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EF76E-BCAA-41B6-AC24-11707C62CFFF}" type="datetimeFigureOut">
              <a:rPr lang="en-US" smtClean="0"/>
              <a:t>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E35377-9C2F-4D1D-AC42-81AA8CB4ADC6}" type="slidenum">
              <a:rPr lang="en-US" smtClean="0"/>
              <a:t>‹#›</a:t>
            </a:fld>
            <a:endParaRPr lang="en-US"/>
          </a:p>
        </p:txBody>
      </p:sp>
    </p:spTree>
    <p:extLst>
      <p:ext uri="{BB962C8B-B14F-4D97-AF65-F5344CB8AC3E}">
        <p14:creationId xmlns:p14="http://schemas.microsoft.com/office/powerpoint/2010/main" val="302788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54404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9462B-6CA1-48CF-A14A-7A4DFCCD98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2038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1"/>
        <p:cNvGrpSpPr/>
        <p:nvPr/>
      </p:nvGrpSpPr>
      <p:grpSpPr>
        <a:xfrm>
          <a:off x="0" y="0"/>
          <a:ext cx="0" cy="0"/>
          <a:chOff x="0" y="0"/>
          <a:chExt cx="0" cy="0"/>
        </a:xfrm>
      </p:grpSpPr>
      <p:sp>
        <p:nvSpPr>
          <p:cNvPr id="2132" name="Google Shape;213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3" name="Google Shape;213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9050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69096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tranthao121004@gmail.com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46CDB-C79E-42A0-8153-203025C867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883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tranthao121004@gmail.com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46CDB-C79E-42A0-8153-203025C867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910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56021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46CDB-C79E-42A0-8153-203025C867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003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3"/>
        <p:cNvGrpSpPr/>
        <p:nvPr/>
      </p:nvGrpSpPr>
      <p:grpSpPr>
        <a:xfrm>
          <a:off x="0" y="0"/>
          <a:ext cx="0" cy="0"/>
          <a:chOff x="0" y="0"/>
          <a:chExt cx="0" cy="0"/>
        </a:xfrm>
      </p:grpSpPr>
      <p:sp>
        <p:nvSpPr>
          <p:cNvPr id="4044" name="Google Shape;4044;gddba04b644_0_19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5" name="Google Shape;4045;gddba04b644_0_1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3495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814094-D209-40CF-9494-EFE0D66E189A}"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222964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814094-D209-40CF-9494-EFE0D66E189A}"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1421126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814094-D209-40CF-9494-EFE0D66E189A}"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191237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814094-D209-40CF-9494-EFE0D66E189A}"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146243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814094-D209-40CF-9494-EFE0D66E189A}" type="datetimeFigureOut">
              <a:rPr lang="en-US" smtClean="0"/>
              <a:t>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51868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814094-D209-40CF-9494-EFE0D66E189A}" type="datetimeFigureOut">
              <a:rPr lang="en-US" smtClean="0"/>
              <a:t>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2148960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814094-D209-40CF-9494-EFE0D66E189A}" type="datetimeFigureOut">
              <a:rPr lang="en-US" smtClean="0"/>
              <a:t>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256117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814094-D209-40CF-9494-EFE0D66E189A}"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4162935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814094-D209-40CF-9494-EFE0D66E189A}" type="datetimeFigureOut">
              <a:rPr lang="en-US" smtClean="0"/>
              <a:t>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92372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814094-D209-40CF-9494-EFE0D66E189A}"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4053747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814094-D209-40CF-9494-EFE0D66E189A}"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35D6D-EB10-4B4D-A704-AB949356DA2D}" type="slidenum">
              <a:rPr lang="en-US" smtClean="0"/>
              <a:t>‹#›</a:t>
            </a:fld>
            <a:endParaRPr lang="en-US"/>
          </a:p>
        </p:txBody>
      </p:sp>
    </p:spTree>
    <p:extLst>
      <p:ext uri="{BB962C8B-B14F-4D97-AF65-F5344CB8AC3E}">
        <p14:creationId xmlns:p14="http://schemas.microsoft.com/office/powerpoint/2010/main" val="286329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6"/>
        <p:cNvGrpSpPr/>
        <p:nvPr/>
      </p:nvGrpSpPr>
      <p:grpSpPr>
        <a:xfrm>
          <a:off x="0" y="0"/>
          <a:ext cx="0" cy="0"/>
          <a:chOff x="0" y="0"/>
          <a:chExt cx="0" cy="0"/>
        </a:xfrm>
      </p:grpSpPr>
      <p:pic>
        <p:nvPicPr>
          <p:cNvPr id="157" name="Google Shape;157;p4"/>
          <p:cNvPicPr preferRelativeResize="0"/>
          <p:nvPr/>
        </p:nvPicPr>
        <p:blipFill>
          <a:blip r:embed="rId2">
            <a:alphaModFix amt="80000"/>
          </a:blip>
          <a:stretch>
            <a:fillRect/>
          </a:stretch>
        </p:blipFill>
        <p:spPr>
          <a:xfrm>
            <a:off x="-33" y="0"/>
            <a:ext cx="12192000" cy="6858000"/>
          </a:xfrm>
          <a:prstGeom prst="rect">
            <a:avLst/>
          </a:prstGeom>
          <a:noFill/>
          <a:ln>
            <a:noFill/>
          </a:ln>
        </p:spPr>
      </p:pic>
      <p:sp>
        <p:nvSpPr>
          <p:cNvPr id="158" name="Google Shape;158;p4"/>
          <p:cNvSpPr txBox="1">
            <a:spLocks noGrp="1"/>
          </p:cNvSpPr>
          <p:nvPr>
            <p:ph type="title"/>
          </p:nvPr>
        </p:nvSpPr>
        <p:spPr>
          <a:xfrm>
            <a:off x="950967" y="731520"/>
            <a:ext cx="10290000" cy="3928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Clr>
                <a:schemeClr val="accent1"/>
              </a:buClr>
              <a:buSzPts val="2800"/>
              <a:buNone/>
              <a:defRPr>
                <a:solidFill>
                  <a:schemeClr val="accent1"/>
                </a:solidFill>
              </a:defRPr>
            </a:lvl2pPr>
            <a:lvl3pPr lvl="2">
              <a:spcBef>
                <a:spcPts val="0"/>
              </a:spcBef>
              <a:spcAft>
                <a:spcPts val="0"/>
              </a:spcAft>
              <a:buClr>
                <a:schemeClr val="accent1"/>
              </a:buClr>
              <a:buSzPts val="2800"/>
              <a:buNone/>
              <a:defRPr>
                <a:solidFill>
                  <a:schemeClr val="accent1"/>
                </a:solidFill>
              </a:defRPr>
            </a:lvl3pPr>
            <a:lvl4pPr lvl="3">
              <a:spcBef>
                <a:spcPts val="0"/>
              </a:spcBef>
              <a:spcAft>
                <a:spcPts val="0"/>
              </a:spcAft>
              <a:buClr>
                <a:schemeClr val="accent1"/>
              </a:buClr>
              <a:buSzPts val="2800"/>
              <a:buNone/>
              <a:defRPr>
                <a:solidFill>
                  <a:schemeClr val="accent1"/>
                </a:solidFill>
              </a:defRPr>
            </a:lvl4pPr>
            <a:lvl5pPr lvl="4">
              <a:spcBef>
                <a:spcPts val="0"/>
              </a:spcBef>
              <a:spcAft>
                <a:spcPts val="0"/>
              </a:spcAft>
              <a:buClr>
                <a:schemeClr val="accent1"/>
              </a:buClr>
              <a:buSzPts val="2800"/>
              <a:buNone/>
              <a:defRPr>
                <a:solidFill>
                  <a:schemeClr val="accent1"/>
                </a:solidFill>
              </a:defRPr>
            </a:lvl5pPr>
            <a:lvl6pPr lvl="5">
              <a:spcBef>
                <a:spcPts val="0"/>
              </a:spcBef>
              <a:spcAft>
                <a:spcPts val="0"/>
              </a:spcAft>
              <a:buClr>
                <a:schemeClr val="accent1"/>
              </a:buClr>
              <a:buSzPts val="2800"/>
              <a:buNone/>
              <a:defRPr>
                <a:solidFill>
                  <a:schemeClr val="accent1"/>
                </a:solidFill>
              </a:defRPr>
            </a:lvl6pPr>
            <a:lvl7pPr lvl="6">
              <a:spcBef>
                <a:spcPts val="0"/>
              </a:spcBef>
              <a:spcAft>
                <a:spcPts val="0"/>
              </a:spcAft>
              <a:buClr>
                <a:schemeClr val="accent1"/>
              </a:buClr>
              <a:buSzPts val="2800"/>
              <a:buNone/>
              <a:defRPr>
                <a:solidFill>
                  <a:schemeClr val="accent1"/>
                </a:solidFill>
              </a:defRPr>
            </a:lvl7pPr>
            <a:lvl8pPr lvl="7">
              <a:spcBef>
                <a:spcPts val="0"/>
              </a:spcBef>
              <a:spcAft>
                <a:spcPts val="0"/>
              </a:spcAft>
              <a:buClr>
                <a:schemeClr val="accent1"/>
              </a:buClr>
              <a:buSzPts val="2800"/>
              <a:buNone/>
              <a:defRPr>
                <a:solidFill>
                  <a:schemeClr val="accent1"/>
                </a:solidFill>
              </a:defRPr>
            </a:lvl8pPr>
            <a:lvl9pPr lvl="8">
              <a:spcBef>
                <a:spcPts val="0"/>
              </a:spcBef>
              <a:spcAft>
                <a:spcPts val="0"/>
              </a:spcAft>
              <a:buClr>
                <a:schemeClr val="accent1"/>
              </a:buClr>
              <a:buSzPts val="2800"/>
              <a:buNone/>
              <a:defRPr>
                <a:solidFill>
                  <a:schemeClr val="accent1"/>
                </a:solidFill>
              </a:defRPr>
            </a:lvl9pPr>
          </a:lstStyle>
          <a:p>
            <a:endParaRPr/>
          </a:p>
        </p:txBody>
      </p:sp>
      <p:sp>
        <p:nvSpPr>
          <p:cNvPr id="159" name="Google Shape;159;p4"/>
          <p:cNvSpPr txBox="1">
            <a:spLocks noGrp="1"/>
          </p:cNvSpPr>
          <p:nvPr>
            <p:ph type="body" idx="1"/>
          </p:nvPr>
        </p:nvSpPr>
        <p:spPr>
          <a:xfrm>
            <a:off x="950967" y="1362200"/>
            <a:ext cx="10290000" cy="47704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AutoNum type="arabicPeriod"/>
              <a:defRPr sz="1733"/>
            </a:lvl1pPr>
            <a:lvl2pPr marL="1219170" lvl="1" indent="-440256" rtl="0">
              <a:spcBef>
                <a:spcPts val="0"/>
              </a:spcBef>
              <a:spcAft>
                <a:spcPts val="0"/>
              </a:spcAft>
              <a:buSzPts val="1600"/>
              <a:buAutoNum type="alphaLcPeriod"/>
              <a:defRPr/>
            </a:lvl2pPr>
            <a:lvl3pPr marL="1828754" lvl="2" indent="-440256" rtl="0">
              <a:spcBef>
                <a:spcPts val="0"/>
              </a:spcBef>
              <a:spcAft>
                <a:spcPts val="0"/>
              </a:spcAft>
              <a:buSzPts val="1600"/>
              <a:buAutoNum type="romanLcPeriod"/>
              <a:defRPr/>
            </a:lvl3pPr>
            <a:lvl4pPr marL="2438339" lvl="3" indent="-440256" rtl="0">
              <a:spcBef>
                <a:spcPts val="0"/>
              </a:spcBef>
              <a:spcAft>
                <a:spcPts val="0"/>
              </a:spcAft>
              <a:buSzPts val="1600"/>
              <a:buAutoNum type="arabicPeriod"/>
              <a:defRPr/>
            </a:lvl4pPr>
            <a:lvl5pPr marL="3047924" lvl="4" indent="-440256" rtl="0">
              <a:spcBef>
                <a:spcPts val="0"/>
              </a:spcBef>
              <a:spcAft>
                <a:spcPts val="0"/>
              </a:spcAft>
              <a:buSzPts val="1600"/>
              <a:buAutoNum type="alphaLcPeriod"/>
              <a:defRPr/>
            </a:lvl5pPr>
            <a:lvl6pPr marL="3657509" lvl="5" indent="-440256" rtl="0">
              <a:spcBef>
                <a:spcPts val="0"/>
              </a:spcBef>
              <a:spcAft>
                <a:spcPts val="0"/>
              </a:spcAft>
              <a:buSzPts val="1600"/>
              <a:buAutoNum type="romanLcPeriod"/>
              <a:defRPr/>
            </a:lvl6pPr>
            <a:lvl7pPr marL="4267093" lvl="6" indent="-440256" rtl="0">
              <a:spcBef>
                <a:spcPts val="0"/>
              </a:spcBef>
              <a:spcAft>
                <a:spcPts val="0"/>
              </a:spcAft>
              <a:buSzPts val="1600"/>
              <a:buAutoNum type="arabicPeriod"/>
              <a:defRPr/>
            </a:lvl7pPr>
            <a:lvl8pPr marL="4876678" lvl="7" indent="-440256" rtl="0">
              <a:spcBef>
                <a:spcPts val="0"/>
              </a:spcBef>
              <a:spcAft>
                <a:spcPts val="0"/>
              </a:spcAft>
              <a:buSzPts val="1600"/>
              <a:buAutoNum type="alphaLcPeriod"/>
              <a:defRPr/>
            </a:lvl8pPr>
            <a:lvl9pPr marL="5486263" lvl="8" indent="-440256" rtl="0">
              <a:spcBef>
                <a:spcPts val="0"/>
              </a:spcBef>
              <a:spcAft>
                <a:spcPts val="0"/>
              </a:spcAft>
              <a:buSzPts val="1600"/>
              <a:buAutoNum type="romanLcPeriod"/>
              <a:defRPr/>
            </a:lvl9pPr>
          </a:lstStyle>
          <a:p>
            <a:endParaRPr/>
          </a:p>
        </p:txBody>
      </p:sp>
      <p:grpSp>
        <p:nvGrpSpPr>
          <p:cNvPr id="160" name="Google Shape;160;p4"/>
          <p:cNvGrpSpPr/>
          <p:nvPr/>
        </p:nvGrpSpPr>
        <p:grpSpPr>
          <a:xfrm rot="-420730">
            <a:off x="181743" y="2446919"/>
            <a:ext cx="805468" cy="1058675"/>
            <a:chOff x="1391550" y="1144975"/>
            <a:chExt cx="545075" cy="716425"/>
          </a:xfrm>
        </p:grpSpPr>
        <p:sp>
          <p:nvSpPr>
            <p:cNvPr id="161" name="Google Shape;161;p4"/>
            <p:cNvSpPr/>
            <p:nvPr/>
          </p:nvSpPr>
          <p:spPr>
            <a:xfrm>
              <a:off x="1400150" y="1144975"/>
              <a:ext cx="536475" cy="716425"/>
            </a:xfrm>
            <a:custGeom>
              <a:avLst/>
              <a:gdLst/>
              <a:ahLst/>
              <a:cxnLst/>
              <a:rect l="l" t="t" r="r" b="b"/>
              <a:pathLst>
                <a:path w="21459" h="28657" extrusionOk="0">
                  <a:moveTo>
                    <a:pt x="13708" y="0"/>
                  </a:moveTo>
                  <a:lnTo>
                    <a:pt x="13441" y="19"/>
                  </a:lnTo>
                  <a:lnTo>
                    <a:pt x="13173" y="57"/>
                  </a:lnTo>
                  <a:lnTo>
                    <a:pt x="12906" y="115"/>
                  </a:lnTo>
                  <a:lnTo>
                    <a:pt x="12658" y="210"/>
                  </a:lnTo>
                  <a:lnTo>
                    <a:pt x="12429" y="306"/>
                  </a:lnTo>
                  <a:lnTo>
                    <a:pt x="12200" y="458"/>
                  </a:lnTo>
                  <a:lnTo>
                    <a:pt x="11990" y="611"/>
                  </a:lnTo>
                  <a:lnTo>
                    <a:pt x="11799" y="783"/>
                  </a:lnTo>
                  <a:lnTo>
                    <a:pt x="11646" y="955"/>
                  </a:lnTo>
                  <a:lnTo>
                    <a:pt x="11493" y="1146"/>
                  </a:lnTo>
                  <a:lnTo>
                    <a:pt x="11379" y="1337"/>
                  </a:lnTo>
                  <a:lnTo>
                    <a:pt x="11283" y="1547"/>
                  </a:lnTo>
                  <a:lnTo>
                    <a:pt x="11188" y="1757"/>
                  </a:lnTo>
                  <a:lnTo>
                    <a:pt x="11111" y="1967"/>
                  </a:lnTo>
                  <a:lnTo>
                    <a:pt x="11073" y="2196"/>
                  </a:lnTo>
                  <a:lnTo>
                    <a:pt x="11035" y="2425"/>
                  </a:lnTo>
                  <a:lnTo>
                    <a:pt x="10940" y="2749"/>
                  </a:lnTo>
                  <a:lnTo>
                    <a:pt x="10901" y="3074"/>
                  </a:lnTo>
                  <a:lnTo>
                    <a:pt x="10882" y="3418"/>
                  </a:lnTo>
                  <a:lnTo>
                    <a:pt x="10920" y="3742"/>
                  </a:lnTo>
                  <a:lnTo>
                    <a:pt x="11130" y="5308"/>
                  </a:lnTo>
                  <a:lnTo>
                    <a:pt x="11340" y="6892"/>
                  </a:lnTo>
                  <a:lnTo>
                    <a:pt x="11531" y="8496"/>
                  </a:lnTo>
                  <a:lnTo>
                    <a:pt x="11703" y="10119"/>
                  </a:lnTo>
                  <a:lnTo>
                    <a:pt x="8553" y="10443"/>
                  </a:lnTo>
                  <a:lnTo>
                    <a:pt x="8553" y="10443"/>
                  </a:lnTo>
                  <a:lnTo>
                    <a:pt x="9851" y="3933"/>
                  </a:lnTo>
                  <a:lnTo>
                    <a:pt x="9909" y="3608"/>
                  </a:lnTo>
                  <a:lnTo>
                    <a:pt x="9909" y="3284"/>
                  </a:lnTo>
                  <a:lnTo>
                    <a:pt x="9870" y="2959"/>
                  </a:lnTo>
                  <a:lnTo>
                    <a:pt x="9813" y="2635"/>
                  </a:lnTo>
                  <a:lnTo>
                    <a:pt x="9718" y="2329"/>
                  </a:lnTo>
                  <a:lnTo>
                    <a:pt x="9584" y="2024"/>
                  </a:lnTo>
                  <a:lnTo>
                    <a:pt x="9412" y="1757"/>
                  </a:lnTo>
                  <a:lnTo>
                    <a:pt x="9221" y="1489"/>
                  </a:lnTo>
                  <a:lnTo>
                    <a:pt x="9011" y="1279"/>
                  </a:lnTo>
                  <a:lnTo>
                    <a:pt x="8782" y="1088"/>
                  </a:lnTo>
                  <a:lnTo>
                    <a:pt x="8534" y="917"/>
                  </a:lnTo>
                  <a:lnTo>
                    <a:pt x="8267" y="783"/>
                  </a:lnTo>
                  <a:lnTo>
                    <a:pt x="7999" y="687"/>
                  </a:lnTo>
                  <a:lnTo>
                    <a:pt x="7713" y="611"/>
                  </a:lnTo>
                  <a:lnTo>
                    <a:pt x="7408" y="592"/>
                  </a:lnTo>
                  <a:lnTo>
                    <a:pt x="7102" y="573"/>
                  </a:lnTo>
                  <a:lnTo>
                    <a:pt x="5556" y="649"/>
                  </a:lnTo>
                  <a:lnTo>
                    <a:pt x="5327" y="668"/>
                  </a:lnTo>
                  <a:lnTo>
                    <a:pt x="5097" y="707"/>
                  </a:lnTo>
                  <a:lnTo>
                    <a:pt x="4887" y="764"/>
                  </a:lnTo>
                  <a:lnTo>
                    <a:pt x="4677" y="840"/>
                  </a:lnTo>
                  <a:lnTo>
                    <a:pt x="4467" y="917"/>
                  </a:lnTo>
                  <a:lnTo>
                    <a:pt x="4277" y="1012"/>
                  </a:lnTo>
                  <a:lnTo>
                    <a:pt x="4105" y="1127"/>
                  </a:lnTo>
                  <a:lnTo>
                    <a:pt x="3933" y="1260"/>
                  </a:lnTo>
                  <a:lnTo>
                    <a:pt x="3780" y="1394"/>
                  </a:lnTo>
                  <a:lnTo>
                    <a:pt x="3627" y="1566"/>
                  </a:lnTo>
                  <a:lnTo>
                    <a:pt x="3494" y="1718"/>
                  </a:lnTo>
                  <a:lnTo>
                    <a:pt x="3360" y="1890"/>
                  </a:lnTo>
                  <a:lnTo>
                    <a:pt x="3265" y="2081"/>
                  </a:lnTo>
                  <a:lnTo>
                    <a:pt x="3169" y="2291"/>
                  </a:lnTo>
                  <a:lnTo>
                    <a:pt x="3074" y="2501"/>
                  </a:lnTo>
                  <a:lnTo>
                    <a:pt x="3016" y="2711"/>
                  </a:lnTo>
                  <a:lnTo>
                    <a:pt x="2940" y="2921"/>
                  </a:lnTo>
                  <a:lnTo>
                    <a:pt x="2864" y="3150"/>
                  </a:lnTo>
                  <a:lnTo>
                    <a:pt x="229" y="13956"/>
                  </a:lnTo>
                  <a:lnTo>
                    <a:pt x="172" y="14223"/>
                  </a:lnTo>
                  <a:lnTo>
                    <a:pt x="153" y="14472"/>
                  </a:lnTo>
                  <a:lnTo>
                    <a:pt x="153" y="14739"/>
                  </a:lnTo>
                  <a:lnTo>
                    <a:pt x="172" y="15006"/>
                  </a:lnTo>
                  <a:lnTo>
                    <a:pt x="38" y="15674"/>
                  </a:lnTo>
                  <a:lnTo>
                    <a:pt x="0" y="15999"/>
                  </a:lnTo>
                  <a:lnTo>
                    <a:pt x="0" y="16304"/>
                  </a:lnTo>
                  <a:lnTo>
                    <a:pt x="19" y="16629"/>
                  </a:lnTo>
                  <a:lnTo>
                    <a:pt x="76" y="16934"/>
                  </a:lnTo>
                  <a:lnTo>
                    <a:pt x="172" y="17221"/>
                  </a:lnTo>
                  <a:lnTo>
                    <a:pt x="286" y="17507"/>
                  </a:lnTo>
                  <a:lnTo>
                    <a:pt x="439" y="17774"/>
                  </a:lnTo>
                  <a:lnTo>
                    <a:pt x="630" y="18023"/>
                  </a:lnTo>
                  <a:lnTo>
                    <a:pt x="821" y="18252"/>
                  </a:lnTo>
                  <a:lnTo>
                    <a:pt x="1050" y="18443"/>
                  </a:lnTo>
                  <a:lnTo>
                    <a:pt x="1279" y="18615"/>
                  </a:lnTo>
                  <a:lnTo>
                    <a:pt x="1546" y="18748"/>
                  </a:lnTo>
                  <a:lnTo>
                    <a:pt x="1814" y="18863"/>
                  </a:lnTo>
                  <a:lnTo>
                    <a:pt x="2100" y="18939"/>
                  </a:lnTo>
                  <a:lnTo>
                    <a:pt x="2386" y="18996"/>
                  </a:lnTo>
                  <a:lnTo>
                    <a:pt x="2692" y="19015"/>
                  </a:lnTo>
                  <a:lnTo>
                    <a:pt x="3857" y="19035"/>
                  </a:lnTo>
                  <a:lnTo>
                    <a:pt x="5021" y="19015"/>
                  </a:lnTo>
                  <a:lnTo>
                    <a:pt x="6186" y="19015"/>
                  </a:lnTo>
                  <a:lnTo>
                    <a:pt x="7331" y="18977"/>
                  </a:lnTo>
                  <a:lnTo>
                    <a:pt x="8477" y="18939"/>
                  </a:lnTo>
                  <a:lnTo>
                    <a:pt x="9622" y="18901"/>
                  </a:lnTo>
                  <a:lnTo>
                    <a:pt x="10749" y="18844"/>
                  </a:lnTo>
                  <a:lnTo>
                    <a:pt x="11856" y="18767"/>
                  </a:lnTo>
                  <a:lnTo>
                    <a:pt x="12200" y="18729"/>
                  </a:lnTo>
                  <a:lnTo>
                    <a:pt x="12371" y="21879"/>
                  </a:lnTo>
                  <a:lnTo>
                    <a:pt x="12429" y="22528"/>
                  </a:lnTo>
                  <a:lnTo>
                    <a:pt x="12505" y="23846"/>
                  </a:lnTo>
                  <a:lnTo>
                    <a:pt x="12600" y="25163"/>
                  </a:lnTo>
                  <a:lnTo>
                    <a:pt x="12600" y="25239"/>
                  </a:lnTo>
                  <a:lnTo>
                    <a:pt x="12639" y="25564"/>
                  </a:lnTo>
                  <a:lnTo>
                    <a:pt x="12696" y="25946"/>
                  </a:lnTo>
                  <a:lnTo>
                    <a:pt x="12772" y="26347"/>
                  </a:lnTo>
                  <a:lnTo>
                    <a:pt x="12849" y="26557"/>
                  </a:lnTo>
                  <a:lnTo>
                    <a:pt x="12925" y="26767"/>
                  </a:lnTo>
                  <a:lnTo>
                    <a:pt x="13020" y="26977"/>
                  </a:lnTo>
                  <a:lnTo>
                    <a:pt x="13135" y="27187"/>
                  </a:lnTo>
                  <a:lnTo>
                    <a:pt x="13269" y="27397"/>
                  </a:lnTo>
                  <a:lnTo>
                    <a:pt x="13421" y="27588"/>
                  </a:lnTo>
                  <a:lnTo>
                    <a:pt x="13612" y="27779"/>
                  </a:lnTo>
                  <a:lnTo>
                    <a:pt x="13822" y="27969"/>
                  </a:lnTo>
                  <a:lnTo>
                    <a:pt x="14071" y="28122"/>
                  </a:lnTo>
                  <a:lnTo>
                    <a:pt x="14338" y="28275"/>
                  </a:lnTo>
                  <a:lnTo>
                    <a:pt x="14548" y="28370"/>
                  </a:lnTo>
                  <a:lnTo>
                    <a:pt x="14758" y="28447"/>
                  </a:lnTo>
                  <a:lnTo>
                    <a:pt x="14987" y="28504"/>
                  </a:lnTo>
                  <a:lnTo>
                    <a:pt x="15235" y="28561"/>
                  </a:lnTo>
                  <a:lnTo>
                    <a:pt x="15502" y="28599"/>
                  </a:lnTo>
                  <a:lnTo>
                    <a:pt x="15770" y="28638"/>
                  </a:lnTo>
                  <a:lnTo>
                    <a:pt x="16037" y="28657"/>
                  </a:lnTo>
                  <a:lnTo>
                    <a:pt x="16648" y="28657"/>
                  </a:lnTo>
                  <a:lnTo>
                    <a:pt x="16972" y="28638"/>
                  </a:lnTo>
                  <a:lnTo>
                    <a:pt x="17297" y="28599"/>
                  </a:lnTo>
                  <a:lnTo>
                    <a:pt x="17622" y="28542"/>
                  </a:lnTo>
                  <a:lnTo>
                    <a:pt x="17946" y="28466"/>
                  </a:lnTo>
                  <a:lnTo>
                    <a:pt x="18252" y="28389"/>
                  </a:lnTo>
                  <a:lnTo>
                    <a:pt x="18576" y="28294"/>
                  </a:lnTo>
                  <a:lnTo>
                    <a:pt x="18882" y="28179"/>
                  </a:lnTo>
                  <a:lnTo>
                    <a:pt x="19168" y="28046"/>
                  </a:lnTo>
                  <a:lnTo>
                    <a:pt x="19454" y="27912"/>
                  </a:lnTo>
                  <a:lnTo>
                    <a:pt x="19722" y="27740"/>
                  </a:lnTo>
                  <a:lnTo>
                    <a:pt x="19970" y="27568"/>
                  </a:lnTo>
                  <a:lnTo>
                    <a:pt x="20199" y="27378"/>
                  </a:lnTo>
                  <a:lnTo>
                    <a:pt x="20409" y="27148"/>
                  </a:lnTo>
                  <a:lnTo>
                    <a:pt x="20581" y="26919"/>
                  </a:lnTo>
                  <a:lnTo>
                    <a:pt x="20753" y="26690"/>
                  </a:lnTo>
                  <a:lnTo>
                    <a:pt x="20867" y="26461"/>
                  </a:lnTo>
                  <a:lnTo>
                    <a:pt x="20963" y="26232"/>
                  </a:lnTo>
                  <a:lnTo>
                    <a:pt x="21039" y="26003"/>
                  </a:lnTo>
                  <a:lnTo>
                    <a:pt x="21077" y="25793"/>
                  </a:lnTo>
                  <a:lnTo>
                    <a:pt x="21115" y="25564"/>
                  </a:lnTo>
                  <a:lnTo>
                    <a:pt x="21134" y="25354"/>
                  </a:lnTo>
                  <a:lnTo>
                    <a:pt x="21154" y="25144"/>
                  </a:lnTo>
                  <a:lnTo>
                    <a:pt x="21134" y="24953"/>
                  </a:lnTo>
                  <a:lnTo>
                    <a:pt x="21096" y="24571"/>
                  </a:lnTo>
                  <a:lnTo>
                    <a:pt x="21020" y="24227"/>
                  </a:lnTo>
                  <a:lnTo>
                    <a:pt x="20924" y="23941"/>
                  </a:lnTo>
                  <a:lnTo>
                    <a:pt x="20848" y="23693"/>
                  </a:lnTo>
                  <a:lnTo>
                    <a:pt x="20237" y="20734"/>
                  </a:lnTo>
                  <a:lnTo>
                    <a:pt x="19626" y="17698"/>
                  </a:lnTo>
                  <a:lnTo>
                    <a:pt x="19951" y="17507"/>
                  </a:lnTo>
                  <a:lnTo>
                    <a:pt x="20123" y="17393"/>
                  </a:lnTo>
                  <a:lnTo>
                    <a:pt x="20275" y="17259"/>
                  </a:lnTo>
                  <a:lnTo>
                    <a:pt x="20428" y="17125"/>
                  </a:lnTo>
                  <a:lnTo>
                    <a:pt x="20581" y="16973"/>
                  </a:lnTo>
                  <a:lnTo>
                    <a:pt x="20714" y="16801"/>
                  </a:lnTo>
                  <a:lnTo>
                    <a:pt x="20848" y="16610"/>
                  </a:lnTo>
                  <a:lnTo>
                    <a:pt x="20963" y="16438"/>
                  </a:lnTo>
                  <a:lnTo>
                    <a:pt x="21058" y="16228"/>
                  </a:lnTo>
                  <a:lnTo>
                    <a:pt x="21154" y="16037"/>
                  </a:lnTo>
                  <a:lnTo>
                    <a:pt x="21230" y="15808"/>
                  </a:lnTo>
                  <a:lnTo>
                    <a:pt x="21306" y="15579"/>
                  </a:lnTo>
                  <a:lnTo>
                    <a:pt x="21364" y="15350"/>
                  </a:lnTo>
                  <a:lnTo>
                    <a:pt x="21402" y="15083"/>
                  </a:lnTo>
                  <a:lnTo>
                    <a:pt x="21440" y="14815"/>
                  </a:lnTo>
                  <a:lnTo>
                    <a:pt x="21459" y="14548"/>
                  </a:lnTo>
                  <a:lnTo>
                    <a:pt x="21459" y="14262"/>
                  </a:lnTo>
                  <a:lnTo>
                    <a:pt x="21459" y="13632"/>
                  </a:lnTo>
                  <a:lnTo>
                    <a:pt x="21383" y="12944"/>
                  </a:lnTo>
                  <a:lnTo>
                    <a:pt x="21287" y="12219"/>
                  </a:lnTo>
                  <a:lnTo>
                    <a:pt x="21230" y="11894"/>
                  </a:lnTo>
                  <a:lnTo>
                    <a:pt x="21134" y="11589"/>
                  </a:lnTo>
                  <a:lnTo>
                    <a:pt x="21039" y="11302"/>
                  </a:lnTo>
                  <a:lnTo>
                    <a:pt x="20905" y="11016"/>
                  </a:lnTo>
                  <a:lnTo>
                    <a:pt x="20753" y="10749"/>
                  </a:lnTo>
                  <a:lnTo>
                    <a:pt x="20600" y="10520"/>
                  </a:lnTo>
                  <a:lnTo>
                    <a:pt x="20409" y="10291"/>
                  </a:lnTo>
                  <a:lnTo>
                    <a:pt x="20218" y="10081"/>
                  </a:lnTo>
                  <a:lnTo>
                    <a:pt x="20008" y="9890"/>
                  </a:lnTo>
                  <a:lnTo>
                    <a:pt x="19779" y="9718"/>
                  </a:lnTo>
                  <a:lnTo>
                    <a:pt x="19531" y="9565"/>
                  </a:lnTo>
                  <a:lnTo>
                    <a:pt x="19283" y="9431"/>
                  </a:lnTo>
                  <a:lnTo>
                    <a:pt x="19015" y="9336"/>
                  </a:lnTo>
                  <a:lnTo>
                    <a:pt x="18748" y="9260"/>
                  </a:lnTo>
                  <a:lnTo>
                    <a:pt x="18462" y="9183"/>
                  </a:lnTo>
                  <a:lnTo>
                    <a:pt x="18156" y="9164"/>
                  </a:lnTo>
                  <a:lnTo>
                    <a:pt x="17908" y="7484"/>
                  </a:lnTo>
                  <a:lnTo>
                    <a:pt x="17679" y="5823"/>
                  </a:lnTo>
                  <a:lnTo>
                    <a:pt x="17450" y="4181"/>
                  </a:lnTo>
                  <a:lnTo>
                    <a:pt x="17240" y="2558"/>
                  </a:lnTo>
                  <a:lnTo>
                    <a:pt x="17202" y="2272"/>
                  </a:lnTo>
                  <a:lnTo>
                    <a:pt x="17125" y="2005"/>
                  </a:lnTo>
                  <a:lnTo>
                    <a:pt x="17049" y="1757"/>
                  </a:lnTo>
                  <a:lnTo>
                    <a:pt x="16934" y="1527"/>
                  </a:lnTo>
                  <a:lnTo>
                    <a:pt x="16820" y="1298"/>
                  </a:lnTo>
                  <a:lnTo>
                    <a:pt x="16667" y="1088"/>
                  </a:lnTo>
                  <a:lnTo>
                    <a:pt x="16514" y="897"/>
                  </a:lnTo>
                  <a:lnTo>
                    <a:pt x="16342" y="726"/>
                  </a:lnTo>
                  <a:lnTo>
                    <a:pt x="16152" y="554"/>
                  </a:lnTo>
                  <a:lnTo>
                    <a:pt x="15961" y="420"/>
                  </a:lnTo>
                  <a:lnTo>
                    <a:pt x="15732" y="287"/>
                  </a:lnTo>
                  <a:lnTo>
                    <a:pt x="15521" y="191"/>
                  </a:lnTo>
                  <a:lnTo>
                    <a:pt x="15273" y="115"/>
                  </a:lnTo>
                  <a:lnTo>
                    <a:pt x="15025" y="57"/>
                  </a:lnTo>
                  <a:lnTo>
                    <a:pt x="14777" y="19"/>
                  </a:lnTo>
                  <a:lnTo>
                    <a:pt x="14510" y="0"/>
                  </a:lnTo>
                  <a:close/>
                </a:path>
              </a:pathLst>
            </a:custGeom>
            <a:solidFill>
              <a:schemeClr val="lt1"/>
            </a:solidFill>
            <a:ln>
              <a:noFill/>
            </a:ln>
            <a:effectLst>
              <a:outerShdw dist="47625" dir="36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4"/>
            <p:cNvSpPr/>
            <p:nvPr/>
          </p:nvSpPr>
          <p:spPr>
            <a:xfrm>
              <a:off x="1439275" y="1184100"/>
              <a:ext cx="458225" cy="638175"/>
            </a:xfrm>
            <a:custGeom>
              <a:avLst/>
              <a:gdLst/>
              <a:ahLst/>
              <a:cxnLst/>
              <a:rect l="l" t="t" r="r" b="b"/>
              <a:pathLst>
                <a:path w="18329" h="25527" extrusionOk="0">
                  <a:moveTo>
                    <a:pt x="12143" y="1"/>
                  </a:moveTo>
                  <a:lnTo>
                    <a:pt x="12009" y="20"/>
                  </a:lnTo>
                  <a:lnTo>
                    <a:pt x="11895" y="39"/>
                  </a:lnTo>
                  <a:lnTo>
                    <a:pt x="11780" y="58"/>
                  </a:lnTo>
                  <a:lnTo>
                    <a:pt x="11666" y="96"/>
                  </a:lnTo>
                  <a:lnTo>
                    <a:pt x="11551" y="153"/>
                  </a:lnTo>
                  <a:lnTo>
                    <a:pt x="11475" y="211"/>
                  </a:lnTo>
                  <a:lnTo>
                    <a:pt x="11379" y="287"/>
                  </a:lnTo>
                  <a:lnTo>
                    <a:pt x="11303" y="363"/>
                  </a:lnTo>
                  <a:lnTo>
                    <a:pt x="11188" y="535"/>
                  </a:lnTo>
                  <a:lnTo>
                    <a:pt x="11093" y="726"/>
                  </a:lnTo>
                  <a:lnTo>
                    <a:pt x="11035" y="936"/>
                  </a:lnTo>
                  <a:lnTo>
                    <a:pt x="11016" y="1165"/>
                  </a:lnTo>
                  <a:lnTo>
                    <a:pt x="11016" y="1203"/>
                  </a:lnTo>
                  <a:lnTo>
                    <a:pt x="10959" y="1375"/>
                  </a:lnTo>
                  <a:lnTo>
                    <a:pt x="10902" y="1566"/>
                  </a:lnTo>
                  <a:lnTo>
                    <a:pt x="10883" y="1757"/>
                  </a:lnTo>
                  <a:lnTo>
                    <a:pt x="10902" y="1948"/>
                  </a:lnTo>
                  <a:lnTo>
                    <a:pt x="11035" y="2807"/>
                  </a:lnTo>
                  <a:lnTo>
                    <a:pt x="11303" y="4926"/>
                  </a:lnTo>
                  <a:lnTo>
                    <a:pt x="11494" y="6530"/>
                  </a:lnTo>
                  <a:lnTo>
                    <a:pt x="11723" y="8649"/>
                  </a:lnTo>
                  <a:lnTo>
                    <a:pt x="11856" y="9947"/>
                  </a:lnTo>
                  <a:lnTo>
                    <a:pt x="9546" y="10196"/>
                  </a:lnTo>
                  <a:lnTo>
                    <a:pt x="6854" y="10482"/>
                  </a:lnTo>
                  <a:lnTo>
                    <a:pt x="6415" y="10558"/>
                  </a:lnTo>
                  <a:lnTo>
                    <a:pt x="5671" y="10673"/>
                  </a:lnTo>
                  <a:lnTo>
                    <a:pt x="5270" y="10730"/>
                  </a:lnTo>
                  <a:lnTo>
                    <a:pt x="4907" y="10787"/>
                  </a:lnTo>
                  <a:lnTo>
                    <a:pt x="4983" y="10463"/>
                  </a:lnTo>
                  <a:lnTo>
                    <a:pt x="5079" y="10157"/>
                  </a:lnTo>
                  <a:lnTo>
                    <a:pt x="5213" y="9699"/>
                  </a:lnTo>
                  <a:lnTo>
                    <a:pt x="5308" y="9317"/>
                  </a:lnTo>
                  <a:lnTo>
                    <a:pt x="5442" y="8668"/>
                  </a:lnTo>
                  <a:lnTo>
                    <a:pt x="5804" y="6816"/>
                  </a:lnTo>
                  <a:lnTo>
                    <a:pt x="5862" y="6549"/>
                  </a:lnTo>
                  <a:lnTo>
                    <a:pt x="6148" y="5041"/>
                  </a:lnTo>
                  <a:lnTo>
                    <a:pt x="6587" y="2903"/>
                  </a:lnTo>
                  <a:lnTo>
                    <a:pt x="6740" y="2063"/>
                  </a:lnTo>
                  <a:lnTo>
                    <a:pt x="6778" y="1872"/>
                  </a:lnTo>
                  <a:lnTo>
                    <a:pt x="6759" y="1681"/>
                  </a:lnTo>
                  <a:lnTo>
                    <a:pt x="6740" y="1509"/>
                  </a:lnTo>
                  <a:lnTo>
                    <a:pt x="6683" y="1318"/>
                  </a:lnTo>
                  <a:lnTo>
                    <a:pt x="6606" y="1165"/>
                  </a:lnTo>
                  <a:lnTo>
                    <a:pt x="6511" y="1013"/>
                  </a:lnTo>
                  <a:lnTo>
                    <a:pt x="6415" y="898"/>
                  </a:lnTo>
                  <a:lnTo>
                    <a:pt x="6282" y="783"/>
                  </a:lnTo>
                  <a:lnTo>
                    <a:pt x="6148" y="688"/>
                  </a:lnTo>
                  <a:lnTo>
                    <a:pt x="5976" y="631"/>
                  </a:lnTo>
                  <a:lnTo>
                    <a:pt x="5804" y="593"/>
                  </a:lnTo>
                  <a:lnTo>
                    <a:pt x="5613" y="593"/>
                  </a:lnTo>
                  <a:lnTo>
                    <a:pt x="4430" y="650"/>
                  </a:lnTo>
                  <a:lnTo>
                    <a:pt x="4048" y="669"/>
                  </a:lnTo>
                  <a:lnTo>
                    <a:pt x="3819" y="688"/>
                  </a:lnTo>
                  <a:lnTo>
                    <a:pt x="3628" y="764"/>
                  </a:lnTo>
                  <a:lnTo>
                    <a:pt x="3437" y="860"/>
                  </a:lnTo>
                  <a:lnTo>
                    <a:pt x="3284" y="974"/>
                  </a:lnTo>
                  <a:lnTo>
                    <a:pt x="3170" y="1127"/>
                  </a:lnTo>
                  <a:lnTo>
                    <a:pt x="3074" y="1299"/>
                  </a:lnTo>
                  <a:lnTo>
                    <a:pt x="2998" y="1471"/>
                  </a:lnTo>
                  <a:lnTo>
                    <a:pt x="2941" y="1662"/>
                  </a:lnTo>
                  <a:lnTo>
                    <a:pt x="2922" y="1719"/>
                  </a:lnTo>
                  <a:lnTo>
                    <a:pt x="2864" y="1833"/>
                  </a:lnTo>
                  <a:lnTo>
                    <a:pt x="2826" y="1948"/>
                  </a:lnTo>
                  <a:lnTo>
                    <a:pt x="2349" y="3953"/>
                  </a:lnTo>
                  <a:lnTo>
                    <a:pt x="2005" y="5327"/>
                  </a:lnTo>
                  <a:lnTo>
                    <a:pt x="1413" y="7733"/>
                  </a:lnTo>
                  <a:lnTo>
                    <a:pt x="1089" y="9069"/>
                  </a:lnTo>
                  <a:lnTo>
                    <a:pt x="459" y="11608"/>
                  </a:lnTo>
                  <a:lnTo>
                    <a:pt x="191" y="12773"/>
                  </a:lnTo>
                  <a:lnTo>
                    <a:pt x="153" y="12907"/>
                  </a:lnTo>
                  <a:lnTo>
                    <a:pt x="153" y="13040"/>
                  </a:lnTo>
                  <a:lnTo>
                    <a:pt x="153" y="13174"/>
                  </a:lnTo>
                  <a:lnTo>
                    <a:pt x="172" y="13308"/>
                  </a:lnTo>
                  <a:lnTo>
                    <a:pt x="211" y="13441"/>
                  </a:lnTo>
                  <a:lnTo>
                    <a:pt x="20" y="14396"/>
                  </a:lnTo>
                  <a:lnTo>
                    <a:pt x="1" y="14549"/>
                  </a:lnTo>
                  <a:lnTo>
                    <a:pt x="1" y="14701"/>
                  </a:lnTo>
                  <a:lnTo>
                    <a:pt x="20" y="14854"/>
                  </a:lnTo>
                  <a:lnTo>
                    <a:pt x="39" y="14988"/>
                  </a:lnTo>
                  <a:lnTo>
                    <a:pt x="77" y="15121"/>
                  </a:lnTo>
                  <a:lnTo>
                    <a:pt x="134" y="15255"/>
                  </a:lnTo>
                  <a:lnTo>
                    <a:pt x="211" y="15369"/>
                  </a:lnTo>
                  <a:lnTo>
                    <a:pt x="287" y="15484"/>
                  </a:lnTo>
                  <a:lnTo>
                    <a:pt x="363" y="15560"/>
                  </a:lnTo>
                  <a:lnTo>
                    <a:pt x="459" y="15637"/>
                  </a:lnTo>
                  <a:lnTo>
                    <a:pt x="554" y="15713"/>
                  </a:lnTo>
                  <a:lnTo>
                    <a:pt x="650" y="15770"/>
                  </a:lnTo>
                  <a:lnTo>
                    <a:pt x="764" y="15809"/>
                  </a:lnTo>
                  <a:lnTo>
                    <a:pt x="898" y="15847"/>
                  </a:lnTo>
                  <a:lnTo>
                    <a:pt x="1012" y="15866"/>
                  </a:lnTo>
                  <a:lnTo>
                    <a:pt x="1146" y="15885"/>
                  </a:lnTo>
                  <a:lnTo>
                    <a:pt x="3914" y="15885"/>
                  </a:lnTo>
                  <a:lnTo>
                    <a:pt x="5480" y="15847"/>
                  </a:lnTo>
                  <a:lnTo>
                    <a:pt x="7045" y="15809"/>
                  </a:lnTo>
                  <a:lnTo>
                    <a:pt x="8611" y="15732"/>
                  </a:lnTo>
                  <a:lnTo>
                    <a:pt x="10176" y="15637"/>
                  </a:lnTo>
                  <a:lnTo>
                    <a:pt x="12143" y="15465"/>
                  </a:lnTo>
                  <a:lnTo>
                    <a:pt x="12162" y="16190"/>
                  </a:lnTo>
                  <a:lnTo>
                    <a:pt x="12257" y="17851"/>
                  </a:lnTo>
                  <a:lnTo>
                    <a:pt x="12372" y="19971"/>
                  </a:lnTo>
                  <a:lnTo>
                    <a:pt x="12391" y="20219"/>
                  </a:lnTo>
                  <a:lnTo>
                    <a:pt x="12467" y="21632"/>
                  </a:lnTo>
                  <a:lnTo>
                    <a:pt x="12525" y="22548"/>
                  </a:lnTo>
                  <a:lnTo>
                    <a:pt x="12601" y="23464"/>
                  </a:lnTo>
                  <a:lnTo>
                    <a:pt x="12620" y="23732"/>
                  </a:lnTo>
                  <a:lnTo>
                    <a:pt x="12677" y="24171"/>
                  </a:lnTo>
                  <a:lnTo>
                    <a:pt x="12716" y="24362"/>
                  </a:lnTo>
                  <a:lnTo>
                    <a:pt x="12792" y="24553"/>
                  </a:lnTo>
                  <a:lnTo>
                    <a:pt x="12868" y="24743"/>
                  </a:lnTo>
                  <a:lnTo>
                    <a:pt x="12964" y="24896"/>
                  </a:lnTo>
                  <a:lnTo>
                    <a:pt x="13116" y="25049"/>
                  </a:lnTo>
                  <a:lnTo>
                    <a:pt x="13288" y="25202"/>
                  </a:lnTo>
                  <a:lnTo>
                    <a:pt x="13460" y="25297"/>
                  </a:lnTo>
                  <a:lnTo>
                    <a:pt x="13670" y="25393"/>
                  </a:lnTo>
                  <a:lnTo>
                    <a:pt x="13918" y="25450"/>
                  </a:lnTo>
                  <a:lnTo>
                    <a:pt x="14186" y="25488"/>
                  </a:lnTo>
                  <a:lnTo>
                    <a:pt x="14491" y="25526"/>
                  </a:lnTo>
                  <a:lnTo>
                    <a:pt x="14797" y="25526"/>
                  </a:lnTo>
                  <a:lnTo>
                    <a:pt x="15121" y="25507"/>
                  </a:lnTo>
                  <a:lnTo>
                    <a:pt x="15465" y="25469"/>
                  </a:lnTo>
                  <a:lnTo>
                    <a:pt x="15789" y="25412"/>
                  </a:lnTo>
                  <a:lnTo>
                    <a:pt x="16114" y="25354"/>
                  </a:lnTo>
                  <a:lnTo>
                    <a:pt x="16438" y="25259"/>
                  </a:lnTo>
                  <a:lnTo>
                    <a:pt x="16744" y="25144"/>
                  </a:lnTo>
                  <a:lnTo>
                    <a:pt x="17011" y="25030"/>
                  </a:lnTo>
                  <a:lnTo>
                    <a:pt x="17278" y="24877"/>
                  </a:lnTo>
                  <a:lnTo>
                    <a:pt x="17488" y="24724"/>
                  </a:lnTo>
                  <a:lnTo>
                    <a:pt x="17679" y="24533"/>
                  </a:lnTo>
                  <a:lnTo>
                    <a:pt x="17756" y="24438"/>
                  </a:lnTo>
                  <a:lnTo>
                    <a:pt x="17813" y="24343"/>
                  </a:lnTo>
                  <a:lnTo>
                    <a:pt x="17889" y="24190"/>
                  </a:lnTo>
                  <a:lnTo>
                    <a:pt x="17947" y="24037"/>
                  </a:lnTo>
                  <a:lnTo>
                    <a:pt x="17985" y="23846"/>
                  </a:lnTo>
                  <a:lnTo>
                    <a:pt x="18004" y="23674"/>
                  </a:lnTo>
                  <a:lnTo>
                    <a:pt x="18004" y="23483"/>
                  </a:lnTo>
                  <a:lnTo>
                    <a:pt x="17985" y="23292"/>
                  </a:lnTo>
                  <a:lnTo>
                    <a:pt x="17947" y="23102"/>
                  </a:lnTo>
                  <a:lnTo>
                    <a:pt x="17889" y="22930"/>
                  </a:lnTo>
                  <a:lnTo>
                    <a:pt x="17775" y="22567"/>
                  </a:lnTo>
                  <a:lnTo>
                    <a:pt x="17737" y="22433"/>
                  </a:lnTo>
                  <a:lnTo>
                    <a:pt x="17278" y="20257"/>
                  </a:lnTo>
                  <a:lnTo>
                    <a:pt x="16954" y="18672"/>
                  </a:lnTo>
                  <a:lnTo>
                    <a:pt x="16553" y="16515"/>
                  </a:lnTo>
                  <a:lnTo>
                    <a:pt x="16267" y="15064"/>
                  </a:lnTo>
                  <a:lnTo>
                    <a:pt x="16515" y="15007"/>
                  </a:lnTo>
                  <a:lnTo>
                    <a:pt x="16763" y="14949"/>
                  </a:lnTo>
                  <a:lnTo>
                    <a:pt x="17011" y="14873"/>
                  </a:lnTo>
                  <a:lnTo>
                    <a:pt x="17240" y="14797"/>
                  </a:lnTo>
                  <a:lnTo>
                    <a:pt x="17450" y="14682"/>
                  </a:lnTo>
                  <a:lnTo>
                    <a:pt x="17641" y="14529"/>
                  </a:lnTo>
                  <a:lnTo>
                    <a:pt x="17832" y="14377"/>
                  </a:lnTo>
                  <a:lnTo>
                    <a:pt x="17966" y="14186"/>
                  </a:lnTo>
                  <a:lnTo>
                    <a:pt x="18080" y="14014"/>
                  </a:lnTo>
                  <a:lnTo>
                    <a:pt x="18157" y="13823"/>
                  </a:lnTo>
                  <a:lnTo>
                    <a:pt x="18214" y="13632"/>
                  </a:lnTo>
                  <a:lnTo>
                    <a:pt x="18252" y="13403"/>
                  </a:lnTo>
                  <a:lnTo>
                    <a:pt x="18290" y="13174"/>
                  </a:lnTo>
                  <a:lnTo>
                    <a:pt x="18309" y="12945"/>
                  </a:lnTo>
                  <a:lnTo>
                    <a:pt x="18328" y="12468"/>
                  </a:lnTo>
                  <a:lnTo>
                    <a:pt x="18309" y="12047"/>
                  </a:lnTo>
                  <a:lnTo>
                    <a:pt x="18271" y="11627"/>
                  </a:lnTo>
                  <a:lnTo>
                    <a:pt x="18233" y="11246"/>
                  </a:lnTo>
                  <a:lnTo>
                    <a:pt x="18176" y="10902"/>
                  </a:lnTo>
                  <a:lnTo>
                    <a:pt x="18157" y="10864"/>
                  </a:lnTo>
                  <a:lnTo>
                    <a:pt x="18118" y="10673"/>
                  </a:lnTo>
                  <a:lnTo>
                    <a:pt x="18080" y="10520"/>
                  </a:lnTo>
                  <a:lnTo>
                    <a:pt x="18023" y="10348"/>
                  </a:lnTo>
                  <a:lnTo>
                    <a:pt x="17947" y="10196"/>
                  </a:lnTo>
                  <a:lnTo>
                    <a:pt x="17870" y="10043"/>
                  </a:lnTo>
                  <a:lnTo>
                    <a:pt x="17775" y="9909"/>
                  </a:lnTo>
                  <a:lnTo>
                    <a:pt x="17679" y="9776"/>
                  </a:lnTo>
                  <a:lnTo>
                    <a:pt x="17584" y="9661"/>
                  </a:lnTo>
                  <a:lnTo>
                    <a:pt x="17450" y="9546"/>
                  </a:lnTo>
                  <a:lnTo>
                    <a:pt x="17317" y="9451"/>
                  </a:lnTo>
                  <a:lnTo>
                    <a:pt x="17183" y="9356"/>
                  </a:lnTo>
                  <a:lnTo>
                    <a:pt x="17030" y="9298"/>
                  </a:lnTo>
                  <a:lnTo>
                    <a:pt x="16878" y="9241"/>
                  </a:lnTo>
                  <a:lnTo>
                    <a:pt x="16706" y="9184"/>
                  </a:lnTo>
                  <a:lnTo>
                    <a:pt x="16534" y="9165"/>
                  </a:lnTo>
                  <a:lnTo>
                    <a:pt x="16343" y="9146"/>
                  </a:lnTo>
                  <a:lnTo>
                    <a:pt x="16076" y="9165"/>
                  </a:lnTo>
                  <a:lnTo>
                    <a:pt x="15808" y="9184"/>
                  </a:lnTo>
                  <a:lnTo>
                    <a:pt x="15274" y="9241"/>
                  </a:lnTo>
                  <a:lnTo>
                    <a:pt x="15255" y="9126"/>
                  </a:lnTo>
                  <a:lnTo>
                    <a:pt x="15007" y="7542"/>
                  </a:lnTo>
                  <a:lnTo>
                    <a:pt x="14701" y="5461"/>
                  </a:lnTo>
                  <a:lnTo>
                    <a:pt x="14472" y="3838"/>
                  </a:lnTo>
                  <a:lnTo>
                    <a:pt x="14186" y="1776"/>
                  </a:lnTo>
                  <a:lnTo>
                    <a:pt x="14109" y="1184"/>
                  </a:lnTo>
                  <a:lnTo>
                    <a:pt x="14071" y="917"/>
                  </a:lnTo>
                  <a:lnTo>
                    <a:pt x="13976" y="669"/>
                  </a:lnTo>
                  <a:lnTo>
                    <a:pt x="13899" y="554"/>
                  </a:lnTo>
                  <a:lnTo>
                    <a:pt x="13842" y="440"/>
                  </a:lnTo>
                  <a:lnTo>
                    <a:pt x="13766" y="344"/>
                  </a:lnTo>
                  <a:lnTo>
                    <a:pt x="13670" y="268"/>
                  </a:lnTo>
                  <a:lnTo>
                    <a:pt x="13517" y="153"/>
                  </a:lnTo>
                  <a:lnTo>
                    <a:pt x="13346" y="77"/>
                  </a:lnTo>
                  <a:lnTo>
                    <a:pt x="13155" y="20"/>
                  </a:lnTo>
                  <a:lnTo>
                    <a:pt x="1294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4"/>
            <p:cNvSpPr/>
            <p:nvPr/>
          </p:nvSpPr>
          <p:spPr>
            <a:xfrm>
              <a:off x="1391550" y="1246150"/>
              <a:ext cx="975" cy="1450"/>
            </a:xfrm>
            <a:custGeom>
              <a:avLst/>
              <a:gdLst/>
              <a:ahLst/>
              <a:cxnLst/>
              <a:rect l="l" t="t" r="r" b="b"/>
              <a:pathLst>
                <a:path w="39" h="58" extrusionOk="0">
                  <a:moveTo>
                    <a:pt x="0" y="1"/>
                  </a:moveTo>
                  <a:lnTo>
                    <a:pt x="0" y="20"/>
                  </a:lnTo>
                  <a:lnTo>
                    <a:pt x="0" y="39"/>
                  </a:lnTo>
                  <a:lnTo>
                    <a:pt x="19" y="58"/>
                  </a:lnTo>
                  <a:lnTo>
                    <a:pt x="39" y="39"/>
                  </a:lnTo>
                  <a:lnTo>
                    <a:pt x="39" y="20"/>
                  </a:lnTo>
                  <a:lnTo>
                    <a:pt x="39" y="1"/>
                  </a:lnTo>
                  <a:close/>
                </a:path>
              </a:pathLst>
            </a:custGeom>
            <a:solidFill>
              <a:srgbClr val="E62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4"/>
            <p:cNvSpPr/>
            <p:nvPr/>
          </p:nvSpPr>
          <p:spPr>
            <a:xfrm>
              <a:off x="1512300" y="1200325"/>
              <a:ext cx="96450" cy="56350"/>
            </a:xfrm>
            <a:custGeom>
              <a:avLst/>
              <a:gdLst/>
              <a:ahLst/>
              <a:cxnLst/>
              <a:rect l="l" t="t" r="r" b="b"/>
              <a:pathLst>
                <a:path w="3858" h="2254" extrusionOk="0">
                  <a:moveTo>
                    <a:pt x="1509" y="1"/>
                  </a:moveTo>
                  <a:lnTo>
                    <a:pt x="1127" y="20"/>
                  </a:lnTo>
                  <a:lnTo>
                    <a:pt x="898" y="39"/>
                  </a:lnTo>
                  <a:lnTo>
                    <a:pt x="707" y="115"/>
                  </a:lnTo>
                  <a:lnTo>
                    <a:pt x="516" y="211"/>
                  </a:lnTo>
                  <a:lnTo>
                    <a:pt x="363" y="325"/>
                  </a:lnTo>
                  <a:lnTo>
                    <a:pt x="249" y="478"/>
                  </a:lnTo>
                  <a:lnTo>
                    <a:pt x="153" y="650"/>
                  </a:lnTo>
                  <a:lnTo>
                    <a:pt x="77" y="822"/>
                  </a:lnTo>
                  <a:lnTo>
                    <a:pt x="20" y="1013"/>
                  </a:lnTo>
                  <a:lnTo>
                    <a:pt x="1" y="1070"/>
                  </a:lnTo>
                  <a:lnTo>
                    <a:pt x="917" y="1375"/>
                  </a:lnTo>
                  <a:lnTo>
                    <a:pt x="1833" y="1700"/>
                  </a:lnTo>
                  <a:lnTo>
                    <a:pt x="2750" y="1986"/>
                  </a:lnTo>
                  <a:lnTo>
                    <a:pt x="3208" y="2120"/>
                  </a:lnTo>
                  <a:lnTo>
                    <a:pt x="3666" y="2254"/>
                  </a:lnTo>
                  <a:lnTo>
                    <a:pt x="3819" y="1414"/>
                  </a:lnTo>
                  <a:lnTo>
                    <a:pt x="3857" y="1223"/>
                  </a:lnTo>
                  <a:lnTo>
                    <a:pt x="3838" y="1032"/>
                  </a:lnTo>
                  <a:lnTo>
                    <a:pt x="3819" y="860"/>
                  </a:lnTo>
                  <a:lnTo>
                    <a:pt x="3762" y="669"/>
                  </a:lnTo>
                  <a:lnTo>
                    <a:pt x="3189" y="516"/>
                  </a:lnTo>
                  <a:lnTo>
                    <a:pt x="2635" y="364"/>
                  </a:lnTo>
                  <a:lnTo>
                    <a:pt x="1509"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4"/>
            <p:cNvSpPr/>
            <p:nvPr/>
          </p:nvSpPr>
          <p:spPr>
            <a:xfrm>
              <a:off x="1711325" y="1190775"/>
              <a:ext cx="82600" cy="63525"/>
            </a:xfrm>
            <a:custGeom>
              <a:avLst/>
              <a:gdLst/>
              <a:ahLst/>
              <a:cxnLst/>
              <a:rect l="l" t="t" r="r" b="b"/>
              <a:pathLst>
                <a:path w="3304" h="2541" extrusionOk="0">
                  <a:moveTo>
                    <a:pt x="2788" y="1"/>
                  </a:moveTo>
                  <a:lnTo>
                    <a:pt x="1471" y="459"/>
                  </a:lnTo>
                  <a:lnTo>
                    <a:pt x="803" y="688"/>
                  </a:lnTo>
                  <a:lnTo>
                    <a:pt x="134" y="898"/>
                  </a:lnTo>
                  <a:lnTo>
                    <a:pt x="134" y="936"/>
                  </a:lnTo>
                  <a:lnTo>
                    <a:pt x="77" y="1108"/>
                  </a:lnTo>
                  <a:lnTo>
                    <a:pt x="20" y="1299"/>
                  </a:lnTo>
                  <a:lnTo>
                    <a:pt x="1" y="1490"/>
                  </a:lnTo>
                  <a:lnTo>
                    <a:pt x="20" y="1681"/>
                  </a:lnTo>
                  <a:lnTo>
                    <a:pt x="153" y="2540"/>
                  </a:lnTo>
                  <a:lnTo>
                    <a:pt x="936" y="2311"/>
                  </a:lnTo>
                  <a:lnTo>
                    <a:pt x="1738" y="2063"/>
                  </a:lnTo>
                  <a:lnTo>
                    <a:pt x="3304" y="1509"/>
                  </a:lnTo>
                  <a:lnTo>
                    <a:pt x="3227" y="917"/>
                  </a:lnTo>
                  <a:lnTo>
                    <a:pt x="3189" y="650"/>
                  </a:lnTo>
                  <a:lnTo>
                    <a:pt x="3094" y="402"/>
                  </a:lnTo>
                  <a:lnTo>
                    <a:pt x="3017" y="287"/>
                  </a:lnTo>
                  <a:lnTo>
                    <a:pt x="2960" y="173"/>
                  </a:lnTo>
                  <a:lnTo>
                    <a:pt x="2884" y="77"/>
                  </a:lnTo>
                  <a:lnTo>
                    <a:pt x="2788"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4"/>
            <p:cNvSpPr/>
            <p:nvPr/>
          </p:nvSpPr>
          <p:spPr>
            <a:xfrm>
              <a:off x="1489400" y="1282900"/>
              <a:ext cx="103600" cy="64950"/>
            </a:xfrm>
            <a:custGeom>
              <a:avLst/>
              <a:gdLst/>
              <a:ahLst/>
              <a:cxnLst/>
              <a:rect l="l" t="t" r="r" b="b"/>
              <a:pathLst>
                <a:path w="4144" h="2598" extrusionOk="0">
                  <a:moveTo>
                    <a:pt x="344" y="1"/>
                  </a:moveTo>
                  <a:lnTo>
                    <a:pt x="0" y="1375"/>
                  </a:lnTo>
                  <a:lnTo>
                    <a:pt x="401" y="1471"/>
                  </a:lnTo>
                  <a:lnTo>
                    <a:pt x="802" y="1585"/>
                  </a:lnTo>
                  <a:lnTo>
                    <a:pt x="1585" y="1833"/>
                  </a:lnTo>
                  <a:lnTo>
                    <a:pt x="2348" y="2101"/>
                  </a:lnTo>
                  <a:lnTo>
                    <a:pt x="3093" y="2368"/>
                  </a:lnTo>
                  <a:lnTo>
                    <a:pt x="3857" y="2597"/>
                  </a:lnTo>
                  <a:lnTo>
                    <a:pt x="4143" y="1089"/>
                  </a:lnTo>
                  <a:lnTo>
                    <a:pt x="3685" y="936"/>
                  </a:lnTo>
                  <a:lnTo>
                    <a:pt x="3208" y="802"/>
                  </a:lnTo>
                  <a:lnTo>
                    <a:pt x="2253" y="478"/>
                  </a:lnTo>
                  <a:lnTo>
                    <a:pt x="1795" y="344"/>
                  </a:lnTo>
                  <a:lnTo>
                    <a:pt x="1317" y="211"/>
                  </a:lnTo>
                  <a:lnTo>
                    <a:pt x="821" y="96"/>
                  </a:lnTo>
                  <a:lnTo>
                    <a:pt x="344"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4"/>
            <p:cNvSpPr/>
            <p:nvPr/>
          </p:nvSpPr>
          <p:spPr>
            <a:xfrm>
              <a:off x="1721825" y="1280050"/>
              <a:ext cx="85000" cy="67325"/>
            </a:xfrm>
            <a:custGeom>
              <a:avLst/>
              <a:gdLst/>
              <a:ahLst/>
              <a:cxnLst/>
              <a:rect l="l" t="t" r="r" b="b"/>
              <a:pathLst>
                <a:path w="3400" h="2693" extrusionOk="0">
                  <a:moveTo>
                    <a:pt x="3170" y="0"/>
                  </a:moveTo>
                  <a:lnTo>
                    <a:pt x="2368" y="267"/>
                  </a:lnTo>
                  <a:lnTo>
                    <a:pt x="1585" y="554"/>
                  </a:lnTo>
                  <a:lnTo>
                    <a:pt x="803" y="840"/>
                  </a:lnTo>
                  <a:lnTo>
                    <a:pt x="1" y="1088"/>
                  </a:lnTo>
                  <a:lnTo>
                    <a:pt x="192" y="2692"/>
                  </a:lnTo>
                  <a:lnTo>
                    <a:pt x="994" y="2444"/>
                  </a:lnTo>
                  <a:lnTo>
                    <a:pt x="1795" y="2177"/>
                  </a:lnTo>
                  <a:lnTo>
                    <a:pt x="2597" y="1890"/>
                  </a:lnTo>
                  <a:lnTo>
                    <a:pt x="3399" y="1623"/>
                  </a:lnTo>
                  <a:lnTo>
                    <a:pt x="3170" y="0"/>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4"/>
            <p:cNvSpPr/>
            <p:nvPr/>
          </p:nvSpPr>
          <p:spPr>
            <a:xfrm>
              <a:off x="1466475" y="1377400"/>
              <a:ext cx="108850" cy="60650"/>
            </a:xfrm>
            <a:custGeom>
              <a:avLst/>
              <a:gdLst/>
              <a:ahLst/>
              <a:cxnLst/>
              <a:rect l="l" t="t" r="r" b="b"/>
              <a:pathLst>
                <a:path w="4354" h="2426" extrusionOk="0">
                  <a:moveTo>
                    <a:pt x="325" y="1"/>
                  </a:moveTo>
                  <a:lnTo>
                    <a:pt x="1" y="1337"/>
                  </a:lnTo>
                  <a:lnTo>
                    <a:pt x="440" y="1375"/>
                  </a:lnTo>
                  <a:lnTo>
                    <a:pt x="860" y="1452"/>
                  </a:lnTo>
                  <a:lnTo>
                    <a:pt x="1299" y="1547"/>
                  </a:lnTo>
                  <a:lnTo>
                    <a:pt x="1719" y="1662"/>
                  </a:lnTo>
                  <a:lnTo>
                    <a:pt x="2292" y="1834"/>
                  </a:lnTo>
                  <a:lnTo>
                    <a:pt x="2864" y="2044"/>
                  </a:lnTo>
                  <a:lnTo>
                    <a:pt x="3991" y="2425"/>
                  </a:lnTo>
                  <a:lnTo>
                    <a:pt x="4125" y="1967"/>
                  </a:lnTo>
                  <a:lnTo>
                    <a:pt x="4220" y="1585"/>
                  </a:lnTo>
                  <a:lnTo>
                    <a:pt x="4354" y="936"/>
                  </a:lnTo>
                  <a:lnTo>
                    <a:pt x="3475" y="650"/>
                  </a:lnTo>
                  <a:lnTo>
                    <a:pt x="2578" y="383"/>
                  </a:lnTo>
                  <a:lnTo>
                    <a:pt x="2139" y="268"/>
                  </a:lnTo>
                  <a:lnTo>
                    <a:pt x="1700" y="154"/>
                  </a:lnTo>
                  <a:lnTo>
                    <a:pt x="1242" y="77"/>
                  </a:lnTo>
                  <a:lnTo>
                    <a:pt x="764" y="20"/>
                  </a:lnTo>
                  <a:lnTo>
                    <a:pt x="325"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4"/>
            <p:cNvSpPr/>
            <p:nvPr/>
          </p:nvSpPr>
          <p:spPr>
            <a:xfrm>
              <a:off x="1599650" y="1372625"/>
              <a:ext cx="221000" cy="82600"/>
            </a:xfrm>
            <a:custGeom>
              <a:avLst/>
              <a:gdLst/>
              <a:ahLst/>
              <a:cxnLst/>
              <a:rect l="l" t="t" r="r" b="b"/>
              <a:pathLst>
                <a:path w="8840" h="3304" extrusionOk="0">
                  <a:moveTo>
                    <a:pt x="8592" y="1"/>
                  </a:moveTo>
                  <a:lnTo>
                    <a:pt x="7752" y="249"/>
                  </a:lnTo>
                  <a:lnTo>
                    <a:pt x="6950" y="535"/>
                  </a:lnTo>
                  <a:lnTo>
                    <a:pt x="6129" y="822"/>
                  </a:lnTo>
                  <a:lnTo>
                    <a:pt x="5308" y="1108"/>
                  </a:lnTo>
                  <a:lnTo>
                    <a:pt x="5441" y="2406"/>
                  </a:lnTo>
                  <a:lnTo>
                    <a:pt x="3131" y="2655"/>
                  </a:lnTo>
                  <a:lnTo>
                    <a:pt x="439" y="2941"/>
                  </a:lnTo>
                  <a:lnTo>
                    <a:pt x="0" y="3017"/>
                  </a:lnTo>
                  <a:lnTo>
                    <a:pt x="554" y="3132"/>
                  </a:lnTo>
                  <a:lnTo>
                    <a:pt x="1108" y="3227"/>
                  </a:lnTo>
                  <a:lnTo>
                    <a:pt x="1699" y="3285"/>
                  </a:lnTo>
                  <a:lnTo>
                    <a:pt x="1986" y="3304"/>
                  </a:lnTo>
                  <a:lnTo>
                    <a:pt x="2291" y="3304"/>
                  </a:lnTo>
                  <a:lnTo>
                    <a:pt x="2692" y="3285"/>
                  </a:lnTo>
                  <a:lnTo>
                    <a:pt x="3093" y="3246"/>
                  </a:lnTo>
                  <a:lnTo>
                    <a:pt x="3494" y="3189"/>
                  </a:lnTo>
                  <a:lnTo>
                    <a:pt x="3876" y="3132"/>
                  </a:lnTo>
                  <a:lnTo>
                    <a:pt x="4277" y="3056"/>
                  </a:lnTo>
                  <a:lnTo>
                    <a:pt x="4659" y="2960"/>
                  </a:lnTo>
                  <a:lnTo>
                    <a:pt x="5403" y="2750"/>
                  </a:lnTo>
                  <a:lnTo>
                    <a:pt x="6167" y="2502"/>
                  </a:lnTo>
                  <a:lnTo>
                    <a:pt x="6911" y="2235"/>
                  </a:lnTo>
                  <a:lnTo>
                    <a:pt x="7656" y="1967"/>
                  </a:lnTo>
                  <a:lnTo>
                    <a:pt x="8420" y="1719"/>
                  </a:lnTo>
                  <a:lnTo>
                    <a:pt x="8840" y="1585"/>
                  </a:lnTo>
                  <a:lnTo>
                    <a:pt x="8592"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4"/>
            <p:cNvSpPr/>
            <p:nvPr/>
          </p:nvSpPr>
          <p:spPr>
            <a:xfrm>
              <a:off x="1443100" y="1455675"/>
              <a:ext cx="454400" cy="95500"/>
            </a:xfrm>
            <a:custGeom>
              <a:avLst/>
              <a:gdLst/>
              <a:ahLst/>
              <a:cxnLst/>
              <a:rect l="l" t="t" r="r" b="b"/>
              <a:pathLst>
                <a:path w="18176" h="3820" extrusionOk="0">
                  <a:moveTo>
                    <a:pt x="18004" y="1"/>
                  </a:moveTo>
                  <a:lnTo>
                    <a:pt x="17431" y="39"/>
                  </a:lnTo>
                  <a:lnTo>
                    <a:pt x="16858" y="96"/>
                  </a:lnTo>
                  <a:lnTo>
                    <a:pt x="16285" y="192"/>
                  </a:lnTo>
                  <a:lnTo>
                    <a:pt x="15751" y="287"/>
                  </a:lnTo>
                  <a:lnTo>
                    <a:pt x="15274" y="402"/>
                  </a:lnTo>
                  <a:lnTo>
                    <a:pt x="14796" y="535"/>
                  </a:lnTo>
                  <a:lnTo>
                    <a:pt x="14338" y="669"/>
                  </a:lnTo>
                  <a:lnTo>
                    <a:pt x="13880" y="822"/>
                  </a:lnTo>
                  <a:lnTo>
                    <a:pt x="12963" y="1146"/>
                  </a:lnTo>
                  <a:lnTo>
                    <a:pt x="12066" y="1471"/>
                  </a:lnTo>
                  <a:lnTo>
                    <a:pt x="11150" y="1757"/>
                  </a:lnTo>
                  <a:lnTo>
                    <a:pt x="10672" y="1891"/>
                  </a:lnTo>
                  <a:lnTo>
                    <a:pt x="10214" y="2005"/>
                  </a:lnTo>
                  <a:lnTo>
                    <a:pt x="9737" y="2101"/>
                  </a:lnTo>
                  <a:lnTo>
                    <a:pt x="9260" y="2177"/>
                  </a:lnTo>
                  <a:lnTo>
                    <a:pt x="8782" y="2215"/>
                  </a:lnTo>
                  <a:lnTo>
                    <a:pt x="8286" y="2235"/>
                  </a:lnTo>
                  <a:lnTo>
                    <a:pt x="7866" y="2215"/>
                  </a:lnTo>
                  <a:lnTo>
                    <a:pt x="7427" y="2177"/>
                  </a:lnTo>
                  <a:lnTo>
                    <a:pt x="7007" y="2101"/>
                  </a:lnTo>
                  <a:lnTo>
                    <a:pt x="6606" y="2025"/>
                  </a:lnTo>
                  <a:lnTo>
                    <a:pt x="6186" y="1929"/>
                  </a:lnTo>
                  <a:lnTo>
                    <a:pt x="5785" y="1815"/>
                  </a:lnTo>
                  <a:lnTo>
                    <a:pt x="4983" y="1566"/>
                  </a:lnTo>
                  <a:lnTo>
                    <a:pt x="4181" y="1299"/>
                  </a:lnTo>
                  <a:lnTo>
                    <a:pt x="3379" y="1051"/>
                  </a:lnTo>
                  <a:lnTo>
                    <a:pt x="2959" y="955"/>
                  </a:lnTo>
                  <a:lnTo>
                    <a:pt x="2559" y="860"/>
                  </a:lnTo>
                  <a:lnTo>
                    <a:pt x="2139" y="784"/>
                  </a:lnTo>
                  <a:lnTo>
                    <a:pt x="1699" y="726"/>
                  </a:lnTo>
                  <a:lnTo>
                    <a:pt x="1375" y="707"/>
                  </a:lnTo>
                  <a:lnTo>
                    <a:pt x="1031" y="707"/>
                  </a:lnTo>
                  <a:lnTo>
                    <a:pt x="668" y="726"/>
                  </a:lnTo>
                  <a:lnTo>
                    <a:pt x="306" y="745"/>
                  </a:lnTo>
                  <a:lnTo>
                    <a:pt x="38" y="1910"/>
                  </a:lnTo>
                  <a:lnTo>
                    <a:pt x="0" y="2044"/>
                  </a:lnTo>
                  <a:lnTo>
                    <a:pt x="668" y="2044"/>
                  </a:lnTo>
                  <a:lnTo>
                    <a:pt x="1012" y="2063"/>
                  </a:lnTo>
                  <a:lnTo>
                    <a:pt x="1337" y="2082"/>
                  </a:lnTo>
                  <a:lnTo>
                    <a:pt x="1661" y="2139"/>
                  </a:lnTo>
                  <a:lnTo>
                    <a:pt x="1986" y="2196"/>
                  </a:lnTo>
                  <a:lnTo>
                    <a:pt x="2329" y="2273"/>
                  </a:lnTo>
                  <a:lnTo>
                    <a:pt x="2654" y="2368"/>
                  </a:lnTo>
                  <a:lnTo>
                    <a:pt x="3399" y="2616"/>
                  </a:lnTo>
                  <a:lnTo>
                    <a:pt x="4124" y="2865"/>
                  </a:lnTo>
                  <a:lnTo>
                    <a:pt x="4830" y="3113"/>
                  </a:lnTo>
                  <a:lnTo>
                    <a:pt x="5556" y="3342"/>
                  </a:lnTo>
                  <a:lnTo>
                    <a:pt x="6262" y="3552"/>
                  </a:lnTo>
                  <a:lnTo>
                    <a:pt x="6644" y="3628"/>
                  </a:lnTo>
                  <a:lnTo>
                    <a:pt x="7007" y="3705"/>
                  </a:lnTo>
                  <a:lnTo>
                    <a:pt x="7389" y="3762"/>
                  </a:lnTo>
                  <a:lnTo>
                    <a:pt x="7771" y="3800"/>
                  </a:lnTo>
                  <a:lnTo>
                    <a:pt x="8152" y="3819"/>
                  </a:lnTo>
                  <a:lnTo>
                    <a:pt x="8553" y="3819"/>
                  </a:lnTo>
                  <a:lnTo>
                    <a:pt x="8954" y="3800"/>
                  </a:lnTo>
                  <a:lnTo>
                    <a:pt x="9355" y="3781"/>
                  </a:lnTo>
                  <a:lnTo>
                    <a:pt x="9756" y="3724"/>
                  </a:lnTo>
                  <a:lnTo>
                    <a:pt x="10138" y="3647"/>
                  </a:lnTo>
                  <a:lnTo>
                    <a:pt x="10539" y="3571"/>
                  </a:lnTo>
                  <a:lnTo>
                    <a:pt x="10921" y="3475"/>
                  </a:lnTo>
                  <a:lnTo>
                    <a:pt x="11665" y="3265"/>
                  </a:lnTo>
                  <a:lnTo>
                    <a:pt x="12429" y="3036"/>
                  </a:lnTo>
                  <a:lnTo>
                    <a:pt x="13173" y="2769"/>
                  </a:lnTo>
                  <a:lnTo>
                    <a:pt x="13918" y="2502"/>
                  </a:lnTo>
                  <a:lnTo>
                    <a:pt x="14682" y="2254"/>
                  </a:lnTo>
                  <a:lnTo>
                    <a:pt x="15102" y="2120"/>
                  </a:lnTo>
                  <a:lnTo>
                    <a:pt x="15503" y="2005"/>
                  </a:lnTo>
                  <a:lnTo>
                    <a:pt x="15923" y="1910"/>
                  </a:lnTo>
                  <a:lnTo>
                    <a:pt x="16343" y="1815"/>
                  </a:lnTo>
                  <a:lnTo>
                    <a:pt x="16763" y="1738"/>
                  </a:lnTo>
                  <a:lnTo>
                    <a:pt x="17183" y="1681"/>
                  </a:lnTo>
                  <a:lnTo>
                    <a:pt x="17603" y="1643"/>
                  </a:lnTo>
                  <a:lnTo>
                    <a:pt x="18042" y="1605"/>
                  </a:lnTo>
                  <a:lnTo>
                    <a:pt x="18175" y="1605"/>
                  </a:lnTo>
                  <a:lnTo>
                    <a:pt x="18156" y="1184"/>
                  </a:lnTo>
                  <a:lnTo>
                    <a:pt x="18118" y="764"/>
                  </a:lnTo>
                  <a:lnTo>
                    <a:pt x="18080" y="383"/>
                  </a:lnTo>
                  <a:lnTo>
                    <a:pt x="18023" y="39"/>
                  </a:lnTo>
                  <a:lnTo>
                    <a:pt x="18004"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4"/>
            <p:cNvSpPr/>
            <p:nvPr/>
          </p:nvSpPr>
          <p:spPr>
            <a:xfrm>
              <a:off x="1446425" y="1569750"/>
              <a:ext cx="90725" cy="11475"/>
            </a:xfrm>
            <a:custGeom>
              <a:avLst/>
              <a:gdLst/>
              <a:ahLst/>
              <a:cxnLst/>
              <a:rect l="l" t="t" r="r" b="b"/>
              <a:pathLst>
                <a:path w="3629" h="459" extrusionOk="0">
                  <a:moveTo>
                    <a:pt x="803" y="1"/>
                  </a:moveTo>
                  <a:lnTo>
                    <a:pt x="402" y="20"/>
                  </a:lnTo>
                  <a:lnTo>
                    <a:pt x="1" y="58"/>
                  </a:lnTo>
                  <a:lnTo>
                    <a:pt x="77" y="134"/>
                  </a:lnTo>
                  <a:lnTo>
                    <a:pt x="173" y="211"/>
                  </a:lnTo>
                  <a:lnTo>
                    <a:pt x="268" y="287"/>
                  </a:lnTo>
                  <a:lnTo>
                    <a:pt x="364" y="344"/>
                  </a:lnTo>
                  <a:lnTo>
                    <a:pt x="478" y="383"/>
                  </a:lnTo>
                  <a:lnTo>
                    <a:pt x="612" y="421"/>
                  </a:lnTo>
                  <a:lnTo>
                    <a:pt x="726" y="440"/>
                  </a:lnTo>
                  <a:lnTo>
                    <a:pt x="860" y="459"/>
                  </a:lnTo>
                  <a:lnTo>
                    <a:pt x="3628" y="459"/>
                  </a:lnTo>
                  <a:lnTo>
                    <a:pt x="3132" y="306"/>
                  </a:lnTo>
                  <a:lnTo>
                    <a:pt x="2616" y="192"/>
                  </a:lnTo>
                  <a:lnTo>
                    <a:pt x="2101" y="96"/>
                  </a:lnTo>
                  <a:lnTo>
                    <a:pt x="1566" y="20"/>
                  </a:lnTo>
                  <a:lnTo>
                    <a:pt x="1204"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4"/>
            <p:cNvSpPr/>
            <p:nvPr/>
          </p:nvSpPr>
          <p:spPr>
            <a:xfrm>
              <a:off x="1743300" y="1554000"/>
              <a:ext cx="127000" cy="76400"/>
            </a:xfrm>
            <a:custGeom>
              <a:avLst/>
              <a:gdLst/>
              <a:ahLst/>
              <a:cxnLst/>
              <a:rect l="l" t="t" r="r" b="b"/>
              <a:pathLst>
                <a:path w="5080" h="3056" extrusionOk="0">
                  <a:moveTo>
                    <a:pt x="5079" y="1"/>
                  </a:moveTo>
                  <a:lnTo>
                    <a:pt x="4392" y="96"/>
                  </a:lnTo>
                  <a:lnTo>
                    <a:pt x="3743" y="211"/>
                  </a:lnTo>
                  <a:lnTo>
                    <a:pt x="3266" y="325"/>
                  </a:lnTo>
                  <a:lnTo>
                    <a:pt x="2788" y="459"/>
                  </a:lnTo>
                  <a:lnTo>
                    <a:pt x="2311" y="593"/>
                  </a:lnTo>
                  <a:lnTo>
                    <a:pt x="1853" y="745"/>
                  </a:lnTo>
                  <a:lnTo>
                    <a:pt x="1" y="1394"/>
                  </a:lnTo>
                  <a:lnTo>
                    <a:pt x="96" y="3055"/>
                  </a:lnTo>
                  <a:lnTo>
                    <a:pt x="1375" y="2616"/>
                  </a:lnTo>
                  <a:lnTo>
                    <a:pt x="2674" y="2158"/>
                  </a:lnTo>
                  <a:lnTo>
                    <a:pt x="3094" y="2044"/>
                  </a:lnTo>
                  <a:lnTo>
                    <a:pt x="3533" y="1910"/>
                  </a:lnTo>
                  <a:lnTo>
                    <a:pt x="3953" y="1814"/>
                  </a:lnTo>
                  <a:lnTo>
                    <a:pt x="4392" y="1719"/>
                  </a:lnTo>
                  <a:lnTo>
                    <a:pt x="4106" y="268"/>
                  </a:lnTo>
                  <a:lnTo>
                    <a:pt x="4354" y="211"/>
                  </a:lnTo>
                  <a:lnTo>
                    <a:pt x="4602" y="153"/>
                  </a:lnTo>
                  <a:lnTo>
                    <a:pt x="4850" y="77"/>
                  </a:lnTo>
                  <a:lnTo>
                    <a:pt x="5079" y="1"/>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4"/>
            <p:cNvSpPr/>
            <p:nvPr/>
          </p:nvSpPr>
          <p:spPr>
            <a:xfrm>
              <a:off x="1748550" y="1650900"/>
              <a:ext cx="122700" cy="74000"/>
            </a:xfrm>
            <a:custGeom>
              <a:avLst/>
              <a:gdLst/>
              <a:ahLst/>
              <a:cxnLst/>
              <a:rect l="l" t="t" r="r" b="b"/>
              <a:pathLst>
                <a:path w="4908" h="2960" extrusionOk="0">
                  <a:moveTo>
                    <a:pt x="4583" y="0"/>
                  </a:moveTo>
                  <a:lnTo>
                    <a:pt x="4048" y="96"/>
                  </a:lnTo>
                  <a:lnTo>
                    <a:pt x="3533" y="191"/>
                  </a:lnTo>
                  <a:lnTo>
                    <a:pt x="3075" y="287"/>
                  </a:lnTo>
                  <a:lnTo>
                    <a:pt x="2636" y="420"/>
                  </a:lnTo>
                  <a:lnTo>
                    <a:pt x="2177" y="535"/>
                  </a:lnTo>
                  <a:lnTo>
                    <a:pt x="1738" y="688"/>
                  </a:lnTo>
                  <a:lnTo>
                    <a:pt x="860" y="993"/>
                  </a:lnTo>
                  <a:lnTo>
                    <a:pt x="1" y="1299"/>
                  </a:lnTo>
                  <a:lnTo>
                    <a:pt x="20" y="1547"/>
                  </a:lnTo>
                  <a:lnTo>
                    <a:pt x="96" y="2960"/>
                  </a:lnTo>
                  <a:lnTo>
                    <a:pt x="1280" y="2539"/>
                  </a:lnTo>
                  <a:lnTo>
                    <a:pt x="2464" y="2139"/>
                  </a:lnTo>
                  <a:lnTo>
                    <a:pt x="3075" y="1967"/>
                  </a:lnTo>
                  <a:lnTo>
                    <a:pt x="3686" y="1795"/>
                  </a:lnTo>
                  <a:lnTo>
                    <a:pt x="4297" y="1680"/>
                  </a:lnTo>
                  <a:lnTo>
                    <a:pt x="4907" y="1585"/>
                  </a:lnTo>
                  <a:lnTo>
                    <a:pt x="4583" y="0"/>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4"/>
            <p:cNvSpPr/>
            <p:nvPr/>
          </p:nvSpPr>
          <p:spPr>
            <a:xfrm>
              <a:off x="1754775" y="1744925"/>
              <a:ext cx="134600" cy="69225"/>
            </a:xfrm>
            <a:custGeom>
              <a:avLst/>
              <a:gdLst/>
              <a:ahLst/>
              <a:cxnLst/>
              <a:rect l="l" t="t" r="r" b="b"/>
              <a:pathLst>
                <a:path w="5384" h="2769" extrusionOk="0">
                  <a:moveTo>
                    <a:pt x="5117" y="0"/>
                  </a:moveTo>
                  <a:lnTo>
                    <a:pt x="4639" y="58"/>
                  </a:lnTo>
                  <a:lnTo>
                    <a:pt x="4181" y="115"/>
                  </a:lnTo>
                  <a:lnTo>
                    <a:pt x="3723" y="191"/>
                  </a:lnTo>
                  <a:lnTo>
                    <a:pt x="3284" y="268"/>
                  </a:lnTo>
                  <a:lnTo>
                    <a:pt x="2864" y="363"/>
                  </a:lnTo>
                  <a:lnTo>
                    <a:pt x="2444" y="478"/>
                  </a:lnTo>
                  <a:lnTo>
                    <a:pt x="1623" y="726"/>
                  </a:lnTo>
                  <a:lnTo>
                    <a:pt x="821" y="1012"/>
                  </a:lnTo>
                  <a:lnTo>
                    <a:pt x="0" y="1299"/>
                  </a:lnTo>
                  <a:lnTo>
                    <a:pt x="57" y="1738"/>
                  </a:lnTo>
                  <a:lnTo>
                    <a:pt x="96" y="1929"/>
                  </a:lnTo>
                  <a:lnTo>
                    <a:pt x="172" y="2120"/>
                  </a:lnTo>
                  <a:lnTo>
                    <a:pt x="248" y="2310"/>
                  </a:lnTo>
                  <a:lnTo>
                    <a:pt x="344" y="2463"/>
                  </a:lnTo>
                  <a:lnTo>
                    <a:pt x="496" y="2616"/>
                  </a:lnTo>
                  <a:lnTo>
                    <a:pt x="668" y="2769"/>
                  </a:lnTo>
                  <a:lnTo>
                    <a:pt x="1432" y="2482"/>
                  </a:lnTo>
                  <a:lnTo>
                    <a:pt x="2215" y="2234"/>
                  </a:lnTo>
                  <a:lnTo>
                    <a:pt x="2978" y="2005"/>
                  </a:lnTo>
                  <a:lnTo>
                    <a:pt x="3360" y="1910"/>
                  </a:lnTo>
                  <a:lnTo>
                    <a:pt x="3761" y="1814"/>
                  </a:lnTo>
                  <a:lnTo>
                    <a:pt x="4143" y="1738"/>
                  </a:lnTo>
                  <a:lnTo>
                    <a:pt x="4544" y="1680"/>
                  </a:lnTo>
                  <a:lnTo>
                    <a:pt x="4926" y="1642"/>
                  </a:lnTo>
                  <a:lnTo>
                    <a:pt x="5327" y="1604"/>
                  </a:lnTo>
                  <a:lnTo>
                    <a:pt x="5365" y="1413"/>
                  </a:lnTo>
                  <a:lnTo>
                    <a:pt x="5384" y="1241"/>
                  </a:lnTo>
                  <a:lnTo>
                    <a:pt x="5384" y="1050"/>
                  </a:lnTo>
                  <a:lnTo>
                    <a:pt x="5365" y="859"/>
                  </a:lnTo>
                  <a:lnTo>
                    <a:pt x="5327" y="669"/>
                  </a:lnTo>
                  <a:lnTo>
                    <a:pt x="5269" y="497"/>
                  </a:lnTo>
                  <a:lnTo>
                    <a:pt x="5155" y="134"/>
                  </a:lnTo>
                  <a:lnTo>
                    <a:pt x="5117" y="0"/>
                  </a:lnTo>
                  <a:close/>
                </a:path>
              </a:pathLst>
            </a:custGeom>
            <a:solidFill>
              <a:srgbClr val="FF80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5" name="Google Shape;175;p4"/>
          <p:cNvGrpSpPr/>
          <p:nvPr/>
        </p:nvGrpSpPr>
        <p:grpSpPr>
          <a:xfrm rot="-669090">
            <a:off x="245264" y="5391286"/>
            <a:ext cx="725285" cy="880449"/>
            <a:chOff x="3703100" y="2534450"/>
            <a:chExt cx="543975" cy="660350"/>
          </a:xfrm>
        </p:grpSpPr>
        <p:sp>
          <p:nvSpPr>
            <p:cNvPr id="176" name="Google Shape;176;p4"/>
            <p:cNvSpPr/>
            <p:nvPr/>
          </p:nvSpPr>
          <p:spPr>
            <a:xfrm>
              <a:off x="3703100" y="2534450"/>
              <a:ext cx="543975" cy="660350"/>
            </a:xfrm>
            <a:custGeom>
              <a:avLst/>
              <a:gdLst/>
              <a:ahLst/>
              <a:cxnLst/>
              <a:rect l="l" t="t" r="r" b="b"/>
              <a:pathLst>
                <a:path w="21759" h="26414" extrusionOk="0">
                  <a:moveTo>
                    <a:pt x="7245" y="0"/>
                  </a:moveTo>
                  <a:lnTo>
                    <a:pt x="7031" y="24"/>
                  </a:lnTo>
                  <a:lnTo>
                    <a:pt x="6841" y="72"/>
                  </a:lnTo>
                  <a:lnTo>
                    <a:pt x="6628" y="143"/>
                  </a:lnTo>
                  <a:lnTo>
                    <a:pt x="6438" y="214"/>
                  </a:lnTo>
                  <a:lnTo>
                    <a:pt x="6248" y="309"/>
                  </a:lnTo>
                  <a:lnTo>
                    <a:pt x="6081" y="428"/>
                  </a:lnTo>
                  <a:lnTo>
                    <a:pt x="5915" y="547"/>
                  </a:lnTo>
                  <a:lnTo>
                    <a:pt x="5749" y="689"/>
                  </a:lnTo>
                  <a:lnTo>
                    <a:pt x="5606" y="855"/>
                  </a:lnTo>
                  <a:lnTo>
                    <a:pt x="5487" y="1022"/>
                  </a:lnTo>
                  <a:lnTo>
                    <a:pt x="5392" y="1212"/>
                  </a:lnTo>
                  <a:lnTo>
                    <a:pt x="5297" y="1425"/>
                  </a:lnTo>
                  <a:lnTo>
                    <a:pt x="5226" y="1639"/>
                  </a:lnTo>
                  <a:lnTo>
                    <a:pt x="72" y="20262"/>
                  </a:lnTo>
                  <a:lnTo>
                    <a:pt x="24" y="20475"/>
                  </a:lnTo>
                  <a:lnTo>
                    <a:pt x="0" y="20689"/>
                  </a:lnTo>
                  <a:lnTo>
                    <a:pt x="0" y="20903"/>
                  </a:lnTo>
                  <a:lnTo>
                    <a:pt x="24" y="21117"/>
                  </a:lnTo>
                  <a:lnTo>
                    <a:pt x="48" y="21331"/>
                  </a:lnTo>
                  <a:lnTo>
                    <a:pt x="119" y="21544"/>
                  </a:lnTo>
                  <a:lnTo>
                    <a:pt x="190" y="21734"/>
                  </a:lnTo>
                  <a:lnTo>
                    <a:pt x="285" y="21924"/>
                  </a:lnTo>
                  <a:lnTo>
                    <a:pt x="404" y="22114"/>
                  </a:lnTo>
                  <a:lnTo>
                    <a:pt x="523" y="22281"/>
                  </a:lnTo>
                  <a:lnTo>
                    <a:pt x="666" y="22447"/>
                  </a:lnTo>
                  <a:lnTo>
                    <a:pt x="832" y="22590"/>
                  </a:lnTo>
                  <a:lnTo>
                    <a:pt x="1022" y="22708"/>
                  </a:lnTo>
                  <a:lnTo>
                    <a:pt x="1212" y="22803"/>
                  </a:lnTo>
                  <a:lnTo>
                    <a:pt x="1402" y="22898"/>
                  </a:lnTo>
                  <a:lnTo>
                    <a:pt x="1616" y="22970"/>
                  </a:lnTo>
                  <a:lnTo>
                    <a:pt x="13872" y="26366"/>
                  </a:lnTo>
                  <a:lnTo>
                    <a:pt x="14086" y="26414"/>
                  </a:lnTo>
                  <a:lnTo>
                    <a:pt x="14514" y="26414"/>
                  </a:lnTo>
                  <a:lnTo>
                    <a:pt x="14727" y="26390"/>
                  </a:lnTo>
                  <a:lnTo>
                    <a:pt x="14941" y="26366"/>
                  </a:lnTo>
                  <a:lnTo>
                    <a:pt x="15131" y="26295"/>
                  </a:lnTo>
                  <a:lnTo>
                    <a:pt x="15321" y="26224"/>
                  </a:lnTo>
                  <a:lnTo>
                    <a:pt x="15511" y="26129"/>
                  </a:lnTo>
                  <a:lnTo>
                    <a:pt x="15701" y="26010"/>
                  </a:lnTo>
                  <a:lnTo>
                    <a:pt x="15867" y="25867"/>
                  </a:lnTo>
                  <a:lnTo>
                    <a:pt x="16010" y="25725"/>
                  </a:lnTo>
                  <a:lnTo>
                    <a:pt x="16153" y="25582"/>
                  </a:lnTo>
                  <a:lnTo>
                    <a:pt x="16271" y="25392"/>
                  </a:lnTo>
                  <a:lnTo>
                    <a:pt x="16390" y="25202"/>
                  </a:lnTo>
                  <a:lnTo>
                    <a:pt x="16461" y="25012"/>
                  </a:lnTo>
                  <a:lnTo>
                    <a:pt x="16533" y="24799"/>
                  </a:lnTo>
                  <a:lnTo>
                    <a:pt x="21687" y="6176"/>
                  </a:lnTo>
                  <a:lnTo>
                    <a:pt x="21734" y="5962"/>
                  </a:lnTo>
                  <a:lnTo>
                    <a:pt x="21758" y="5749"/>
                  </a:lnTo>
                  <a:lnTo>
                    <a:pt x="21758" y="5535"/>
                  </a:lnTo>
                  <a:lnTo>
                    <a:pt x="21758" y="5321"/>
                  </a:lnTo>
                  <a:lnTo>
                    <a:pt x="21711" y="5107"/>
                  </a:lnTo>
                  <a:lnTo>
                    <a:pt x="21663" y="4893"/>
                  </a:lnTo>
                  <a:lnTo>
                    <a:pt x="21568" y="4703"/>
                  </a:lnTo>
                  <a:lnTo>
                    <a:pt x="21473" y="4490"/>
                  </a:lnTo>
                  <a:lnTo>
                    <a:pt x="21354" y="4300"/>
                  </a:lnTo>
                  <a:lnTo>
                    <a:pt x="21236" y="4133"/>
                  </a:lnTo>
                  <a:lnTo>
                    <a:pt x="21069" y="3991"/>
                  </a:lnTo>
                  <a:lnTo>
                    <a:pt x="20927" y="3848"/>
                  </a:lnTo>
                  <a:lnTo>
                    <a:pt x="20737" y="3706"/>
                  </a:lnTo>
                  <a:lnTo>
                    <a:pt x="20547" y="3611"/>
                  </a:lnTo>
                  <a:lnTo>
                    <a:pt x="20357" y="3516"/>
                  </a:lnTo>
                  <a:lnTo>
                    <a:pt x="20143" y="3445"/>
                  </a:lnTo>
                  <a:lnTo>
                    <a:pt x="7910" y="72"/>
                  </a:lnTo>
                  <a:lnTo>
                    <a:pt x="7673" y="24"/>
                  </a:lnTo>
                  <a:lnTo>
                    <a:pt x="7459" y="0"/>
                  </a:lnTo>
                  <a:close/>
                </a:path>
              </a:pathLst>
            </a:custGeom>
            <a:solidFill>
              <a:srgbClr val="FFFFFF"/>
            </a:solidFill>
            <a:ln>
              <a:noFill/>
            </a:ln>
            <a:effectLst>
              <a:outerShdw dist="47625" dir="36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4"/>
            <p:cNvSpPr/>
            <p:nvPr/>
          </p:nvSpPr>
          <p:spPr>
            <a:xfrm>
              <a:off x="3736350" y="2586700"/>
              <a:ext cx="472125" cy="574850"/>
            </a:xfrm>
            <a:custGeom>
              <a:avLst/>
              <a:gdLst/>
              <a:ahLst/>
              <a:cxnLst/>
              <a:rect l="l" t="t" r="r" b="b"/>
              <a:pathLst>
                <a:path w="18885" h="22994" extrusionOk="0">
                  <a:moveTo>
                    <a:pt x="5891" y="1"/>
                  </a:moveTo>
                  <a:lnTo>
                    <a:pt x="5701" y="24"/>
                  </a:lnTo>
                  <a:lnTo>
                    <a:pt x="5535" y="48"/>
                  </a:lnTo>
                  <a:lnTo>
                    <a:pt x="5393" y="119"/>
                  </a:lnTo>
                  <a:lnTo>
                    <a:pt x="5250" y="214"/>
                  </a:lnTo>
                  <a:lnTo>
                    <a:pt x="5131" y="333"/>
                  </a:lnTo>
                  <a:lnTo>
                    <a:pt x="5036" y="499"/>
                  </a:lnTo>
                  <a:lnTo>
                    <a:pt x="4965" y="666"/>
                  </a:lnTo>
                  <a:lnTo>
                    <a:pt x="24" y="18504"/>
                  </a:lnTo>
                  <a:lnTo>
                    <a:pt x="1" y="18694"/>
                  </a:lnTo>
                  <a:lnTo>
                    <a:pt x="1" y="18861"/>
                  </a:lnTo>
                  <a:lnTo>
                    <a:pt x="48" y="19027"/>
                  </a:lnTo>
                  <a:lnTo>
                    <a:pt x="119" y="19193"/>
                  </a:lnTo>
                  <a:lnTo>
                    <a:pt x="214" y="19336"/>
                  </a:lnTo>
                  <a:lnTo>
                    <a:pt x="333" y="19454"/>
                  </a:lnTo>
                  <a:lnTo>
                    <a:pt x="476" y="19526"/>
                  </a:lnTo>
                  <a:lnTo>
                    <a:pt x="642" y="19597"/>
                  </a:lnTo>
                  <a:lnTo>
                    <a:pt x="12827" y="22970"/>
                  </a:lnTo>
                  <a:lnTo>
                    <a:pt x="13017" y="22994"/>
                  </a:lnTo>
                  <a:lnTo>
                    <a:pt x="13184" y="22994"/>
                  </a:lnTo>
                  <a:lnTo>
                    <a:pt x="13350" y="22946"/>
                  </a:lnTo>
                  <a:lnTo>
                    <a:pt x="13516" y="22899"/>
                  </a:lnTo>
                  <a:lnTo>
                    <a:pt x="13635" y="22780"/>
                  </a:lnTo>
                  <a:lnTo>
                    <a:pt x="13754" y="22661"/>
                  </a:lnTo>
                  <a:lnTo>
                    <a:pt x="13849" y="22519"/>
                  </a:lnTo>
                  <a:lnTo>
                    <a:pt x="13920" y="22352"/>
                  </a:lnTo>
                  <a:lnTo>
                    <a:pt x="18861" y="4490"/>
                  </a:lnTo>
                  <a:lnTo>
                    <a:pt x="18884" y="4324"/>
                  </a:lnTo>
                  <a:lnTo>
                    <a:pt x="18884" y="4157"/>
                  </a:lnTo>
                  <a:lnTo>
                    <a:pt x="18837" y="3991"/>
                  </a:lnTo>
                  <a:lnTo>
                    <a:pt x="18789" y="3825"/>
                  </a:lnTo>
                  <a:lnTo>
                    <a:pt x="18671" y="3682"/>
                  </a:lnTo>
                  <a:lnTo>
                    <a:pt x="18552" y="3564"/>
                  </a:lnTo>
                  <a:lnTo>
                    <a:pt x="18409" y="3469"/>
                  </a:lnTo>
                  <a:lnTo>
                    <a:pt x="18243" y="3421"/>
                  </a:lnTo>
                  <a:lnTo>
                    <a:pt x="6058" y="48"/>
                  </a:lnTo>
                  <a:lnTo>
                    <a:pt x="5891" y="1"/>
                  </a:lnTo>
                  <a:close/>
                </a:path>
              </a:pathLst>
            </a:cu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4"/>
            <p:cNvSpPr/>
            <p:nvPr/>
          </p:nvSpPr>
          <p:spPr>
            <a:xfrm>
              <a:off x="3741700" y="2567700"/>
              <a:ext cx="472125" cy="574850"/>
            </a:xfrm>
            <a:custGeom>
              <a:avLst/>
              <a:gdLst/>
              <a:ahLst/>
              <a:cxnLst/>
              <a:rect l="l" t="t" r="r" b="b"/>
              <a:pathLst>
                <a:path w="18885" h="22994" extrusionOk="0">
                  <a:moveTo>
                    <a:pt x="5867" y="0"/>
                  </a:moveTo>
                  <a:lnTo>
                    <a:pt x="5701" y="24"/>
                  </a:lnTo>
                  <a:lnTo>
                    <a:pt x="5535" y="48"/>
                  </a:lnTo>
                  <a:lnTo>
                    <a:pt x="5392" y="119"/>
                  </a:lnTo>
                  <a:lnTo>
                    <a:pt x="5250" y="214"/>
                  </a:lnTo>
                  <a:lnTo>
                    <a:pt x="5131" y="333"/>
                  </a:lnTo>
                  <a:lnTo>
                    <a:pt x="5036" y="476"/>
                  </a:lnTo>
                  <a:lnTo>
                    <a:pt x="4965" y="642"/>
                  </a:lnTo>
                  <a:lnTo>
                    <a:pt x="24" y="18504"/>
                  </a:lnTo>
                  <a:lnTo>
                    <a:pt x="0" y="18694"/>
                  </a:lnTo>
                  <a:lnTo>
                    <a:pt x="0" y="18860"/>
                  </a:lnTo>
                  <a:lnTo>
                    <a:pt x="48" y="19027"/>
                  </a:lnTo>
                  <a:lnTo>
                    <a:pt x="119" y="19193"/>
                  </a:lnTo>
                  <a:lnTo>
                    <a:pt x="214" y="19312"/>
                  </a:lnTo>
                  <a:lnTo>
                    <a:pt x="333" y="19431"/>
                  </a:lnTo>
                  <a:lnTo>
                    <a:pt x="475" y="19526"/>
                  </a:lnTo>
                  <a:lnTo>
                    <a:pt x="642" y="19597"/>
                  </a:lnTo>
                  <a:lnTo>
                    <a:pt x="12827" y="22970"/>
                  </a:lnTo>
                  <a:lnTo>
                    <a:pt x="13017" y="22994"/>
                  </a:lnTo>
                  <a:lnTo>
                    <a:pt x="13183" y="22994"/>
                  </a:lnTo>
                  <a:lnTo>
                    <a:pt x="13350" y="22946"/>
                  </a:lnTo>
                  <a:lnTo>
                    <a:pt x="13516" y="22875"/>
                  </a:lnTo>
                  <a:lnTo>
                    <a:pt x="13635" y="22780"/>
                  </a:lnTo>
                  <a:lnTo>
                    <a:pt x="13753" y="22661"/>
                  </a:lnTo>
                  <a:lnTo>
                    <a:pt x="13848" y="22518"/>
                  </a:lnTo>
                  <a:lnTo>
                    <a:pt x="13920" y="22352"/>
                  </a:lnTo>
                  <a:lnTo>
                    <a:pt x="18860" y="4490"/>
                  </a:lnTo>
                  <a:lnTo>
                    <a:pt x="18884" y="4324"/>
                  </a:lnTo>
                  <a:lnTo>
                    <a:pt x="18884" y="4134"/>
                  </a:lnTo>
                  <a:lnTo>
                    <a:pt x="18837" y="3967"/>
                  </a:lnTo>
                  <a:lnTo>
                    <a:pt x="18765" y="3825"/>
                  </a:lnTo>
                  <a:lnTo>
                    <a:pt x="18670" y="3682"/>
                  </a:lnTo>
                  <a:lnTo>
                    <a:pt x="18552" y="3563"/>
                  </a:lnTo>
                  <a:lnTo>
                    <a:pt x="18409" y="3468"/>
                  </a:lnTo>
                  <a:lnTo>
                    <a:pt x="18243" y="3397"/>
                  </a:lnTo>
                  <a:lnTo>
                    <a:pt x="6057" y="48"/>
                  </a:lnTo>
                  <a:lnTo>
                    <a:pt x="5867" y="0"/>
                  </a:lnTo>
                  <a:close/>
                </a:path>
              </a:pathLst>
            </a:custGeom>
            <a:solidFill>
              <a:srgbClr val="CE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4"/>
            <p:cNvSpPr/>
            <p:nvPr/>
          </p:nvSpPr>
          <p:spPr>
            <a:xfrm>
              <a:off x="3865800" y="2720900"/>
              <a:ext cx="74250" cy="74250"/>
            </a:xfrm>
            <a:custGeom>
              <a:avLst/>
              <a:gdLst/>
              <a:ahLst/>
              <a:cxnLst/>
              <a:rect l="l" t="t" r="r" b="b"/>
              <a:pathLst>
                <a:path w="2970" h="2970" extrusionOk="0">
                  <a:moveTo>
                    <a:pt x="761" y="1"/>
                  </a:moveTo>
                  <a:lnTo>
                    <a:pt x="666" y="48"/>
                  </a:lnTo>
                  <a:lnTo>
                    <a:pt x="595" y="96"/>
                  </a:lnTo>
                  <a:lnTo>
                    <a:pt x="547" y="191"/>
                  </a:lnTo>
                  <a:lnTo>
                    <a:pt x="1" y="2115"/>
                  </a:lnTo>
                  <a:lnTo>
                    <a:pt x="1" y="2210"/>
                  </a:lnTo>
                  <a:lnTo>
                    <a:pt x="25" y="2305"/>
                  </a:lnTo>
                  <a:lnTo>
                    <a:pt x="96" y="2400"/>
                  </a:lnTo>
                  <a:lnTo>
                    <a:pt x="191" y="2447"/>
                  </a:lnTo>
                  <a:lnTo>
                    <a:pt x="2115" y="2970"/>
                  </a:lnTo>
                  <a:lnTo>
                    <a:pt x="2210" y="2970"/>
                  </a:lnTo>
                  <a:lnTo>
                    <a:pt x="2305" y="2946"/>
                  </a:lnTo>
                  <a:lnTo>
                    <a:pt x="2376" y="2875"/>
                  </a:lnTo>
                  <a:lnTo>
                    <a:pt x="2424" y="2780"/>
                  </a:lnTo>
                  <a:lnTo>
                    <a:pt x="2946" y="856"/>
                  </a:lnTo>
                  <a:lnTo>
                    <a:pt x="2970" y="761"/>
                  </a:lnTo>
                  <a:lnTo>
                    <a:pt x="2922" y="666"/>
                  </a:lnTo>
                  <a:lnTo>
                    <a:pt x="2875" y="595"/>
                  </a:lnTo>
                  <a:lnTo>
                    <a:pt x="2780" y="547"/>
                  </a:lnTo>
                  <a:lnTo>
                    <a:pt x="856" y="25"/>
                  </a:lnTo>
                  <a:lnTo>
                    <a:pt x="761" y="1"/>
                  </a:lnTo>
                  <a:close/>
                </a:path>
              </a:pathLst>
            </a:custGeom>
            <a:solidFill>
              <a:srgbClr val="CCB7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4"/>
            <p:cNvSpPr/>
            <p:nvPr/>
          </p:nvSpPr>
          <p:spPr>
            <a:xfrm>
              <a:off x="3960225" y="2747025"/>
              <a:ext cx="74250" cy="74275"/>
            </a:xfrm>
            <a:custGeom>
              <a:avLst/>
              <a:gdLst/>
              <a:ahLst/>
              <a:cxnLst/>
              <a:rect l="l" t="t" r="r" b="b"/>
              <a:pathLst>
                <a:path w="2970" h="2971" extrusionOk="0">
                  <a:moveTo>
                    <a:pt x="761" y="1"/>
                  </a:moveTo>
                  <a:lnTo>
                    <a:pt x="666" y="48"/>
                  </a:lnTo>
                  <a:lnTo>
                    <a:pt x="594" y="96"/>
                  </a:lnTo>
                  <a:lnTo>
                    <a:pt x="547" y="191"/>
                  </a:lnTo>
                  <a:lnTo>
                    <a:pt x="24" y="2115"/>
                  </a:lnTo>
                  <a:lnTo>
                    <a:pt x="1" y="2210"/>
                  </a:lnTo>
                  <a:lnTo>
                    <a:pt x="48" y="2305"/>
                  </a:lnTo>
                  <a:lnTo>
                    <a:pt x="96" y="2400"/>
                  </a:lnTo>
                  <a:lnTo>
                    <a:pt x="191" y="2447"/>
                  </a:lnTo>
                  <a:lnTo>
                    <a:pt x="2115" y="2970"/>
                  </a:lnTo>
                  <a:lnTo>
                    <a:pt x="2210" y="2970"/>
                  </a:lnTo>
                  <a:lnTo>
                    <a:pt x="2305" y="2946"/>
                  </a:lnTo>
                  <a:lnTo>
                    <a:pt x="2376" y="2875"/>
                  </a:lnTo>
                  <a:lnTo>
                    <a:pt x="2423" y="2780"/>
                  </a:lnTo>
                  <a:lnTo>
                    <a:pt x="2970" y="856"/>
                  </a:lnTo>
                  <a:lnTo>
                    <a:pt x="2970" y="761"/>
                  </a:lnTo>
                  <a:lnTo>
                    <a:pt x="2946" y="666"/>
                  </a:lnTo>
                  <a:lnTo>
                    <a:pt x="2875" y="595"/>
                  </a:lnTo>
                  <a:lnTo>
                    <a:pt x="2780" y="547"/>
                  </a:lnTo>
                  <a:lnTo>
                    <a:pt x="856" y="25"/>
                  </a:lnTo>
                  <a:lnTo>
                    <a:pt x="761" y="1"/>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4"/>
            <p:cNvSpPr/>
            <p:nvPr/>
          </p:nvSpPr>
          <p:spPr>
            <a:xfrm>
              <a:off x="4054650" y="2773175"/>
              <a:ext cx="74250" cy="74250"/>
            </a:xfrm>
            <a:custGeom>
              <a:avLst/>
              <a:gdLst/>
              <a:ahLst/>
              <a:cxnLst/>
              <a:rect l="l" t="t" r="r" b="b"/>
              <a:pathLst>
                <a:path w="2970" h="2970" extrusionOk="0">
                  <a:moveTo>
                    <a:pt x="760" y="0"/>
                  </a:moveTo>
                  <a:lnTo>
                    <a:pt x="665" y="48"/>
                  </a:lnTo>
                  <a:lnTo>
                    <a:pt x="594" y="95"/>
                  </a:lnTo>
                  <a:lnTo>
                    <a:pt x="547" y="190"/>
                  </a:lnTo>
                  <a:lnTo>
                    <a:pt x="24" y="2114"/>
                  </a:lnTo>
                  <a:lnTo>
                    <a:pt x="0" y="2233"/>
                  </a:lnTo>
                  <a:lnTo>
                    <a:pt x="48" y="2304"/>
                  </a:lnTo>
                  <a:lnTo>
                    <a:pt x="95" y="2399"/>
                  </a:lnTo>
                  <a:lnTo>
                    <a:pt x="190" y="2447"/>
                  </a:lnTo>
                  <a:lnTo>
                    <a:pt x="2114" y="2969"/>
                  </a:lnTo>
                  <a:lnTo>
                    <a:pt x="2233" y="2969"/>
                  </a:lnTo>
                  <a:lnTo>
                    <a:pt x="2304" y="2945"/>
                  </a:lnTo>
                  <a:lnTo>
                    <a:pt x="2399" y="2874"/>
                  </a:lnTo>
                  <a:lnTo>
                    <a:pt x="2447" y="2779"/>
                  </a:lnTo>
                  <a:lnTo>
                    <a:pt x="2969" y="855"/>
                  </a:lnTo>
                  <a:lnTo>
                    <a:pt x="2969" y="760"/>
                  </a:lnTo>
                  <a:lnTo>
                    <a:pt x="2946" y="665"/>
                  </a:lnTo>
                  <a:lnTo>
                    <a:pt x="2874" y="594"/>
                  </a:lnTo>
                  <a:lnTo>
                    <a:pt x="2779" y="546"/>
                  </a:lnTo>
                  <a:lnTo>
                    <a:pt x="855" y="24"/>
                  </a:lnTo>
                  <a:lnTo>
                    <a:pt x="760"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4"/>
            <p:cNvSpPr/>
            <p:nvPr/>
          </p:nvSpPr>
          <p:spPr>
            <a:xfrm>
              <a:off x="3842050" y="2806425"/>
              <a:ext cx="74250" cy="74250"/>
            </a:xfrm>
            <a:custGeom>
              <a:avLst/>
              <a:gdLst/>
              <a:ahLst/>
              <a:cxnLst/>
              <a:rect l="l" t="t" r="r" b="b"/>
              <a:pathLst>
                <a:path w="2970" h="2970" extrusionOk="0">
                  <a:moveTo>
                    <a:pt x="761" y="0"/>
                  </a:moveTo>
                  <a:lnTo>
                    <a:pt x="666" y="48"/>
                  </a:lnTo>
                  <a:lnTo>
                    <a:pt x="594" y="95"/>
                  </a:lnTo>
                  <a:lnTo>
                    <a:pt x="547" y="190"/>
                  </a:lnTo>
                  <a:lnTo>
                    <a:pt x="1" y="2114"/>
                  </a:lnTo>
                  <a:lnTo>
                    <a:pt x="1" y="2209"/>
                  </a:lnTo>
                  <a:lnTo>
                    <a:pt x="24" y="2304"/>
                  </a:lnTo>
                  <a:lnTo>
                    <a:pt x="96" y="2399"/>
                  </a:lnTo>
                  <a:lnTo>
                    <a:pt x="191" y="2423"/>
                  </a:lnTo>
                  <a:lnTo>
                    <a:pt x="2115" y="2969"/>
                  </a:lnTo>
                  <a:lnTo>
                    <a:pt x="2210" y="2969"/>
                  </a:lnTo>
                  <a:lnTo>
                    <a:pt x="2305" y="2946"/>
                  </a:lnTo>
                  <a:lnTo>
                    <a:pt x="2376" y="2874"/>
                  </a:lnTo>
                  <a:lnTo>
                    <a:pt x="2423" y="2779"/>
                  </a:lnTo>
                  <a:lnTo>
                    <a:pt x="2970" y="855"/>
                  </a:lnTo>
                  <a:lnTo>
                    <a:pt x="2970" y="760"/>
                  </a:lnTo>
                  <a:lnTo>
                    <a:pt x="2946" y="665"/>
                  </a:lnTo>
                  <a:lnTo>
                    <a:pt x="2875" y="594"/>
                  </a:lnTo>
                  <a:lnTo>
                    <a:pt x="2780" y="547"/>
                  </a:lnTo>
                  <a:lnTo>
                    <a:pt x="856" y="24"/>
                  </a:lnTo>
                  <a:lnTo>
                    <a:pt x="761"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3936475" y="2832550"/>
              <a:ext cx="74250" cy="74250"/>
            </a:xfrm>
            <a:custGeom>
              <a:avLst/>
              <a:gdLst/>
              <a:ahLst/>
              <a:cxnLst/>
              <a:rect l="l" t="t" r="r" b="b"/>
              <a:pathLst>
                <a:path w="2970" h="2970" extrusionOk="0">
                  <a:moveTo>
                    <a:pt x="761" y="0"/>
                  </a:moveTo>
                  <a:lnTo>
                    <a:pt x="665" y="48"/>
                  </a:lnTo>
                  <a:lnTo>
                    <a:pt x="594" y="95"/>
                  </a:lnTo>
                  <a:lnTo>
                    <a:pt x="547" y="190"/>
                  </a:lnTo>
                  <a:lnTo>
                    <a:pt x="24" y="2114"/>
                  </a:lnTo>
                  <a:lnTo>
                    <a:pt x="0" y="2209"/>
                  </a:lnTo>
                  <a:lnTo>
                    <a:pt x="48" y="2304"/>
                  </a:lnTo>
                  <a:lnTo>
                    <a:pt x="95" y="2399"/>
                  </a:lnTo>
                  <a:lnTo>
                    <a:pt x="190" y="2423"/>
                  </a:lnTo>
                  <a:lnTo>
                    <a:pt x="2114" y="2970"/>
                  </a:lnTo>
                  <a:lnTo>
                    <a:pt x="2209" y="2970"/>
                  </a:lnTo>
                  <a:lnTo>
                    <a:pt x="2304" y="2946"/>
                  </a:lnTo>
                  <a:lnTo>
                    <a:pt x="2399" y="2875"/>
                  </a:lnTo>
                  <a:lnTo>
                    <a:pt x="2447" y="2779"/>
                  </a:lnTo>
                  <a:lnTo>
                    <a:pt x="2970" y="855"/>
                  </a:lnTo>
                  <a:lnTo>
                    <a:pt x="2970" y="760"/>
                  </a:lnTo>
                  <a:lnTo>
                    <a:pt x="2946" y="665"/>
                  </a:lnTo>
                  <a:lnTo>
                    <a:pt x="2875" y="594"/>
                  </a:lnTo>
                  <a:lnTo>
                    <a:pt x="2780" y="547"/>
                  </a:lnTo>
                  <a:lnTo>
                    <a:pt x="856" y="24"/>
                  </a:lnTo>
                  <a:lnTo>
                    <a:pt x="761"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4031475" y="2858675"/>
              <a:ext cx="73675" cy="74250"/>
            </a:xfrm>
            <a:custGeom>
              <a:avLst/>
              <a:gdLst/>
              <a:ahLst/>
              <a:cxnLst/>
              <a:rect l="l" t="t" r="r" b="b"/>
              <a:pathLst>
                <a:path w="2947" h="2970" extrusionOk="0">
                  <a:moveTo>
                    <a:pt x="737" y="1"/>
                  </a:moveTo>
                  <a:lnTo>
                    <a:pt x="642" y="48"/>
                  </a:lnTo>
                  <a:lnTo>
                    <a:pt x="571" y="96"/>
                  </a:lnTo>
                  <a:lnTo>
                    <a:pt x="523" y="191"/>
                  </a:lnTo>
                  <a:lnTo>
                    <a:pt x="1" y="2115"/>
                  </a:lnTo>
                  <a:lnTo>
                    <a:pt x="1" y="2210"/>
                  </a:lnTo>
                  <a:lnTo>
                    <a:pt x="25" y="2305"/>
                  </a:lnTo>
                  <a:lnTo>
                    <a:pt x="96" y="2400"/>
                  </a:lnTo>
                  <a:lnTo>
                    <a:pt x="191" y="2447"/>
                  </a:lnTo>
                  <a:lnTo>
                    <a:pt x="2091" y="2970"/>
                  </a:lnTo>
                  <a:lnTo>
                    <a:pt x="2210" y="2970"/>
                  </a:lnTo>
                  <a:lnTo>
                    <a:pt x="2305" y="2946"/>
                  </a:lnTo>
                  <a:lnTo>
                    <a:pt x="2376" y="2875"/>
                  </a:lnTo>
                  <a:lnTo>
                    <a:pt x="2424" y="2780"/>
                  </a:lnTo>
                  <a:lnTo>
                    <a:pt x="2946" y="856"/>
                  </a:lnTo>
                  <a:lnTo>
                    <a:pt x="2946" y="761"/>
                  </a:lnTo>
                  <a:lnTo>
                    <a:pt x="2923" y="666"/>
                  </a:lnTo>
                  <a:lnTo>
                    <a:pt x="2851" y="594"/>
                  </a:lnTo>
                  <a:lnTo>
                    <a:pt x="2780" y="547"/>
                  </a:lnTo>
                  <a:lnTo>
                    <a:pt x="856" y="24"/>
                  </a:lnTo>
                  <a:lnTo>
                    <a:pt x="737" y="1"/>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3818300" y="2891925"/>
              <a:ext cx="74250" cy="74250"/>
            </a:xfrm>
            <a:custGeom>
              <a:avLst/>
              <a:gdLst/>
              <a:ahLst/>
              <a:cxnLst/>
              <a:rect l="l" t="t" r="r" b="b"/>
              <a:pathLst>
                <a:path w="2970" h="2970" extrusionOk="0">
                  <a:moveTo>
                    <a:pt x="761" y="1"/>
                  </a:moveTo>
                  <a:lnTo>
                    <a:pt x="666" y="48"/>
                  </a:lnTo>
                  <a:lnTo>
                    <a:pt x="594" y="96"/>
                  </a:lnTo>
                  <a:lnTo>
                    <a:pt x="547" y="191"/>
                  </a:lnTo>
                  <a:lnTo>
                    <a:pt x="24" y="2115"/>
                  </a:lnTo>
                  <a:lnTo>
                    <a:pt x="1" y="2210"/>
                  </a:lnTo>
                  <a:lnTo>
                    <a:pt x="48" y="2305"/>
                  </a:lnTo>
                  <a:lnTo>
                    <a:pt x="96" y="2376"/>
                  </a:lnTo>
                  <a:lnTo>
                    <a:pt x="191" y="2424"/>
                  </a:lnTo>
                  <a:lnTo>
                    <a:pt x="2115" y="2970"/>
                  </a:lnTo>
                  <a:lnTo>
                    <a:pt x="2210" y="2970"/>
                  </a:lnTo>
                  <a:lnTo>
                    <a:pt x="2305" y="2946"/>
                  </a:lnTo>
                  <a:lnTo>
                    <a:pt x="2400" y="2875"/>
                  </a:lnTo>
                  <a:lnTo>
                    <a:pt x="2423" y="2780"/>
                  </a:lnTo>
                  <a:lnTo>
                    <a:pt x="2970" y="856"/>
                  </a:lnTo>
                  <a:lnTo>
                    <a:pt x="2970" y="761"/>
                  </a:lnTo>
                  <a:lnTo>
                    <a:pt x="2946" y="666"/>
                  </a:lnTo>
                  <a:lnTo>
                    <a:pt x="2875" y="595"/>
                  </a:lnTo>
                  <a:lnTo>
                    <a:pt x="2780" y="547"/>
                  </a:lnTo>
                  <a:lnTo>
                    <a:pt x="856" y="24"/>
                  </a:lnTo>
                  <a:lnTo>
                    <a:pt x="761" y="1"/>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3913325" y="2918050"/>
              <a:ext cx="73650" cy="74250"/>
            </a:xfrm>
            <a:custGeom>
              <a:avLst/>
              <a:gdLst/>
              <a:ahLst/>
              <a:cxnLst/>
              <a:rect l="l" t="t" r="r" b="b"/>
              <a:pathLst>
                <a:path w="2946" h="2970" extrusionOk="0">
                  <a:moveTo>
                    <a:pt x="736" y="1"/>
                  </a:moveTo>
                  <a:lnTo>
                    <a:pt x="641" y="48"/>
                  </a:lnTo>
                  <a:lnTo>
                    <a:pt x="570" y="96"/>
                  </a:lnTo>
                  <a:lnTo>
                    <a:pt x="523" y="191"/>
                  </a:lnTo>
                  <a:lnTo>
                    <a:pt x="0" y="2115"/>
                  </a:lnTo>
                  <a:lnTo>
                    <a:pt x="0" y="2210"/>
                  </a:lnTo>
                  <a:lnTo>
                    <a:pt x="24" y="2305"/>
                  </a:lnTo>
                  <a:lnTo>
                    <a:pt x="95" y="2376"/>
                  </a:lnTo>
                  <a:lnTo>
                    <a:pt x="166" y="2424"/>
                  </a:lnTo>
                  <a:lnTo>
                    <a:pt x="2090" y="2970"/>
                  </a:lnTo>
                  <a:lnTo>
                    <a:pt x="2209" y="2970"/>
                  </a:lnTo>
                  <a:lnTo>
                    <a:pt x="2304" y="2946"/>
                  </a:lnTo>
                  <a:lnTo>
                    <a:pt x="2375" y="2875"/>
                  </a:lnTo>
                  <a:lnTo>
                    <a:pt x="2423" y="2780"/>
                  </a:lnTo>
                  <a:lnTo>
                    <a:pt x="2945" y="856"/>
                  </a:lnTo>
                  <a:lnTo>
                    <a:pt x="2945" y="761"/>
                  </a:lnTo>
                  <a:lnTo>
                    <a:pt x="2922" y="666"/>
                  </a:lnTo>
                  <a:lnTo>
                    <a:pt x="2850" y="595"/>
                  </a:lnTo>
                  <a:lnTo>
                    <a:pt x="2755" y="547"/>
                  </a:lnTo>
                  <a:lnTo>
                    <a:pt x="855" y="25"/>
                  </a:lnTo>
                  <a:lnTo>
                    <a:pt x="736" y="1"/>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4007725" y="2944175"/>
              <a:ext cx="74250" cy="74275"/>
            </a:xfrm>
            <a:custGeom>
              <a:avLst/>
              <a:gdLst/>
              <a:ahLst/>
              <a:cxnLst/>
              <a:rect l="l" t="t" r="r" b="b"/>
              <a:pathLst>
                <a:path w="2970" h="2971" extrusionOk="0">
                  <a:moveTo>
                    <a:pt x="761" y="1"/>
                  </a:moveTo>
                  <a:lnTo>
                    <a:pt x="666" y="48"/>
                  </a:lnTo>
                  <a:lnTo>
                    <a:pt x="571" y="96"/>
                  </a:lnTo>
                  <a:lnTo>
                    <a:pt x="547" y="191"/>
                  </a:lnTo>
                  <a:lnTo>
                    <a:pt x="1" y="2115"/>
                  </a:lnTo>
                  <a:lnTo>
                    <a:pt x="1" y="2210"/>
                  </a:lnTo>
                  <a:lnTo>
                    <a:pt x="25" y="2305"/>
                  </a:lnTo>
                  <a:lnTo>
                    <a:pt x="96" y="2400"/>
                  </a:lnTo>
                  <a:lnTo>
                    <a:pt x="191" y="2424"/>
                  </a:lnTo>
                  <a:lnTo>
                    <a:pt x="2115" y="2970"/>
                  </a:lnTo>
                  <a:lnTo>
                    <a:pt x="2210" y="2970"/>
                  </a:lnTo>
                  <a:lnTo>
                    <a:pt x="2305" y="2946"/>
                  </a:lnTo>
                  <a:lnTo>
                    <a:pt x="2376" y="2875"/>
                  </a:lnTo>
                  <a:lnTo>
                    <a:pt x="2424" y="2780"/>
                  </a:lnTo>
                  <a:lnTo>
                    <a:pt x="2946" y="856"/>
                  </a:lnTo>
                  <a:lnTo>
                    <a:pt x="2970" y="761"/>
                  </a:lnTo>
                  <a:lnTo>
                    <a:pt x="2922" y="666"/>
                  </a:lnTo>
                  <a:lnTo>
                    <a:pt x="2875" y="595"/>
                  </a:lnTo>
                  <a:lnTo>
                    <a:pt x="2780" y="547"/>
                  </a:lnTo>
                  <a:lnTo>
                    <a:pt x="856" y="25"/>
                  </a:lnTo>
                  <a:lnTo>
                    <a:pt x="761" y="1"/>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3795150" y="2977450"/>
              <a:ext cx="73650" cy="74250"/>
            </a:xfrm>
            <a:custGeom>
              <a:avLst/>
              <a:gdLst/>
              <a:ahLst/>
              <a:cxnLst/>
              <a:rect l="l" t="t" r="r" b="b"/>
              <a:pathLst>
                <a:path w="2946" h="2970" extrusionOk="0">
                  <a:moveTo>
                    <a:pt x="737" y="0"/>
                  </a:moveTo>
                  <a:lnTo>
                    <a:pt x="642" y="48"/>
                  </a:lnTo>
                  <a:lnTo>
                    <a:pt x="570" y="95"/>
                  </a:lnTo>
                  <a:lnTo>
                    <a:pt x="523" y="190"/>
                  </a:lnTo>
                  <a:lnTo>
                    <a:pt x="0" y="2114"/>
                  </a:lnTo>
                  <a:lnTo>
                    <a:pt x="0" y="2209"/>
                  </a:lnTo>
                  <a:lnTo>
                    <a:pt x="24" y="2304"/>
                  </a:lnTo>
                  <a:lnTo>
                    <a:pt x="95" y="2375"/>
                  </a:lnTo>
                  <a:lnTo>
                    <a:pt x="166" y="2423"/>
                  </a:lnTo>
                  <a:lnTo>
                    <a:pt x="2090" y="2969"/>
                  </a:lnTo>
                  <a:lnTo>
                    <a:pt x="2209" y="2969"/>
                  </a:lnTo>
                  <a:lnTo>
                    <a:pt x="2304" y="2946"/>
                  </a:lnTo>
                  <a:lnTo>
                    <a:pt x="2375" y="2874"/>
                  </a:lnTo>
                  <a:lnTo>
                    <a:pt x="2423" y="2779"/>
                  </a:lnTo>
                  <a:lnTo>
                    <a:pt x="2946" y="855"/>
                  </a:lnTo>
                  <a:lnTo>
                    <a:pt x="2946" y="760"/>
                  </a:lnTo>
                  <a:lnTo>
                    <a:pt x="2922" y="665"/>
                  </a:lnTo>
                  <a:lnTo>
                    <a:pt x="2851" y="594"/>
                  </a:lnTo>
                  <a:lnTo>
                    <a:pt x="2756" y="546"/>
                  </a:lnTo>
                  <a:lnTo>
                    <a:pt x="855" y="24"/>
                  </a:lnTo>
                  <a:lnTo>
                    <a:pt x="737"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a:off x="3889550" y="3003575"/>
              <a:ext cx="74275" cy="74250"/>
            </a:xfrm>
            <a:custGeom>
              <a:avLst/>
              <a:gdLst/>
              <a:ahLst/>
              <a:cxnLst/>
              <a:rect l="l" t="t" r="r" b="b"/>
              <a:pathLst>
                <a:path w="2971" h="2970" extrusionOk="0">
                  <a:moveTo>
                    <a:pt x="761" y="0"/>
                  </a:moveTo>
                  <a:lnTo>
                    <a:pt x="666" y="48"/>
                  </a:lnTo>
                  <a:lnTo>
                    <a:pt x="571" y="95"/>
                  </a:lnTo>
                  <a:lnTo>
                    <a:pt x="523" y="190"/>
                  </a:lnTo>
                  <a:lnTo>
                    <a:pt x="1" y="2114"/>
                  </a:lnTo>
                  <a:lnTo>
                    <a:pt x="1" y="2209"/>
                  </a:lnTo>
                  <a:lnTo>
                    <a:pt x="25" y="2304"/>
                  </a:lnTo>
                  <a:lnTo>
                    <a:pt x="96" y="2376"/>
                  </a:lnTo>
                  <a:lnTo>
                    <a:pt x="191" y="2423"/>
                  </a:lnTo>
                  <a:lnTo>
                    <a:pt x="2115" y="2969"/>
                  </a:lnTo>
                  <a:lnTo>
                    <a:pt x="2210" y="2969"/>
                  </a:lnTo>
                  <a:lnTo>
                    <a:pt x="2305" y="2946"/>
                  </a:lnTo>
                  <a:lnTo>
                    <a:pt x="2376" y="2874"/>
                  </a:lnTo>
                  <a:lnTo>
                    <a:pt x="2424" y="2779"/>
                  </a:lnTo>
                  <a:lnTo>
                    <a:pt x="2946" y="855"/>
                  </a:lnTo>
                  <a:lnTo>
                    <a:pt x="2970" y="760"/>
                  </a:lnTo>
                  <a:lnTo>
                    <a:pt x="2923" y="665"/>
                  </a:lnTo>
                  <a:lnTo>
                    <a:pt x="2875" y="594"/>
                  </a:lnTo>
                  <a:lnTo>
                    <a:pt x="2780" y="547"/>
                  </a:lnTo>
                  <a:lnTo>
                    <a:pt x="856" y="24"/>
                  </a:lnTo>
                  <a:lnTo>
                    <a:pt x="761"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a:off x="3983975" y="3029700"/>
              <a:ext cx="74250" cy="74250"/>
            </a:xfrm>
            <a:custGeom>
              <a:avLst/>
              <a:gdLst/>
              <a:ahLst/>
              <a:cxnLst/>
              <a:rect l="l" t="t" r="r" b="b"/>
              <a:pathLst>
                <a:path w="2970" h="2970" extrusionOk="0">
                  <a:moveTo>
                    <a:pt x="761" y="0"/>
                  </a:moveTo>
                  <a:lnTo>
                    <a:pt x="666" y="48"/>
                  </a:lnTo>
                  <a:lnTo>
                    <a:pt x="594" y="95"/>
                  </a:lnTo>
                  <a:lnTo>
                    <a:pt x="547" y="190"/>
                  </a:lnTo>
                  <a:lnTo>
                    <a:pt x="1" y="2114"/>
                  </a:lnTo>
                  <a:lnTo>
                    <a:pt x="1" y="2209"/>
                  </a:lnTo>
                  <a:lnTo>
                    <a:pt x="24" y="2304"/>
                  </a:lnTo>
                  <a:lnTo>
                    <a:pt x="96" y="2376"/>
                  </a:lnTo>
                  <a:lnTo>
                    <a:pt x="191" y="2423"/>
                  </a:lnTo>
                  <a:lnTo>
                    <a:pt x="2115" y="2970"/>
                  </a:lnTo>
                  <a:lnTo>
                    <a:pt x="2210" y="2970"/>
                  </a:lnTo>
                  <a:lnTo>
                    <a:pt x="2305" y="2946"/>
                  </a:lnTo>
                  <a:lnTo>
                    <a:pt x="2376" y="2875"/>
                  </a:lnTo>
                  <a:lnTo>
                    <a:pt x="2423" y="2780"/>
                  </a:lnTo>
                  <a:lnTo>
                    <a:pt x="2970" y="856"/>
                  </a:lnTo>
                  <a:lnTo>
                    <a:pt x="2970" y="761"/>
                  </a:lnTo>
                  <a:lnTo>
                    <a:pt x="2946" y="665"/>
                  </a:lnTo>
                  <a:lnTo>
                    <a:pt x="2875" y="594"/>
                  </a:lnTo>
                  <a:lnTo>
                    <a:pt x="2780" y="547"/>
                  </a:lnTo>
                  <a:lnTo>
                    <a:pt x="856" y="24"/>
                  </a:lnTo>
                  <a:lnTo>
                    <a:pt x="761" y="0"/>
                  </a:lnTo>
                  <a:close/>
                </a:path>
              </a:pathLst>
            </a:custGeom>
            <a:solidFill>
              <a:srgbClr val="787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4"/>
            <p:cNvSpPr/>
            <p:nvPr/>
          </p:nvSpPr>
          <p:spPr>
            <a:xfrm>
              <a:off x="3867600" y="2713775"/>
              <a:ext cx="74250" cy="74250"/>
            </a:xfrm>
            <a:custGeom>
              <a:avLst/>
              <a:gdLst/>
              <a:ahLst/>
              <a:cxnLst/>
              <a:rect l="l" t="t" r="r" b="b"/>
              <a:pathLst>
                <a:path w="2970" h="2970" extrusionOk="0">
                  <a:moveTo>
                    <a:pt x="760" y="1"/>
                  </a:moveTo>
                  <a:lnTo>
                    <a:pt x="665" y="48"/>
                  </a:lnTo>
                  <a:lnTo>
                    <a:pt x="594" y="96"/>
                  </a:lnTo>
                  <a:lnTo>
                    <a:pt x="546" y="191"/>
                  </a:lnTo>
                  <a:lnTo>
                    <a:pt x="24" y="2115"/>
                  </a:lnTo>
                  <a:lnTo>
                    <a:pt x="0" y="2210"/>
                  </a:lnTo>
                  <a:lnTo>
                    <a:pt x="48" y="2305"/>
                  </a:lnTo>
                  <a:lnTo>
                    <a:pt x="95" y="2400"/>
                  </a:lnTo>
                  <a:lnTo>
                    <a:pt x="190" y="2447"/>
                  </a:lnTo>
                  <a:lnTo>
                    <a:pt x="2114" y="2970"/>
                  </a:lnTo>
                  <a:lnTo>
                    <a:pt x="2209" y="2970"/>
                  </a:lnTo>
                  <a:lnTo>
                    <a:pt x="2304" y="2946"/>
                  </a:lnTo>
                  <a:lnTo>
                    <a:pt x="2375" y="2875"/>
                  </a:lnTo>
                  <a:lnTo>
                    <a:pt x="2423" y="2780"/>
                  </a:lnTo>
                  <a:lnTo>
                    <a:pt x="2969" y="856"/>
                  </a:lnTo>
                  <a:lnTo>
                    <a:pt x="2969" y="761"/>
                  </a:lnTo>
                  <a:lnTo>
                    <a:pt x="2945" y="666"/>
                  </a:lnTo>
                  <a:lnTo>
                    <a:pt x="2874" y="595"/>
                  </a:lnTo>
                  <a:lnTo>
                    <a:pt x="2779" y="547"/>
                  </a:lnTo>
                  <a:lnTo>
                    <a:pt x="855" y="25"/>
                  </a:lnTo>
                  <a:lnTo>
                    <a:pt x="760" y="1"/>
                  </a:lnTo>
                  <a:close/>
                </a:path>
              </a:pathLst>
            </a:custGeom>
            <a:solidFill>
              <a:srgbClr val="FCE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4"/>
            <p:cNvSpPr/>
            <p:nvPr/>
          </p:nvSpPr>
          <p:spPr>
            <a:xfrm>
              <a:off x="3962600" y="2739900"/>
              <a:ext cx="73650" cy="74275"/>
            </a:xfrm>
            <a:custGeom>
              <a:avLst/>
              <a:gdLst/>
              <a:ahLst/>
              <a:cxnLst/>
              <a:rect l="l" t="t" r="r" b="b"/>
              <a:pathLst>
                <a:path w="2946" h="2971" extrusionOk="0">
                  <a:moveTo>
                    <a:pt x="737" y="1"/>
                  </a:moveTo>
                  <a:lnTo>
                    <a:pt x="642" y="48"/>
                  </a:lnTo>
                  <a:lnTo>
                    <a:pt x="571" y="96"/>
                  </a:lnTo>
                  <a:lnTo>
                    <a:pt x="523" y="191"/>
                  </a:lnTo>
                  <a:lnTo>
                    <a:pt x="1" y="2115"/>
                  </a:lnTo>
                  <a:lnTo>
                    <a:pt x="1" y="2210"/>
                  </a:lnTo>
                  <a:lnTo>
                    <a:pt x="24" y="2305"/>
                  </a:lnTo>
                  <a:lnTo>
                    <a:pt x="96" y="2400"/>
                  </a:lnTo>
                  <a:lnTo>
                    <a:pt x="167" y="2447"/>
                  </a:lnTo>
                  <a:lnTo>
                    <a:pt x="2091" y="2970"/>
                  </a:lnTo>
                  <a:lnTo>
                    <a:pt x="2210" y="2970"/>
                  </a:lnTo>
                  <a:lnTo>
                    <a:pt x="2305" y="2946"/>
                  </a:lnTo>
                  <a:lnTo>
                    <a:pt x="2376" y="2875"/>
                  </a:lnTo>
                  <a:lnTo>
                    <a:pt x="2423" y="2780"/>
                  </a:lnTo>
                  <a:lnTo>
                    <a:pt x="2946" y="856"/>
                  </a:lnTo>
                  <a:lnTo>
                    <a:pt x="2946" y="761"/>
                  </a:lnTo>
                  <a:lnTo>
                    <a:pt x="2922" y="666"/>
                  </a:lnTo>
                  <a:lnTo>
                    <a:pt x="2851" y="595"/>
                  </a:lnTo>
                  <a:lnTo>
                    <a:pt x="2756" y="547"/>
                  </a:lnTo>
                  <a:lnTo>
                    <a:pt x="856" y="25"/>
                  </a:lnTo>
                  <a:lnTo>
                    <a:pt x="7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4"/>
            <p:cNvSpPr/>
            <p:nvPr/>
          </p:nvSpPr>
          <p:spPr>
            <a:xfrm>
              <a:off x="4057025" y="2766050"/>
              <a:ext cx="74250" cy="74250"/>
            </a:xfrm>
            <a:custGeom>
              <a:avLst/>
              <a:gdLst/>
              <a:ahLst/>
              <a:cxnLst/>
              <a:rect l="l" t="t" r="r" b="b"/>
              <a:pathLst>
                <a:path w="2970" h="2970" extrusionOk="0">
                  <a:moveTo>
                    <a:pt x="737" y="0"/>
                  </a:moveTo>
                  <a:lnTo>
                    <a:pt x="665" y="48"/>
                  </a:lnTo>
                  <a:lnTo>
                    <a:pt x="570" y="119"/>
                  </a:lnTo>
                  <a:lnTo>
                    <a:pt x="523" y="190"/>
                  </a:lnTo>
                  <a:lnTo>
                    <a:pt x="0" y="2114"/>
                  </a:lnTo>
                  <a:lnTo>
                    <a:pt x="0" y="2233"/>
                  </a:lnTo>
                  <a:lnTo>
                    <a:pt x="24" y="2304"/>
                  </a:lnTo>
                  <a:lnTo>
                    <a:pt x="95" y="2399"/>
                  </a:lnTo>
                  <a:lnTo>
                    <a:pt x="190" y="2447"/>
                  </a:lnTo>
                  <a:lnTo>
                    <a:pt x="2114" y="2969"/>
                  </a:lnTo>
                  <a:lnTo>
                    <a:pt x="2209" y="2969"/>
                  </a:lnTo>
                  <a:lnTo>
                    <a:pt x="2304" y="2945"/>
                  </a:lnTo>
                  <a:lnTo>
                    <a:pt x="2376" y="2874"/>
                  </a:lnTo>
                  <a:lnTo>
                    <a:pt x="2423" y="2779"/>
                  </a:lnTo>
                  <a:lnTo>
                    <a:pt x="2946" y="879"/>
                  </a:lnTo>
                  <a:lnTo>
                    <a:pt x="2969" y="760"/>
                  </a:lnTo>
                  <a:lnTo>
                    <a:pt x="2922" y="665"/>
                  </a:lnTo>
                  <a:lnTo>
                    <a:pt x="2874" y="594"/>
                  </a:lnTo>
                  <a:lnTo>
                    <a:pt x="2779" y="546"/>
                  </a:lnTo>
                  <a:lnTo>
                    <a:pt x="855" y="24"/>
                  </a:lnTo>
                  <a:lnTo>
                    <a:pt x="7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4"/>
            <p:cNvSpPr/>
            <p:nvPr/>
          </p:nvSpPr>
          <p:spPr>
            <a:xfrm>
              <a:off x="3843825" y="2799300"/>
              <a:ext cx="74275" cy="74250"/>
            </a:xfrm>
            <a:custGeom>
              <a:avLst/>
              <a:gdLst/>
              <a:ahLst/>
              <a:cxnLst/>
              <a:rect l="l" t="t" r="r" b="b"/>
              <a:pathLst>
                <a:path w="2971" h="2970" extrusionOk="0">
                  <a:moveTo>
                    <a:pt x="761" y="0"/>
                  </a:moveTo>
                  <a:lnTo>
                    <a:pt x="666" y="48"/>
                  </a:lnTo>
                  <a:lnTo>
                    <a:pt x="595" y="95"/>
                  </a:lnTo>
                  <a:lnTo>
                    <a:pt x="547" y="190"/>
                  </a:lnTo>
                  <a:lnTo>
                    <a:pt x="25" y="2114"/>
                  </a:lnTo>
                  <a:lnTo>
                    <a:pt x="1" y="2209"/>
                  </a:lnTo>
                  <a:lnTo>
                    <a:pt x="48" y="2304"/>
                  </a:lnTo>
                  <a:lnTo>
                    <a:pt x="96" y="2399"/>
                  </a:lnTo>
                  <a:lnTo>
                    <a:pt x="191" y="2423"/>
                  </a:lnTo>
                  <a:lnTo>
                    <a:pt x="2115" y="2969"/>
                  </a:lnTo>
                  <a:lnTo>
                    <a:pt x="2210" y="2969"/>
                  </a:lnTo>
                  <a:lnTo>
                    <a:pt x="2305" y="2946"/>
                  </a:lnTo>
                  <a:lnTo>
                    <a:pt x="2400" y="2874"/>
                  </a:lnTo>
                  <a:lnTo>
                    <a:pt x="2447" y="2779"/>
                  </a:lnTo>
                  <a:lnTo>
                    <a:pt x="2970" y="855"/>
                  </a:lnTo>
                  <a:lnTo>
                    <a:pt x="2970" y="760"/>
                  </a:lnTo>
                  <a:lnTo>
                    <a:pt x="2946" y="665"/>
                  </a:lnTo>
                  <a:lnTo>
                    <a:pt x="2875" y="594"/>
                  </a:lnTo>
                  <a:lnTo>
                    <a:pt x="2780" y="547"/>
                  </a:lnTo>
                  <a:lnTo>
                    <a:pt x="856" y="24"/>
                  </a:lnTo>
                  <a:lnTo>
                    <a:pt x="76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4"/>
            <p:cNvSpPr/>
            <p:nvPr/>
          </p:nvSpPr>
          <p:spPr>
            <a:xfrm>
              <a:off x="3938850" y="2825425"/>
              <a:ext cx="73650" cy="74250"/>
            </a:xfrm>
            <a:custGeom>
              <a:avLst/>
              <a:gdLst/>
              <a:ahLst/>
              <a:cxnLst/>
              <a:rect l="l" t="t" r="r" b="b"/>
              <a:pathLst>
                <a:path w="2946" h="2970" extrusionOk="0">
                  <a:moveTo>
                    <a:pt x="737" y="0"/>
                  </a:moveTo>
                  <a:lnTo>
                    <a:pt x="642" y="48"/>
                  </a:lnTo>
                  <a:lnTo>
                    <a:pt x="570" y="95"/>
                  </a:lnTo>
                  <a:lnTo>
                    <a:pt x="523" y="190"/>
                  </a:lnTo>
                  <a:lnTo>
                    <a:pt x="0" y="2114"/>
                  </a:lnTo>
                  <a:lnTo>
                    <a:pt x="0" y="2209"/>
                  </a:lnTo>
                  <a:lnTo>
                    <a:pt x="24" y="2304"/>
                  </a:lnTo>
                  <a:lnTo>
                    <a:pt x="95" y="2399"/>
                  </a:lnTo>
                  <a:lnTo>
                    <a:pt x="190" y="2447"/>
                  </a:lnTo>
                  <a:lnTo>
                    <a:pt x="2091" y="2969"/>
                  </a:lnTo>
                  <a:lnTo>
                    <a:pt x="2209" y="2969"/>
                  </a:lnTo>
                  <a:lnTo>
                    <a:pt x="2304" y="2946"/>
                  </a:lnTo>
                  <a:lnTo>
                    <a:pt x="2376" y="2874"/>
                  </a:lnTo>
                  <a:lnTo>
                    <a:pt x="2423" y="2779"/>
                  </a:lnTo>
                  <a:lnTo>
                    <a:pt x="2946" y="855"/>
                  </a:lnTo>
                  <a:lnTo>
                    <a:pt x="2946" y="760"/>
                  </a:lnTo>
                  <a:lnTo>
                    <a:pt x="2922" y="665"/>
                  </a:lnTo>
                  <a:lnTo>
                    <a:pt x="2851" y="594"/>
                  </a:lnTo>
                  <a:lnTo>
                    <a:pt x="2780" y="547"/>
                  </a:lnTo>
                  <a:lnTo>
                    <a:pt x="856" y="24"/>
                  </a:lnTo>
                  <a:lnTo>
                    <a:pt x="7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4"/>
            <p:cNvSpPr/>
            <p:nvPr/>
          </p:nvSpPr>
          <p:spPr>
            <a:xfrm>
              <a:off x="4033275" y="2851550"/>
              <a:ext cx="74250" cy="74250"/>
            </a:xfrm>
            <a:custGeom>
              <a:avLst/>
              <a:gdLst/>
              <a:ahLst/>
              <a:cxnLst/>
              <a:rect l="l" t="t" r="r" b="b"/>
              <a:pathLst>
                <a:path w="2970" h="2970" extrusionOk="0">
                  <a:moveTo>
                    <a:pt x="760" y="0"/>
                  </a:moveTo>
                  <a:lnTo>
                    <a:pt x="665" y="48"/>
                  </a:lnTo>
                  <a:lnTo>
                    <a:pt x="594" y="95"/>
                  </a:lnTo>
                  <a:lnTo>
                    <a:pt x="546" y="190"/>
                  </a:lnTo>
                  <a:lnTo>
                    <a:pt x="0" y="2115"/>
                  </a:lnTo>
                  <a:lnTo>
                    <a:pt x="0" y="2210"/>
                  </a:lnTo>
                  <a:lnTo>
                    <a:pt x="24" y="2305"/>
                  </a:lnTo>
                  <a:lnTo>
                    <a:pt x="95" y="2400"/>
                  </a:lnTo>
                  <a:lnTo>
                    <a:pt x="190" y="2447"/>
                  </a:lnTo>
                  <a:lnTo>
                    <a:pt x="2114" y="2970"/>
                  </a:lnTo>
                  <a:lnTo>
                    <a:pt x="2209" y="2970"/>
                  </a:lnTo>
                  <a:lnTo>
                    <a:pt x="2304" y="2946"/>
                  </a:lnTo>
                  <a:lnTo>
                    <a:pt x="2375" y="2875"/>
                  </a:lnTo>
                  <a:lnTo>
                    <a:pt x="2423" y="2780"/>
                  </a:lnTo>
                  <a:lnTo>
                    <a:pt x="2946" y="856"/>
                  </a:lnTo>
                  <a:lnTo>
                    <a:pt x="2969" y="761"/>
                  </a:lnTo>
                  <a:lnTo>
                    <a:pt x="2922" y="666"/>
                  </a:lnTo>
                  <a:lnTo>
                    <a:pt x="2874" y="594"/>
                  </a:lnTo>
                  <a:lnTo>
                    <a:pt x="2779" y="547"/>
                  </a:lnTo>
                  <a:lnTo>
                    <a:pt x="855" y="24"/>
                  </a:lnTo>
                  <a:lnTo>
                    <a:pt x="76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4"/>
            <p:cNvSpPr/>
            <p:nvPr/>
          </p:nvSpPr>
          <p:spPr>
            <a:xfrm>
              <a:off x="3820675" y="2884800"/>
              <a:ext cx="73650" cy="74250"/>
            </a:xfrm>
            <a:custGeom>
              <a:avLst/>
              <a:gdLst/>
              <a:ahLst/>
              <a:cxnLst/>
              <a:rect l="l" t="t" r="r" b="b"/>
              <a:pathLst>
                <a:path w="2946" h="2970" extrusionOk="0">
                  <a:moveTo>
                    <a:pt x="737" y="1"/>
                  </a:moveTo>
                  <a:lnTo>
                    <a:pt x="642" y="48"/>
                  </a:lnTo>
                  <a:lnTo>
                    <a:pt x="571" y="96"/>
                  </a:lnTo>
                  <a:lnTo>
                    <a:pt x="523" y="191"/>
                  </a:lnTo>
                  <a:lnTo>
                    <a:pt x="1" y="2115"/>
                  </a:lnTo>
                  <a:lnTo>
                    <a:pt x="1" y="2210"/>
                  </a:lnTo>
                  <a:lnTo>
                    <a:pt x="24" y="2305"/>
                  </a:lnTo>
                  <a:lnTo>
                    <a:pt x="96" y="2376"/>
                  </a:lnTo>
                  <a:lnTo>
                    <a:pt x="191" y="2423"/>
                  </a:lnTo>
                  <a:lnTo>
                    <a:pt x="2091" y="2970"/>
                  </a:lnTo>
                  <a:lnTo>
                    <a:pt x="2210" y="2970"/>
                  </a:lnTo>
                  <a:lnTo>
                    <a:pt x="2305" y="2946"/>
                  </a:lnTo>
                  <a:lnTo>
                    <a:pt x="2376" y="2875"/>
                  </a:lnTo>
                  <a:lnTo>
                    <a:pt x="2423" y="2780"/>
                  </a:lnTo>
                  <a:lnTo>
                    <a:pt x="2946" y="856"/>
                  </a:lnTo>
                  <a:lnTo>
                    <a:pt x="2946" y="761"/>
                  </a:lnTo>
                  <a:lnTo>
                    <a:pt x="2922" y="666"/>
                  </a:lnTo>
                  <a:lnTo>
                    <a:pt x="2851" y="594"/>
                  </a:lnTo>
                  <a:lnTo>
                    <a:pt x="2780" y="547"/>
                  </a:lnTo>
                  <a:lnTo>
                    <a:pt x="856" y="24"/>
                  </a:lnTo>
                  <a:lnTo>
                    <a:pt x="7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4"/>
            <p:cNvSpPr/>
            <p:nvPr/>
          </p:nvSpPr>
          <p:spPr>
            <a:xfrm>
              <a:off x="3915100" y="2910925"/>
              <a:ext cx="74250" cy="74250"/>
            </a:xfrm>
            <a:custGeom>
              <a:avLst/>
              <a:gdLst/>
              <a:ahLst/>
              <a:cxnLst/>
              <a:rect l="l" t="t" r="r" b="b"/>
              <a:pathLst>
                <a:path w="2970" h="2970" extrusionOk="0">
                  <a:moveTo>
                    <a:pt x="760" y="1"/>
                  </a:moveTo>
                  <a:lnTo>
                    <a:pt x="665" y="48"/>
                  </a:lnTo>
                  <a:lnTo>
                    <a:pt x="594" y="96"/>
                  </a:lnTo>
                  <a:lnTo>
                    <a:pt x="547" y="191"/>
                  </a:lnTo>
                  <a:lnTo>
                    <a:pt x="0" y="2115"/>
                  </a:lnTo>
                  <a:lnTo>
                    <a:pt x="0" y="2210"/>
                  </a:lnTo>
                  <a:lnTo>
                    <a:pt x="24" y="2305"/>
                  </a:lnTo>
                  <a:lnTo>
                    <a:pt x="95" y="2400"/>
                  </a:lnTo>
                  <a:lnTo>
                    <a:pt x="190" y="2424"/>
                  </a:lnTo>
                  <a:lnTo>
                    <a:pt x="2114" y="2970"/>
                  </a:lnTo>
                  <a:lnTo>
                    <a:pt x="2209" y="2970"/>
                  </a:lnTo>
                  <a:lnTo>
                    <a:pt x="2304" y="2946"/>
                  </a:lnTo>
                  <a:lnTo>
                    <a:pt x="2376" y="2875"/>
                  </a:lnTo>
                  <a:lnTo>
                    <a:pt x="2423" y="2780"/>
                  </a:lnTo>
                  <a:lnTo>
                    <a:pt x="2946" y="856"/>
                  </a:lnTo>
                  <a:lnTo>
                    <a:pt x="2969" y="761"/>
                  </a:lnTo>
                  <a:lnTo>
                    <a:pt x="2922" y="666"/>
                  </a:lnTo>
                  <a:lnTo>
                    <a:pt x="2874" y="595"/>
                  </a:lnTo>
                  <a:lnTo>
                    <a:pt x="2779" y="547"/>
                  </a:lnTo>
                  <a:lnTo>
                    <a:pt x="855" y="25"/>
                  </a:lnTo>
                  <a:lnTo>
                    <a:pt x="7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4"/>
            <p:cNvSpPr/>
            <p:nvPr/>
          </p:nvSpPr>
          <p:spPr>
            <a:xfrm>
              <a:off x="4009525" y="2937050"/>
              <a:ext cx="74250" cy="74275"/>
            </a:xfrm>
            <a:custGeom>
              <a:avLst/>
              <a:gdLst/>
              <a:ahLst/>
              <a:cxnLst/>
              <a:rect l="l" t="t" r="r" b="b"/>
              <a:pathLst>
                <a:path w="2970" h="2971" extrusionOk="0">
                  <a:moveTo>
                    <a:pt x="760" y="1"/>
                  </a:moveTo>
                  <a:lnTo>
                    <a:pt x="665" y="48"/>
                  </a:lnTo>
                  <a:lnTo>
                    <a:pt x="594" y="96"/>
                  </a:lnTo>
                  <a:lnTo>
                    <a:pt x="546" y="191"/>
                  </a:lnTo>
                  <a:lnTo>
                    <a:pt x="0" y="2115"/>
                  </a:lnTo>
                  <a:lnTo>
                    <a:pt x="0" y="2210"/>
                  </a:lnTo>
                  <a:lnTo>
                    <a:pt x="24" y="2305"/>
                  </a:lnTo>
                  <a:lnTo>
                    <a:pt x="95" y="2400"/>
                  </a:lnTo>
                  <a:lnTo>
                    <a:pt x="190" y="2424"/>
                  </a:lnTo>
                  <a:lnTo>
                    <a:pt x="2114" y="2970"/>
                  </a:lnTo>
                  <a:lnTo>
                    <a:pt x="2209" y="2970"/>
                  </a:lnTo>
                  <a:lnTo>
                    <a:pt x="2304" y="2946"/>
                  </a:lnTo>
                  <a:lnTo>
                    <a:pt x="2375" y="2875"/>
                  </a:lnTo>
                  <a:lnTo>
                    <a:pt x="2423" y="2780"/>
                  </a:lnTo>
                  <a:lnTo>
                    <a:pt x="2969" y="856"/>
                  </a:lnTo>
                  <a:lnTo>
                    <a:pt x="2969" y="761"/>
                  </a:lnTo>
                  <a:lnTo>
                    <a:pt x="2945" y="666"/>
                  </a:lnTo>
                  <a:lnTo>
                    <a:pt x="2874" y="595"/>
                  </a:lnTo>
                  <a:lnTo>
                    <a:pt x="2779" y="547"/>
                  </a:lnTo>
                  <a:lnTo>
                    <a:pt x="855" y="25"/>
                  </a:lnTo>
                  <a:lnTo>
                    <a:pt x="7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4"/>
            <p:cNvSpPr/>
            <p:nvPr/>
          </p:nvSpPr>
          <p:spPr>
            <a:xfrm>
              <a:off x="3796925" y="2970325"/>
              <a:ext cx="74250" cy="74250"/>
            </a:xfrm>
            <a:custGeom>
              <a:avLst/>
              <a:gdLst/>
              <a:ahLst/>
              <a:cxnLst/>
              <a:rect l="l" t="t" r="r" b="b"/>
              <a:pathLst>
                <a:path w="2970" h="2970" extrusionOk="0">
                  <a:moveTo>
                    <a:pt x="761" y="0"/>
                  </a:moveTo>
                  <a:lnTo>
                    <a:pt x="666" y="48"/>
                  </a:lnTo>
                  <a:lnTo>
                    <a:pt x="571" y="95"/>
                  </a:lnTo>
                  <a:lnTo>
                    <a:pt x="547" y="190"/>
                  </a:lnTo>
                  <a:lnTo>
                    <a:pt x="0" y="2114"/>
                  </a:lnTo>
                  <a:lnTo>
                    <a:pt x="0" y="2209"/>
                  </a:lnTo>
                  <a:lnTo>
                    <a:pt x="24" y="2304"/>
                  </a:lnTo>
                  <a:lnTo>
                    <a:pt x="95" y="2375"/>
                  </a:lnTo>
                  <a:lnTo>
                    <a:pt x="190" y="2423"/>
                  </a:lnTo>
                  <a:lnTo>
                    <a:pt x="2114" y="2969"/>
                  </a:lnTo>
                  <a:lnTo>
                    <a:pt x="2209" y="2969"/>
                  </a:lnTo>
                  <a:lnTo>
                    <a:pt x="2304" y="2945"/>
                  </a:lnTo>
                  <a:lnTo>
                    <a:pt x="2376" y="2874"/>
                  </a:lnTo>
                  <a:lnTo>
                    <a:pt x="2423" y="2779"/>
                  </a:lnTo>
                  <a:lnTo>
                    <a:pt x="2946" y="855"/>
                  </a:lnTo>
                  <a:lnTo>
                    <a:pt x="2970" y="760"/>
                  </a:lnTo>
                  <a:lnTo>
                    <a:pt x="2922" y="665"/>
                  </a:lnTo>
                  <a:lnTo>
                    <a:pt x="2875" y="594"/>
                  </a:lnTo>
                  <a:lnTo>
                    <a:pt x="2780" y="546"/>
                  </a:lnTo>
                  <a:lnTo>
                    <a:pt x="856" y="24"/>
                  </a:lnTo>
                  <a:lnTo>
                    <a:pt x="76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4"/>
            <p:cNvSpPr/>
            <p:nvPr/>
          </p:nvSpPr>
          <p:spPr>
            <a:xfrm>
              <a:off x="3891350" y="2996450"/>
              <a:ext cx="74250" cy="74250"/>
            </a:xfrm>
            <a:custGeom>
              <a:avLst/>
              <a:gdLst/>
              <a:ahLst/>
              <a:cxnLst/>
              <a:rect l="l" t="t" r="r" b="b"/>
              <a:pathLst>
                <a:path w="2970" h="2970" extrusionOk="0">
                  <a:moveTo>
                    <a:pt x="760" y="0"/>
                  </a:moveTo>
                  <a:lnTo>
                    <a:pt x="665" y="48"/>
                  </a:lnTo>
                  <a:lnTo>
                    <a:pt x="594" y="95"/>
                  </a:lnTo>
                  <a:lnTo>
                    <a:pt x="546" y="190"/>
                  </a:lnTo>
                  <a:lnTo>
                    <a:pt x="0" y="2114"/>
                  </a:lnTo>
                  <a:lnTo>
                    <a:pt x="0" y="2209"/>
                  </a:lnTo>
                  <a:lnTo>
                    <a:pt x="24" y="2304"/>
                  </a:lnTo>
                  <a:lnTo>
                    <a:pt x="95" y="2376"/>
                  </a:lnTo>
                  <a:lnTo>
                    <a:pt x="190" y="2423"/>
                  </a:lnTo>
                  <a:lnTo>
                    <a:pt x="2114" y="2969"/>
                  </a:lnTo>
                  <a:lnTo>
                    <a:pt x="2209" y="2969"/>
                  </a:lnTo>
                  <a:lnTo>
                    <a:pt x="2304" y="2946"/>
                  </a:lnTo>
                  <a:lnTo>
                    <a:pt x="2375" y="2874"/>
                  </a:lnTo>
                  <a:lnTo>
                    <a:pt x="2423" y="2779"/>
                  </a:lnTo>
                  <a:lnTo>
                    <a:pt x="2969" y="855"/>
                  </a:lnTo>
                  <a:lnTo>
                    <a:pt x="2969" y="760"/>
                  </a:lnTo>
                  <a:lnTo>
                    <a:pt x="2946" y="665"/>
                  </a:lnTo>
                  <a:lnTo>
                    <a:pt x="2874" y="594"/>
                  </a:lnTo>
                  <a:lnTo>
                    <a:pt x="2779" y="547"/>
                  </a:lnTo>
                  <a:lnTo>
                    <a:pt x="855" y="24"/>
                  </a:lnTo>
                  <a:lnTo>
                    <a:pt x="76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4"/>
            <p:cNvSpPr/>
            <p:nvPr/>
          </p:nvSpPr>
          <p:spPr>
            <a:xfrm>
              <a:off x="3985750" y="3022575"/>
              <a:ext cx="74275" cy="74250"/>
            </a:xfrm>
            <a:custGeom>
              <a:avLst/>
              <a:gdLst/>
              <a:ahLst/>
              <a:cxnLst/>
              <a:rect l="l" t="t" r="r" b="b"/>
              <a:pathLst>
                <a:path w="2971" h="2970" extrusionOk="0">
                  <a:moveTo>
                    <a:pt x="761" y="0"/>
                  </a:moveTo>
                  <a:lnTo>
                    <a:pt x="666" y="48"/>
                  </a:lnTo>
                  <a:lnTo>
                    <a:pt x="595" y="95"/>
                  </a:lnTo>
                  <a:lnTo>
                    <a:pt x="547" y="190"/>
                  </a:lnTo>
                  <a:lnTo>
                    <a:pt x="25" y="2114"/>
                  </a:lnTo>
                  <a:lnTo>
                    <a:pt x="1" y="2209"/>
                  </a:lnTo>
                  <a:lnTo>
                    <a:pt x="48" y="2304"/>
                  </a:lnTo>
                  <a:lnTo>
                    <a:pt x="96" y="2376"/>
                  </a:lnTo>
                  <a:lnTo>
                    <a:pt x="191" y="2423"/>
                  </a:lnTo>
                  <a:lnTo>
                    <a:pt x="2115" y="2970"/>
                  </a:lnTo>
                  <a:lnTo>
                    <a:pt x="2210" y="2970"/>
                  </a:lnTo>
                  <a:lnTo>
                    <a:pt x="2305" y="2946"/>
                  </a:lnTo>
                  <a:lnTo>
                    <a:pt x="2400" y="2874"/>
                  </a:lnTo>
                  <a:lnTo>
                    <a:pt x="2424" y="2779"/>
                  </a:lnTo>
                  <a:lnTo>
                    <a:pt x="2970" y="855"/>
                  </a:lnTo>
                  <a:lnTo>
                    <a:pt x="2970" y="760"/>
                  </a:lnTo>
                  <a:lnTo>
                    <a:pt x="2946" y="665"/>
                  </a:lnTo>
                  <a:lnTo>
                    <a:pt x="2875" y="594"/>
                  </a:lnTo>
                  <a:lnTo>
                    <a:pt x="2780" y="547"/>
                  </a:lnTo>
                  <a:lnTo>
                    <a:pt x="856" y="24"/>
                  </a:lnTo>
                  <a:lnTo>
                    <a:pt x="76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4"/>
            <p:cNvSpPr/>
            <p:nvPr/>
          </p:nvSpPr>
          <p:spPr>
            <a:xfrm>
              <a:off x="3881850" y="2608675"/>
              <a:ext cx="290400" cy="136000"/>
            </a:xfrm>
            <a:custGeom>
              <a:avLst/>
              <a:gdLst/>
              <a:ahLst/>
              <a:cxnLst/>
              <a:rect l="l" t="t" r="r" b="b"/>
              <a:pathLst>
                <a:path w="11616" h="5440" extrusionOk="0">
                  <a:moveTo>
                    <a:pt x="998" y="0"/>
                  </a:moveTo>
                  <a:lnTo>
                    <a:pt x="855" y="24"/>
                  </a:lnTo>
                  <a:lnTo>
                    <a:pt x="736" y="95"/>
                  </a:lnTo>
                  <a:lnTo>
                    <a:pt x="618" y="167"/>
                  </a:lnTo>
                  <a:lnTo>
                    <a:pt x="523" y="262"/>
                  </a:lnTo>
                  <a:lnTo>
                    <a:pt x="451" y="380"/>
                  </a:lnTo>
                  <a:lnTo>
                    <a:pt x="404" y="523"/>
                  </a:lnTo>
                  <a:lnTo>
                    <a:pt x="24" y="1829"/>
                  </a:lnTo>
                  <a:lnTo>
                    <a:pt x="0" y="1972"/>
                  </a:lnTo>
                  <a:lnTo>
                    <a:pt x="0" y="2114"/>
                  </a:lnTo>
                  <a:lnTo>
                    <a:pt x="48" y="2257"/>
                  </a:lnTo>
                  <a:lnTo>
                    <a:pt x="95" y="2376"/>
                  </a:lnTo>
                  <a:lnTo>
                    <a:pt x="166" y="2471"/>
                  </a:lnTo>
                  <a:lnTo>
                    <a:pt x="285" y="2590"/>
                  </a:lnTo>
                  <a:lnTo>
                    <a:pt x="404" y="2661"/>
                  </a:lnTo>
                  <a:lnTo>
                    <a:pt x="523" y="2708"/>
                  </a:lnTo>
                  <a:lnTo>
                    <a:pt x="10356" y="5416"/>
                  </a:lnTo>
                  <a:lnTo>
                    <a:pt x="10499" y="5440"/>
                  </a:lnTo>
                  <a:lnTo>
                    <a:pt x="10641" y="5440"/>
                  </a:lnTo>
                  <a:lnTo>
                    <a:pt x="10760" y="5416"/>
                  </a:lnTo>
                  <a:lnTo>
                    <a:pt x="10903" y="5345"/>
                  </a:lnTo>
                  <a:lnTo>
                    <a:pt x="10998" y="5274"/>
                  </a:lnTo>
                  <a:lnTo>
                    <a:pt x="11093" y="5179"/>
                  </a:lnTo>
                  <a:lnTo>
                    <a:pt x="11188" y="5060"/>
                  </a:lnTo>
                  <a:lnTo>
                    <a:pt x="11235" y="4917"/>
                  </a:lnTo>
                  <a:lnTo>
                    <a:pt x="11592" y="3611"/>
                  </a:lnTo>
                  <a:lnTo>
                    <a:pt x="11615" y="3468"/>
                  </a:lnTo>
                  <a:lnTo>
                    <a:pt x="11615" y="3326"/>
                  </a:lnTo>
                  <a:lnTo>
                    <a:pt x="11592" y="3207"/>
                  </a:lnTo>
                  <a:lnTo>
                    <a:pt x="11520" y="3065"/>
                  </a:lnTo>
                  <a:lnTo>
                    <a:pt x="11449" y="2970"/>
                  </a:lnTo>
                  <a:lnTo>
                    <a:pt x="11354" y="2875"/>
                  </a:lnTo>
                  <a:lnTo>
                    <a:pt x="11235" y="2780"/>
                  </a:lnTo>
                  <a:lnTo>
                    <a:pt x="11093" y="2732"/>
                  </a:lnTo>
                  <a:lnTo>
                    <a:pt x="1259" y="24"/>
                  </a:lnTo>
                  <a:lnTo>
                    <a:pt x="1117" y="0"/>
                  </a:lnTo>
                  <a:close/>
                </a:path>
              </a:pathLst>
            </a:custGeom>
            <a:solidFill>
              <a:srgbClr val="2F39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 name="Google Shape;204;p4"/>
          <p:cNvSpPr/>
          <p:nvPr/>
        </p:nvSpPr>
        <p:spPr>
          <a:xfrm rot="7888966" flipH="1">
            <a:off x="11281724" y="-1238559"/>
            <a:ext cx="2021083" cy="4122069"/>
          </a:xfrm>
          <a:custGeom>
            <a:avLst/>
            <a:gdLst/>
            <a:ahLst/>
            <a:cxnLst/>
            <a:rect l="l" t="t" r="r" b="b"/>
            <a:pathLst>
              <a:path w="102744" h="209550" extrusionOk="0">
                <a:moveTo>
                  <a:pt x="26654" y="0"/>
                </a:moveTo>
                <a:lnTo>
                  <a:pt x="25258" y="10344"/>
                </a:lnTo>
                <a:lnTo>
                  <a:pt x="34967" y="12058"/>
                </a:lnTo>
                <a:lnTo>
                  <a:pt x="35348" y="11487"/>
                </a:lnTo>
                <a:lnTo>
                  <a:pt x="35792" y="10915"/>
                </a:lnTo>
                <a:lnTo>
                  <a:pt x="36363" y="10471"/>
                </a:lnTo>
                <a:lnTo>
                  <a:pt x="36935" y="10090"/>
                </a:lnTo>
                <a:lnTo>
                  <a:pt x="37569" y="9837"/>
                </a:lnTo>
                <a:lnTo>
                  <a:pt x="38267" y="9646"/>
                </a:lnTo>
                <a:lnTo>
                  <a:pt x="39029" y="9583"/>
                </a:lnTo>
                <a:lnTo>
                  <a:pt x="39790" y="9583"/>
                </a:lnTo>
                <a:lnTo>
                  <a:pt x="40235" y="9710"/>
                </a:lnTo>
                <a:lnTo>
                  <a:pt x="40679" y="9837"/>
                </a:lnTo>
                <a:lnTo>
                  <a:pt x="41123" y="10027"/>
                </a:lnTo>
                <a:lnTo>
                  <a:pt x="41567" y="10217"/>
                </a:lnTo>
                <a:lnTo>
                  <a:pt x="41948" y="10471"/>
                </a:lnTo>
                <a:lnTo>
                  <a:pt x="42329" y="10788"/>
                </a:lnTo>
                <a:lnTo>
                  <a:pt x="42646" y="11106"/>
                </a:lnTo>
                <a:lnTo>
                  <a:pt x="42900" y="11423"/>
                </a:lnTo>
                <a:lnTo>
                  <a:pt x="43217" y="11804"/>
                </a:lnTo>
                <a:lnTo>
                  <a:pt x="43408" y="12248"/>
                </a:lnTo>
                <a:lnTo>
                  <a:pt x="43598" y="12629"/>
                </a:lnTo>
                <a:lnTo>
                  <a:pt x="43725" y="13073"/>
                </a:lnTo>
                <a:lnTo>
                  <a:pt x="43852" y="13517"/>
                </a:lnTo>
                <a:lnTo>
                  <a:pt x="43915" y="14025"/>
                </a:lnTo>
                <a:lnTo>
                  <a:pt x="43915" y="14469"/>
                </a:lnTo>
                <a:lnTo>
                  <a:pt x="43852" y="14977"/>
                </a:lnTo>
                <a:lnTo>
                  <a:pt x="43788" y="15485"/>
                </a:lnTo>
                <a:lnTo>
                  <a:pt x="43661" y="15929"/>
                </a:lnTo>
                <a:lnTo>
                  <a:pt x="43471" y="16373"/>
                </a:lnTo>
                <a:lnTo>
                  <a:pt x="43281" y="16754"/>
                </a:lnTo>
                <a:lnTo>
                  <a:pt x="42963" y="17135"/>
                </a:lnTo>
                <a:lnTo>
                  <a:pt x="42710" y="17515"/>
                </a:lnTo>
                <a:lnTo>
                  <a:pt x="42392" y="17833"/>
                </a:lnTo>
                <a:lnTo>
                  <a:pt x="42011" y="18150"/>
                </a:lnTo>
                <a:lnTo>
                  <a:pt x="41631" y="18404"/>
                </a:lnTo>
                <a:lnTo>
                  <a:pt x="41250" y="18658"/>
                </a:lnTo>
                <a:lnTo>
                  <a:pt x="40806" y="18785"/>
                </a:lnTo>
                <a:lnTo>
                  <a:pt x="40361" y="18975"/>
                </a:lnTo>
                <a:lnTo>
                  <a:pt x="39917" y="19038"/>
                </a:lnTo>
                <a:lnTo>
                  <a:pt x="39473" y="19102"/>
                </a:lnTo>
                <a:lnTo>
                  <a:pt x="38521" y="19102"/>
                </a:lnTo>
                <a:lnTo>
                  <a:pt x="37760" y="18912"/>
                </a:lnTo>
                <a:lnTo>
                  <a:pt x="37061" y="18658"/>
                </a:lnTo>
                <a:lnTo>
                  <a:pt x="36490" y="18277"/>
                </a:lnTo>
                <a:lnTo>
                  <a:pt x="35919" y="17896"/>
                </a:lnTo>
                <a:lnTo>
                  <a:pt x="35411" y="17325"/>
                </a:lnTo>
                <a:lnTo>
                  <a:pt x="35031" y="16754"/>
                </a:lnTo>
                <a:lnTo>
                  <a:pt x="34713" y="16119"/>
                </a:lnTo>
                <a:lnTo>
                  <a:pt x="34523" y="15421"/>
                </a:lnTo>
                <a:lnTo>
                  <a:pt x="24686" y="14533"/>
                </a:lnTo>
                <a:lnTo>
                  <a:pt x="23100" y="26273"/>
                </a:lnTo>
                <a:lnTo>
                  <a:pt x="32810" y="27987"/>
                </a:lnTo>
                <a:lnTo>
                  <a:pt x="33190" y="27415"/>
                </a:lnTo>
                <a:lnTo>
                  <a:pt x="33698" y="26844"/>
                </a:lnTo>
                <a:lnTo>
                  <a:pt x="34206" y="26400"/>
                </a:lnTo>
                <a:lnTo>
                  <a:pt x="34840" y="26019"/>
                </a:lnTo>
                <a:lnTo>
                  <a:pt x="35475" y="25765"/>
                </a:lnTo>
                <a:lnTo>
                  <a:pt x="36173" y="25575"/>
                </a:lnTo>
                <a:lnTo>
                  <a:pt x="36871" y="25512"/>
                </a:lnTo>
                <a:lnTo>
                  <a:pt x="37633" y="25512"/>
                </a:lnTo>
                <a:lnTo>
                  <a:pt x="38140" y="25638"/>
                </a:lnTo>
                <a:lnTo>
                  <a:pt x="38585" y="25765"/>
                </a:lnTo>
                <a:lnTo>
                  <a:pt x="39029" y="25956"/>
                </a:lnTo>
                <a:lnTo>
                  <a:pt x="39410" y="26146"/>
                </a:lnTo>
                <a:lnTo>
                  <a:pt x="39790" y="26400"/>
                </a:lnTo>
                <a:lnTo>
                  <a:pt x="40171" y="26717"/>
                </a:lnTo>
                <a:lnTo>
                  <a:pt x="40488" y="27035"/>
                </a:lnTo>
                <a:lnTo>
                  <a:pt x="40806" y="27352"/>
                </a:lnTo>
                <a:lnTo>
                  <a:pt x="41060" y="27733"/>
                </a:lnTo>
                <a:lnTo>
                  <a:pt x="41313" y="28113"/>
                </a:lnTo>
                <a:lnTo>
                  <a:pt x="41440" y="28558"/>
                </a:lnTo>
                <a:lnTo>
                  <a:pt x="41631" y="29002"/>
                </a:lnTo>
                <a:lnTo>
                  <a:pt x="41694" y="29446"/>
                </a:lnTo>
                <a:lnTo>
                  <a:pt x="41758" y="29954"/>
                </a:lnTo>
                <a:lnTo>
                  <a:pt x="41758" y="30398"/>
                </a:lnTo>
                <a:lnTo>
                  <a:pt x="41758" y="30906"/>
                </a:lnTo>
                <a:lnTo>
                  <a:pt x="41631" y="31350"/>
                </a:lnTo>
                <a:lnTo>
                  <a:pt x="41504" y="31858"/>
                </a:lnTo>
                <a:lnTo>
                  <a:pt x="41313" y="32302"/>
                </a:lnTo>
                <a:lnTo>
                  <a:pt x="41123" y="32683"/>
                </a:lnTo>
                <a:lnTo>
                  <a:pt x="40869" y="33063"/>
                </a:lnTo>
                <a:lnTo>
                  <a:pt x="40552" y="33444"/>
                </a:lnTo>
                <a:lnTo>
                  <a:pt x="40235" y="33762"/>
                </a:lnTo>
                <a:lnTo>
                  <a:pt x="39917" y="34079"/>
                </a:lnTo>
                <a:lnTo>
                  <a:pt x="39536" y="34333"/>
                </a:lnTo>
                <a:lnTo>
                  <a:pt x="39156" y="34523"/>
                </a:lnTo>
                <a:lnTo>
                  <a:pt x="38711" y="34713"/>
                </a:lnTo>
                <a:lnTo>
                  <a:pt x="38267" y="34904"/>
                </a:lnTo>
                <a:lnTo>
                  <a:pt x="37823" y="34967"/>
                </a:lnTo>
                <a:lnTo>
                  <a:pt x="37315" y="35031"/>
                </a:lnTo>
                <a:lnTo>
                  <a:pt x="36363" y="35031"/>
                </a:lnTo>
                <a:lnTo>
                  <a:pt x="35665" y="34840"/>
                </a:lnTo>
                <a:lnTo>
                  <a:pt x="34967" y="34587"/>
                </a:lnTo>
                <a:lnTo>
                  <a:pt x="34333" y="34206"/>
                </a:lnTo>
                <a:lnTo>
                  <a:pt x="33761" y="33762"/>
                </a:lnTo>
                <a:lnTo>
                  <a:pt x="33317" y="33254"/>
                </a:lnTo>
                <a:lnTo>
                  <a:pt x="32873" y="32683"/>
                </a:lnTo>
                <a:lnTo>
                  <a:pt x="32556" y="32048"/>
                </a:lnTo>
                <a:lnTo>
                  <a:pt x="32365" y="31350"/>
                </a:lnTo>
                <a:lnTo>
                  <a:pt x="22592" y="30462"/>
                </a:lnTo>
                <a:lnTo>
                  <a:pt x="21006" y="42202"/>
                </a:lnTo>
                <a:lnTo>
                  <a:pt x="30715" y="43915"/>
                </a:lnTo>
                <a:lnTo>
                  <a:pt x="31096" y="43281"/>
                </a:lnTo>
                <a:lnTo>
                  <a:pt x="31540" y="42773"/>
                </a:lnTo>
                <a:lnTo>
                  <a:pt x="32111" y="42329"/>
                </a:lnTo>
                <a:lnTo>
                  <a:pt x="32683" y="41948"/>
                </a:lnTo>
                <a:lnTo>
                  <a:pt x="33317" y="41631"/>
                </a:lnTo>
                <a:lnTo>
                  <a:pt x="34015" y="41504"/>
                </a:lnTo>
                <a:lnTo>
                  <a:pt x="34777" y="41377"/>
                </a:lnTo>
                <a:lnTo>
                  <a:pt x="35538" y="41440"/>
                </a:lnTo>
                <a:lnTo>
                  <a:pt x="35983" y="41567"/>
                </a:lnTo>
                <a:lnTo>
                  <a:pt x="36427" y="41694"/>
                </a:lnTo>
                <a:lnTo>
                  <a:pt x="36871" y="41821"/>
                </a:lnTo>
                <a:lnTo>
                  <a:pt x="37315" y="42075"/>
                </a:lnTo>
                <a:lnTo>
                  <a:pt x="37696" y="42329"/>
                </a:lnTo>
                <a:lnTo>
                  <a:pt x="38077" y="42583"/>
                </a:lnTo>
                <a:lnTo>
                  <a:pt x="38394" y="42963"/>
                </a:lnTo>
                <a:lnTo>
                  <a:pt x="38648" y="43281"/>
                </a:lnTo>
                <a:lnTo>
                  <a:pt x="38965" y="43662"/>
                </a:lnTo>
                <a:lnTo>
                  <a:pt x="39156" y="44042"/>
                </a:lnTo>
                <a:lnTo>
                  <a:pt x="39346" y="44487"/>
                </a:lnTo>
                <a:lnTo>
                  <a:pt x="39473" y="44931"/>
                </a:lnTo>
                <a:lnTo>
                  <a:pt x="39600" y="45375"/>
                </a:lnTo>
                <a:lnTo>
                  <a:pt x="39663" y="45819"/>
                </a:lnTo>
                <a:lnTo>
                  <a:pt x="39663" y="46327"/>
                </a:lnTo>
                <a:lnTo>
                  <a:pt x="39600" y="46835"/>
                </a:lnTo>
                <a:lnTo>
                  <a:pt x="39536" y="47279"/>
                </a:lnTo>
                <a:lnTo>
                  <a:pt x="39410" y="47787"/>
                </a:lnTo>
                <a:lnTo>
                  <a:pt x="39219" y="48167"/>
                </a:lnTo>
                <a:lnTo>
                  <a:pt x="39029" y="48612"/>
                </a:lnTo>
                <a:lnTo>
                  <a:pt x="38711" y="48992"/>
                </a:lnTo>
                <a:lnTo>
                  <a:pt x="38458" y="49373"/>
                </a:lnTo>
                <a:lnTo>
                  <a:pt x="38140" y="49690"/>
                </a:lnTo>
                <a:lnTo>
                  <a:pt x="37760" y="50008"/>
                </a:lnTo>
                <a:lnTo>
                  <a:pt x="37379" y="50262"/>
                </a:lnTo>
                <a:lnTo>
                  <a:pt x="36998" y="50452"/>
                </a:lnTo>
                <a:lnTo>
                  <a:pt x="36554" y="50642"/>
                </a:lnTo>
                <a:lnTo>
                  <a:pt x="36110" y="50769"/>
                </a:lnTo>
                <a:lnTo>
                  <a:pt x="35665" y="50896"/>
                </a:lnTo>
                <a:lnTo>
                  <a:pt x="35221" y="50960"/>
                </a:lnTo>
                <a:lnTo>
                  <a:pt x="34713" y="50960"/>
                </a:lnTo>
                <a:lnTo>
                  <a:pt x="34269" y="50896"/>
                </a:lnTo>
                <a:lnTo>
                  <a:pt x="33508" y="50769"/>
                </a:lnTo>
                <a:lnTo>
                  <a:pt x="32810" y="50515"/>
                </a:lnTo>
                <a:lnTo>
                  <a:pt x="32238" y="50135"/>
                </a:lnTo>
                <a:lnTo>
                  <a:pt x="31667" y="49690"/>
                </a:lnTo>
                <a:lnTo>
                  <a:pt x="31160" y="49183"/>
                </a:lnTo>
                <a:lnTo>
                  <a:pt x="30779" y="48612"/>
                </a:lnTo>
                <a:lnTo>
                  <a:pt x="30461" y="47977"/>
                </a:lnTo>
                <a:lnTo>
                  <a:pt x="30271" y="47279"/>
                </a:lnTo>
                <a:lnTo>
                  <a:pt x="20435" y="46390"/>
                </a:lnTo>
                <a:lnTo>
                  <a:pt x="18848" y="58131"/>
                </a:lnTo>
                <a:lnTo>
                  <a:pt x="28558" y="59844"/>
                </a:lnTo>
                <a:lnTo>
                  <a:pt x="28938" y="59210"/>
                </a:lnTo>
                <a:lnTo>
                  <a:pt x="29446" y="58702"/>
                </a:lnTo>
                <a:lnTo>
                  <a:pt x="29954" y="58258"/>
                </a:lnTo>
                <a:lnTo>
                  <a:pt x="30588" y="57877"/>
                </a:lnTo>
                <a:lnTo>
                  <a:pt x="31223" y="57560"/>
                </a:lnTo>
                <a:lnTo>
                  <a:pt x="31921" y="57369"/>
                </a:lnTo>
                <a:lnTo>
                  <a:pt x="32619" y="57306"/>
                </a:lnTo>
                <a:lnTo>
                  <a:pt x="33381" y="57369"/>
                </a:lnTo>
                <a:lnTo>
                  <a:pt x="33888" y="57433"/>
                </a:lnTo>
                <a:lnTo>
                  <a:pt x="34333" y="57560"/>
                </a:lnTo>
                <a:lnTo>
                  <a:pt x="34777" y="57750"/>
                </a:lnTo>
                <a:lnTo>
                  <a:pt x="35158" y="58004"/>
                </a:lnTo>
                <a:lnTo>
                  <a:pt x="35538" y="58258"/>
                </a:lnTo>
                <a:lnTo>
                  <a:pt x="35919" y="58512"/>
                </a:lnTo>
                <a:lnTo>
                  <a:pt x="36236" y="58829"/>
                </a:lnTo>
                <a:lnTo>
                  <a:pt x="36554" y="59210"/>
                </a:lnTo>
                <a:lnTo>
                  <a:pt x="36808" y="59590"/>
                </a:lnTo>
                <a:lnTo>
                  <a:pt x="37061" y="59971"/>
                </a:lnTo>
                <a:lnTo>
                  <a:pt x="37252" y="60415"/>
                </a:lnTo>
                <a:lnTo>
                  <a:pt x="37379" y="60860"/>
                </a:lnTo>
                <a:lnTo>
                  <a:pt x="37442" y="61304"/>
                </a:lnTo>
                <a:lnTo>
                  <a:pt x="37506" y="61748"/>
                </a:lnTo>
                <a:lnTo>
                  <a:pt x="37506" y="62256"/>
                </a:lnTo>
                <a:lnTo>
                  <a:pt x="37506" y="62763"/>
                </a:lnTo>
                <a:lnTo>
                  <a:pt x="37379" y="63208"/>
                </a:lnTo>
                <a:lnTo>
                  <a:pt x="37252" y="63652"/>
                </a:lnTo>
                <a:lnTo>
                  <a:pt x="37061" y="64096"/>
                </a:lnTo>
                <a:lnTo>
                  <a:pt x="36871" y="64540"/>
                </a:lnTo>
                <a:lnTo>
                  <a:pt x="36617" y="64921"/>
                </a:lnTo>
                <a:lnTo>
                  <a:pt x="36300" y="65302"/>
                </a:lnTo>
                <a:lnTo>
                  <a:pt x="35983" y="65619"/>
                </a:lnTo>
                <a:lnTo>
                  <a:pt x="35665" y="65873"/>
                </a:lnTo>
                <a:lnTo>
                  <a:pt x="35285" y="66190"/>
                </a:lnTo>
                <a:lnTo>
                  <a:pt x="34904" y="66381"/>
                </a:lnTo>
                <a:lnTo>
                  <a:pt x="34460" y="66571"/>
                </a:lnTo>
                <a:lnTo>
                  <a:pt x="34015" y="66698"/>
                </a:lnTo>
                <a:lnTo>
                  <a:pt x="33571" y="66825"/>
                </a:lnTo>
                <a:lnTo>
                  <a:pt x="33063" y="66888"/>
                </a:lnTo>
                <a:lnTo>
                  <a:pt x="32619" y="66888"/>
                </a:lnTo>
                <a:lnTo>
                  <a:pt x="32111" y="66825"/>
                </a:lnTo>
                <a:lnTo>
                  <a:pt x="31413" y="66698"/>
                </a:lnTo>
                <a:lnTo>
                  <a:pt x="30715" y="66444"/>
                </a:lnTo>
                <a:lnTo>
                  <a:pt x="30081" y="66063"/>
                </a:lnTo>
                <a:lnTo>
                  <a:pt x="29510" y="65619"/>
                </a:lnTo>
                <a:lnTo>
                  <a:pt x="29065" y="65112"/>
                </a:lnTo>
                <a:lnTo>
                  <a:pt x="28621" y="64540"/>
                </a:lnTo>
                <a:lnTo>
                  <a:pt x="28304" y="63906"/>
                </a:lnTo>
                <a:lnTo>
                  <a:pt x="28113" y="63208"/>
                </a:lnTo>
                <a:lnTo>
                  <a:pt x="18340" y="62319"/>
                </a:lnTo>
                <a:lnTo>
                  <a:pt x="16754" y="74060"/>
                </a:lnTo>
                <a:lnTo>
                  <a:pt x="26463" y="75773"/>
                </a:lnTo>
                <a:lnTo>
                  <a:pt x="26844" y="75138"/>
                </a:lnTo>
                <a:lnTo>
                  <a:pt x="27288" y="74631"/>
                </a:lnTo>
                <a:lnTo>
                  <a:pt x="27860" y="74123"/>
                </a:lnTo>
                <a:lnTo>
                  <a:pt x="28431" y="73806"/>
                </a:lnTo>
                <a:lnTo>
                  <a:pt x="29065" y="73488"/>
                </a:lnTo>
                <a:lnTo>
                  <a:pt x="29763" y="73298"/>
                </a:lnTo>
                <a:lnTo>
                  <a:pt x="30525" y="73235"/>
                </a:lnTo>
                <a:lnTo>
                  <a:pt x="31286" y="73298"/>
                </a:lnTo>
                <a:lnTo>
                  <a:pt x="31731" y="73362"/>
                </a:lnTo>
                <a:lnTo>
                  <a:pt x="32175" y="73488"/>
                </a:lnTo>
                <a:lnTo>
                  <a:pt x="32619" y="73679"/>
                </a:lnTo>
                <a:lnTo>
                  <a:pt x="33063" y="73933"/>
                </a:lnTo>
                <a:lnTo>
                  <a:pt x="33444" y="74187"/>
                </a:lnTo>
                <a:lnTo>
                  <a:pt x="33825" y="74440"/>
                </a:lnTo>
                <a:lnTo>
                  <a:pt x="34142" y="74758"/>
                </a:lnTo>
                <a:lnTo>
                  <a:pt x="34396" y="75138"/>
                </a:lnTo>
                <a:lnTo>
                  <a:pt x="34713" y="75519"/>
                </a:lnTo>
                <a:lnTo>
                  <a:pt x="34904" y="75900"/>
                </a:lnTo>
                <a:lnTo>
                  <a:pt x="35094" y="76344"/>
                </a:lnTo>
                <a:lnTo>
                  <a:pt x="35221" y="76788"/>
                </a:lnTo>
                <a:lnTo>
                  <a:pt x="35348" y="77233"/>
                </a:lnTo>
                <a:lnTo>
                  <a:pt x="35411" y="77677"/>
                </a:lnTo>
                <a:lnTo>
                  <a:pt x="35411" y="78185"/>
                </a:lnTo>
                <a:lnTo>
                  <a:pt x="35348" y="78629"/>
                </a:lnTo>
                <a:lnTo>
                  <a:pt x="35285" y="79137"/>
                </a:lnTo>
                <a:lnTo>
                  <a:pt x="35158" y="79581"/>
                </a:lnTo>
                <a:lnTo>
                  <a:pt x="34967" y="80025"/>
                </a:lnTo>
                <a:lnTo>
                  <a:pt x="34777" y="80469"/>
                </a:lnTo>
                <a:lnTo>
                  <a:pt x="34523" y="80850"/>
                </a:lnTo>
                <a:lnTo>
                  <a:pt x="34206" y="81167"/>
                </a:lnTo>
                <a:lnTo>
                  <a:pt x="33888" y="81548"/>
                </a:lnTo>
                <a:lnTo>
                  <a:pt x="33508" y="81802"/>
                </a:lnTo>
                <a:lnTo>
                  <a:pt x="33127" y="82056"/>
                </a:lnTo>
                <a:lnTo>
                  <a:pt x="32746" y="82310"/>
                </a:lnTo>
                <a:lnTo>
                  <a:pt x="32302" y="82500"/>
                </a:lnTo>
                <a:lnTo>
                  <a:pt x="31858" y="82627"/>
                </a:lnTo>
                <a:lnTo>
                  <a:pt x="31413" y="82754"/>
                </a:lnTo>
                <a:lnTo>
                  <a:pt x="30969" y="82817"/>
                </a:lnTo>
                <a:lnTo>
                  <a:pt x="30461" y="82817"/>
                </a:lnTo>
                <a:lnTo>
                  <a:pt x="30017" y="82754"/>
                </a:lnTo>
                <a:lnTo>
                  <a:pt x="29256" y="82627"/>
                </a:lnTo>
                <a:lnTo>
                  <a:pt x="28558" y="82310"/>
                </a:lnTo>
                <a:lnTo>
                  <a:pt x="27986" y="81992"/>
                </a:lnTo>
                <a:lnTo>
                  <a:pt x="27415" y="81548"/>
                </a:lnTo>
                <a:lnTo>
                  <a:pt x="26908" y="81040"/>
                </a:lnTo>
                <a:lnTo>
                  <a:pt x="26527" y="80469"/>
                </a:lnTo>
                <a:lnTo>
                  <a:pt x="26210" y="79835"/>
                </a:lnTo>
                <a:lnTo>
                  <a:pt x="26019" y="79137"/>
                </a:lnTo>
                <a:lnTo>
                  <a:pt x="16183" y="78248"/>
                </a:lnTo>
                <a:lnTo>
                  <a:pt x="14596" y="89988"/>
                </a:lnTo>
                <a:lnTo>
                  <a:pt x="24306" y="91638"/>
                </a:lnTo>
                <a:lnTo>
                  <a:pt x="24686" y="91067"/>
                </a:lnTo>
                <a:lnTo>
                  <a:pt x="25194" y="90496"/>
                </a:lnTo>
                <a:lnTo>
                  <a:pt x="25702" y="90052"/>
                </a:lnTo>
                <a:lnTo>
                  <a:pt x="26336" y="89671"/>
                </a:lnTo>
                <a:lnTo>
                  <a:pt x="26971" y="89417"/>
                </a:lnTo>
                <a:lnTo>
                  <a:pt x="27669" y="89227"/>
                </a:lnTo>
                <a:lnTo>
                  <a:pt x="28367" y="89163"/>
                </a:lnTo>
                <a:lnTo>
                  <a:pt x="29129" y="89227"/>
                </a:lnTo>
                <a:lnTo>
                  <a:pt x="29636" y="89290"/>
                </a:lnTo>
                <a:lnTo>
                  <a:pt x="30081" y="89417"/>
                </a:lnTo>
                <a:lnTo>
                  <a:pt x="30525" y="89608"/>
                </a:lnTo>
                <a:lnTo>
                  <a:pt x="30906" y="89798"/>
                </a:lnTo>
                <a:lnTo>
                  <a:pt x="31286" y="90052"/>
                </a:lnTo>
                <a:lnTo>
                  <a:pt x="31667" y="90369"/>
                </a:lnTo>
                <a:lnTo>
                  <a:pt x="31985" y="90687"/>
                </a:lnTo>
                <a:lnTo>
                  <a:pt x="32302" y="91067"/>
                </a:lnTo>
                <a:lnTo>
                  <a:pt x="32556" y="91385"/>
                </a:lnTo>
                <a:lnTo>
                  <a:pt x="32810" y="91829"/>
                </a:lnTo>
                <a:lnTo>
                  <a:pt x="33000" y="92210"/>
                </a:lnTo>
                <a:lnTo>
                  <a:pt x="33127" y="92654"/>
                </a:lnTo>
                <a:lnTo>
                  <a:pt x="33190" y="93162"/>
                </a:lnTo>
                <a:lnTo>
                  <a:pt x="33254" y="93606"/>
                </a:lnTo>
                <a:lnTo>
                  <a:pt x="33254" y="94113"/>
                </a:lnTo>
                <a:lnTo>
                  <a:pt x="33254" y="94558"/>
                </a:lnTo>
                <a:lnTo>
                  <a:pt x="33127" y="95065"/>
                </a:lnTo>
                <a:lnTo>
                  <a:pt x="33000" y="95510"/>
                </a:lnTo>
                <a:lnTo>
                  <a:pt x="32810" y="95954"/>
                </a:lnTo>
                <a:lnTo>
                  <a:pt x="32619" y="96398"/>
                </a:lnTo>
                <a:lnTo>
                  <a:pt x="32365" y="96779"/>
                </a:lnTo>
                <a:lnTo>
                  <a:pt x="32048" y="97096"/>
                </a:lnTo>
                <a:lnTo>
                  <a:pt x="31731" y="97413"/>
                </a:lnTo>
                <a:lnTo>
                  <a:pt x="31413" y="97731"/>
                </a:lnTo>
                <a:lnTo>
                  <a:pt x="31033" y="97985"/>
                </a:lnTo>
                <a:lnTo>
                  <a:pt x="30652" y="98238"/>
                </a:lnTo>
                <a:lnTo>
                  <a:pt x="30208" y="98429"/>
                </a:lnTo>
                <a:lnTo>
                  <a:pt x="29763" y="98556"/>
                </a:lnTo>
                <a:lnTo>
                  <a:pt x="29319" y="98683"/>
                </a:lnTo>
                <a:lnTo>
                  <a:pt x="28811" y="98683"/>
                </a:lnTo>
                <a:lnTo>
                  <a:pt x="28367" y="98746"/>
                </a:lnTo>
                <a:lnTo>
                  <a:pt x="27860" y="98683"/>
                </a:lnTo>
                <a:lnTo>
                  <a:pt x="27161" y="98492"/>
                </a:lnTo>
                <a:lnTo>
                  <a:pt x="26463" y="98238"/>
                </a:lnTo>
                <a:lnTo>
                  <a:pt x="25829" y="97921"/>
                </a:lnTo>
                <a:lnTo>
                  <a:pt x="25258" y="97477"/>
                </a:lnTo>
                <a:lnTo>
                  <a:pt x="24813" y="96969"/>
                </a:lnTo>
                <a:lnTo>
                  <a:pt x="24369" y="96335"/>
                </a:lnTo>
                <a:lnTo>
                  <a:pt x="24052" y="95700"/>
                </a:lnTo>
                <a:lnTo>
                  <a:pt x="23861" y="95065"/>
                </a:lnTo>
                <a:lnTo>
                  <a:pt x="14088" y="94113"/>
                </a:lnTo>
                <a:lnTo>
                  <a:pt x="12502" y="105854"/>
                </a:lnTo>
                <a:lnTo>
                  <a:pt x="22211" y="107567"/>
                </a:lnTo>
                <a:lnTo>
                  <a:pt x="22592" y="106996"/>
                </a:lnTo>
                <a:lnTo>
                  <a:pt x="23036" y="106425"/>
                </a:lnTo>
                <a:lnTo>
                  <a:pt x="23608" y="105981"/>
                </a:lnTo>
                <a:lnTo>
                  <a:pt x="24179" y="105600"/>
                </a:lnTo>
                <a:lnTo>
                  <a:pt x="24813" y="105346"/>
                </a:lnTo>
                <a:lnTo>
                  <a:pt x="25511" y="105156"/>
                </a:lnTo>
                <a:lnTo>
                  <a:pt x="26273" y="105092"/>
                </a:lnTo>
                <a:lnTo>
                  <a:pt x="27035" y="105092"/>
                </a:lnTo>
                <a:lnTo>
                  <a:pt x="27479" y="105219"/>
                </a:lnTo>
                <a:lnTo>
                  <a:pt x="27923" y="105346"/>
                </a:lnTo>
                <a:lnTo>
                  <a:pt x="28367" y="105537"/>
                </a:lnTo>
                <a:lnTo>
                  <a:pt x="28811" y="105727"/>
                </a:lnTo>
                <a:lnTo>
                  <a:pt x="29192" y="105981"/>
                </a:lnTo>
                <a:lnTo>
                  <a:pt x="29573" y="106298"/>
                </a:lnTo>
                <a:lnTo>
                  <a:pt x="29890" y="106615"/>
                </a:lnTo>
                <a:lnTo>
                  <a:pt x="30144" y="106933"/>
                </a:lnTo>
                <a:lnTo>
                  <a:pt x="30461" y="107313"/>
                </a:lnTo>
                <a:lnTo>
                  <a:pt x="30652" y="107758"/>
                </a:lnTo>
                <a:lnTo>
                  <a:pt x="30842" y="108138"/>
                </a:lnTo>
                <a:lnTo>
                  <a:pt x="30969" y="108583"/>
                </a:lnTo>
                <a:lnTo>
                  <a:pt x="31096" y="109027"/>
                </a:lnTo>
                <a:lnTo>
                  <a:pt x="31160" y="109535"/>
                </a:lnTo>
                <a:lnTo>
                  <a:pt x="31160" y="109979"/>
                </a:lnTo>
                <a:lnTo>
                  <a:pt x="31096" y="110487"/>
                </a:lnTo>
                <a:lnTo>
                  <a:pt x="31033" y="110994"/>
                </a:lnTo>
                <a:lnTo>
                  <a:pt x="30906" y="111438"/>
                </a:lnTo>
                <a:lnTo>
                  <a:pt x="30715" y="111883"/>
                </a:lnTo>
                <a:lnTo>
                  <a:pt x="30525" y="112263"/>
                </a:lnTo>
                <a:lnTo>
                  <a:pt x="30271" y="112644"/>
                </a:lnTo>
                <a:lnTo>
                  <a:pt x="29954" y="113025"/>
                </a:lnTo>
                <a:lnTo>
                  <a:pt x="29636" y="113342"/>
                </a:lnTo>
                <a:lnTo>
                  <a:pt x="29256" y="113660"/>
                </a:lnTo>
                <a:lnTo>
                  <a:pt x="28875" y="113913"/>
                </a:lnTo>
                <a:lnTo>
                  <a:pt x="28494" y="114167"/>
                </a:lnTo>
                <a:lnTo>
                  <a:pt x="28050" y="114294"/>
                </a:lnTo>
                <a:lnTo>
                  <a:pt x="27606" y="114485"/>
                </a:lnTo>
                <a:lnTo>
                  <a:pt x="27161" y="114548"/>
                </a:lnTo>
                <a:lnTo>
                  <a:pt x="26717" y="114612"/>
                </a:lnTo>
                <a:lnTo>
                  <a:pt x="25765" y="114612"/>
                </a:lnTo>
                <a:lnTo>
                  <a:pt x="25004" y="114421"/>
                </a:lnTo>
                <a:lnTo>
                  <a:pt x="24306" y="114167"/>
                </a:lnTo>
                <a:lnTo>
                  <a:pt x="23735" y="113850"/>
                </a:lnTo>
                <a:lnTo>
                  <a:pt x="23163" y="113406"/>
                </a:lnTo>
                <a:lnTo>
                  <a:pt x="22656" y="112835"/>
                </a:lnTo>
                <a:lnTo>
                  <a:pt x="22275" y="112263"/>
                </a:lnTo>
                <a:lnTo>
                  <a:pt x="21958" y="111629"/>
                </a:lnTo>
                <a:lnTo>
                  <a:pt x="21767" y="110931"/>
                </a:lnTo>
                <a:lnTo>
                  <a:pt x="11931" y="110042"/>
                </a:lnTo>
                <a:lnTo>
                  <a:pt x="10344" y="121783"/>
                </a:lnTo>
                <a:lnTo>
                  <a:pt x="20054" y="123496"/>
                </a:lnTo>
                <a:lnTo>
                  <a:pt x="20435" y="122925"/>
                </a:lnTo>
                <a:lnTo>
                  <a:pt x="20942" y="122354"/>
                </a:lnTo>
                <a:lnTo>
                  <a:pt x="21450" y="121910"/>
                </a:lnTo>
                <a:lnTo>
                  <a:pt x="22085" y="121529"/>
                </a:lnTo>
                <a:lnTo>
                  <a:pt x="22719" y="121275"/>
                </a:lnTo>
                <a:lnTo>
                  <a:pt x="23417" y="121085"/>
                </a:lnTo>
                <a:lnTo>
                  <a:pt x="24115" y="121021"/>
                </a:lnTo>
                <a:lnTo>
                  <a:pt x="24877" y="121021"/>
                </a:lnTo>
                <a:lnTo>
                  <a:pt x="25385" y="121148"/>
                </a:lnTo>
                <a:lnTo>
                  <a:pt x="25829" y="121275"/>
                </a:lnTo>
                <a:lnTo>
                  <a:pt x="26273" y="121465"/>
                </a:lnTo>
                <a:lnTo>
                  <a:pt x="26654" y="121656"/>
                </a:lnTo>
                <a:lnTo>
                  <a:pt x="27035" y="121910"/>
                </a:lnTo>
                <a:lnTo>
                  <a:pt x="27415" y="122227"/>
                </a:lnTo>
                <a:lnTo>
                  <a:pt x="27733" y="122544"/>
                </a:lnTo>
                <a:lnTo>
                  <a:pt x="28050" y="122862"/>
                </a:lnTo>
                <a:lnTo>
                  <a:pt x="28304" y="123242"/>
                </a:lnTo>
                <a:lnTo>
                  <a:pt x="28558" y="123623"/>
                </a:lnTo>
                <a:lnTo>
                  <a:pt x="28748" y="124067"/>
                </a:lnTo>
                <a:lnTo>
                  <a:pt x="28875" y="124512"/>
                </a:lnTo>
                <a:lnTo>
                  <a:pt x="28938" y="124956"/>
                </a:lnTo>
                <a:lnTo>
                  <a:pt x="29002" y="125463"/>
                </a:lnTo>
                <a:lnTo>
                  <a:pt x="29002" y="125908"/>
                </a:lnTo>
                <a:lnTo>
                  <a:pt x="29002" y="126415"/>
                </a:lnTo>
                <a:lnTo>
                  <a:pt x="28875" y="126923"/>
                </a:lnTo>
                <a:lnTo>
                  <a:pt x="28748" y="127367"/>
                </a:lnTo>
                <a:lnTo>
                  <a:pt x="28558" y="127812"/>
                </a:lnTo>
                <a:lnTo>
                  <a:pt x="28367" y="128192"/>
                </a:lnTo>
                <a:lnTo>
                  <a:pt x="28113" y="128573"/>
                </a:lnTo>
                <a:lnTo>
                  <a:pt x="27796" y="128954"/>
                </a:lnTo>
                <a:lnTo>
                  <a:pt x="27479" y="129271"/>
                </a:lnTo>
                <a:lnTo>
                  <a:pt x="27161" y="129588"/>
                </a:lnTo>
                <a:lnTo>
                  <a:pt x="26781" y="129842"/>
                </a:lnTo>
                <a:lnTo>
                  <a:pt x="26400" y="130033"/>
                </a:lnTo>
                <a:lnTo>
                  <a:pt x="25956" y="130223"/>
                </a:lnTo>
                <a:lnTo>
                  <a:pt x="25511" y="130413"/>
                </a:lnTo>
                <a:lnTo>
                  <a:pt x="25067" y="130477"/>
                </a:lnTo>
                <a:lnTo>
                  <a:pt x="24560" y="130540"/>
                </a:lnTo>
                <a:lnTo>
                  <a:pt x="23608" y="130540"/>
                </a:lnTo>
                <a:lnTo>
                  <a:pt x="22910" y="130350"/>
                </a:lnTo>
                <a:lnTo>
                  <a:pt x="22211" y="130096"/>
                </a:lnTo>
                <a:lnTo>
                  <a:pt x="21577" y="129715"/>
                </a:lnTo>
                <a:lnTo>
                  <a:pt x="21006" y="129271"/>
                </a:lnTo>
                <a:lnTo>
                  <a:pt x="20561" y="128763"/>
                </a:lnTo>
                <a:lnTo>
                  <a:pt x="20117" y="128192"/>
                </a:lnTo>
                <a:lnTo>
                  <a:pt x="19800" y="127558"/>
                </a:lnTo>
                <a:lnTo>
                  <a:pt x="19610" y="126860"/>
                </a:lnTo>
                <a:lnTo>
                  <a:pt x="9837" y="125971"/>
                </a:lnTo>
                <a:lnTo>
                  <a:pt x="8250" y="137712"/>
                </a:lnTo>
                <a:lnTo>
                  <a:pt x="17960" y="139425"/>
                </a:lnTo>
                <a:lnTo>
                  <a:pt x="18340" y="138790"/>
                </a:lnTo>
                <a:lnTo>
                  <a:pt x="18785" y="138283"/>
                </a:lnTo>
                <a:lnTo>
                  <a:pt x="19356" y="137838"/>
                </a:lnTo>
                <a:lnTo>
                  <a:pt x="19927" y="137458"/>
                </a:lnTo>
                <a:lnTo>
                  <a:pt x="20561" y="137204"/>
                </a:lnTo>
                <a:lnTo>
                  <a:pt x="21260" y="137013"/>
                </a:lnTo>
                <a:lnTo>
                  <a:pt x="22021" y="136950"/>
                </a:lnTo>
                <a:lnTo>
                  <a:pt x="22783" y="136950"/>
                </a:lnTo>
                <a:lnTo>
                  <a:pt x="23227" y="137077"/>
                </a:lnTo>
                <a:lnTo>
                  <a:pt x="23671" y="137204"/>
                </a:lnTo>
                <a:lnTo>
                  <a:pt x="24115" y="137331"/>
                </a:lnTo>
                <a:lnTo>
                  <a:pt x="24560" y="137585"/>
                </a:lnTo>
                <a:lnTo>
                  <a:pt x="24940" y="137838"/>
                </a:lnTo>
                <a:lnTo>
                  <a:pt x="25321" y="138092"/>
                </a:lnTo>
                <a:lnTo>
                  <a:pt x="25638" y="138473"/>
                </a:lnTo>
                <a:lnTo>
                  <a:pt x="25892" y="138790"/>
                </a:lnTo>
                <a:lnTo>
                  <a:pt x="26210" y="139171"/>
                </a:lnTo>
                <a:lnTo>
                  <a:pt x="26400" y="139552"/>
                </a:lnTo>
                <a:lnTo>
                  <a:pt x="26590" y="139996"/>
                </a:lnTo>
                <a:lnTo>
                  <a:pt x="26717" y="140440"/>
                </a:lnTo>
                <a:lnTo>
                  <a:pt x="26844" y="140885"/>
                </a:lnTo>
                <a:lnTo>
                  <a:pt x="26908" y="141392"/>
                </a:lnTo>
                <a:lnTo>
                  <a:pt x="26908" y="141837"/>
                </a:lnTo>
                <a:lnTo>
                  <a:pt x="26844" y="142344"/>
                </a:lnTo>
                <a:lnTo>
                  <a:pt x="26781" y="142788"/>
                </a:lnTo>
                <a:lnTo>
                  <a:pt x="26654" y="143296"/>
                </a:lnTo>
                <a:lnTo>
                  <a:pt x="26463" y="143740"/>
                </a:lnTo>
                <a:lnTo>
                  <a:pt x="26273" y="144121"/>
                </a:lnTo>
                <a:lnTo>
                  <a:pt x="26019" y="144502"/>
                </a:lnTo>
                <a:lnTo>
                  <a:pt x="25702" y="144883"/>
                </a:lnTo>
                <a:lnTo>
                  <a:pt x="25385" y="145200"/>
                </a:lnTo>
                <a:lnTo>
                  <a:pt x="25004" y="145517"/>
                </a:lnTo>
                <a:lnTo>
                  <a:pt x="24623" y="145771"/>
                </a:lnTo>
                <a:lnTo>
                  <a:pt x="24242" y="145962"/>
                </a:lnTo>
                <a:lnTo>
                  <a:pt x="23798" y="146152"/>
                </a:lnTo>
                <a:lnTo>
                  <a:pt x="23417" y="146279"/>
                </a:lnTo>
                <a:lnTo>
                  <a:pt x="22910" y="146406"/>
                </a:lnTo>
                <a:lnTo>
                  <a:pt x="22465" y="146469"/>
                </a:lnTo>
                <a:lnTo>
                  <a:pt x="21958" y="146469"/>
                </a:lnTo>
                <a:lnTo>
                  <a:pt x="21513" y="146406"/>
                </a:lnTo>
                <a:lnTo>
                  <a:pt x="20752" y="146279"/>
                </a:lnTo>
                <a:lnTo>
                  <a:pt x="20054" y="146025"/>
                </a:lnTo>
                <a:lnTo>
                  <a:pt x="19483" y="145644"/>
                </a:lnTo>
                <a:lnTo>
                  <a:pt x="18911" y="145200"/>
                </a:lnTo>
                <a:lnTo>
                  <a:pt x="18404" y="144692"/>
                </a:lnTo>
                <a:lnTo>
                  <a:pt x="18023" y="144121"/>
                </a:lnTo>
                <a:lnTo>
                  <a:pt x="17706" y="143487"/>
                </a:lnTo>
                <a:lnTo>
                  <a:pt x="17515" y="142788"/>
                </a:lnTo>
                <a:lnTo>
                  <a:pt x="7679" y="141900"/>
                </a:lnTo>
                <a:lnTo>
                  <a:pt x="6092" y="153640"/>
                </a:lnTo>
                <a:lnTo>
                  <a:pt x="15802" y="155354"/>
                </a:lnTo>
                <a:lnTo>
                  <a:pt x="16183" y="154719"/>
                </a:lnTo>
                <a:lnTo>
                  <a:pt x="16690" y="154212"/>
                </a:lnTo>
                <a:lnTo>
                  <a:pt x="17198" y="153767"/>
                </a:lnTo>
                <a:lnTo>
                  <a:pt x="17833" y="153387"/>
                </a:lnTo>
                <a:lnTo>
                  <a:pt x="18467" y="153069"/>
                </a:lnTo>
                <a:lnTo>
                  <a:pt x="19165" y="152942"/>
                </a:lnTo>
                <a:lnTo>
                  <a:pt x="19863" y="152815"/>
                </a:lnTo>
                <a:lnTo>
                  <a:pt x="20625" y="152879"/>
                </a:lnTo>
                <a:lnTo>
                  <a:pt x="21133" y="152942"/>
                </a:lnTo>
                <a:lnTo>
                  <a:pt x="21577" y="153133"/>
                </a:lnTo>
                <a:lnTo>
                  <a:pt x="22021" y="153260"/>
                </a:lnTo>
                <a:lnTo>
                  <a:pt x="22402" y="153513"/>
                </a:lnTo>
                <a:lnTo>
                  <a:pt x="22783" y="153767"/>
                </a:lnTo>
                <a:lnTo>
                  <a:pt x="23163" y="154021"/>
                </a:lnTo>
                <a:lnTo>
                  <a:pt x="23481" y="154338"/>
                </a:lnTo>
                <a:lnTo>
                  <a:pt x="23798" y="154719"/>
                </a:lnTo>
                <a:lnTo>
                  <a:pt x="24052" y="155100"/>
                </a:lnTo>
                <a:lnTo>
                  <a:pt x="24306" y="155481"/>
                </a:lnTo>
                <a:lnTo>
                  <a:pt x="24496" y="155925"/>
                </a:lnTo>
                <a:lnTo>
                  <a:pt x="24623" y="156369"/>
                </a:lnTo>
                <a:lnTo>
                  <a:pt x="24686" y="156813"/>
                </a:lnTo>
                <a:lnTo>
                  <a:pt x="24750" y="157258"/>
                </a:lnTo>
                <a:lnTo>
                  <a:pt x="24750" y="157765"/>
                </a:lnTo>
                <a:lnTo>
                  <a:pt x="24750" y="158273"/>
                </a:lnTo>
                <a:lnTo>
                  <a:pt x="24623" y="158717"/>
                </a:lnTo>
                <a:lnTo>
                  <a:pt x="24496" y="159162"/>
                </a:lnTo>
                <a:lnTo>
                  <a:pt x="24306" y="159606"/>
                </a:lnTo>
                <a:lnTo>
                  <a:pt x="24115" y="160050"/>
                </a:lnTo>
                <a:lnTo>
                  <a:pt x="23861" y="160431"/>
                </a:lnTo>
                <a:lnTo>
                  <a:pt x="23544" y="160812"/>
                </a:lnTo>
                <a:lnTo>
                  <a:pt x="23227" y="161129"/>
                </a:lnTo>
                <a:lnTo>
                  <a:pt x="22910" y="161383"/>
                </a:lnTo>
                <a:lnTo>
                  <a:pt x="22529" y="161700"/>
                </a:lnTo>
                <a:lnTo>
                  <a:pt x="22148" y="161890"/>
                </a:lnTo>
                <a:lnTo>
                  <a:pt x="21704" y="162081"/>
                </a:lnTo>
                <a:lnTo>
                  <a:pt x="21260" y="162208"/>
                </a:lnTo>
                <a:lnTo>
                  <a:pt x="20815" y="162335"/>
                </a:lnTo>
                <a:lnTo>
                  <a:pt x="20308" y="162398"/>
                </a:lnTo>
                <a:lnTo>
                  <a:pt x="19863" y="162398"/>
                </a:lnTo>
                <a:lnTo>
                  <a:pt x="19356" y="162335"/>
                </a:lnTo>
                <a:lnTo>
                  <a:pt x="18658" y="162208"/>
                </a:lnTo>
                <a:lnTo>
                  <a:pt x="17960" y="161954"/>
                </a:lnTo>
                <a:lnTo>
                  <a:pt x="17325" y="161573"/>
                </a:lnTo>
                <a:lnTo>
                  <a:pt x="16754" y="161129"/>
                </a:lnTo>
                <a:lnTo>
                  <a:pt x="16310" y="160621"/>
                </a:lnTo>
                <a:lnTo>
                  <a:pt x="15865" y="160050"/>
                </a:lnTo>
                <a:lnTo>
                  <a:pt x="15548" y="159415"/>
                </a:lnTo>
                <a:lnTo>
                  <a:pt x="15358" y="158717"/>
                </a:lnTo>
                <a:lnTo>
                  <a:pt x="5585" y="157829"/>
                </a:lnTo>
                <a:lnTo>
                  <a:pt x="3998" y="169569"/>
                </a:lnTo>
                <a:lnTo>
                  <a:pt x="13708" y="171283"/>
                </a:lnTo>
                <a:lnTo>
                  <a:pt x="14088" y="170648"/>
                </a:lnTo>
                <a:lnTo>
                  <a:pt x="14533" y="170140"/>
                </a:lnTo>
                <a:lnTo>
                  <a:pt x="15104" y="169633"/>
                </a:lnTo>
                <a:lnTo>
                  <a:pt x="15675" y="169315"/>
                </a:lnTo>
                <a:lnTo>
                  <a:pt x="16310" y="168998"/>
                </a:lnTo>
                <a:lnTo>
                  <a:pt x="17008" y="168808"/>
                </a:lnTo>
                <a:lnTo>
                  <a:pt x="17769" y="168744"/>
                </a:lnTo>
                <a:lnTo>
                  <a:pt x="18531" y="168808"/>
                </a:lnTo>
                <a:lnTo>
                  <a:pt x="18975" y="168871"/>
                </a:lnTo>
                <a:lnTo>
                  <a:pt x="19419" y="168998"/>
                </a:lnTo>
                <a:lnTo>
                  <a:pt x="19863" y="169188"/>
                </a:lnTo>
                <a:lnTo>
                  <a:pt x="20308" y="169442"/>
                </a:lnTo>
                <a:lnTo>
                  <a:pt x="20688" y="169696"/>
                </a:lnTo>
                <a:lnTo>
                  <a:pt x="21069" y="169950"/>
                </a:lnTo>
                <a:lnTo>
                  <a:pt x="21386" y="170267"/>
                </a:lnTo>
                <a:lnTo>
                  <a:pt x="21640" y="170648"/>
                </a:lnTo>
                <a:lnTo>
                  <a:pt x="21958" y="171029"/>
                </a:lnTo>
                <a:lnTo>
                  <a:pt x="22148" y="171410"/>
                </a:lnTo>
                <a:lnTo>
                  <a:pt x="22338" y="171854"/>
                </a:lnTo>
                <a:lnTo>
                  <a:pt x="22465" y="172298"/>
                </a:lnTo>
                <a:lnTo>
                  <a:pt x="22592" y="172742"/>
                </a:lnTo>
                <a:lnTo>
                  <a:pt x="22656" y="173187"/>
                </a:lnTo>
                <a:lnTo>
                  <a:pt x="22656" y="173694"/>
                </a:lnTo>
                <a:lnTo>
                  <a:pt x="22592" y="174138"/>
                </a:lnTo>
                <a:lnTo>
                  <a:pt x="22529" y="174646"/>
                </a:lnTo>
                <a:lnTo>
                  <a:pt x="22402" y="175090"/>
                </a:lnTo>
                <a:lnTo>
                  <a:pt x="22211" y="175535"/>
                </a:lnTo>
                <a:lnTo>
                  <a:pt x="22021" y="175979"/>
                </a:lnTo>
                <a:lnTo>
                  <a:pt x="21767" y="176360"/>
                </a:lnTo>
                <a:lnTo>
                  <a:pt x="21450" y="176677"/>
                </a:lnTo>
                <a:lnTo>
                  <a:pt x="21133" y="177058"/>
                </a:lnTo>
                <a:lnTo>
                  <a:pt x="20752" y="177312"/>
                </a:lnTo>
                <a:lnTo>
                  <a:pt x="20371" y="177565"/>
                </a:lnTo>
                <a:lnTo>
                  <a:pt x="19990" y="177819"/>
                </a:lnTo>
                <a:lnTo>
                  <a:pt x="19546" y="178010"/>
                </a:lnTo>
                <a:lnTo>
                  <a:pt x="19165" y="178137"/>
                </a:lnTo>
                <a:lnTo>
                  <a:pt x="18658" y="178263"/>
                </a:lnTo>
                <a:lnTo>
                  <a:pt x="18213" y="178327"/>
                </a:lnTo>
                <a:lnTo>
                  <a:pt x="17706" y="178327"/>
                </a:lnTo>
                <a:lnTo>
                  <a:pt x="17262" y="178263"/>
                </a:lnTo>
                <a:lnTo>
                  <a:pt x="16500" y="178137"/>
                </a:lnTo>
                <a:lnTo>
                  <a:pt x="15802" y="177883"/>
                </a:lnTo>
                <a:lnTo>
                  <a:pt x="15231" y="177502"/>
                </a:lnTo>
                <a:lnTo>
                  <a:pt x="14660" y="177058"/>
                </a:lnTo>
                <a:lnTo>
                  <a:pt x="14152" y="176550"/>
                </a:lnTo>
                <a:lnTo>
                  <a:pt x="13771" y="175979"/>
                </a:lnTo>
                <a:lnTo>
                  <a:pt x="13454" y="175344"/>
                </a:lnTo>
                <a:lnTo>
                  <a:pt x="13263" y="174646"/>
                </a:lnTo>
                <a:lnTo>
                  <a:pt x="3427" y="173758"/>
                </a:lnTo>
                <a:lnTo>
                  <a:pt x="1840" y="185498"/>
                </a:lnTo>
                <a:lnTo>
                  <a:pt x="11550" y="187148"/>
                </a:lnTo>
                <a:lnTo>
                  <a:pt x="11931" y="186577"/>
                </a:lnTo>
                <a:lnTo>
                  <a:pt x="12438" y="186069"/>
                </a:lnTo>
                <a:lnTo>
                  <a:pt x="12946" y="185562"/>
                </a:lnTo>
                <a:lnTo>
                  <a:pt x="13581" y="185181"/>
                </a:lnTo>
                <a:lnTo>
                  <a:pt x="14215" y="184927"/>
                </a:lnTo>
                <a:lnTo>
                  <a:pt x="14913" y="184737"/>
                </a:lnTo>
                <a:lnTo>
                  <a:pt x="15612" y="184673"/>
                </a:lnTo>
                <a:lnTo>
                  <a:pt x="16373" y="184737"/>
                </a:lnTo>
                <a:lnTo>
                  <a:pt x="16881" y="184800"/>
                </a:lnTo>
                <a:lnTo>
                  <a:pt x="17325" y="184927"/>
                </a:lnTo>
                <a:lnTo>
                  <a:pt x="17769" y="185117"/>
                </a:lnTo>
                <a:lnTo>
                  <a:pt x="18150" y="185308"/>
                </a:lnTo>
                <a:lnTo>
                  <a:pt x="18531" y="185562"/>
                </a:lnTo>
                <a:lnTo>
                  <a:pt x="18911" y="185879"/>
                </a:lnTo>
                <a:lnTo>
                  <a:pt x="19229" y="186196"/>
                </a:lnTo>
                <a:lnTo>
                  <a:pt x="19546" y="186577"/>
                </a:lnTo>
                <a:lnTo>
                  <a:pt x="19800" y="186958"/>
                </a:lnTo>
                <a:lnTo>
                  <a:pt x="20054" y="187338"/>
                </a:lnTo>
                <a:lnTo>
                  <a:pt x="20244" y="187783"/>
                </a:lnTo>
                <a:lnTo>
                  <a:pt x="20371" y="188163"/>
                </a:lnTo>
                <a:lnTo>
                  <a:pt x="20435" y="188671"/>
                </a:lnTo>
                <a:lnTo>
                  <a:pt x="20498" y="189115"/>
                </a:lnTo>
                <a:lnTo>
                  <a:pt x="20498" y="189623"/>
                </a:lnTo>
                <a:lnTo>
                  <a:pt x="20498" y="190067"/>
                </a:lnTo>
                <a:lnTo>
                  <a:pt x="20371" y="190575"/>
                </a:lnTo>
                <a:lnTo>
                  <a:pt x="20244" y="191019"/>
                </a:lnTo>
                <a:lnTo>
                  <a:pt x="20054" y="191463"/>
                </a:lnTo>
                <a:lnTo>
                  <a:pt x="19863" y="191908"/>
                </a:lnTo>
                <a:lnTo>
                  <a:pt x="19610" y="192288"/>
                </a:lnTo>
                <a:lnTo>
                  <a:pt x="19292" y="192606"/>
                </a:lnTo>
                <a:lnTo>
                  <a:pt x="18975" y="192923"/>
                </a:lnTo>
                <a:lnTo>
                  <a:pt x="18658" y="193240"/>
                </a:lnTo>
                <a:lnTo>
                  <a:pt x="18277" y="193494"/>
                </a:lnTo>
                <a:lnTo>
                  <a:pt x="17896" y="193748"/>
                </a:lnTo>
                <a:lnTo>
                  <a:pt x="17452" y="193938"/>
                </a:lnTo>
                <a:lnTo>
                  <a:pt x="17008" y="194065"/>
                </a:lnTo>
                <a:lnTo>
                  <a:pt x="16563" y="194192"/>
                </a:lnTo>
                <a:lnTo>
                  <a:pt x="16056" y="194192"/>
                </a:lnTo>
                <a:lnTo>
                  <a:pt x="15612" y="194256"/>
                </a:lnTo>
                <a:lnTo>
                  <a:pt x="15104" y="194192"/>
                </a:lnTo>
                <a:lnTo>
                  <a:pt x="14406" y="194002"/>
                </a:lnTo>
                <a:lnTo>
                  <a:pt x="13708" y="193748"/>
                </a:lnTo>
                <a:lnTo>
                  <a:pt x="13073" y="193431"/>
                </a:lnTo>
                <a:lnTo>
                  <a:pt x="12502" y="192987"/>
                </a:lnTo>
                <a:lnTo>
                  <a:pt x="12058" y="192479"/>
                </a:lnTo>
                <a:lnTo>
                  <a:pt x="11613" y="191844"/>
                </a:lnTo>
                <a:lnTo>
                  <a:pt x="11296" y="191210"/>
                </a:lnTo>
                <a:lnTo>
                  <a:pt x="11106" y="190575"/>
                </a:lnTo>
                <a:lnTo>
                  <a:pt x="1333" y="189623"/>
                </a:lnTo>
                <a:lnTo>
                  <a:pt x="0" y="199587"/>
                </a:lnTo>
                <a:lnTo>
                  <a:pt x="74504" y="209550"/>
                </a:lnTo>
                <a:lnTo>
                  <a:pt x="102744" y="10154"/>
                </a:lnTo>
                <a:lnTo>
                  <a:pt x="26654" y="0"/>
                </a:lnTo>
                <a:close/>
              </a:path>
            </a:pathLst>
          </a:custGeom>
          <a:solidFill>
            <a:schemeClr val="lt1"/>
          </a:solidFill>
          <a:ln>
            <a:noFill/>
          </a:ln>
          <a:effectLst>
            <a:outerShdw dist="57150" dir="3600000" algn="bl" rotWithShape="0">
              <a:srgbClr val="000000">
                <a:alpha val="2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5" name="Google Shape;205;p4"/>
          <p:cNvGrpSpPr/>
          <p:nvPr/>
        </p:nvGrpSpPr>
        <p:grpSpPr>
          <a:xfrm rot="693926">
            <a:off x="11229181" y="2623522"/>
            <a:ext cx="730001" cy="1049525"/>
            <a:chOff x="1400150" y="2031300"/>
            <a:chExt cx="494000" cy="710225"/>
          </a:xfrm>
        </p:grpSpPr>
        <p:sp>
          <p:nvSpPr>
            <p:cNvPr id="206" name="Google Shape;206;p4"/>
            <p:cNvSpPr/>
            <p:nvPr/>
          </p:nvSpPr>
          <p:spPr>
            <a:xfrm>
              <a:off x="1400150" y="2031300"/>
              <a:ext cx="494000" cy="710225"/>
            </a:xfrm>
            <a:custGeom>
              <a:avLst/>
              <a:gdLst/>
              <a:ahLst/>
              <a:cxnLst/>
              <a:rect l="l" t="t" r="r" b="b"/>
              <a:pathLst>
                <a:path w="19760" h="28409" extrusionOk="0">
                  <a:moveTo>
                    <a:pt x="2635" y="0"/>
                  </a:moveTo>
                  <a:lnTo>
                    <a:pt x="2348" y="19"/>
                  </a:lnTo>
                  <a:lnTo>
                    <a:pt x="2043" y="58"/>
                  </a:lnTo>
                  <a:lnTo>
                    <a:pt x="1756" y="153"/>
                  </a:lnTo>
                  <a:lnTo>
                    <a:pt x="1489" y="249"/>
                  </a:lnTo>
                  <a:lnTo>
                    <a:pt x="1222" y="401"/>
                  </a:lnTo>
                  <a:lnTo>
                    <a:pt x="974" y="554"/>
                  </a:lnTo>
                  <a:lnTo>
                    <a:pt x="745" y="764"/>
                  </a:lnTo>
                  <a:lnTo>
                    <a:pt x="535" y="1012"/>
                  </a:lnTo>
                  <a:lnTo>
                    <a:pt x="363" y="1260"/>
                  </a:lnTo>
                  <a:lnTo>
                    <a:pt x="229" y="1528"/>
                  </a:lnTo>
                  <a:lnTo>
                    <a:pt x="115" y="1833"/>
                  </a:lnTo>
                  <a:lnTo>
                    <a:pt x="38" y="2139"/>
                  </a:lnTo>
                  <a:lnTo>
                    <a:pt x="0" y="2444"/>
                  </a:lnTo>
                  <a:lnTo>
                    <a:pt x="0" y="2769"/>
                  </a:lnTo>
                  <a:lnTo>
                    <a:pt x="19" y="3246"/>
                  </a:lnTo>
                  <a:lnTo>
                    <a:pt x="0" y="3780"/>
                  </a:lnTo>
                  <a:lnTo>
                    <a:pt x="0" y="4449"/>
                  </a:lnTo>
                  <a:lnTo>
                    <a:pt x="0" y="4831"/>
                  </a:lnTo>
                  <a:lnTo>
                    <a:pt x="19" y="5212"/>
                  </a:lnTo>
                  <a:lnTo>
                    <a:pt x="57" y="5613"/>
                  </a:lnTo>
                  <a:lnTo>
                    <a:pt x="95" y="6014"/>
                  </a:lnTo>
                  <a:lnTo>
                    <a:pt x="191" y="6396"/>
                  </a:lnTo>
                  <a:lnTo>
                    <a:pt x="305" y="6797"/>
                  </a:lnTo>
                  <a:lnTo>
                    <a:pt x="439" y="7179"/>
                  </a:lnTo>
                  <a:lnTo>
                    <a:pt x="630" y="7561"/>
                  </a:lnTo>
                  <a:lnTo>
                    <a:pt x="745" y="7732"/>
                  </a:lnTo>
                  <a:lnTo>
                    <a:pt x="859" y="7904"/>
                  </a:lnTo>
                  <a:lnTo>
                    <a:pt x="993" y="8076"/>
                  </a:lnTo>
                  <a:lnTo>
                    <a:pt x="1146" y="8229"/>
                  </a:lnTo>
                  <a:lnTo>
                    <a:pt x="1298" y="8401"/>
                  </a:lnTo>
                  <a:lnTo>
                    <a:pt x="1470" y="8534"/>
                  </a:lnTo>
                  <a:lnTo>
                    <a:pt x="1661" y="8687"/>
                  </a:lnTo>
                  <a:lnTo>
                    <a:pt x="1852" y="8821"/>
                  </a:lnTo>
                  <a:lnTo>
                    <a:pt x="2081" y="8935"/>
                  </a:lnTo>
                  <a:lnTo>
                    <a:pt x="2310" y="9050"/>
                  </a:lnTo>
                  <a:lnTo>
                    <a:pt x="2558" y="9145"/>
                  </a:lnTo>
                  <a:lnTo>
                    <a:pt x="2826" y="9241"/>
                  </a:lnTo>
                  <a:lnTo>
                    <a:pt x="3112" y="9336"/>
                  </a:lnTo>
                  <a:lnTo>
                    <a:pt x="3417" y="9393"/>
                  </a:lnTo>
                  <a:lnTo>
                    <a:pt x="3723" y="9432"/>
                  </a:lnTo>
                  <a:lnTo>
                    <a:pt x="4028" y="9451"/>
                  </a:lnTo>
                  <a:lnTo>
                    <a:pt x="4334" y="9432"/>
                  </a:lnTo>
                  <a:lnTo>
                    <a:pt x="4620" y="9413"/>
                  </a:lnTo>
                  <a:lnTo>
                    <a:pt x="4926" y="9355"/>
                  </a:lnTo>
                  <a:lnTo>
                    <a:pt x="5212" y="9298"/>
                  </a:lnTo>
                  <a:lnTo>
                    <a:pt x="5498" y="9203"/>
                  </a:lnTo>
                  <a:lnTo>
                    <a:pt x="5766" y="9107"/>
                  </a:lnTo>
                  <a:lnTo>
                    <a:pt x="6033" y="8973"/>
                  </a:lnTo>
                  <a:lnTo>
                    <a:pt x="6300" y="8821"/>
                  </a:lnTo>
                  <a:lnTo>
                    <a:pt x="6548" y="8668"/>
                  </a:lnTo>
                  <a:lnTo>
                    <a:pt x="6797" y="8477"/>
                  </a:lnTo>
                  <a:lnTo>
                    <a:pt x="7026" y="8286"/>
                  </a:lnTo>
                  <a:lnTo>
                    <a:pt x="7255" y="8057"/>
                  </a:lnTo>
                  <a:lnTo>
                    <a:pt x="8190" y="8019"/>
                  </a:lnTo>
                  <a:lnTo>
                    <a:pt x="9145" y="8019"/>
                  </a:lnTo>
                  <a:lnTo>
                    <a:pt x="8744" y="9374"/>
                  </a:lnTo>
                  <a:lnTo>
                    <a:pt x="8343" y="10749"/>
                  </a:lnTo>
                  <a:lnTo>
                    <a:pt x="7159" y="10711"/>
                  </a:lnTo>
                  <a:lnTo>
                    <a:pt x="6014" y="10634"/>
                  </a:lnTo>
                  <a:lnTo>
                    <a:pt x="5766" y="10634"/>
                  </a:lnTo>
                  <a:lnTo>
                    <a:pt x="5537" y="10653"/>
                  </a:lnTo>
                  <a:lnTo>
                    <a:pt x="5288" y="10692"/>
                  </a:lnTo>
                  <a:lnTo>
                    <a:pt x="5059" y="10768"/>
                  </a:lnTo>
                  <a:lnTo>
                    <a:pt x="4830" y="10844"/>
                  </a:lnTo>
                  <a:lnTo>
                    <a:pt x="4620" y="10959"/>
                  </a:lnTo>
                  <a:lnTo>
                    <a:pt x="4410" y="11093"/>
                  </a:lnTo>
                  <a:lnTo>
                    <a:pt x="4200" y="11226"/>
                  </a:lnTo>
                  <a:lnTo>
                    <a:pt x="4028" y="11379"/>
                  </a:lnTo>
                  <a:lnTo>
                    <a:pt x="3857" y="11551"/>
                  </a:lnTo>
                  <a:lnTo>
                    <a:pt x="3685" y="11742"/>
                  </a:lnTo>
                  <a:lnTo>
                    <a:pt x="3551" y="11933"/>
                  </a:lnTo>
                  <a:lnTo>
                    <a:pt x="3437" y="12143"/>
                  </a:lnTo>
                  <a:lnTo>
                    <a:pt x="3341" y="12372"/>
                  </a:lnTo>
                  <a:lnTo>
                    <a:pt x="3265" y="12582"/>
                  </a:lnTo>
                  <a:lnTo>
                    <a:pt x="3207" y="12830"/>
                  </a:lnTo>
                  <a:lnTo>
                    <a:pt x="3150" y="13250"/>
                  </a:lnTo>
                  <a:lnTo>
                    <a:pt x="3131" y="13651"/>
                  </a:lnTo>
                  <a:lnTo>
                    <a:pt x="3112" y="14033"/>
                  </a:lnTo>
                  <a:lnTo>
                    <a:pt x="3131" y="14415"/>
                  </a:lnTo>
                  <a:lnTo>
                    <a:pt x="3169" y="14777"/>
                  </a:lnTo>
                  <a:lnTo>
                    <a:pt x="3227" y="15140"/>
                  </a:lnTo>
                  <a:lnTo>
                    <a:pt x="3322" y="15484"/>
                  </a:lnTo>
                  <a:lnTo>
                    <a:pt x="3437" y="15846"/>
                  </a:lnTo>
                  <a:lnTo>
                    <a:pt x="3513" y="16037"/>
                  </a:lnTo>
                  <a:lnTo>
                    <a:pt x="3608" y="16247"/>
                  </a:lnTo>
                  <a:lnTo>
                    <a:pt x="3704" y="16419"/>
                  </a:lnTo>
                  <a:lnTo>
                    <a:pt x="3818" y="16591"/>
                  </a:lnTo>
                  <a:lnTo>
                    <a:pt x="3952" y="16763"/>
                  </a:lnTo>
                  <a:lnTo>
                    <a:pt x="4086" y="16916"/>
                  </a:lnTo>
                  <a:lnTo>
                    <a:pt x="4238" y="17068"/>
                  </a:lnTo>
                  <a:lnTo>
                    <a:pt x="4391" y="17183"/>
                  </a:lnTo>
                  <a:lnTo>
                    <a:pt x="4563" y="17297"/>
                  </a:lnTo>
                  <a:lnTo>
                    <a:pt x="4754" y="17412"/>
                  </a:lnTo>
                  <a:lnTo>
                    <a:pt x="4926" y="17507"/>
                  </a:lnTo>
                  <a:lnTo>
                    <a:pt x="5117" y="17584"/>
                  </a:lnTo>
                  <a:lnTo>
                    <a:pt x="5327" y="17641"/>
                  </a:lnTo>
                  <a:lnTo>
                    <a:pt x="5517" y="17698"/>
                  </a:lnTo>
                  <a:lnTo>
                    <a:pt x="5747" y="17736"/>
                  </a:lnTo>
                  <a:lnTo>
                    <a:pt x="5957" y="17756"/>
                  </a:lnTo>
                  <a:lnTo>
                    <a:pt x="6663" y="17794"/>
                  </a:lnTo>
                  <a:lnTo>
                    <a:pt x="6319" y="19684"/>
                  </a:lnTo>
                  <a:lnTo>
                    <a:pt x="6014" y="21593"/>
                  </a:lnTo>
                  <a:lnTo>
                    <a:pt x="5728" y="23521"/>
                  </a:lnTo>
                  <a:lnTo>
                    <a:pt x="5479" y="25488"/>
                  </a:lnTo>
                  <a:lnTo>
                    <a:pt x="5479" y="25755"/>
                  </a:lnTo>
                  <a:lnTo>
                    <a:pt x="5498" y="26041"/>
                  </a:lnTo>
                  <a:lnTo>
                    <a:pt x="5537" y="26328"/>
                  </a:lnTo>
                  <a:lnTo>
                    <a:pt x="5632" y="26595"/>
                  </a:lnTo>
                  <a:lnTo>
                    <a:pt x="5747" y="26862"/>
                  </a:lnTo>
                  <a:lnTo>
                    <a:pt x="5880" y="27110"/>
                  </a:lnTo>
                  <a:lnTo>
                    <a:pt x="6071" y="27359"/>
                  </a:lnTo>
                  <a:lnTo>
                    <a:pt x="6262" y="27588"/>
                  </a:lnTo>
                  <a:lnTo>
                    <a:pt x="6472" y="27760"/>
                  </a:lnTo>
                  <a:lnTo>
                    <a:pt x="6682" y="27931"/>
                  </a:lnTo>
                  <a:lnTo>
                    <a:pt x="6911" y="28065"/>
                  </a:lnTo>
                  <a:lnTo>
                    <a:pt x="7140" y="28199"/>
                  </a:lnTo>
                  <a:lnTo>
                    <a:pt x="7388" y="28275"/>
                  </a:lnTo>
                  <a:lnTo>
                    <a:pt x="7637" y="28351"/>
                  </a:lnTo>
                  <a:lnTo>
                    <a:pt x="7885" y="28390"/>
                  </a:lnTo>
                  <a:lnTo>
                    <a:pt x="8133" y="28409"/>
                  </a:lnTo>
                  <a:lnTo>
                    <a:pt x="8381" y="28390"/>
                  </a:lnTo>
                  <a:lnTo>
                    <a:pt x="9317" y="28313"/>
                  </a:lnTo>
                  <a:lnTo>
                    <a:pt x="10252" y="28275"/>
                  </a:lnTo>
                  <a:lnTo>
                    <a:pt x="11188" y="28275"/>
                  </a:lnTo>
                  <a:lnTo>
                    <a:pt x="12142" y="28332"/>
                  </a:lnTo>
                  <a:lnTo>
                    <a:pt x="12410" y="28332"/>
                  </a:lnTo>
                  <a:lnTo>
                    <a:pt x="12658" y="28313"/>
                  </a:lnTo>
                  <a:lnTo>
                    <a:pt x="12925" y="28256"/>
                  </a:lnTo>
                  <a:lnTo>
                    <a:pt x="13173" y="28180"/>
                  </a:lnTo>
                  <a:lnTo>
                    <a:pt x="13402" y="28084"/>
                  </a:lnTo>
                  <a:lnTo>
                    <a:pt x="13631" y="27970"/>
                  </a:lnTo>
                  <a:lnTo>
                    <a:pt x="13841" y="27817"/>
                  </a:lnTo>
                  <a:lnTo>
                    <a:pt x="14032" y="27645"/>
                  </a:lnTo>
                  <a:lnTo>
                    <a:pt x="14223" y="27473"/>
                  </a:lnTo>
                  <a:lnTo>
                    <a:pt x="14395" y="27263"/>
                  </a:lnTo>
                  <a:lnTo>
                    <a:pt x="14548" y="27053"/>
                  </a:lnTo>
                  <a:lnTo>
                    <a:pt x="14662" y="26805"/>
                  </a:lnTo>
                  <a:lnTo>
                    <a:pt x="14777" y="26557"/>
                  </a:lnTo>
                  <a:lnTo>
                    <a:pt x="14872" y="26309"/>
                  </a:lnTo>
                  <a:lnTo>
                    <a:pt x="14930" y="26022"/>
                  </a:lnTo>
                  <a:lnTo>
                    <a:pt x="14987" y="25736"/>
                  </a:lnTo>
                  <a:lnTo>
                    <a:pt x="15121" y="24342"/>
                  </a:lnTo>
                  <a:lnTo>
                    <a:pt x="15292" y="22949"/>
                  </a:lnTo>
                  <a:lnTo>
                    <a:pt x="15483" y="21555"/>
                  </a:lnTo>
                  <a:lnTo>
                    <a:pt x="15693" y="20161"/>
                  </a:lnTo>
                  <a:lnTo>
                    <a:pt x="15903" y="18767"/>
                  </a:lnTo>
                  <a:lnTo>
                    <a:pt x="16152" y="17374"/>
                  </a:lnTo>
                  <a:lnTo>
                    <a:pt x="16419" y="15980"/>
                  </a:lnTo>
                  <a:lnTo>
                    <a:pt x="16705" y="14586"/>
                  </a:lnTo>
                  <a:lnTo>
                    <a:pt x="17011" y="13193"/>
                  </a:lnTo>
                  <a:lnTo>
                    <a:pt x="17316" y="11818"/>
                  </a:lnTo>
                  <a:lnTo>
                    <a:pt x="17660" y="10424"/>
                  </a:lnTo>
                  <a:lnTo>
                    <a:pt x="18022" y="9050"/>
                  </a:lnTo>
                  <a:lnTo>
                    <a:pt x="18404" y="7675"/>
                  </a:lnTo>
                  <a:lnTo>
                    <a:pt x="18786" y="6301"/>
                  </a:lnTo>
                  <a:lnTo>
                    <a:pt x="19206" y="4926"/>
                  </a:lnTo>
                  <a:lnTo>
                    <a:pt x="19645" y="3570"/>
                  </a:lnTo>
                  <a:lnTo>
                    <a:pt x="19722" y="3246"/>
                  </a:lnTo>
                  <a:lnTo>
                    <a:pt x="19760" y="2940"/>
                  </a:lnTo>
                  <a:lnTo>
                    <a:pt x="19760" y="2616"/>
                  </a:lnTo>
                  <a:lnTo>
                    <a:pt x="19722" y="2291"/>
                  </a:lnTo>
                  <a:lnTo>
                    <a:pt x="19645" y="1967"/>
                  </a:lnTo>
                  <a:lnTo>
                    <a:pt x="19512" y="1661"/>
                  </a:lnTo>
                  <a:lnTo>
                    <a:pt x="19359" y="1356"/>
                  </a:lnTo>
                  <a:lnTo>
                    <a:pt x="19168" y="1089"/>
                  </a:lnTo>
                  <a:lnTo>
                    <a:pt x="18939" y="821"/>
                  </a:lnTo>
                  <a:lnTo>
                    <a:pt x="18710" y="611"/>
                  </a:lnTo>
                  <a:lnTo>
                    <a:pt x="18443" y="420"/>
                  </a:lnTo>
                  <a:lnTo>
                    <a:pt x="18156" y="268"/>
                  </a:lnTo>
                  <a:lnTo>
                    <a:pt x="17851" y="153"/>
                  </a:lnTo>
                  <a:lnTo>
                    <a:pt x="17545" y="77"/>
                  </a:lnTo>
                  <a:lnTo>
                    <a:pt x="17240" y="39"/>
                  </a:lnTo>
                  <a:lnTo>
                    <a:pt x="16915" y="39"/>
                  </a:lnTo>
                  <a:lnTo>
                    <a:pt x="15292" y="134"/>
                  </a:lnTo>
                  <a:lnTo>
                    <a:pt x="13689" y="191"/>
                  </a:lnTo>
                  <a:lnTo>
                    <a:pt x="12066" y="249"/>
                  </a:lnTo>
                  <a:lnTo>
                    <a:pt x="10443" y="268"/>
                  </a:lnTo>
                  <a:lnTo>
                    <a:pt x="8820" y="268"/>
                  </a:lnTo>
                  <a:lnTo>
                    <a:pt x="7198" y="249"/>
                  </a:lnTo>
                  <a:lnTo>
                    <a:pt x="5575" y="191"/>
                  </a:lnTo>
                  <a:lnTo>
                    <a:pt x="3952" y="115"/>
                  </a:lnTo>
                  <a:lnTo>
                    <a:pt x="3589" y="58"/>
                  </a:lnTo>
                  <a:lnTo>
                    <a:pt x="3246" y="39"/>
                  </a:lnTo>
                  <a:lnTo>
                    <a:pt x="2940" y="0"/>
                  </a:lnTo>
                  <a:close/>
                </a:path>
              </a:pathLst>
            </a:custGeom>
            <a:solidFill>
              <a:schemeClr val="lt1"/>
            </a:solidFill>
            <a:ln>
              <a:noFill/>
            </a:ln>
            <a:effectLst>
              <a:outerShdw dist="47625" dir="36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4"/>
            <p:cNvSpPr/>
            <p:nvPr/>
          </p:nvSpPr>
          <p:spPr>
            <a:xfrm>
              <a:off x="1439275" y="2070425"/>
              <a:ext cx="415750" cy="631500"/>
            </a:xfrm>
            <a:custGeom>
              <a:avLst/>
              <a:gdLst/>
              <a:ahLst/>
              <a:cxnLst/>
              <a:rect l="l" t="t" r="r" b="b"/>
              <a:pathLst>
                <a:path w="16630" h="25260" extrusionOk="0">
                  <a:moveTo>
                    <a:pt x="1031" y="1"/>
                  </a:moveTo>
                  <a:lnTo>
                    <a:pt x="879" y="20"/>
                  </a:lnTo>
                  <a:lnTo>
                    <a:pt x="707" y="58"/>
                  </a:lnTo>
                  <a:lnTo>
                    <a:pt x="573" y="115"/>
                  </a:lnTo>
                  <a:lnTo>
                    <a:pt x="440" y="211"/>
                  </a:lnTo>
                  <a:lnTo>
                    <a:pt x="306" y="306"/>
                  </a:lnTo>
                  <a:lnTo>
                    <a:pt x="230" y="383"/>
                  </a:lnTo>
                  <a:lnTo>
                    <a:pt x="172" y="459"/>
                  </a:lnTo>
                  <a:lnTo>
                    <a:pt x="115" y="555"/>
                  </a:lnTo>
                  <a:lnTo>
                    <a:pt x="77" y="650"/>
                  </a:lnTo>
                  <a:lnTo>
                    <a:pt x="39" y="745"/>
                  </a:lnTo>
                  <a:lnTo>
                    <a:pt x="20" y="879"/>
                  </a:lnTo>
                  <a:lnTo>
                    <a:pt x="1" y="994"/>
                  </a:lnTo>
                  <a:lnTo>
                    <a:pt x="1" y="1127"/>
                  </a:lnTo>
                  <a:lnTo>
                    <a:pt x="20" y="1624"/>
                  </a:lnTo>
                  <a:lnTo>
                    <a:pt x="1" y="2158"/>
                  </a:lnTo>
                  <a:lnTo>
                    <a:pt x="1" y="2636"/>
                  </a:lnTo>
                  <a:lnTo>
                    <a:pt x="1" y="3132"/>
                  </a:lnTo>
                  <a:lnTo>
                    <a:pt x="20" y="3609"/>
                  </a:lnTo>
                  <a:lnTo>
                    <a:pt x="58" y="4086"/>
                  </a:lnTo>
                  <a:lnTo>
                    <a:pt x="115" y="4296"/>
                  </a:lnTo>
                  <a:lnTo>
                    <a:pt x="153" y="4526"/>
                  </a:lnTo>
                  <a:lnTo>
                    <a:pt x="230" y="4736"/>
                  </a:lnTo>
                  <a:lnTo>
                    <a:pt x="306" y="4946"/>
                  </a:lnTo>
                  <a:lnTo>
                    <a:pt x="401" y="5137"/>
                  </a:lnTo>
                  <a:lnTo>
                    <a:pt x="516" y="5327"/>
                  </a:lnTo>
                  <a:lnTo>
                    <a:pt x="650" y="5499"/>
                  </a:lnTo>
                  <a:lnTo>
                    <a:pt x="802" y="5671"/>
                  </a:lnTo>
                  <a:lnTo>
                    <a:pt x="993" y="5824"/>
                  </a:lnTo>
                  <a:lnTo>
                    <a:pt x="1222" y="5957"/>
                  </a:lnTo>
                  <a:lnTo>
                    <a:pt x="1451" y="6091"/>
                  </a:lnTo>
                  <a:lnTo>
                    <a:pt x="1738" y="6187"/>
                  </a:lnTo>
                  <a:lnTo>
                    <a:pt x="1948" y="6244"/>
                  </a:lnTo>
                  <a:lnTo>
                    <a:pt x="2177" y="6282"/>
                  </a:lnTo>
                  <a:lnTo>
                    <a:pt x="2387" y="6301"/>
                  </a:lnTo>
                  <a:lnTo>
                    <a:pt x="2826" y="6301"/>
                  </a:lnTo>
                  <a:lnTo>
                    <a:pt x="3036" y="6263"/>
                  </a:lnTo>
                  <a:lnTo>
                    <a:pt x="3246" y="6206"/>
                  </a:lnTo>
                  <a:lnTo>
                    <a:pt x="3437" y="6148"/>
                  </a:lnTo>
                  <a:lnTo>
                    <a:pt x="3628" y="6072"/>
                  </a:lnTo>
                  <a:lnTo>
                    <a:pt x="3819" y="5977"/>
                  </a:lnTo>
                  <a:lnTo>
                    <a:pt x="4010" y="5862"/>
                  </a:lnTo>
                  <a:lnTo>
                    <a:pt x="4182" y="5747"/>
                  </a:lnTo>
                  <a:lnTo>
                    <a:pt x="4334" y="5614"/>
                  </a:lnTo>
                  <a:lnTo>
                    <a:pt x="4487" y="5461"/>
                  </a:lnTo>
                  <a:lnTo>
                    <a:pt x="4640" y="5308"/>
                  </a:lnTo>
                  <a:lnTo>
                    <a:pt x="4754" y="5156"/>
                  </a:lnTo>
                  <a:lnTo>
                    <a:pt x="4869" y="4984"/>
                  </a:lnTo>
                  <a:lnTo>
                    <a:pt x="5480" y="4946"/>
                  </a:lnTo>
                  <a:lnTo>
                    <a:pt x="6091" y="4907"/>
                  </a:lnTo>
                  <a:lnTo>
                    <a:pt x="7313" y="4888"/>
                  </a:lnTo>
                  <a:lnTo>
                    <a:pt x="8534" y="4869"/>
                  </a:lnTo>
                  <a:lnTo>
                    <a:pt x="9756" y="4888"/>
                  </a:lnTo>
                  <a:lnTo>
                    <a:pt x="9737" y="4927"/>
                  </a:lnTo>
                  <a:lnTo>
                    <a:pt x="9699" y="5060"/>
                  </a:lnTo>
                  <a:lnTo>
                    <a:pt x="9050" y="7008"/>
                  </a:lnTo>
                  <a:lnTo>
                    <a:pt x="8534" y="8745"/>
                  </a:lnTo>
                  <a:lnTo>
                    <a:pt x="8038" y="10482"/>
                  </a:lnTo>
                  <a:lnTo>
                    <a:pt x="7981" y="10749"/>
                  </a:lnTo>
                  <a:lnTo>
                    <a:pt x="7064" y="10749"/>
                  </a:lnTo>
                  <a:lnTo>
                    <a:pt x="6148" y="10730"/>
                  </a:lnTo>
                  <a:lnTo>
                    <a:pt x="5251" y="10692"/>
                  </a:lnTo>
                  <a:lnTo>
                    <a:pt x="4334" y="10654"/>
                  </a:lnTo>
                  <a:lnTo>
                    <a:pt x="4201" y="10654"/>
                  </a:lnTo>
                  <a:lnTo>
                    <a:pt x="4086" y="10673"/>
                  </a:lnTo>
                  <a:lnTo>
                    <a:pt x="3933" y="10711"/>
                  </a:lnTo>
                  <a:lnTo>
                    <a:pt x="3800" y="10788"/>
                  </a:lnTo>
                  <a:lnTo>
                    <a:pt x="3647" y="10864"/>
                  </a:lnTo>
                  <a:lnTo>
                    <a:pt x="3513" y="10979"/>
                  </a:lnTo>
                  <a:lnTo>
                    <a:pt x="3399" y="11093"/>
                  </a:lnTo>
                  <a:lnTo>
                    <a:pt x="3303" y="11227"/>
                  </a:lnTo>
                  <a:lnTo>
                    <a:pt x="3246" y="11360"/>
                  </a:lnTo>
                  <a:lnTo>
                    <a:pt x="3208" y="11513"/>
                  </a:lnTo>
                  <a:lnTo>
                    <a:pt x="3170" y="11800"/>
                  </a:lnTo>
                  <a:lnTo>
                    <a:pt x="3132" y="12086"/>
                  </a:lnTo>
                  <a:lnTo>
                    <a:pt x="3132" y="12372"/>
                  </a:lnTo>
                  <a:lnTo>
                    <a:pt x="3132" y="12659"/>
                  </a:lnTo>
                  <a:lnTo>
                    <a:pt x="3151" y="12926"/>
                  </a:lnTo>
                  <a:lnTo>
                    <a:pt x="3189" y="13193"/>
                  </a:lnTo>
                  <a:lnTo>
                    <a:pt x="3265" y="13480"/>
                  </a:lnTo>
                  <a:lnTo>
                    <a:pt x="3342" y="13766"/>
                  </a:lnTo>
                  <a:lnTo>
                    <a:pt x="3418" y="13938"/>
                  </a:lnTo>
                  <a:lnTo>
                    <a:pt x="3532" y="14110"/>
                  </a:lnTo>
                  <a:lnTo>
                    <a:pt x="3647" y="14243"/>
                  </a:lnTo>
                  <a:lnTo>
                    <a:pt x="3781" y="14377"/>
                  </a:lnTo>
                  <a:lnTo>
                    <a:pt x="3933" y="14472"/>
                  </a:lnTo>
                  <a:lnTo>
                    <a:pt x="4105" y="14549"/>
                  </a:lnTo>
                  <a:lnTo>
                    <a:pt x="4277" y="14587"/>
                  </a:lnTo>
                  <a:lnTo>
                    <a:pt x="4487" y="14625"/>
                  </a:lnTo>
                  <a:lnTo>
                    <a:pt x="7007" y="14759"/>
                  </a:lnTo>
                  <a:lnTo>
                    <a:pt x="6759" y="15961"/>
                  </a:lnTo>
                  <a:lnTo>
                    <a:pt x="6568" y="16935"/>
                  </a:lnTo>
                  <a:lnTo>
                    <a:pt x="6377" y="17909"/>
                  </a:lnTo>
                  <a:lnTo>
                    <a:pt x="6091" y="19684"/>
                  </a:lnTo>
                  <a:lnTo>
                    <a:pt x="5823" y="21460"/>
                  </a:lnTo>
                  <a:lnTo>
                    <a:pt x="5556" y="23407"/>
                  </a:lnTo>
                  <a:lnTo>
                    <a:pt x="5480" y="24095"/>
                  </a:lnTo>
                  <a:lnTo>
                    <a:pt x="5480" y="24209"/>
                  </a:lnTo>
                  <a:lnTo>
                    <a:pt x="5499" y="24305"/>
                  </a:lnTo>
                  <a:lnTo>
                    <a:pt x="5518" y="24419"/>
                  </a:lnTo>
                  <a:lnTo>
                    <a:pt x="5556" y="24534"/>
                  </a:lnTo>
                  <a:lnTo>
                    <a:pt x="5613" y="24629"/>
                  </a:lnTo>
                  <a:lnTo>
                    <a:pt x="5671" y="24744"/>
                  </a:lnTo>
                  <a:lnTo>
                    <a:pt x="5823" y="24915"/>
                  </a:lnTo>
                  <a:lnTo>
                    <a:pt x="6014" y="25068"/>
                  </a:lnTo>
                  <a:lnTo>
                    <a:pt x="6110" y="25145"/>
                  </a:lnTo>
                  <a:lnTo>
                    <a:pt x="6224" y="25183"/>
                  </a:lnTo>
                  <a:lnTo>
                    <a:pt x="6320" y="25221"/>
                  </a:lnTo>
                  <a:lnTo>
                    <a:pt x="6434" y="25259"/>
                  </a:lnTo>
                  <a:lnTo>
                    <a:pt x="6664" y="25259"/>
                  </a:lnTo>
                  <a:lnTo>
                    <a:pt x="7656" y="25183"/>
                  </a:lnTo>
                  <a:lnTo>
                    <a:pt x="8668" y="25145"/>
                  </a:lnTo>
                  <a:lnTo>
                    <a:pt x="9661" y="25145"/>
                  </a:lnTo>
                  <a:lnTo>
                    <a:pt x="10673" y="25202"/>
                  </a:lnTo>
                  <a:lnTo>
                    <a:pt x="10806" y="25202"/>
                  </a:lnTo>
                  <a:lnTo>
                    <a:pt x="10921" y="25183"/>
                  </a:lnTo>
                  <a:lnTo>
                    <a:pt x="11035" y="25164"/>
                  </a:lnTo>
                  <a:lnTo>
                    <a:pt x="11131" y="25106"/>
                  </a:lnTo>
                  <a:lnTo>
                    <a:pt x="11245" y="25068"/>
                  </a:lnTo>
                  <a:lnTo>
                    <a:pt x="11322" y="25011"/>
                  </a:lnTo>
                  <a:lnTo>
                    <a:pt x="11494" y="24858"/>
                  </a:lnTo>
                  <a:lnTo>
                    <a:pt x="11627" y="24667"/>
                  </a:lnTo>
                  <a:lnTo>
                    <a:pt x="11742" y="24457"/>
                  </a:lnTo>
                  <a:lnTo>
                    <a:pt x="11818" y="24247"/>
                  </a:lnTo>
                  <a:lnTo>
                    <a:pt x="11856" y="24018"/>
                  </a:lnTo>
                  <a:lnTo>
                    <a:pt x="11895" y="23617"/>
                  </a:lnTo>
                  <a:lnTo>
                    <a:pt x="11990" y="22605"/>
                  </a:lnTo>
                  <a:lnTo>
                    <a:pt x="12124" y="21594"/>
                  </a:lnTo>
                  <a:lnTo>
                    <a:pt x="12334" y="19913"/>
                  </a:lnTo>
                  <a:lnTo>
                    <a:pt x="12582" y="18252"/>
                  </a:lnTo>
                  <a:lnTo>
                    <a:pt x="12754" y="17241"/>
                  </a:lnTo>
                  <a:lnTo>
                    <a:pt x="12926" y="16229"/>
                  </a:lnTo>
                  <a:lnTo>
                    <a:pt x="13212" y="14587"/>
                  </a:lnTo>
                  <a:lnTo>
                    <a:pt x="13556" y="12926"/>
                  </a:lnTo>
                  <a:lnTo>
                    <a:pt x="13766" y="11914"/>
                  </a:lnTo>
                  <a:lnTo>
                    <a:pt x="13995" y="10902"/>
                  </a:lnTo>
                  <a:lnTo>
                    <a:pt x="14377" y="9299"/>
                  </a:lnTo>
                  <a:lnTo>
                    <a:pt x="14777" y="7695"/>
                  </a:lnTo>
                  <a:lnTo>
                    <a:pt x="15045" y="6664"/>
                  </a:lnTo>
                  <a:lnTo>
                    <a:pt x="15331" y="5652"/>
                  </a:lnTo>
                  <a:lnTo>
                    <a:pt x="15770" y="4086"/>
                  </a:lnTo>
                  <a:lnTo>
                    <a:pt x="16267" y="2540"/>
                  </a:lnTo>
                  <a:lnTo>
                    <a:pt x="16572" y="1528"/>
                  </a:lnTo>
                  <a:lnTo>
                    <a:pt x="16610" y="1375"/>
                  </a:lnTo>
                  <a:lnTo>
                    <a:pt x="16629" y="1223"/>
                  </a:lnTo>
                  <a:lnTo>
                    <a:pt x="16610" y="1070"/>
                  </a:lnTo>
                  <a:lnTo>
                    <a:pt x="16591" y="917"/>
                  </a:lnTo>
                  <a:lnTo>
                    <a:pt x="16534" y="765"/>
                  </a:lnTo>
                  <a:lnTo>
                    <a:pt x="16457" y="631"/>
                  </a:lnTo>
                  <a:lnTo>
                    <a:pt x="16381" y="497"/>
                  </a:lnTo>
                  <a:lnTo>
                    <a:pt x="16286" y="383"/>
                  </a:lnTo>
                  <a:lnTo>
                    <a:pt x="16114" y="230"/>
                  </a:lnTo>
                  <a:lnTo>
                    <a:pt x="15999" y="173"/>
                  </a:lnTo>
                  <a:lnTo>
                    <a:pt x="15904" y="115"/>
                  </a:lnTo>
                  <a:lnTo>
                    <a:pt x="15789" y="77"/>
                  </a:lnTo>
                  <a:lnTo>
                    <a:pt x="15675" y="58"/>
                  </a:lnTo>
                  <a:lnTo>
                    <a:pt x="15560" y="39"/>
                  </a:lnTo>
                  <a:lnTo>
                    <a:pt x="15446" y="39"/>
                  </a:lnTo>
                  <a:lnTo>
                    <a:pt x="14644" y="77"/>
                  </a:lnTo>
                  <a:lnTo>
                    <a:pt x="13078" y="173"/>
                  </a:lnTo>
                  <a:lnTo>
                    <a:pt x="11513" y="230"/>
                  </a:lnTo>
                  <a:lnTo>
                    <a:pt x="9966" y="268"/>
                  </a:lnTo>
                  <a:lnTo>
                    <a:pt x="6835" y="268"/>
                  </a:lnTo>
                  <a:lnTo>
                    <a:pt x="5289" y="230"/>
                  </a:lnTo>
                  <a:lnTo>
                    <a:pt x="3723" y="192"/>
                  </a:lnTo>
                  <a:lnTo>
                    <a:pt x="2158" y="115"/>
                  </a:lnTo>
                  <a:lnTo>
                    <a:pt x="1929" y="77"/>
                  </a:lnTo>
                  <a:lnTo>
                    <a:pt x="1700" y="58"/>
                  </a:lnTo>
                  <a:lnTo>
                    <a:pt x="1528" y="58"/>
                  </a:lnTo>
                  <a:lnTo>
                    <a:pt x="1356" y="20"/>
                  </a:lnTo>
                  <a:lnTo>
                    <a:pt x="12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4"/>
            <p:cNvSpPr/>
            <p:nvPr/>
          </p:nvSpPr>
          <p:spPr>
            <a:xfrm>
              <a:off x="1439275" y="2059450"/>
              <a:ext cx="415750" cy="74500"/>
            </a:xfrm>
            <a:custGeom>
              <a:avLst/>
              <a:gdLst/>
              <a:ahLst/>
              <a:cxnLst/>
              <a:rect l="l" t="t" r="r" b="b"/>
              <a:pathLst>
                <a:path w="16630" h="2980" extrusionOk="0">
                  <a:moveTo>
                    <a:pt x="8038" y="1"/>
                  </a:moveTo>
                  <a:lnTo>
                    <a:pt x="7236" y="20"/>
                  </a:lnTo>
                  <a:lnTo>
                    <a:pt x="6434" y="39"/>
                  </a:lnTo>
                  <a:lnTo>
                    <a:pt x="5652" y="77"/>
                  </a:lnTo>
                  <a:lnTo>
                    <a:pt x="4850" y="115"/>
                  </a:lnTo>
                  <a:lnTo>
                    <a:pt x="4067" y="192"/>
                  </a:lnTo>
                  <a:lnTo>
                    <a:pt x="3265" y="268"/>
                  </a:lnTo>
                  <a:lnTo>
                    <a:pt x="2482" y="383"/>
                  </a:lnTo>
                  <a:lnTo>
                    <a:pt x="1700" y="497"/>
                  </a:lnTo>
                  <a:lnTo>
                    <a:pt x="917" y="631"/>
                  </a:lnTo>
                  <a:lnTo>
                    <a:pt x="306" y="745"/>
                  </a:lnTo>
                  <a:lnTo>
                    <a:pt x="230" y="822"/>
                  </a:lnTo>
                  <a:lnTo>
                    <a:pt x="172" y="898"/>
                  </a:lnTo>
                  <a:lnTo>
                    <a:pt x="115" y="994"/>
                  </a:lnTo>
                  <a:lnTo>
                    <a:pt x="77" y="1089"/>
                  </a:lnTo>
                  <a:lnTo>
                    <a:pt x="39" y="1184"/>
                  </a:lnTo>
                  <a:lnTo>
                    <a:pt x="20" y="1318"/>
                  </a:lnTo>
                  <a:lnTo>
                    <a:pt x="1" y="1433"/>
                  </a:lnTo>
                  <a:lnTo>
                    <a:pt x="1" y="1566"/>
                  </a:lnTo>
                  <a:lnTo>
                    <a:pt x="20" y="2063"/>
                  </a:lnTo>
                  <a:lnTo>
                    <a:pt x="1" y="2597"/>
                  </a:lnTo>
                  <a:lnTo>
                    <a:pt x="898" y="2444"/>
                  </a:lnTo>
                  <a:lnTo>
                    <a:pt x="1795" y="2330"/>
                  </a:lnTo>
                  <a:lnTo>
                    <a:pt x="2673" y="2215"/>
                  </a:lnTo>
                  <a:lnTo>
                    <a:pt x="3571" y="2139"/>
                  </a:lnTo>
                  <a:lnTo>
                    <a:pt x="4468" y="2063"/>
                  </a:lnTo>
                  <a:lnTo>
                    <a:pt x="5346" y="2005"/>
                  </a:lnTo>
                  <a:lnTo>
                    <a:pt x="6243" y="1967"/>
                  </a:lnTo>
                  <a:lnTo>
                    <a:pt x="8038" y="1967"/>
                  </a:lnTo>
                  <a:lnTo>
                    <a:pt x="8916" y="1986"/>
                  </a:lnTo>
                  <a:lnTo>
                    <a:pt x="9814" y="2044"/>
                  </a:lnTo>
                  <a:lnTo>
                    <a:pt x="10711" y="2101"/>
                  </a:lnTo>
                  <a:lnTo>
                    <a:pt x="11589" y="2196"/>
                  </a:lnTo>
                  <a:lnTo>
                    <a:pt x="12467" y="2292"/>
                  </a:lnTo>
                  <a:lnTo>
                    <a:pt x="13346" y="2425"/>
                  </a:lnTo>
                  <a:lnTo>
                    <a:pt x="14224" y="2559"/>
                  </a:lnTo>
                  <a:lnTo>
                    <a:pt x="15102" y="2731"/>
                  </a:lnTo>
                  <a:lnTo>
                    <a:pt x="15694" y="2845"/>
                  </a:lnTo>
                  <a:lnTo>
                    <a:pt x="16267" y="2979"/>
                  </a:lnTo>
                  <a:lnTo>
                    <a:pt x="16572" y="1967"/>
                  </a:lnTo>
                  <a:lnTo>
                    <a:pt x="16610" y="1814"/>
                  </a:lnTo>
                  <a:lnTo>
                    <a:pt x="16629" y="1662"/>
                  </a:lnTo>
                  <a:lnTo>
                    <a:pt x="16610" y="1509"/>
                  </a:lnTo>
                  <a:lnTo>
                    <a:pt x="16591" y="1356"/>
                  </a:lnTo>
                  <a:lnTo>
                    <a:pt x="16534" y="1204"/>
                  </a:lnTo>
                  <a:lnTo>
                    <a:pt x="16457" y="1070"/>
                  </a:lnTo>
                  <a:lnTo>
                    <a:pt x="16381" y="936"/>
                  </a:lnTo>
                  <a:lnTo>
                    <a:pt x="16286" y="822"/>
                  </a:lnTo>
                  <a:lnTo>
                    <a:pt x="15178" y="612"/>
                  </a:lnTo>
                  <a:lnTo>
                    <a:pt x="14644" y="516"/>
                  </a:lnTo>
                  <a:lnTo>
                    <a:pt x="13823" y="402"/>
                  </a:lnTo>
                  <a:lnTo>
                    <a:pt x="13002" y="306"/>
                  </a:lnTo>
                  <a:lnTo>
                    <a:pt x="12162" y="211"/>
                  </a:lnTo>
                  <a:lnTo>
                    <a:pt x="11341" y="134"/>
                  </a:lnTo>
                  <a:lnTo>
                    <a:pt x="10520" y="77"/>
                  </a:lnTo>
                  <a:lnTo>
                    <a:pt x="9680" y="39"/>
                  </a:lnTo>
                  <a:lnTo>
                    <a:pt x="8859" y="20"/>
                  </a:lnTo>
                  <a:lnTo>
                    <a:pt x="8038" y="1"/>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4"/>
            <p:cNvSpPr/>
            <p:nvPr/>
          </p:nvSpPr>
          <p:spPr>
            <a:xfrm>
              <a:off x="1459325" y="2199300"/>
              <a:ext cx="98825" cy="28675"/>
            </a:xfrm>
            <a:custGeom>
              <a:avLst/>
              <a:gdLst/>
              <a:ahLst/>
              <a:cxnLst/>
              <a:rect l="l" t="t" r="r" b="b"/>
              <a:pathLst>
                <a:path w="3953" h="1147" extrusionOk="0">
                  <a:moveTo>
                    <a:pt x="3952" y="1"/>
                  </a:moveTo>
                  <a:lnTo>
                    <a:pt x="2998" y="77"/>
                  </a:lnTo>
                  <a:lnTo>
                    <a:pt x="2024" y="192"/>
                  </a:lnTo>
                  <a:lnTo>
                    <a:pt x="1070" y="325"/>
                  </a:lnTo>
                  <a:lnTo>
                    <a:pt x="115" y="497"/>
                  </a:lnTo>
                  <a:lnTo>
                    <a:pt x="0" y="516"/>
                  </a:lnTo>
                  <a:lnTo>
                    <a:pt x="191" y="669"/>
                  </a:lnTo>
                  <a:lnTo>
                    <a:pt x="420" y="802"/>
                  </a:lnTo>
                  <a:lnTo>
                    <a:pt x="649" y="936"/>
                  </a:lnTo>
                  <a:lnTo>
                    <a:pt x="936" y="1032"/>
                  </a:lnTo>
                  <a:lnTo>
                    <a:pt x="1146" y="1089"/>
                  </a:lnTo>
                  <a:lnTo>
                    <a:pt x="1375" y="1127"/>
                  </a:lnTo>
                  <a:lnTo>
                    <a:pt x="1585" y="1146"/>
                  </a:lnTo>
                  <a:lnTo>
                    <a:pt x="2024" y="1146"/>
                  </a:lnTo>
                  <a:lnTo>
                    <a:pt x="2234" y="1108"/>
                  </a:lnTo>
                  <a:lnTo>
                    <a:pt x="2444" y="1051"/>
                  </a:lnTo>
                  <a:lnTo>
                    <a:pt x="2635" y="993"/>
                  </a:lnTo>
                  <a:lnTo>
                    <a:pt x="2826" y="917"/>
                  </a:lnTo>
                  <a:lnTo>
                    <a:pt x="3017" y="822"/>
                  </a:lnTo>
                  <a:lnTo>
                    <a:pt x="3208" y="707"/>
                  </a:lnTo>
                  <a:lnTo>
                    <a:pt x="3380" y="592"/>
                  </a:lnTo>
                  <a:lnTo>
                    <a:pt x="3532" y="459"/>
                  </a:lnTo>
                  <a:lnTo>
                    <a:pt x="3685" y="306"/>
                  </a:lnTo>
                  <a:lnTo>
                    <a:pt x="3838" y="153"/>
                  </a:lnTo>
                  <a:lnTo>
                    <a:pt x="3952" y="1"/>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4"/>
            <p:cNvSpPr/>
            <p:nvPr/>
          </p:nvSpPr>
          <p:spPr>
            <a:xfrm>
              <a:off x="1665500" y="2196925"/>
              <a:ext cx="157075" cy="65875"/>
            </a:xfrm>
            <a:custGeom>
              <a:avLst/>
              <a:gdLst/>
              <a:ahLst/>
              <a:cxnLst/>
              <a:rect l="l" t="t" r="r" b="b"/>
              <a:pathLst>
                <a:path w="6283" h="2635" extrusionOk="0">
                  <a:moveTo>
                    <a:pt x="650" y="0"/>
                  </a:moveTo>
                  <a:lnTo>
                    <a:pt x="1" y="1948"/>
                  </a:lnTo>
                  <a:lnTo>
                    <a:pt x="726" y="1986"/>
                  </a:lnTo>
                  <a:lnTo>
                    <a:pt x="1452" y="2043"/>
                  </a:lnTo>
                  <a:lnTo>
                    <a:pt x="2158" y="2119"/>
                  </a:lnTo>
                  <a:lnTo>
                    <a:pt x="2884" y="2196"/>
                  </a:lnTo>
                  <a:lnTo>
                    <a:pt x="3590" y="2272"/>
                  </a:lnTo>
                  <a:lnTo>
                    <a:pt x="4316" y="2387"/>
                  </a:lnTo>
                  <a:lnTo>
                    <a:pt x="5022" y="2501"/>
                  </a:lnTo>
                  <a:lnTo>
                    <a:pt x="5728" y="2635"/>
                  </a:lnTo>
                  <a:lnTo>
                    <a:pt x="5996" y="1604"/>
                  </a:lnTo>
                  <a:lnTo>
                    <a:pt x="6282" y="592"/>
                  </a:lnTo>
                  <a:lnTo>
                    <a:pt x="6129" y="573"/>
                  </a:lnTo>
                  <a:lnTo>
                    <a:pt x="5442" y="458"/>
                  </a:lnTo>
                  <a:lnTo>
                    <a:pt x="4774" y="363"/>
                  </a:lnTo>
                  <a:lnTo>
                    <a:pt x="4087" y="267"/>
                  </a:lnTo>
                  <a:lnTo>
                    <a:pt x="3399" y="191"/>
                  </a:lnTo>
                  <a:lnTo>
                    <a:pt x="2025" y="77"/>
                  </a:lnTo>
                  <a:lnTo>
                    <a:pt x="650" y="0"/>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4"/>
            <p:cNvSpPr/>
            <p:nvPr/>
          </p:nvSpPr>
          <p:spPr>
            <a:xfrm>
              <a:off x="1517550" y="2332475"/>
              <a:ext cx="271600" cy="61100"/>
            </a:xfrm>
            <a:custGeom>
              <a:avLst/>
              <a:gdLst/>
              <a:ahLst/>
              <a:cxnLst/>
              <a:rect l="l" t="t" r="r" b="b"/>
              <a:pathLst>
                <a:path w="10864" h="2444" extrusionOk="0">
                  <a:moveTo>
                    <a:pt x="4907" y="0"/>
                  </a:moveTo>
                  <a:lnTo>
                    <a:pt x="3972" y="19"/>
                  </a:lnTo>
                  <a:lnTo>
                    <a:pt x="3055" y="38"/>
                  </a:lnTo>
                  <a:lnTo>
                    <a:pt x="2120" y="96"/>
                  </a:lnTo>
                  <a:lnTo>
                    <a:pt x="1203" y="172"/>
                  </a:lnTo>
                  <a:lnTo>
                    <a:pt x="1184" y="172"/>
                  </a:lnTo>
                  <a:lnTo>
                    <a:pt x="955" y="191"/>
                  </a:lnTo>
                  <a:lnTo>
                    <a:pt x="802" y="229"/>
                  </a:lnTo>
                  <a:lnTo>
                    <a:pt x="669" y="306"/>
                  </a:lnTo>
                  <a:lnTo>
                    <a:pt x="516" y="382"/>
                  </a:lnTo>
                  <a:lnTo>
                    <a:pt x="382" y="497"/>
                  </a:lnTo>
                  <a:lnTo>
                    <a:pt x="268" y="611"/>
                  </a:lnTo>
                  <a:lnTo>
                    <a:pt x="172" y="745"/>
                  </a:lnTo>
                  <a:lnTo>
                    <a:pt x="115" y="878"/>
                  </a:lnTo>
                  <a:lnTo>
                    <a:pt x="77" y="1031"/>
                  </a:lnTo>
                  <a:lnTo>
                    <a:pt x="39" y="1318"/>
                  </a:lnTo>
                  <a:lnTo>
                    <a:pt x="1" y="1604"/>
                  </a:lnTo>
                  <a:lnTo>
                    <a:pt x="1" y="1890"/>
                  </a:lnTo>
                  <a:lnTo>
                    <a:pt x="1" y="2177"/>
                  </a:lnTo>
                  <a:lnTo>
                    <a:pt x="1222" y="2062"/>
                  </a:lnTo>
                  <a:lnTo>
                    <a:pt x="2444" y="2005"/>
                  </a:lnTo>
                  <a:lnTo>
                    <a:pt x="3666" y="1967"/>
                  </a:lnTo>
                  <a:lnTo>
                    <a:pt x="4907" y="1967"/>
                  </a:lnTo>
                  <a:lnTo>
                    <a:pt x="5594" y="1986"/>
                  </a:lnTo>
                  <a:lnTo>
                    <a:pt x="6282" y="2005"/>
                  </a:lnTo>
                  <a:lnTo>
                    <a:pt x="6988" y="2062"/>
                  </a:lnTo>
                  <a:lnTo>
                    <a:pt x="7675" y="2119"/>
                  </a:lnTo>
                  <a:lnTo>
                    <a:pt x="8363" y="2177"/>
                  </a:lnTo>
                  <a:lnTo>
                    <a:pt x="9050" y="2253"/>
                  </a:lnTo>
                  <a:lnTo>
                    <a:pt x="9737" y="2348"/>
                  </a:lnTo>
                  <a:lnTo>
                    <a:pt x="10425" y="2444"/>
                  </a:lnTo>
                  <a:lnTo>
                    <a:pt x="10635" y="1432"/>
                  </a:lnTo>
                  <a:lnTo>
                    <a:pt x="10864" y="420"/>
                  </a:lnTo>
                  <a:lnTo>
                    <a:pt x="10119" y="325"/>
                  </a:lnTo>
                  <a:lnTo>
                    <a:pt x="9375" y="229"/>
                  </a:lnTo>
                  <a:lnTo>
                    <a:pt x="8630" y="172"/>
                  </a:lnTo>
                  <a:lnTo>
                    <a:pt x="7885" y="115"/>
                  </a:lnTo>
                  <a:lnTo>
                    <a:pt x="7141" y="57"/>
                  </a:lnTo>
                  <a:lnTo>
                    <a:pt x="6396" y="38"/>
                  </a:lnTo>
                  <a:lnTo>
                    <a:pt x="5652" y="19"/>
                  </a:lnTo>
                  <a:lnTo>
                    <a:pt x="4907" y="0"/>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4"/>
            <p:cNvSpPr/>
            <p:nvPr/>
          </p:nvSpPr>
          <p:spPr>
            <a:xfrm>
              <a:off x="1598700" y="2468975"/>
              <a:ext cx="163725" cy="57775"/>
            </a:xfrm>
            <a:custGeom>
              <a:avLst/>
              <a:gdLst/>
              <a:ahLst/>
              <a:cxnLst/>
              <a:rect l="l" t="t" r="r" b="b"/>
              <a:pathLst>
                <a:path w="6549" h="2311" extrusionOk="0">
                  <a:moveTo>
                    <a:pt x="1661" y="0"/>
                  </a:moveTo>
                  <a:lnTo>
                    <a:pt x="382" y="19"/>
                  </a:lnTo>
                  <a:lnTo>
                    <a:pt x="191" y="993"/>
                  </a:lnTo>
                  <a:lnTo>
                    <a:pt x="0" y="1967"/>
                  </a:lnTo>
                  <a:lnTo>
                    <a:pt x="0" y="1967"/>
                  </a:lnTo>
                  <a:lnTo>
                    <a:pt x="840" y="1948"/>
                  </a:lnTo>
                  <a:lnTo>
                    <a:pt x="1661" y="1967"/>
                  </a:lnTo>
                  <a:lnTo>
                    <a:pt x="2807" y="2005"/>
                  </a:lnTo>
                  <a:lnTo>
                    <a:pt x="3933" y="2062"/>
                  </a:lnTo>
                  <a:lnTo>
                    <a:pt x="5078" y="2177"/>
                  </a:lnTo>
                  <a:lnTo>
                    <a:pt x="6205" y="2310"/>
                  </a:lnTo>
                  <a:lnTo>
                    <a:pt x="6377" y="1299"/>
                  </a:lnTo>
                  <a:lnTo>
                    <a:pt x="6549" y="287"/>
                  </a:lnTo>
                  <a:lnTo>
                    <a:pt x="5327" y="153"/>
                  </a:lnTo>
                  <a:lnTo>
                    <a:pt x="4105" y="77"/>
                  </a:lnTo>
                  <a:lnTo>
                    <a:pt x="2883" y="19"/>
                  </a:lnTo>
                  <a:lnTo>
                    <a:pt x="1661" y="0"/>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4"/>
            <p:cNvSpPr/>
            <p:nvPr/>
          </p:nvSpPr>
          <p:spPr>
            <a:xfrm>
              <a:off x="1578175" y="2605475"/>
              <a:ext cx="164200" cy="55400"/>
            </a:xfrm>
            <a:custGeom>
              <a:avLst/>
              <a:gdLst/>
              <a:ahLst/>
              <a:cxnLst/>
              <a:rect l="l" t="t" r="r" b="b"/>
              <a:pathLst>
                <a:path w="6568" h="2216" extrusionOk="0">
                  <a:moveTo>
                    <a:pt x="2482" y="1"/>
                  </a:moveTo>
                  <a:lnTo>
                    <a:pt x="1375" y="20"/>
                  </a:lnTo>
                  <a:lnTo>
                    <a:pt x="267" y="58"/>
                  </a:lnTo>
                  <a:lnTo>
                    <a:pt x="0" y="2005"/>
                  </a:lnTo>
                  <a:lnTo>
                    <a:pt x="0" y="2005"/>
                  </a:lnTo>
                  <a:lnTo>
                    <a:pt x="1241" y="1967"/>
                  </a:lnTo>
                  <a:lnTo>
                    <a:pt x="2482" y="1967"/>
                  </a:lnTo>
                  <a:lnTo>
                    <a:pt x="3437" y="1986"/>
                  </a:lnTo>
                  <a:lnTo>
                    <a:pt x="4410" y="2043"/>
                  </a:lnTo>
                  <a:lnTo>
                    <a:pt x="5384" y="2120"/>
                  </a:lnTo>
                  <a:lnTo>
                    <a:pt x="6339" y="2215"/>
                  </a:lnTo>
                  <a:lnTo>
                    <a:pt x="6434" y="1203"/>
                  </a:lnTo>
                  <a:lnTo>
                    <a:pt x="6568" y="192"/>
                  </a:lnTo>
                  <a:lnTo>
                    <a:pt x="5537" y="115"/>
                  </a:lnTo>
                  <a:lnTo>
                    <a:pt x="4525" y="58"/>
                  </a:lnTo>
                  <a:lnTo>
                    <a:pt x="3494" y="20"/>
                  </a:lnTo>
                  <a:lnTo>
                    <a:pt x="2482" y="1"/>
                  </a:lnTo>
                  <a:close/>
                </a:path>
              </a:pathLst>
            </a:custGeom>
            <a:solidFill>
              <a:srgbClr val="2DD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 name="Google Shape;214;p4"/>
          <p:cNvGrpSpPr/>
          <p:nvPr/>
        </p:nvGrpSpPr>
        <p:grpSpPr>
          <a:xfrm>
            <a:off x="10875201" y="5733500"/>
            <a:ext cx="731633" cy="798133"/>
            <a:chOff x="5261300" y="4859875"/>
            <a:chExt cx="548725" cy="598600"/>
          </a:xfrm>
        </p:grpSpPr>
        <p:sp>
          <p:nvSpPr>
            <p:cNvPr id="215" name="Google Shape;215;p4"/>
            <p:cNvSpPr/>
            <p:nvPr/>
          </p:nvSpPr>
          <p:spPr>
            <a:xfrm>
              <a:off x="5261300" y="4859875"/>
              <a:ext cx="548725" cy="598600"/>
            </a:xfrm>
            <a:custGeom>
              <a:avLst/>
              <a:gdLst/>
              <a:ahLst/>
              <a:cxnLst/>
              <a:rect l="l" t="t" r="r" b="b"/>
              <a:pathLst>
                <a:path w="21949" h="23944" extrusionOk="0">
                  <a:moveTo>
                    <a:pt x="11046" y="3017"/>
                  </a:moveTo>
                  <a:lnTo>
                    <a:pt x="11164" y="3041"/>
                  </a:lnTo>
                  <a:lnTo>
                    <a:pt x="11307" y="3112"/>
                  </a:lnTo>
                  <a:lnTo>
                    <a:pt x="11497" y="3231"/>
                  </a:lnTo>
                  <a:lnTo>
                    <a:pt x="11663" y="3397"/>
                  </a:lnTo>
                  <a:lnTo>
                    <a:pt x="11877" y="3611"/>
                  </a:lnTo>
                  <a:lnTo>
                    <a:pt x="12067" y="3896"/>
                  </a:lnTo>
                  <a:lnTo>
                    <a:pt x="12281" y="4252"/>
                  </a:lnTo>
                  <a:lnTo>
                    <a:pt x="12495" y="4656"/>
                  </a:lnTo>
                  <a:lnTo>
                    <a:pt x="11734" y="4941"/>
                  </a:lnTo>
                  <a:lnTo>
                    <a:pt x="10974" y="5274"/>
                  </a:lnTo>
                  <a:lnTo>
                    <a:pt x="10262" y="4965"/>
                  </a:lnTo>
                  <a:lnTo>
                    <a:pt x="9549" y="4680"/>
                  </a:lnTo>
                  <a:lnTo>
                    <a:pt x="9763" y="4276"/>
                  </a:lnTo>
                  <a:lnTo>
                    <a:pt x="9977" y="3920"/>
                  </a:lnTo>
                  <a:lnTo>
                    <a:pt x="10190" y="3635"/>
                  </a:lnTo>
                  <a:lnTo>
                    <a:pt x="10404" y="3421"/>
                  </a:lnTo>
                  <a:lnTo>
                    <a:pt x="10594" y="3231"/>
                  </a:lnTo>
                  <a:lnTo>
                    <a:pt x="10761" y="3112"/>
                  </a:lnTo>
                  <a:lnTo>
                    <a:pt x="10903" y="3041"/>
                  </a:lnTo>
                  <a:lnTo>
                    <a:pt x="11046" y="3017"/>
                  </a:lnTo>
                  <a:close/>
                  <a:moveTo>
                    <a:pt x="17079" y="6770"/>
                  </a:moveTo>
                  <a:lnTo>
                    <a:pt x="17411" y="6794"/>
                  </a:lnTo>
                  <a:lnTo>
                    <a:pt x="17696" y="6818"/>
                  </a:lnTo>
                  <a:lnTo>
                    <a:pt x="17934" y="6865"/>
                  </a:lnTo>
                  <a:lnTo>
                    <a:pt x="18148" y="6913"/>
                  </a:lnTo>
                  <a:lnTo>
                    <a:pt x="18314" y="6984"/>
                  </a:lnTo>
                  <a:lnTo>
                    <a:pt x="18457" y="7055"/>
                  </a:lnTo>
                  <a:lnTo>
                    <a:pt x="18552" y="7126"/>
                  </a:lnTo>
                  <a:lnTo>
                    <a:pt x="18623" y="7221"/>
                  </a:lnTo>
                  <a:lnTo>
                    <a:pt x="18647" y="7316"/>
                  </a:lnTo>
                  <a:lnTo>
                    <a:pt x="18694" y="7411"/>
                  </a:lnTo>
                  <a:lnTo>
                    <a:pt x="18480" y="7530"/>
                  </a:lnTo>
                  <a:lnTo>
                    <a:pt x="18314" y="7649"/>
                  </a:lnTo>
                  <a:lnTo>
                    <a:pt x="18124" y="7768"/>
                  </a:lnTo>
                  <a:lnTo>
                    <a:pt x="17981" y="7934"/>
                  </a:lnTo>
                  <a:lnTo>
                    <a:pt x="17863" y="8029"/>
                  </a:lnTo>
                  <a:lnTo>
                    <a:pt x="17768" y="8172"/>
                  </a:lnTo>
                  <a:lnTo>
                    <a:pt x="17673" y="8290"/>
                  </a:lnTo>
                  <a:lnTo>
                    <a:pt x="17554" y="8528"/>
                  </a:lnTo>
                  <a:lnTo>
                    <a:pt x="17483" y="8670"/>
                  </a:lnTo>
                  <a:lnTo>
                    <a:pt x="17411" y="8932"/>
                  </a:lnTo>
                  <a:lnTo>
                    <a:pt x="17364" y="9098"/>
                  </a:lnTo>
                  <a:lnTo>
                    <a:pt x="17340" y="9312"/>
                  </a:lnTo>
                  <a:lnTo>
                    <a:pt x="16746" y="8813"/>
                  </a:lnTo>
                  <a:lnTo>
                    <a:pt x="16604" y="7792"/>
                  </a:lnTo>
                  <a:lnTo>
                    <a:pt x="16414" y="6818"/>
                  </a:lnTo>
                  <a:lnTo>
                    <a:pt x="16770" y="6794"/>
                  </a:lnTo>
                  <a:lnTo>
                    <a:pt x="17079" y="6770"/>
                  </a:lnTo>
                  <a:close/>
                  <a:moveTo>
                    <a:pt x="4989" y="6794"/>
                  </a:moveTo>
                  <a:lnTo>
                    <a:pt x="5297" y="6818"/>
                  </a:lnTo>
                  <a:lnTo>
                    <a:pt x="5654" y="6841"/>
                  </a:lnTo>
                  <a:lnTo>
                    <a:pt x="5464" y="7768"/>
                  </a:lnTo>
                  <a:lnTo>
                    <a:pt x="5321" y="8742"/>
                  </a:lnTo>
                  <a:lnTo>
                    <a:pt x="4799" y="9193"/>
                  </a:lnTo>
                  <a:lnTo>
                    <a:pt x="4276" y="9668"/>
                  </a:lnTo>
                  <a:lnTo>
                    <a:pt x="4038" y="9312"/>
                  </a:lnTo>
                  <a:lnTo>
                    <a:pt x="3848" y="8979"/>
                  </a:lnTo>
                  <a:lnTo>
                    <a:pt x="3706" y="8670"/>
                  </a:lnTo>
                  <a:lnTo>
                    <a:pt x="3587" y="8362"/>
                  </a:lnTo>
                  <a:lnTo>
                    <a:pt x="3706" y="8267"/>
                  </a:lnTo>
                  <a:lnTo>
                    <a:pt x="3896" y="8124"/>
                  </a:lnTo>
                  <a:lnTo>
                    <a:pt x="4015" y="8005"/>
                  </a:lnTo>
                  <a:lnTo>
                    <a:pt x="4181" y="7792"/>
                  </a:lnTo>
                  <a:lnTo>
                    <a:pt x="4276" y="7649"/>
                  </a:lnTo>
                  <a:lnTo>
                    <a:pt x="4395" y="7435"/>
                  </a:lnTo>
                  <a:lnTo>
                    <a:pt x="4466" y="7269"/>
                  </a:lnTo>
                  <a:lnTo>
                    <a:pt x="4561" y="7008"/>
                  </a:lnTo>
                  <a:lnTo>
                    <a:pt x="4585" y="6889"/>
                  </a:lnTo>
                  <a:lnTo>
                    <a:pt x="4609" y="6818"/>
                  </a:lnTo>
                  <a:lnTo>
                    <a:pt x="4989" y="6794"/>
                  </a:lnTo>
                  <a:close/>
                  <a:moveTo>
                    <a:pt x="17791" y="14276"/>
                  </a:moveTo>
                  <a:lnTo>
                    <a:pt x="18100" y="14751"/>
                  </a:lnTo>
                  <a:lnTo>
                    <a:pt x="18338" y="15179"/>
                  </a:lnTo>
                  <a:lnTo>
                    <a:pt x="18504" y="15559"/>
                  </a:lnTo>
                  <a:lnTo>
                    <a:pt x="18599" y="15891"/>
                  </a:lnTo>
                  <a:lnTo>
                    <a:pt x="18670" y="16176"/>
                  </a:lnTo>
                  <a:lnTo>
                    <a:pt x="18694" y="16414"/>
                  </a:lnTo>
                  <a:lnTo>
                    <a:pt x="18670" y="16604"/>
                  </a:lnTo>
                  <a:lnTo>
                    <a:pt x="18623" y="16723"/>
                  </a:lnTo>
                  <a:lnTo>
                    <a:pt x="18552" y="16818"/>
                  </a:lnTo>
                  <a:lnTo>
                    <a:pt x="18457" y="16889"/>
                  </a:lnTo>
                  <a:lnTo>
                    <a:pt x="18338" y="16960"/>
                  </a:lnTo>
                  <a:lnTo>
                    <a:pt x="18171" y="17008"/>
                  </a:lnTo>
                  <a:lnTo>
                    <a:pt x="17958" y="17079"/>
                  </a:lnTo>
                  <a:lnTo>
                    <a:pt x="17720" y="17103"/>
                  </a:lnTo>
                  <a:lnTo>
                    <a:pt x="17459" y="17150"/>
                  </a:lnTo>
                  <a:lnTo>
                    <a:pt x="17126" y="17150"/>
                  </a:lnTo>
                  <a:lnTo>
                    <a:pt x="16794" y="17127"/>
                  </a:lnTo>
                  <a:lnTo>
                    <a:pt x="16414" y="17103"/>
                  </a:lnTo>
                  <a:lnTo>
                    <a:pt x="16604" y="16176"/>
                  </a:lnTo>
                  <a:lnTo>
                    <a:pt x="16746" y="15203"/>
                  </a:lnTo>
                  <a:lnTo>
                    <a:pt x="17293" y="14751"/>
                  </a:lnTo>
                  <a:lnTo>
                    <a:pt x="17791" y="14276"/>
                  </a:lnTo>
                  <a:close/>
                  <a:moveTo>
                    <a:pt x="4276" y="14229"/>
                  </a:moveTo>
                  <a:lnTo>
                    <a:pt x="4775" y="14680"/>
                  </a:lnTo>
                  <a:lnTo>
                    <a:pt x="5321" y="15131"/>
                  </a:lnTo>
                  <a:lnTo>
                    <a:pt x="5464" y="16153"/>
                  </a:lnTo>
                  <a:lnTo>
                    <a:pt x="5654" y="17150"/>
                  </a:lnTo>
                  <a:lnTo>
                    <a:pt x="5345" y="17174"/>
                  </a:lnTo>
                  <a:lnTo>
                    <a:pt x="4704" y="17174"/>
                  </a:lnTo>
                  <a:lnTo>
                    <a:pt x="4395" y="17127"/>
                  </a:lnTo>
                  <a:lnTo>
                    <a:pt x="4157" y="17103"/>
                  </a:lnTo>
                  <a:lnTo>
                    <a:pt x="3943" y="17032"/>
                  </a:lnTo>
                  <a:lnTo>
                    <a:pt x="3753" y="16960"/>
                  </a:lnTo>
                  <a:lnTo>
                    <a:pt x="3635" y="16889"/>
                  </a:lnTo>
                  <a:lnTo>
                    <a:pt x="3516" y="16818"/>
                  </a:lnTo>
                  <a:lnTo>
                    <a:pt x="3468" y="16723"/>
                  </a:lnTo>
                  <a:lnTo>
                    <a:pt x="3421" y="16604"/>
                  </a:lnTo>
                  <a:lnTo>
                    <a:pt x="3397" y="16414"/>
                  </a:lnTo>
                  <a:lnTo>
                    <a:pt x="3397" y="16176"/>
                  </a:lnTo>
                  <a:lnTo>
                    <a:pt x="3468" y="15868"/>
                  </a:lnTo>
                  <a:lnTo>
                    <a:pt x="3563" y="15535"/>
                  </a:lnTo>
                  <a:lnTo>
                    <a:pt x="3730" y="15155"/>
                  </a:lnTo>
                  <a:lnTo>
                    <a:pt x="3967" y="14704"/>
                  </a:lnTo>
                  <a:lnTo>
                    <a:pt x="4276" y="14229"/>
                  </a:lnTo>
                  <a:close/>
                  <a:moveTo>
                    <a:pt x="11093" y="18694"/>
                  </a:moveTo>
                  <a:lnTo>
                    <a:pt x="11687" y="18956"/>
                  </a:lnTo>
                  <a:lnTo>
                    <a:pt x="11568" y="19074"/>
                  </a:lnTo>
                  <a:lnTo>
                    <a:pt x="11449" y="19193"/>
                  </a:lnTo>
                  <a:lnTo>
                    <a:pt x="11378" y="19312"/>
                  </a:lnTo>
                  <a:lnTo>
                    <a:pt x="11283" y="19431"/>
                  </a:lnTo>
                  <a:lnTo>
                    <a:pt x="11164" y="19668"/>
                  </a:lnTo>
                  <a:lnTo>
                    <a:pt x="11093" y="19811"/>
                  </a:lnTo>
                  <a:lnTo>
                    <a:pt x="10998" y="20072"/>
                  </a:lnTo>
                  <a:lnTo>
                    <a:pt x="10974" y="20238"/>
                  </a:lnTo>
                  <a:lnTo>
                    <a:pt x="10927" y="20452"/>
                  </a:lnTo>
                  <a:lnTo>
                    <a:pt x="10927" y="20666"/>
                  </a:lnTo>
                  <a:lnTo>
                    <a:pt x="10927" y="20903"/>
                  </a:lnTo>
                  <a:lnTo>
                    <a:pt x="10808" y="20856"/>
                  </a:lnTo>
                  <a:lnTo>
                    <a:pt x="10666" y="20761"/>
                  </a:lnTo>
                  <a:lnTo>
                    <a:pt x="10499" y="20642"/>
                  </a:lnTo>
                  <a:lnTo>
                    <a:pt x="10333" y="20476"/>
                  </a:lnTo>
                  <a:lnTo>
                    <a:pt x="10143" y="20238"/>
                  </a:lnTo>
                  <a:lnTo>
                    <a:pt x="9953" y="19977"/>
                  </a:lnTo>
                  <a:lnTo>
                    <a:pt x="9763" y="19668"/>
                  </a:lnTo>
                  <a:lnTo>
                    <a:pt x="9573" y="19312"/>
                  </a:lnTo>
                  <a:lnTo>
                    <a:pt x="10333" y="19003"/>
                  </a:lnTo>
                  <a:lnTo>
                    <a:pt x="11093" y="18694"/>
                  </a:lnTo>
                  <a:close/>
                  <a:moveTo>
                    <a:pt x="11046" y="1"/>
                  </a:moveTo>
                  <a:lnTo>
                    <a:pt x="10689" y="24"/>
                  </a:lnTo>
                  <a:lnTo>
                    <a:pt x="10357" y="72"/>
                  </a:lnTo>
                  <a:lnTo>
                    <a:pt x="10048" y="143"/>
                  </a:lnTo>
                  <a:lnTo>
                    <a:pt x="9715" y="262"/>
                  </a:lnTo>
                  <a:lnTo>
                    <a:pt x="9407" y="404"/>
                  </a:lnTo>
                  <a:lnTo>
                    <a:pt x="9098" y="571"/>
                  </a:lnTo>
                  <a:lnTo>
                    <a:pt x="8813" y="784"/>
                  </a:lnTo>
                  <a:lnTo>
                    <a:pt x="8528" y="998"/>
                  </a:lnTo>
                  <a:lnTo>
                    <a:pt x="8243" y="1259"/>
                  </a:lnTo>
                  <a:lnTo>
                    <a:pt x="7981" y="1568"/>
                  </a:lnTo>
                  <a:lnTo>
                    <a:pt x="7720" y="1877"/>
                  </a:lnTo>
                  <a:lnTo>
                    <a:pt x="7459" y="2233"/>
                  </a:lnTo>
                  <a:lnTo>
                    <a:pt x="7221" y="2613"/>
                  </a:lnTo>
                  <a:lnTo>
                    <a:pt x="7008" y="3017"/>
                  </a:lnTo>
                  <a:lnTo>
                    <a:pt x="6770" y="3445"/>
                  </a:lnTo>
                  <a:lnTo>
                    <a:pt x="6580" y="3896"/>
                  </a:lnTo>
                  <a:lnTo>
                    <a:pt x="6152" y="3849"/>
                  </a:lnTo>
                  <a:lnTo>
                    <a:pt x="5749" y="3801"/>
                  </a:lnTo>
                  <a:lnTo>
                    <a:pt x="5345" y="3777"/>
                  </a:lnTo>
                  <a:lnTo>
                    <a:pt x="4965" y="3777"/>
                  </a:lnTo>
                  <a:lnTo>
                    <a:pt x="4347" y="3801"/>
                  </a:lnTo>
                  <a:lnTo>
                    <a:pt x="3777" y="3872"/>
                  </a:lnTo>
                  <a:lnTo>
                    <a:pt x="3231" y="3991"/>
                  </a:lnTo>
                  <a:lnTo>
                    <a:pt x="2970" y="4062"/>
                  </a:lnTo>
                  <a:lnTo>
                    <a:pt x="2732" y="4157"/>
                  </a:lnTo>
                  <a:lnTo>
                    <a:pt x="2518" y="4134"/>
                  </a:lnTo>
                  <a:lnTo>
                    <a:pt x="2328" y="4110"/>
                  </a:lnTo>
                  <a:lnTo>
                    <a:pt x="2091" y="4134"/>
                  </a:lnTo>
                  <a:lnTo>
                    <a:pt x="1853" y="4157"/>
                  </a:lnTo>
                  <a:lnTo>
                    <a:pt x="1639" y="4229"/>
                  </a:lnTo>
                  <a:lnTo>
                    <a:pt x="1426" y="4300"/>
                  </a:lnTo>
                  <a:lnTo>
                    <a:pt x="1212" y="4395"/>
                  </a:lnTo>
                  <a:lnTo>
                    <a:pt x="1022" y="4514"/>
                  </a:lnTo>
                  <a:lnTo>
                    <a:pt x="832" y="4656"/>
                  </a:lnTo>
                  <a:lnTo>
                    <a:pt x="666" y="4822"/>
                  </a:lnTo>
                  <a:lnTo>
                    <a:pt x="547" y="4941"/>
                  </a:lnTo>
                  <a:lnTo>
                    <a:pt x="452" y="5060"/>
                  </a:lnTo>
                  <a:lnTo>
                    <a:pt x="357" y="5202"/>
                  </a:lnTo>
                  <a:lnTo>
                    <a:pt x="238" y="5440"/>
                  </a:lnTo>
                  <a:lnTo>
                    <a:pt x="167" y="5583"/>
                  </a:lnTo>
                  <a:lnTo>
                    <a:pt x="95" y="5820"/>
                  </a:lnTo>
                  <a:lnTo>
                    <a:pt x="48" y="5986"/>
                  </a:lnTo>
                  <a:lnTo>
                    <a:pt x="0" y="6224"/>
                  </a:lnTo>
                  <a:lnTo>
                    <a:pt x="0" y="6438"/>
                  </a:lnTo>
                  <a:lnTo>
                    <a:pt x="24" y="6770"/>
                  </a:lnTo>
                  <a:lnTo>
                    <a:pt x="95" y="7079"/>
                  </a:lnTo>
                  <a:lnTo>
                    <a:pt x="214" y="7388"/>
                  </a:lnTo>
                  <a:lnTo>
                    <a:pt x="357" y="7673"/>
                  </a:lnTo>
                  <a:lnTo>
                    <a:pt x="404" y="8172"/>
                  </a:lnTo>
                  <a:lnTo>
                    <a:pt x="499" y="8670"/>
                  </a:lnTo>
                  <a:lnTo>
                    <a:pt x="642" y="9193"/>
                  </a:lnTo>
                  <a:lnTo>
                    <a:pt x="856" y="9739"/>
                  </a:lnTo>
                  <a:lnTo>
                    <a:pt x="1093" y="10286"/>
                  </a:lnTo>
                  <a:lnTo>
                    <a:pt x="1402" y="10832"/>
                  </a:lnTo>
                  <a:lnTo>
                    <a:pt x="1758" y="11378"/>
                  </a:lnTo>
                  <a:lnTo>
                    <a:pt x="2186" y="11948"/>
                  </a:lnTo>
                  <a:lnTo>
                    <a:pt x="1853" y="12376"/>
                  </a:lnTo>
                  <a:lnTo>
                    <a:pt x="1497" y="12946"/>
                  </a:lnTo>
                  <a:lnTo>
                    <a:pt x="1188" y="13492"/>
                  </a:lnTo>
                  <a:lnTo>
                    <a:pt x="927" y="14015"/>
                  </a:lnTo>
                  <a:lnTo>
                    <a:pt x="713" y="14490"/>
                  </a:lnTo>
                  <a:lnTo>
                    <a:pt x="570" y="14965"/>
                  </a:lnTo>
                  <a:lnTo>
                    <a:pt x="452" y="15393"/>
                  </a:lnTo>
                  <a:lnTo>
                    <a:pt x="404" y="15796"/>
                  </a:lnTo>
                  <a:lnTo>
                    <a:pt x="357" y="16176"/>
                  </a:lnTo>
                  <a:lnTo>
                    <a:pt x="357" y="16556"/>
                  </a:lnTo>
                  <a:lnTo>
                    <a:pt x="380" y="16889"/>
                  </a:lnTo>
                  <a:lnTo>
                    <a:pt x="428" y="17174"/>
                  </a:lnTo>
                  <a:lnTo>
                    <a:pt x="499" y="17459"/>
                  </a:lnTo>
                  <a:lnTo>
                    <a:pt x="594" y="17720"/>
                  </a:lnTo>
                  <a:lnTo>
                    <a:pt x="689" y="17958"/>
                  </a:lnTo>
                  <a:lnTo>
                    <a:pt x="784" y="18172"/>
                  </a:lnTo>
                  <a:lnTo>
                    <a:pt x="903" y="18338"/>
                  </a:lnTo>
                  <a:lnTo>
                    <a:pt x="1141" y="18670"/>
                  </a:lnTo>
                  <a:lnTo>
                    <a:pt x="1259" y="18837"/>
                  </a:lnTo>
                  <a:lnTo>
                    <a:pt x="1426" y="19003"/>
                  </a:lnTo>
                  <a:lnTo>
                    <a:pt x="1592" y="19146"/>
                  </a:lnTo>
                  <a:lnTo>
                    <a:pt x="1806" y="19312"/>
                  </a:lnTo>
                  <a:lnTo>
                    <a:pt x="2019" y="19454"/>
                  </a:lnTo>
                  <a:lnTo>
                    <a:pt x="2233" y="19597"/>
                  </a:lnTo>
                  <a:lnTo>
                    <a:pt x="2494" y="19716"/>
                  </a:lnTo>
                  <a:lnTo>
                    <a:pt x="2780" y="19834"/>
                  </a:lnTo>
                  <a:lnTo>
                    <a:pt x="3088" y="19953"/>
                  </a:lnTo>
                  <a:lnTo>
                    <a:pt x="3421" y="20024"/>
                  </a:lnTo>
                  <a:lnTo>
                    <a:pt x="3777" y="20096"/>
                  </a:lnTo>
                  <a:lnTo>
                    <a:pt x="4157" y="20167"/>
                  </a:lnTo>
                  <a:lnTo>
                    <a:pt x="4585" y="20191"/>
                  </a:lnTo>
                  <a:lnTo>
                    <a:pt x="5012" y="20214"/>
                  </a:lnTo>
                  <a:lnTo>
                    <a:pt x="5392" y="20191"/>
                  </a:lnTo>
                  <a:lnTo>
                    <a:pt x="5772" y="20167"/>
                  </a:lnTo>
                  <a:lnTo>
                    <a:pt x="6176" y="20143"/>
                  </a:lnTo>
                  <a:lnTo>
                    <a:pt x="6580" y="20072"/>
                  </a:lnTo>
                  <a:lnTo>
                    <a:pt x="6794" y="20547"/>
                  </a:lnTo>
                  <a:lnTo>
                    <a:pt x="7008" y="20975"/>
                  </a:lnTo>
                  <a:lnTo>
                    <a:pt x="7245" y="21378"/>
                  </a:lnTo>
                  <a:lnTo>
                    <a:pt x="7483" y="21735"/>
                  </a:lnTo>
                  <a:lnTo>
                    <a:pt x="7720" y="22091"/>
                  </a:lnTo>
                  <a:lnTo>
                    <a:pt x="7981" y="22400"/>
                  </a:lnTo>
                  <a:lnTo>
                    <a:pt x="8266" y="22685"/>
                  </a:lnTo>
                  <a:lnTo>
                    <a:pt x="8528" y="22946"/>
                  </a:lnTo>
                  <a:lnTo>
                    <a:pt x="8813" y="23184"/>
                  </a:lnTo>
                  <a:lnTo>
                    <a:pt x="9122" y="23397"/>
                  </a:lnTo>
                  <a:lnTo>
                    <a:pt x="9407" y="23564"/>
                  </a:lnTo>
                  <a:lnTo>
                    <a:pt x="9739" y="23706"/>
                  </a:lnTo>
                  <a:lnTo>
                    <a:pt x="10048" y="23801"/>
                  </a:lnTo>
                  <a:lnTo>
                    <a:pt x="10381" y="23896"/>
                  </a:lnTo>
                  <a:lnTo>
                    <a:pt x="10713" y="23944"/>
                  </a:lnTo>
                  <a:lnTo>
                    <a:pt x="11354" y="23944"/>
                  </a:lnTo>
                  <a:lnTo>
                    <a:pt x="11687" y="23896"/>
                  </a:lnTo>
                  <a:lnTo>
                    <a:pt x="11996" y="23801"/>
                  </a:lnTo>
                  <a:lnTo>
                    <a:pt x="12328" y="23706"/>
                  </a:lnTo>
                  <a:lnTo>
                    <a:pt x="12637" y="23564"/>
                  </a:lnTo>
                  <a:lnTo>
                    <a:pt x="12922" y="23397"/>
                  </a:lnTo>
                  <a:lnTo>
                    <a:pt x="13231" y="23207"/>
                  </a:lnTo>
                  <a:lnTo>
                    <a:pt x="13516" y="22970"/>
                  </a:lnTo>
                  <a:lnTo>
                    <a:pt x="13682" y="22946"/>
                  </a:lnTo>
                  <a:lnTo>
                    <a:pt x="13848" y="22899"/>
                  </a:lnTo>
                  <a:lnTo>
                    <a:pt x="14110" y="22827"/>
                  </a:lnTo>
                  <a:lnTo>
                    <a:pt x="14252" y="22756"/>
                  </a:lnTo>
                  <a:lnTo>
                    <a:pt x="14490" y="22613"/>
                  </a:lnTo>
                  <a:lnTo>
                    <a:pt x="14632" y="22518"/>
                  </a:lnTo>
                  <a:lnTo>
                    <a:pt x="14822" y="22352"/>
                  </a:lnTo>
                  <a:lnTo>
                    <a:pt x="14941" y="22233"/>
                  </a:lnTo>
                  <a:lnTo>
                    <a:pt x="15107" y="22043"/>
                  </a:lnTo>
                  <a:lnTo>
                    <a:pt x="15202" y="21901"/>
                  </a:lnTo>
                  <a:lnTo>
                    <a:pt x="15321" y="21687"/>
                  </a:lnTo>
                  <a:lnTo>
                    <a:pt x="15392" y="21497"/>
                  </a:lnTo>
                  <a:lnTo>
                    <a:pt x="15487" y="21260"/>
                  </a:lnTo>
                  <a:lnTo>
                    <a:pt x="15511" y="21141"/>
                  </a:lnTo>
                  <a:lnTo>
                    <a:pt x="15535" y="21022"/>
                  </a:lnTo>
                  <a:lnTo>
                    <a:pt x="15535" y="20903"/>
                  </a:lnTo>
                  <a:lnTo>
                    <a:pt x="15559" y="20666"/>
                  </a:lnTo>
                  <a:lnTo>
                    <a:pt x="15535" y="20381"/>
                  </a:lnTo>
                  <a:lnTo>
                    <a:pt x="15487" y="20096"/>
                  </a:lnTo>
                  <a:lnTo>
                    <a:pt x="15511" y="20048"/>
                  </a:lnTo>
                  <a:lnTo>
                    <a:pt x="15915" y="20119"/>
                  </a:lnTo>
                  <a:lnTo>
                    <a:pt x="16319" y="20143"/>
                  </a:lnTo>
                  <a:lnTo>
                    <a:pt x="16723" y="20167"/>
                  </a:lnTo>
                  <a:lnTo>
                    <a:pt x="17103" y="20191"/>
                  </a:lnTo>
                  <a:lnTo>
                    <a:pt x="17530" y="20167"/>
                  </a:lnTo>
                  <a:lnTo>
                    <a:pt x="17934" y="20143"/>
                  </a:lnTo>
                  <a:lnTo>
                    <a:pt x="18314" y="20096"/>
                  </a:lnTo>
                  <a:lnTo>
                    <a:pt x="18670" y="20024"/>
                  </a:lnTo>
                  <a:lnTo>
                    <a:pt x="19003" y="19929"/>
                  </a:lnTo>
                  <a:lnTo>
                    <a:pt x="19312" y="19834"/>
                  </a:lnTo>
                  <a:lnTo>
                    <a:pt x="19597" y="19716"/>
                  </a:lnTo>
                  <a:lnTo>
                    <a:pt x="19858" y="19573"/>
                  </a:lnTo>
                  <a:lnTo>
                    <a:pt x="20072" y="19431"/>
                  </a:lnTo>
                  <a:lnTo>
                    <a:pt x="20286" y="19288"/>
                  </a:lnTo>
                  <a:lnTo>
                    <a:pt x="20476" y="19146"/>
                  </a:lnTo>
                  <a:lnTo>
                    <a:pt x="20666" y="18979"/>
                  </a:lnTo>
                  <a:lnTo>
                    <a:pt x="20808" y="18837"/>
                  </a:lnTo>
                  <a:lnTo>
                    <a:pt x="20951" y="18670"/>
                  </a:lnTo>
                  <a:lnTo>
                    <a:pt x="21188" y="18338"/>
                  </a:lnTo>
                  <a:lnTo>
                    <a:pt x="21354" y="18029"/>
                  </a:lnTo>
                  <a:lnTo>
                    <a:pt x="21497" y="17697"/>
                  </a:lnTo>
                  <a:lnTo>
                    <a:pt x="21592" y="17364"/>
                  </a:lnTo>
                  <a:lnTo>
                    <a:pt x="21663" y="17008"/>
                  </a:lnTo>
                  <a:lnTo>
                    <a:pt x="21711" y="16628"/>
                  </a:lnTo>
                  <a:lnTo>
                    <a:pt x="21711" y="16248"/>
                  </a:lnTo>
                  <a:lnTo>
                    <a:pt x="21687" y="15868"/>
                  </a:lnTo>
                  <a:lnTo>
                    <a:pt x="21616" y="15464"/>
                  </a:lnTo>
                  <a:lnTo>
                    <a:pt x="21521" y="15060"/>
                  </a:lnTo>
                  <a:lnTo>
                    <a:pt x="21378" y="14632"/>
                  </a:lnTo>
                  <a:lnTo>
                    <a:pt x="21212" y="14205"/>
                  </a:lnTo>
                  <a:lnTo>
                    <a:pt x="21022" y="13777"/>
                  </a:lnTo>
                  <a:lnTo>
                    <a:pt x="20784" y="13350"/>
                  </a:lnTo>
                  <a:lnTo>
                    <a:pt x="20523" y="12898"/>
                  </a:lnTo>
                  <a:lnTo>
                    <a:pt x="20238" y="12447"/>
                  </a:lnTo>
                  <a:lnTo>
                    <a:pt x="19905" y="11996"/>
                  </a:lnTo>
                  <a:lnTo>
                    <a:pt x="20048" y="11806"/>
                  </a:lnTo>
                  <a:lnTo>
                    <a:pt x="20095" y="11806"/>
                  </a:lnTo>
                  <a:lnTo>
                    <a:pt x="20238" y="11758"/>
                  </a:lnTo>
                  <a:lnTo>
                    <a:pt x="20499" y="11687"/>
                  </a:lnTo>
                  <a:lnTo>
                    <a:pt x="20666" y="11592"/>
                  </a:lnTo>
                  <a:lnTo>
                    <a:pt x="20879" y="11473"/>
                  </a:lnTo>
                  <a:lnTo>
                    <a:pt x="21022" y="11378"/>
                  </a:lnTo>
                  <a:lnTo>
                    <a:pt x="21212" y="11212"/>
                  </a:lnTo>
                  <a:lnTo>
                    <a:pt x="21354" y="11093"/>
                  </a:lnTo>
                  <a:lnTo>
                    <a:pt x="21497" y="10903"/>
                  </a:lnTo>
                  <a:lnTo>
                    <a:pt x="21592" y="10761"/>
                  </a:lnTo>
                  <a:lnTo>
                    <a:pt x="21711" y="10547"/>
                  </a:lnTo>
                  <a:lnTo>
                    <a:pt x="21806" y="10357"/>
                  </a:lnTo>
                  <a:lnTo>
                    <a:pt x="21877" y="10119"/>
                  </a:lnTo>
                  <a:lnTo>
                    <a:pt x="21901" y="10001"/>
                  </a:lnTo>
                  <a:lnTo>
                    <a:pt x="21924" y="9882"/>
                  </a:lnTo>
                  <a:lnTo>
                    <a:pt x="21948" y="9763"/>
                  </a:lnTo>
                  <a:lnTo>
                    <a:pt x="21948" y="9526"/>
                  </a:lnTo>
                  <a:lnTo>
                    <a:pt x="21924" y="9217"/>
                  </a:lnTo>
                  <a:lnTo>
                    <a:pt x="21877" y="8932"/>
                  </a:lnTo>
                  <a:lnTo>
                    <a:pt x="21782" y="8647"/>
                  </a:lnTo>
                  <a:lnTo>
                    <a:pt x="21639" y="8385"/>
                  </a:lnTo>
                  <a:lnTo>
                    <a:pt x="21711" y="7910"/>
                  </a:lnTo>
                  <a:lnTo>
                    <a:pt x="21711" y="7483"/>
                  </a:lnTo>
                  <a:lnTo>
                    <a:pt x="21687" y="7079"/>
                  </a:lnTo>
                  <a:lnTo>
                    <a:pt x="21639" y="6723"/>
                  </a:lnTo>
                  <a:lnTo>
                    <a:pt x="21544" y="6390"/>
                  </a:lnTo>
                  <a:lnTo>
                    <a:pt x="21426" y="6105"/>
                  </a:lnTo>
                  <a:lnTo>
                    <a:pt x="21307" y="5844"/>
                  </a:lnTo>
                  <a:lnTo>
                    <a:pt x="21188" y="5606"/>
                  </a:lnTo>
                  <a:lnTo>
                    <a:pt x="20951" y="5274"/>
                  </a:lnTo>
                  <a:lnTo>
                    <a:pt x="20808" y="5131"/>
                  </a:lnTo>
                  <a:lnTo>
                    <a:pt x="20642" y="4965"/>
                  </a:lnTo>
                  <a:lnTo>
                    <a:pt x="20476" y="4799"/>
                  </a:lnTo>
                  <a:lnTo>
                    <a:pt x="20286" y="4632"/>
                  </a:lnTo>
                  <a:lnTo>
                    <a:pt x="20072" y="4490"/>
                  </a:lnTo>
                  <a:lnTo>
                    <a:pt x="19834" y="4347"/>
                  </a:lnTo>
                  <a:lnTo>
                    <a:pt x="19573" y="4229"/>
                  </a:lnTo>
                  <a:lnTo>
                    <a:pt x="19288" y="4110"/>
                  </a:lnTo>
                  <a:lnTo>
                    <a:pt x="18979" y="3991"/>
                  </a:lnTo>
                  <a:lnTo>
                    <a:pt x="18647" y="3920"/>
                  </a:lnTo>
                  <a:lnTo>
                    <a:pt x="18290" y="3849"/>
                  </a:lnTo>
                  <a:lnTo>
                    <a:pt x="17910" y="3777"/>
                  </a:lnTo>
                  <a:lnTo>
                    <a:pt x="17483" y="3754"/>
                  </a:lnTo>
                  <a:lnTo>
                    <a:pt x="17055" y="3730"/>
                  </a:lnTo>
                  <a:lnTo>
                    <a:pt x="16675" y="3754"/>
                  </a:lnTo>
                  <a:lnTo>
                    <a:pt x="16295" y="3777"/>
                  </a:lnTo>
                  <a:lnTo>
                    <a:pt x="15487" y="3872"/>
                  </a:lnTo>
                  <a:lnTo>
                    <a:pt x="15274" y="3421"/>
                  </a:lnTo>
                  <a:lnTo>
                    <a:pt x="15060" y="2970"/>
                  </a:lnTo>
                  <a:lnTo>
                    <a:pt x="14846" y="2590"/>
                  </a:lnTo>
                  <a:lnTo>
                    <a:pt x="14585" y="2210"/>
                  </a:lnTo>
                  <a:lnTo>
                    <a:pt x="14347" y="1853"/>
                  </a:lnTo>
                  <a:lnTo>
                    <a:pt x="14086" y="1544"/>
                  </a:lnTo>
                  <a:lnTo>
                    <a:pt x="13825" y="1259"/>
                  </a:lnTo>
                  <a:lnTo>
                    <a:pt x="13540" y="998"/>
                  </a:lnTo>
                  <a:lnTo>
                    <a:pt x="13255" y="761"/>
                  </a:lnTo>
                  <a:lnTo>
                    <a:pt x="12970" y="571"/>
                  </a:lnTo>
                  <a:lnTo>
                    <a:pt x="12661" y="404"/>
                  </a:lnTo>
                  <a:lnTo>
                    <a:pt x="12352" y="262"/>
                  </a:lnTo>
                  <a:lnTo>
                    <a:pt x="12043" y="143"/>
                  </a:lnTo>
                  <a:lnTo>
                    <a:pt x="11711" y="72"/>
                  </a:lnTo>
                  <a:lnTo>
                    <a:pt x="11378" y="24"/>
                  </a:lnTo>
                  <a:lnTo>
                    <a:pt x="11046" y="1"/>
                  </a:lnTo>
                  <a:close/>
                </a:path>
              </a:pathLst>
            </a:custGeom>
            <a:solidFill>
              <a:srgbClr val="FFFFFF"/>
            </a:solidFill>
            <a:ln>
              <a:noFill/>
            </a:ln>
            <a:effectLst>
              <a:outerShdw dist="47625" dir="36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4"/>
            <p:cNvSpPr/>
            <p:nvPr/>
          </p:nvSpPr>
          <p:spPr>
            <a:xfrm>
              <a:off x="5421025" y="4891350"/>
              <a:ext cx="232825" cy="536250"/>
            </a:xfrm>
            <a:custGeom>
              <a:avLst/>
              <a:gdLst/>
              <a:ahLst/>
              <a:cxnLst/>
              <a:rect l="l" t="t" r="r" b="b"/>
              <a:pathLst>
                <a:path w="9313" h="21450" extrusionOk="0">
                  <a:moveTo>
                    <a:pt x="4870" y="523"/>
                  </a:moveTo>
                  <a:lnTo>
                    <a:pt x="5060" y="571"/>
                  </a:lnTo>
                  <a:lnTo>
                    <a:pt x="5274" y="642"/>
                  </a:lnTo>
                  <a:lnTo>
                    <a:pt x="5464" y="737"/>
                  </a:lnTo>
                  <a:lnTo>
                    <a:pt x="5678" y="856"/>
                  </a:lnTo>
                  <a:lnTo>
                    <a:pt x="5868" y="998"/>
                  </a:lnTo>
                  <a:lnTo>
                    <a:pt x="6058" y="1141"/>
                  </a:lnTo>
                  <a:lnTo>
                    <a:pt x="6248" y="1331"/>
                  </a:lnTo>
                  <a:lnTo>
                    <a:pt x="6414" y="1544"/>
                  </a:lnTo>
                  <a:lnTo>
                    <a:pt x="6604" y="1782"/>
                  </a:lnTo>
                  <a:lnTo>
                    <a:pt x="6771" y="2019"/>
                  </a:lnTo>
                  <a:lnTo>
                    <a:pt x="6937" y="2281"/>
                  </a:lnTo>
                  <a:lnTo>
                    <a:pt x="7269" y="2875"/>
                  </a:lnTo>
                  <a:lnTo>
                    <a:pt x="7554" y="3540"/>
                  </a:lnTo>
                  <a:lnTo>
                    <a:pt x="7816" y="4276"/>
                  </a:lnTo>
                  <a:lnTo>
                    <a:pt x="8053" y="5060"/>
                  </a:lnTo>
                  <a:lnTo>
                    <a:pt x="8267" y="5891"/>
                  </a:lnTo>
                  <a:lnTo>
                    <a:pt x="8457" y="6794"/>
                  </a:lnTo>
                  <a:lnTo>
                    <a:pt x="8600" y="7720"/>
                  </a:lnTo>
                  <a:lnTo>
                    <a:pt x="8695" y="8694"/>
                  </a:lnTo>
                  <a:lnTo>
                    <a:pt x="8766" y="9692"/>
                  </a:lnTo>
                  <a:lnTo>
                    <a:pt x="8790" y="10713"/>
                  </a:lnTo>
                  <a:lnTo>
                    <a:pt x="8766" y="11734"/>
                  </a:lnTo>
                  <a:lnTo>
                    <a:pt x="8695" y="12732"/>
                  </a:lnTo>
                  <a:lnTo>
                    <a:pt x="8600" y="13706"/>
                  </a:lnTo>
                  <a:lnTo>
                    <a:pt x="8457" y="14632"/>
                  </a:lnTo>
                  <a:lnTo>
                    <a:pt x="8267" y="15535"/>
                  </a:lnTo>
                  <a:lnTo>
                    <a:pt x="8053" y="16366"/>
                  </a:lnTo>
                  <a:lnTo>
                    <a:pt x="7816" y="17150"/>
                  </a:lnTo>
                  <a:lnTo>
                    <a:pt x="7554" y="17887"/>
                  </a:lnTo>
                  <a:lnTo>
                    <a:pt x="7269" y="18552"/>
                  </a:lnTo>
                  <a:lnTo>
                    <a:pt x="6937" y="19145"/>
                  </a:lnTo>
                  <a:lnTo>
                    <a:pt x="6771" y="19407"/>
                  </a:lnTo>
                  <a:lnTo>
                    <a:pt x="6604" y="19668"/>
                  </a:lnTo>
                  <a:lnTo>
                    <a:pt x="6414" y="19882"/>
                  </a:lnTo>
                  <a:lnTo>
                    <a:pt x="6248" y="20096"/>
                  </a:lnTo>
                  <a:lnTo>
                    <a:pt x="6058" y="20286"/>
                  </a:lnTo>
                  <a:lnTo>
                    <a:pt x="5868" y="20452"/>
                  </a:lnTo>
                  <a:lnTo>
                    <a:pt x="5678" y="20594"/>
                  </a:lnTo>
                  <a:lnTo>
                    <a:pt x="5464" y="20713"/>
                  </a:lnTo>
                  <a:lnTo>
                    <a:pt x="5274" y="20784"/>
                  </a:lnTo>
                  <a:lnTo>
                    <a:pt x="5060" y="20856"/>
                  </a:lnTo>
                  <a:lnTo>
                    <a:pt x="4870" y="20903"/>
                  </a:lnTo>
                  <a:lnTo>
                    <a:pt x="4657" y="20927"/>
                  </a:lnTo>
                  <a:lnTo>
                    <a:pt x="4443" y="20903"/>
                  </a:lnTo>
                  <a:lnTo>
                    <a:pt x="4229" y="20856"/>
                  </a:lnTo>
                  <a:lnTo>
                    <a:pt x="4039" y="20784"/>
                  </a:lnTo>
                  <a:lnTo>
                    <a:pt x="3825" y="20713"/>
                  </a:lnTo>
                  <a:lnTo>
                    <a:pt x="3635" y="20594"/>
                  </a:lnTo>
                  <a:lnTo>
                    <a:pt x="3445" y="20452"/>
                  </a:lnTo>
                  <a:lnTo>
                    <a:pt x="3255" y="20286"/>
                  </a:lnTo>
                  <a:lnTo>
                    <a:pt x="3065" y="20096"/>
                  </a:lnTo>
                  <a:lnTo>
                    <a:pt x="2875" y="19882"/>
                  </a:lnTo>
                  <a:lnTo>
                    <a:pt x="2709" y="19668"/>
                  </a:lnTo>
                  <a:lnTo>
                    <a:pt x="2519" y="19407"/>
                  </a:lnTo>
                  <a:lnTo>
                    <a:pt x="2353" y="19145"/>
                  </a:lnTo>
                  <a:lnTo>
                    <a:pt x="2044" y="18552"/>
                  </a:lnTo>
                  <a:lnTo>
                    <a:pt x="1735" y="17887"/>
                  </a:lnTo>
                  <a:lnTo>
                    <a:pt x="1474" y="17150"/>
                  </a:lnTo>
                  <a:lnTo>
                    <a:pt x="1236" y="16366"/>
                  </a:lnTo>
                  <a:lnTo>
                    <a:pt x="1022" y="15535"/>
                  </a:lnTo>
                  <a:lnTo>
                    <a:pt x="856" y="14632"/>
                  </a:lnTo>
                  <a:lnTo>
                    <a:pt x="714" y="13706"/>
                  </a:lnTo>
                  <a:lnTo>
                    <a:pt x="619" y="12732"/>
                  </a:lnTo>
                  <a:lnTo>
                    <a:pt x="547" y="11734"/>
                  </a:lnTo>
                  <a:lnTo>
                    <a:pt x="524" y="10713"/>
                  </a:lnTo>
                  <a:lnTo>
                    <a:pt x="547" y="9692"/>
                  </a:lnTo>
                  <a:lnTo>
                    <a:pt x="619" y="8694"/>
                  </a:lnTo>
                  <a:lnTo>
                    <a:pt x="714" y="7720"/>
                  </a:lnTo>
                  <a:lnTo>
                    <a:pt x="856" y="6794"/>
                  </a:lnTo>
                  <a:lnTo>
                    <a:pt x="1022" y="5891"/>
                  </a:lnTo>
                  <a:lnTo>
                    <a:pt x="1236" y="5060"/>
                  </a:lnTo>
                  <a:lnTo>
                    <a:pt x="1474" y="4276"/>
                  </a:lnTo>
                  <a:lnTo>
                    <a:pt x="1735" y="3540"/>
                  </a:lnTo>
                  <a:lnTo>
                    <a:pt x="2044" y="2875"/>
                  </a:lnTo>
                  <a:lnTo>
                    <a:pt x="2353" y="2281"/>
                  </a:lnTo>
                  <a:lnTo>
                    <a:pt x="2519" y="2019"/>
                  </a:lnTo>
                  <a:lnTo>
                    <a:pt x="2709" y="1782"/>
                  </a:lnTo>
                  <a:lnTo>
                    <a:pt x="2875" y="1544"/>
                  </a:lnTo>
                  <a:lnTo>
                    <a:pt x="3065" y="1331"/>
                  </a:lnTo>
                  <a:lnTo>
                    <a:pt x="3255" y="1141"/>
                  </a:lnTo>
                  <a:lnTo>
                    <a:pt x="3445" y="998"/>
                  </a:lnTo>
                  <a:lnTo>
                    <a:pt x="3635" y="856"/>
                  </a:lnTo>
                  <a:lnTo>
                    <a:pt x="3825" y="737"/>
                  </a:lnTo>
                  <a:lnTo>
                    <a:pt x="4039" y="642"/>
                  </a:lnTo>
                  <a:lnTo>
                    <a:pt x="4229" y="571"/>
                  </a:lnTo>
                  <a:lnTo>
                    <a:pt x="4443" y="523"/>
                  </a:lnTo>
                  <a:close/>
                  <a:moveTo>
                    <a:pt x="4419" y="0"/>
                  </a:moveTo>
                  <a:lnTo>
                    <a:pt x="4158" y="48"/>
                  </a:lnTo>
                  <a:lnTo>
                    <a:pt x="3944" y="119"/>
                  </a:lnTo>
                  <a:lnTo>
                    <a:pt x="3706" y="214"/>
                  </a:lnTo>
                  <a:lnTo>
                    <a:pt x="3469" y="333"/>
                  </a:lnTo>
                  <a:lnTo>
                    <a:pt x="3255" y="475"/>
                  </a:lnTo>
                  <a:lnTo>
                    <a:pt x="3041" y="642"/>
                  </a:lnTo>
                  <a:lnTo>
                    <a:pt x="2828" y="832"/>
                  </a:lnTo>
                  <a:lnTo>
                    <a:pt x="2614" y="1046"/>
                  </a:lnTo>
                  <a:lnTo>
                    <a:pt x="2424" y="1259"/>
                  </a:lnTo>
                  <a:lnTo>
                    <a:pt x="2210" y="1521"/>
                  </a:lnTo>
                  <a:lnTo>
                    <a:pt x="2020" y="1806"/>
                  </a:lnTo>
                  <a:lnTo>
                    <a:pt x="1854" y="2091"/>
                  </a:lnTo>
                  <a:lnTo>
                    <a:pt x="1664" y="2423"/>
                  </a:lnTo>
                  <a:lnTo>
                    <a:pt x="1497" y="2756"/>
                  </a:lnTo>
                  <a:lnTo>
                    <a:pt x="1355" y="3112"/>
                  </a:lnTo>
                  <a:lnTo>
                    <a:pt x="1046" y="3848"/>
                  </a:lnTo>
                  <a:lnTo>
                    <a:pt x="785" y="4680"/>
                  </a:lnTo>
                  <a:lnTo>
                    <a:pt x="547" y="5559"/>
                  </a:lnTo>
                  <a:lnTo>
                    <a:pt x="357" y="6509"/>
                  </a:lnTo>
                  <a:lnTo>
                    <a:pt x="191" y="7506"/>
                  </a:lnTo>
                  <a:lnTo>
                    <a:pt x="96" y="8528"/>
                  </a:lnTo>
                  <a:lnTo>
                    <a:pt x="25" y="9597"/>
                  </a:lnTo>
                  <a:lnTo>
                    <a:pt x="1" y="10713"/>
                  </a:lnTo>
                  <a:lnTo>
                    <a:pt x="25" y="11829"/>
                  </a:lnTo>
                  <a:lnTo>
                    <a:pt x="96" y="12898"/>
                  </a:lnTo>
                  <a:lnTo>
                    <a:pt x="191" y="13944"/>
                  </a:lnTo>
                  <a:lnTo>
                    <a:pt x="357" y="14941"/>
                  </a:lnTo>
                  <a:lnTo>
                    <a:pt x="547" y="15868"/>
                  </a:lnTo>
                  <a:lnTo>
                    <a:pt x="785" y="16746"/>
                  </a:lnTo>
                  <a:lnTo>
                    <a:pt x="1046" y="17578"/>
                  </a:lnTo>
                  <a:lnTo>
                    <a:pt x="1355" y="18338"/>
                  </a:lnTo>
                  <a:lnTo>
                    <a:pt x="1497" y="18694"/>
                  </a:lnTo>
                  <a:lnTo>
                    <a:pt x="1664" y="19027"/>
                  </a:lnTo>
                  <a:lnTo>
                    <a:pt x="1854" y="19335"/>
                  </a:lnTo>
                  <a:lnTo>
                    <a:pt x="2020" y="19644"/>
                  </a:lnTo>
                  <a:lnTo>
                    <a:pt x="2210" y="19906"/>
                  </a:lnTo>
                  <a:lnTo>
                    <a:pt x="2424" y="20167"/>
                  </a:lnTo>
                  <a:lnTo>
                    <a:pt x="2614" y="20404"/>
                  </a:lnTo>
                  <a:lnTo>
                    <a:pt x="2828" y="20618"/>
                  </a:lnTo>
                  <a:lnTo>
                    <a:pt x="3041" y="20808"/>
                  </a:lnTo>
                  <a:lnTo>
                    <a:pt x="3255" y="20974"/>
                  </a:lnTo>
                  <a:lnTo>
                    <a:pt x="3469" y="21117"/>
                  </a:lnTo>
                  <a:lnTo>
                    <a:pt x="3706" y="21236"/>
                  </a:lnTo>
                  <a:lnTo>
                    <a:pt x="3944" y="21331"/>
                  </a:lnTo>
                  <a:lnTo>
                    <a:pt x="4158" y="21378"/>
                  </a:lnTo>
                  <a:lnTo>
                    <a:pt x="4419" y="21426"/>
                  </a:lnTo>
                  <a:lnTo>
                    <a:pt x="4657" y="21449"/>
                  </a:lnTo>
                  <a:lnTo>
                    <a:pt x="4894" y="21426"/>
                  </a:lnTo>
                  <a:lnTo>
                    <a:pt x="5132" y="21378"/>
                  </a:lnTo>
                  <a:lnTo>
                    <a:pt x="5369" y="21331"/>
                  </a:lnTo>
                  <a:lnTo>
                    <a:pt x="5607" y="21236"/>
                  </a:lnTo>
                  <a:lnTo>
                    <a:pt x="5820" y="21117"/>
                  </a:lnTo>
                  <a:lnTo>
                    <a:pt x="6058" y="20974"/>
                  </a:lnTo>
                  <a:lnTo>
                    <a:pt x="6272" y="20808"/>
                  </a:lnTo>
                  <a:lnTo>
                    <a:pt x="6486" y="20618"/>
                  </a:lnTo>
                  <a:lnTo>
                    <a:pt x="6676" y="20404"/>
                  </a:lnTo>
                  <a:lnTo>
                    <a:pt x="6889" y="20167"/>
                  </a:lnTo>
                  <a:lnTo>
                    <a:pt x="7079" y="19906"/>
                  </a:lnTo>
                  <a:lnTo>
                    <a:pt x="7269" y="19644"/>
                  </a:lnTo>
                  <a:lnTo>
                    <a:pt x="7459" y="19335"/>
                  </a:lnTo>
                  <a:lnTo>
                    <a:pt x="7626" y="19027"/>
                  </a:lnTo>
                  <a:lnTo>
                    <a:pt x="7792" y="18694"/>
                  </a:lnTo>
                  <a:lnTo>
                    <a:pt x="7958" y="18338"/>
                  </a:lnTo>
                  <a:lnTo>
                    <a:pt x="8243" y="17578"/>
                  </a:lnTo>
                  <a:lnTo>
                    <a:pt x="8528" y="16746"/>
                  </a:lnTo>
                  <a:lnTo>
                    <a:pt x="8742" y="15868"/>
                  </a:lnTo>
                  <a:lnTo>
                    <a:pt x="8956" y="14941"/>
                  </a:lnTo>
                  <a:lnTo>
                    <a:pt x="9098" y="13944"/>
                  </a:lnTo>
                  <a:lnTo>
                    <a:pt x="9217" y="12898"/>
                  </a:lnTo>
                  <a:lnTo>
                    <a:pt x="9288" y="11829"/>
                  </a:lnTo>
                  <a:lnTo>
                    <a:pt x="9312" y="10713"/>
                  </a:lnTo>
                  <a:lnTo>
                    <a:pt x="9288" y="9597"/>
                  </a:lnTo>
                  <a:lnTo>
                    <a:pt x="9217" y="8528"/>
                  </a:lnTo>
                  <a:lnTo>
                    <a:pt x="9098" y="7506"/>
                  </a:lnTo>
                  <a:lnTo>
                    <a:pt x="8956" y="6509"/>
                  </a:lnTo>
                  <a:lnTo>
                    <a:pt x="8742" y="5559"/>
                  </a:lnTo>
                  <a:lnTo>
                    <a:pt x="8528" y="4680"/>
                  </a:lnTo>
                  <a:lnTo>
                    <a:pt x="8243" y="3848"/>
                  </a:lnTo>
                  <a:lnTo>
                    <a:pt x="7958" y="3112"/>
                  </a:lnTo>
                  <a:lnTo>
                    <a:pt x="7792" y="2756"/>
                  </a:lnTo>
                  <a:lnTo>
                    <a:pt x="7626" y="2423"/>
                  </a:lnTo>
                  <a:lnTo>
                    <a:pt x="7459" y="2091"/>
                  </a:lnTo>
                  <a:lnTo>
                    <a:pt x="7269" y="1806"/>
                  </a:lnTo>
                  <a:lnTo>
                    <a:pt x="7079" y="1521"/>
                  </a:lnTo>
                  <a:lnTo>
                    <a:pt x="6889" y="1259"/>
                  </a:lnTo>
                  <a:lnTo>
                    <a:pt x="6676" y="1046"/>
                  </a:lnTo>
                  <a:lnTo>
                    <a:pt x="6486" y="832"/>
                  </a:lnTo>
                  <a:lnTo>
                    <a:pt x="6272" y="642"/>
                  </a:lnTo>
                  <a:lnTo>
                    <a:pt x="6058" y="475"/>
                  </a:lnTo>
                  <a:lnTo>
                    <a:pt x="5820" y="333"/>
                  </a:lnTo>
                  <a:lnTo>
                    <a:pt x="5607" y="214"/>
                  </a:lnTo>
                  <a:lnTo>
                    <a:pt x="5369" y="119"/>
                  </a:lnTo>
                  <a:lnTo>
                    <a:pt x="5132" y="48"/>
                  </a:lnTo>
                  <a:lnTo>
                    <a:pt x="4894" y="0"/>
                  </a:lnTo>
                  <a:close/>
                </a:path>
              </a:pathLst>
            </a:custGeom>
            <a:solidFill>
              <a:srgbClr val="7988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4"/>
            <p:cNvSpPr/>
            <p:nvPr/>
          </p:nvSpPr>
          <p:spPr>
            <a:xfrm>
              <a:off x="5301675" y="4984575"/>
              <a:ext cx="471525" cy="349200"/>
            </a:xfrm>
            <a:custGeom>
              <a:avLst/>
              <a:gdLst/>
              <a:ahLst/>
              <a:cxnLst/>
              <a:rect l="l" t="t" r="r" b="b"/>
              <a:pathLst>
                <a:path w="18861" h="13968" extrusionOk="0">
                  <a:moveTo>
                    <a:pt x="15915" y="547"/>
                  </a:moveTo>
                  <a:lnTo>
                    <a:pt x="16319" y="595"/>
                  </a:lnTo>
                  <a:lnTo>
                    <a:pt x="16723" y="690"/>
                  </a:lnTo>
                  <a:lnTo>
                    <a:pt x="17055" y="785"/>
                  </a:lnTo>
                  <a:lnTo>
                    <a:pt x="17364" y="927"/>
                  </a:lnTo>
                  <a:lnTo>
                    <a:pt x="17649" y="1117"/>
                  </a:lnTo>
                  <a:lnTo>
                    <a:pt x="17863" y="1331"/>
                  </a:lnTo>
                  <a:lnTo>
                    <a:pt x="18053" y="1568"/>
                  </a:lnTo>
                  <a:lnTo>
                    <a:pt x="18148" y="1735"/>
                  </a:lnTo>
                  <a:lnTo>
                    <a:pt x="18219" y="1925"/>
                  </a:lnTo>
                  <a:lnTo>
                    <a:pt x="18290" y="2115"/>
                  </a:lnTo>
                  <a:lnTo>
                    <a:pt x="18314" y="2328"/>
                  </a:lnTo>
                  <a:lnTo>
                    <a:pt x="18338" y="2566"/>
                  </a:lnTo>
                  <a:lnTo>
                    <a:pt x="18314" y="2780"/>
                  </a:lnTo>
                  <a:lnTo>
                    <a:pt x="18290" y="3041"/>
                  </a:lnTo>
                  <a:lnTo>
                    <a:pt x="18243" y="3279"/>
                  </a:lnTo>
                  <a:lnTo>
                    <a:pt x="18172" y="3540"/>
                  </a:lnTo>
                  <a:lnTo>
                    <a:pt x="18077" y="3801"/>
                  </a:lnTo>
                  <a:lnTo>
                    <a:pt x="17982" y="4086"/>
                  </a:lnTo>
                  <a:lnTo>
                    <a:pt x="17839" y="4371"/>
                  </a:lnTo>
                  <a:lnTo>
                    <a:pt x="17697" y="4656"/>
                  </a:lnTo>
                  <a:lnTo>
                    <a:pt x="17530" y="4965"/>
                  </a:lnTo>
                  <a:lnTo>
                    <a:pt x="17150" y="5559"/>
                  </a:lnTo>
                  <a:lnTo>
                    <a:pt x="16652" y="6224"/>
                  </a:lnTo>
                  <a:lnTo>
                    <a:pt x="16105" y="6865"/>
                  </a:lnTo>
                  <a:lnTo>
                    <a:pt x="15488" y="7507"/>
                  </a:lnTo>
                  <a:lnTo>
                    <a:pt x="14823" y="8148"/>
                  </a:lnTo>
                  <a:lnTo>
                    <a:pt x="14086" y="8766"/>
                  </a:lnTo>
                  <a:lnTo>
                    <a:pt x="13326" y="9383"/>
                  </a:lnTo>
                  <a:lnTo>
                    <a:pt x="12495" y="9953"/>
                  </a:lnTo>
                  <a:lnTo>
                    <a:pt x="11640" y="10523"/>
                  </a:lnTo>
                  <a:lnTo>
                    <a:pt x="10761" y="11046"/>
                  </a:lnTo>
                  <a:lnTo>
                    <a:pt x="9882" y="11545"/>
                  </a:lnTo>
                  <a:lnTo>
                    <a:pt x="9003" y="11972"/>
                  </a:lnTo>
                  <a:lnTo>
                    <a:pt x="8124" y="12352"/>
                  </a:lnTo>
                  <a:lnTo>
                    <a:pt x="7269" y="12685"/>
                  </a:lnTo>
                  <a:lnTo>
                    <a:pt x="6414" y="12946"/>
                  </a:lnTo>
                  <a:lnTo>
                    <a:pt x="5583" y="13160"/>
                  </a:lnTo>
                  <a:lnTo>
                    <a:pt x="4799" y="13326"/>
                  </a:lnTo>
                  <a:lnTo>
                    <a:pt x="4062" y="13421"/>
                  </a:lnTo>
                  <a:lnTo>
                    <a:pt x="3730" y="13445"/>
                  </a:lnTo>
                  <a:lnTo>
                    <a:pt x="3397" y="13445"/>
                  </a:lnTo>
                  <a:lnTo>
                    <a:pt x="3089" y="13421"/>
                  </a:lnTo>
                  <a:lnTo>
                    <a:pt x="2803" y="13421"/>
                  </a:lnTo>
                  <a:lnTo>
                    <a:pt x="2518" y="13374"/>
                  </a:lnTo>
                  <a:lnTo>
                    <a:pt x="2257" y="13326"/>
                  </a:lnTo>
                  <a:lnTo>
                    <a:pt x="2020" y="13255"/>
                  </a:lnTo>
                  <a:lnTo>
                    <a:pt x="1782" y="13184"/>
                  </a:lnTo>
                  <a:lnTo>
                    <a:pt x="1568" y="13089"/>
                  </a:lnTo>
                  <a:lnTo>
                    <a:pt x="1378" y="12970"/>
                  </a:lnTo>
                  <a:lnTo>
                    <a:pt x="1188" y="12851"/>
                  </a:lnTo>
                  <a:lnTo>
                    <a:pt x="1046" y="12732"/>
                  </a:lnTo>
                  <a:lnTo>
                    <a:pt x="903" y="12566"/>
                  </a:lnTo>
                  <a:lnTo>
                    <a:pt x="784" y="12400"/>
                  </a:lnTo>
                  <a:lnTo>
                    <a:pt x="689" y="12234"/>
                  </a:lnTo>
                  <a:lnTo>
                    <a:pt x="618" y="12044"/>
                  </a:lnTo>
                  <a:lnTo>
                    <a:pt x="571" y="11853"/>
                  </a:lnTo>
                  <a:lnTo>
                    <a:pt x="523" y="11640"/>
                  </a:lnTo>
                  <a:lnTo>
                    <a:pt x="523" y="11426"/>
                  </a:lnTo>
                  <a:lnTo>
                    <a:pt x="523" y="11188"/>
                  </a:lnTo>
                  <a:lnTo>
                    <a:pt x="547" y="10951"/>
                  </a:lnTo>
                  <a:lnTo>
                    <a:pt x="594" y="10690"/>
                  </a:lnTo>
                  <a:lnTo>
                    <a:pt x="666" y="10428"/>
                  </a:lnTo>
                  <a:lnTo>
                    <a:pt x="761" y="10167"/>
                  </a:lnTo>
                  <a:lnTo>
                    <a:pt x="879" y="9882"/>
                  </a:lnTo>
                  <a:lnTo>
                    <a:pt x="998" y="9597"/>
                  </a:lnTo>
                  <a:lnTo>
                    <a:pt x="1141" y="9312"/>
                  </a:lnTo>
                  <a:lnTo>
                    <a:pt x="1307" y="9027"/>
                  </a:lnTo>
                  <a:lnTo>
                    <a:pt x="1711" y="8409"/>
                  </a:lnTo>
                  <a:lnTo>
                    <a:pt x="2186" y="7768"/>
                  </a:lnTo>
                  <a:lnTo>
                    <a:pt x="2756" y="7103"/>
                  </a:lnTo>
                  <a:lnTo>
                    <a:pt x="3350" y="6462"/>
                  </a:lnTo>
                  <a:lnTo>
                    <a:pt x="4039" y="5820"/>
                  </a:lnTo>
                  <a:lnTo>
                    <a:pt x="4751" y="5203"/>
                  </a:lnTo>
                  <a:lnTo>
                    <a:pt x="5535" y="4609"/>
                  </a:lnTo>
                  <a:lnTo>
                    <a:pt x="6343" y="4015"/>
                  </a:lnTo>
                  <a:lnTo>
                    <a:pt x="7198" y="3445"/>
                  </a:lnTo>
                  <a:lnTo>
                    <a:pt x="7768" y="3112"/>
                  </a:lnTo>
                  <a:lnTo>
                    <a:pt x="8314" y="2780"/>
                  </a:lnTo>
                  <a:lnTo>
                    <a:pt x="8884" y="2471"/>
                  </a:lnTo>
                  <a:lnTo>
                    <a:pt x="9454" y="2210"/>
                  </a:lnTo>
                  <a:lnTo>
                    <a:pt x="10001" y="1948"/>
                  </a:lnTo>
                  <a:lnTo>
                    <a:pt x="10547" y="1711"/>
                  </a:lnTo>
                  <a:lnTo>
                    <a:pt x="11093" y="1497"/>
                  </a:lnTo>
                  <a:lnTo>
                    <a:pt x="11640" y="1283"/>
                  </a:lnTo>
                  <a:lnTo>
                    <a:pt x="12162" y="1117"/>
                  </a:lnTo>
                  <a:lnTo>
                    <a:pt x="12685" y="975"/>
                  </a:lnTo>
                  <a:lnTo>
                    <a:pt x="13184" y="832"/>
                  </a:lnTo>
                  <a:lnTo>
                    <a:pt x="13682" y="737"/>
                  </a:lnTo>
                  <a:lnTo>
                    <a:pt x="14157" y="642"/>
                  </a:lnTo>
                  <a:lnTo>
                    <a:pt x="14609" y="595"/>
                  </a:lnTo>
                  <a:lnTo>
                    <a:pt x="15060" y="547"/>
                  </a:lnTo>
                  <a:close/>
                  <a:moveTo>
                    <a:pt x="15226" y="1"/>
                  </a:moveTo>
                  <a:lnTo>
                    <a:pt x="14846" y="24"/>
                  </a:lnTo>
                  <a:lnTo>
                    <a:pt x="14490" y="48"/>
                  </a:lnTo>
                  <a:lnTo>
                    <a:pt x="14086" y="96"/>
                  </a:lnTo>
                  <a:lnTo>
                    <a:pt x="13302" y="262"/>
                  </a:lnTo>
                  <a:lnTo>
                    <a:pt x="12447" y="476"/>
                  </a:lnTo>
                  <a:lnTo>
                    <a:pt x="11592" y="737"/>
                  </a:lnTo>
                  <a:lnTo>
                    <a:pt x="10689" y="1070"/>
                  </a:lnTo>
                  <a:lnTo>
                    <a:pt x="9763" y="1473"/>
                  </a:lnTo>
                  <a:lnTo>
                    <a:pt x="8813" y="1925"/>
                  </a:lnTo>
                  <a:lnTo>
                    <a:pt x="7887" y="2423"/>
                  </a:lnTo>
                  <a:lnTo>
                    <a:pt x="6913" y="2994"/>
                  </a:lnTo>
                  <a:lnTo>
                    <a:pt x="6034" y="3587"/>
                  </a:lnTo>
                  <a:lnTo>
                    <a:pt x="5203" y="4181"/>
                  </a:lnTo>
                  <a:lnTo>
                    <a:pt x="4419" y="4799"/>
                  </a:lnTo>
                  <a:lnTo>
                    <a:pt x="3659" y="5440"/>
                  </a:lnTo>
                  <a:lnTo>
                    <a:pt x="2970" y="6105"/>
                  </a:lnTo>
                  <a:lnTo>
                    <a:pt x="2352" y="6770"/>
                  </a:lnTo>
                  <a:lnTo>
                    <a:pt x="1782" y="7435"/>
                  </a:lnTo>
                  <a:lnTo>
                    <a:pt x="1283" y="8100"/>
                  </a:lnTo>
                  <a:lnTo>
                    <a:pt x="1046" y="8457"/>
                  </a:lnTo>
                  <a:lnTo>
                    <a:pt x="832" y="8789"/>
                  </a:lnTo>
                  <a:lnTo>
                    <a:pt x="642" y="9122"/>
                  </a:lnTo>
                  <a:lnTo>
                    <a:pt x="476" y="9454"/>
                  </a:lnTo>
                  <a:lnTo>
                    <a:pt x="357" y="9763"/>
                  </a:lnTo>
                  <a:lnTo>
                    <a:pt x="238" y="10096"/>
                  </a:lnTo>
                  <a:lnTo>
                    <a:pt x="143" y="10381"/>
                  </a:lnTo>
                  <a:lnTo>
                    <a:pt x="72" y="10690"/>
                  </a:lnTo>
                  <a:lnTo>
                    <a:pt x="24" y="10975"/>
                  </a:lnTo>
                  <a:lnTo>
                    <a:pt x="1" y="11236"/>
                  </a:lnTo>
                  <a:lnTo>
                    <a:pt x="1" y="11521"/>
                  </a:lnTo>
                  <a:lnTo>
                    <a:pt x="24" y="11782"/>
                  </a:lnTo>
                  <a:lnTo>
                    <a:pt x="72" y="12020"/>
                  </a:lnTo>
                  <a:lnTo>
                    <a:pt x="143" y="12257"/>
                  </a:lnTo>
                  <a:lnTo>
                    <a:pt x="214" y="12471"/>
                  </a:lnTo>
                  <a:lnTo>
                    <a:pt x="333" y="12685"/>
                  </a:lnTo>
                  <a:lnTo>
                    <a:pt x="452" y="12851"/>
                  </a:lnTo>
                  <a:lnTo>
                    <a:pt x="571" y="12994"/>
                  </a:lnTo>
                  <a:lnTo>
                    <a:pt x="689" y="13112"/>
                  </a:lnTo>
                  <a:lnTo>
                    <a:pt x="832" y="13255"/>
                  </a:lnTo>
                  <a:lnTo>
                    <a:pt x="998" y="13350"/>
                  </a:lnTo>
                  <a:lnTo>
                    <a:pt x="1165" y="13469"/>
                  </a:lnTo>
                  <a:lnTo>
                    <a:pt x="1521" y="13635"/>
                  </a:lnTo>
                  <a:lnTo>
                    <a:pt x="1925" y="13777"/>
                  </a:lnTo>
                  <a:lnTo>
                    <a:pt x="2376" y="13896"/>
                  </a:lnTo>
                  <a:lnTo>
                    <a:pt x="2875" y="13944"/>
                  </a:lnTo>
                  <a:lnTo>
                    <a:pt x="3397" y="13968"/>
                  </a:lnTo>
                  <a:lnTo>
                    <a:pt x="3754" y="13968"/>
                  </a:lnTo>
                  <a:lnTo>
                    <a:pt x="4110" y="13944"/>
                  </a:lnTo>
                  <a:lnTo>
                    <a:pt x="4870" y="13849"/>
                  </a:lnTo>
                  <a:lnTo>
                    <a:pt x="5701" y="13682"/>
                  </a:lnTo>
                  <a:lnTo>
                    <a:pt x="6556" y="13469"/>
                  </a:lnTo>
                  <a:lnTo>
                    <a:pt x="7412" y="13184"/>
                  </a:lnTo>
                  <a:lnTo>
                    <a:pt x="8314" y="12851"/>
                  </a:lnTo>
                  <a:lnTo>
                    <a:pt x="9217" y="12447"/>
                  </a:lnTo>
                  <a:lnTo>
                    <a:pt x="10119" y="11996"/>
                  </a:lnTo>
                  <a:lnTo>
                    <a:pt x="11022" y="11521"/>
                  </a:lnTo>
                  <a:lnTo>
                    <a:pt x="11925" y="10975"/>
                  </a:lnTo>
                  <a:lnTo>
                    <a:pt x="12804" y="10405"/>
                  </a:lnTo>
                  <a:lnTo>
                    <a:pt x="13635" y="9787"/>
                  </a:lnTo>
                  <a:lnTo>
                    <a:pt x="14442" y="9169"/>
                  </a:lnTo>
                  <a:lnTo>
                    <a:pt x="15179" y="8528"/>
                  </a:lnTo>
                  <a:lnTo>
                    <a:pt x="15868" y="7863"/>
                  </a:lnTo>
                  <a:lnTo>
                    <a:pt x="16509" y="7198"/>
                  </a:lnTo>
                  <a:lnTo>
                    <a:pt x="17079" y="6533"/>
                  </a:lnTo>
                  <a:lnTo>
                    <a:pt x="17578" y="5868"/>
                  </a:lnTo>
                  <a:lnTo>
                    <a:pt x="17815" y="5511"/>
                  </a:lnTo>
                  <a:lnTo>
                    <a:pt x="18005" y="5179"/>
                  </a:lnTo>
                  <a:lnTo>
                    <a:pt x="18195" y="4846"/>
                  </a:lnTo>
                  <a:lnTo>
                    <a:pt x="18362" y="4514"/>
                  </a:lnTo>
                  <a:lnTo>
                    <a:pt x="18504" y="4205"/>
                  </a:lnTo>
                  <a:lnTo>
                    <a:pt x="18623" y="3896"/>
                  </a:lnTo>
                  <a:lnTo>
                    <a:pt x="18718" y="3587"/>
                  </a:lnTo>
                  <a:lnTo>
                    <a:pt x="18789" y="3302"/>
                  </a:lnTo>
                  <a:lnTo>
                    <a:pt x="18837" y="3017"/>
                  </a:lnTo>
                  <a:lnTo>
                    <a:pt x="18861" y="2732"/>
                  </a:lnTo>
                  <a:lnTo>
                    <a:pt x="18861" y="2471"/>
                  </a:lnTo>
                  <a:lnTo>
                    <a:pt x="18837" y="2210"/>
                  </a:lnTo>
                  <a:lnTo>
                    <a:pt x="18789" y="1948"/>
                  </a:lnTo>
                  <a:lnTo>
                    <a:pt x="18718" y="1711"/>
                  </a:lnTo>
                  <a:lnTo>
                    <a:pt x="18623" y="1497"/>
                  </a:lnTo>
                  <a:lnTo>
                    <a:pt x="18504" y="1283"/>
                  </a:lnTo>
                  <a:lnTo>
                    <a:pt x="18362" y="1093"/>
                  </a:lnTo>
                  <a:lnTo>
                    <a:pt x="18195" y="903"/>
                  </a:lnTo>
                  <a:lnTo>
                    <a:pt x="18005" y="737"/>
                  </a:lnTo>
                  <a:lnTo>
                    <a:pt x="17815" y="595"/>
                  </a:lnTo>
                  <a:lnTo>
                    <a:pt x="17602" y="452"/>
                  </a:lnTo>
                  <a:lnTo>
                    <a:pt x="17340" y="333"/>
                  </a:lnTo>
                  <a:lnTo>
                    <a:pt x="17103" y="238"/>
                  </a:lnTo>
                  <a:lnTo>
                    <a:pt x="16818" y="167"/>
                  </a:lnTo>
                  <a:lnTo>
                    <a:pt x="16533" y="96"/>
                  </a:lnTo>
                  <a:lnTo>
                    <a:pt x="16224" y="48"/>
                  </a:lnTo>
                  <a:lnTo>
                    <a:pt x="15891" y="24"/>
                  </a:lnTo>
                  <a:lnTo>
                    <a:pt x="15559" y="1"/>
                  </a:lnTo>
                  <a:close/>
                </a:path>
              </a:pathLst>
            </a:custGeom>
            <a:solidFill>
              <a:srgbClr val="7988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4"/>
            <p:cNvSpPr/>
            <p:nvPr/>
          </p:nvSpPr>
          <p:spPr>
            <a:xfrm>
              <a:off x="5301675" y="4985175"/>
              <a:ext cx="471525" cy="348000"/>
            </a:xfrm>
            <a:custGeom>
              <a:avLst/>
              <a:gdLst/>
              <a:ahLst/>
              <a:cxnLst/>
              <a:rect l="l" t="t" r="r" b="b"/>
              <a:pathLst>
                <a:path w="18861" h="13920" extrusionOk="0">
                  <a:moveTo>
                    <a:pt x="3682" y="547"/>
                  </a:moveTo>
                  <a:lnTo>
                    <a:pt x="4039" y="571"/>
                  </a:lnTo>
                  <a:lnTo>
                    <a:pt x="4775" y="666"/>
                  </a:lnTo>
                  <a:lnTo>
                    <a:pt x="5559" y="808"/>
                  </a:lnTo>
                  <a:lnTo>
                    <a:pt x="6390" y="1046"/>
                  </a:lnTo>
                  <a:lnTo>
                    <a:pt x="7245" y="1307"/>
                  </a:lnTo>
                  <a:lnTo>
                    <a:pt x="8100" y="1639"/>
                  </a:lnTo>
                  <a:lnTo>
                    <a:pt x="8979" y="2019"/>
                  </a:lnTo>
                  <a:lnTo>
                    <a:pt x="9858" y="2447"/>
                  </a:lnTo>
                  <a:lnTo>
                    <a:pt x="10737" y="2946"/>
                  </a:lnTo>
                  <a:lnTo>
                    <a:pt x="11616" y="3468"/>
                  </a:lnTo>
                  <a:lnTo>
                    <a:pt x="12471" y="4038"/>
                  </a:lnTo>
                  <a:lnTo>
                    <a:pt x="13279" y="4609"/>
                  </a:lnTo>
                  <a:lnTo>
                    <a:pt x="14062" y="5226"/>
                  </a:lnTo>
                  <a:lnTo>
                    <a:pt x="14775" y="5844"/>
                  </a:lnTo>
                  <a:lnTo>
                    <a:pt x="15416" y="6461"/>
                  </a:lnTo>
                  <a:lnTo>
                    <a:pt x="16034" y="7079"/>
                  </a:lnTo>
                  <a:lnTo>
                    <a:pt x="16580" y="7696"/>
                  </a:lnTo>
                  <a:lnTo>
                    <a:pt x="17032" y="8314"/>
                  </a:lnTo>
                  <a:lnTo>
                    <a:pt x="17459" y="8932"/>
                  </a:lnTo>
                  <a:lnTo>
                    <a:pt x="17792" y="9502"/>
                  </a:lnTo>
                  <a:lnTo>
                    <a:pt x="17910" y="9787"/>
                  </a:lnTo>
                  <a:lnTo>
                    <a:pt x="18029" y="10072"/>
                  </a:lnTo>
                  <a:lnTo>
                    <a:pt x="18148" y="10333"/>
                  </a:lnTo>
                  <a:lnTo>
                    <a:pt x="18219" y="10594"/>
                  </a:lnTo>
                  <a:lnTo>
                    <a:pt x="18267" y="10856"/>
                  </a:lnTo>
                  <a:lnTo>
                    <a:pt x="18314" y="11117"/>
                  </a:lnTo>
                  <a:lnTo>
                    <a:pt x="18314" y="11354"/>
                  </a:lnTo>
                  <a:lnTo>
                    <a:pt x="18314" y="11568"/>
                  </a:lnTo>
                  <a:lnTo>
                    <a:pt x="18290" y="11806"/>
                  </a:lnTo>
                  <a:lnTo>
                    <a:pt x="18243" y="11996"/>
                  </a:lnTo>
                  <a:lnTo>
                    <a:pt x="18172" y="12210"/>
                  </a:lnTo>
                  <a:lnTo>
                    <a:pt x="18053" y="12376"/>
                  </a:lnTo>
                  <a:lnTo>
                    <a:pt x="17934" y="12566"/>
                  </a:lnTo>
                  <a:lnTo>
                    <a:pt x="17792" y="12708"/>
                  </a:lnTo>
                  <a:lnTo>
                    <a:pt x="17625" y="12851"/>
                  </a:lnTo>
                  <a:lnTo>
                    <a:pt x="17435" y="12970"/>
                  </a:lnTo>
                  <a:lnTo>
                    <a:pt x="17245" y="13065"/>
                  </a:lnTo>
                  <a:lnTo>
                    <a:pt x="17032" y="13160"/>
                  </a:lnTo>
                  <a:lnTo>
                    <a:pt x="16770" y="13231"/>
                  </a:lnTo>
                  <a:lnTo>
                    <a:pt x="16533" y="13302"/>
                  </a:lnTo>
                  <a:lnTo>
                    <a:pt x="16248" y="13350"/>
                  </a:lnTo>
                  <a:lnTo>
                    <a:pt x="15963" y="13373"/>
                  </a:lnTo>
                  <a:lnTo>
                    <a:pt x="15654" y="13397"/>
                  </a:lnTo>
                  <a:lnTo>
                    <a:pt x="15345" y="13373"/>
                  </a:lnTo>
                  <a:lnTo>
                    <a:pt x="14680" y="13350"/>
                  </a:lnTo>
                  <a:lnTo>
                    <a:pt x="13944" y="13231"/>
                  </a:lnTo>
                  <a:lnTo>
                    <a:pt x="13184" y="13088"/>
                  </a:lnTo>
                  <a:lnTo>
                    <a:pt x="12400" y="12851"/>
                  </a:lnTo>
                  <a:lnTo>
                    <a:pt x="11568" y="12590"/>
                  </a:lnTo>
                  <a:lnTo>
                    <a:pt x="10737" y="12257"/>
                  </a:lnTo>
                  <a:lnTo>
                    <a:pt x="9858" y="11901"/>
                  </a:lnTo>
                  <a:lnTo>
                    <a:pt x="8979" y="11473"/>
                  </a:lnTo>
                  <a:lnTo>
                    <a:pt x="8100" y="10998"/>
                  </a:lnTo>
                  <a:lnTo>
                    <a:pt x="7222" y="10452"/>
                  </a:lnTo>
                  <a:lnTo>
                    <a:pt x="6366" y="9905"/>
                  </a:lnTo>
                  <a:lnTo>
                    <a:pt x="5559" y="9312"/>
                  </a:lnTo>
                  <a:lnTo>
                    <a:pt x="4799" y="8718"/>
                  </a:lnTo>
                  <a:lnTo>
                    <a:pt x="4086" y="8100"/>
                  </a:lnTo>
                  <a:lnTo>
                    <a:pt x="3421" y="7483"/>
                  </a:lnTo>
                  <a:lnTo>
                    <a:pt x="2827" y="6841"/>
                  </a:lnTo>
                  <a:lnTo>
                    <a:pt x="2281" y="6224"/>
                  </a:lnTo>
                  <a:lnTo>
                    <a:pt x="1806" y="5606"/>
                  </a:lnTo>
                  <a:lnTo>
                    <a:pt x="1402" y="5012"/>
                  </a:lnTo>
                  <a:lnTo>
                    <a:pt x="1070" y="4419"/>
                  </a:lnTo>
                  <a:lnTo>
                    <a:pt x="927" y="4133"/>
                  </a:lnTo>
                  <a:lnTo>
                    <a:pt x="808" y="3848"/>
                  </a:lnTo>
                  <a:lnTo>
                    <a:pt x="713" y="3587"/>
                  </a:lnTo>
                  <a:lnTo>
                    <a:pt x="642" y="3326"/>
                  </a:lnTo>
                  <a:lnTo>
                    <a:pt x="571" y="3065"/>
                  </a:lnTo>
                  <a:lnTo>
                    <a:pt x="547" y="2827"/>
                  </a:lnTo>
                  <a:lnTo>
                    <a:pt x="523" y="2590"/>
                  </a:lnTo>
                  <a:lnTo>
                    <a:pt x="523" y="2352"/>
                  </a:lnTo>
                  <a:lnTo>
                    <a:pt x="571" y="2138"/>
                  </a:lnTo>
                  <a:lnTo>
                    <a:pt x="618" y="1924"/>
                  </a:lnTo>
                  <a:lnTo>
                    <a:pt x="689" y="1734"/>
                  </a:lnTo>
                  <a:lnTo>
                    <a:pt x="784" y="1544"/>
                  </a:lnTo>
                  <a:lnTo>
                    <a:pt x="975" y="1307"/>
                  </a:lnTo>
                  <a:lnTo>
                    <a:pt x="1188" y="1117"/>
                  </a:lnTo>
                  <a:lnTo>
                    <a:pt x="1450" y="927"/>
                  </a:lnTo>
                  <a:lnTo>
                    <a:pt x="1758" y="784"/>
                  </a:lnTo>
                  <a:lnTo>
                    <a:pt x="2115" y="689"/>
                  </a:lnTo>
                  <a:lnTo>
                    <a:pt x="2495" y="594"/>
                  </a:lnTo>
                  <a:lnTo>
                    <a:pt x="2899" y="547"/>
                  </a:lnTo>
                  <a:close/>
                  <a:moveTo>
                    <a:pt x="3302" y="0"/>
                  </a:moveTo>
                  <a:lnTo>
                    <a:pt x="2970" y="24"/>
                  </a:lnTo>
                  <a:lnTo>
                    <a:pt x="2637" y="48"/>
                  </a:lnTo>
                  <a:lnTo>
                    <a:pt x="2305" y="95"/>
                  </a:lnTo>
                  <a:lnTo>
                    <a:pt x="2020" y="167"/>
                  </a:lnTo>
                  <a:lnTo>
                    <a:pt x="1735" y="238"/>
                  </a:lnTo>
                  <a:lnTo>
                    <a:pt x="1473" y="333"/>
                  </a:lnTo>
                  <a:lnTo>
                    <a:pt x="1236" y="452"/>
                  </a:lnTo>
                  <a:lnTo>
                    <a:pt x="1022" y="571"/>
                  </a:lnTo>
                  <a:lnTo>
                    <a:pt x="832" y="713"/>
                  </a:lnTo>
                  <a:lnTo>
                    <a:pt x="642" y="879"/>
                  </a:lnTo>
                  <a:lnTo>
                    <a:pt x="476" y="1069"/>
                  </a:lnTo>
                  <a:lnTo>
                    <a:pt x="333" y="1259"/>
                  </a:lnTo>
                  <a:lnTo>
                    <a:pt x="214" y="1473"/>
                  </a:lnTo>
                  <a:lnTo>
                    <a:pt x="143" y="1711"/>
                  </a:lnTo>
                  <a:lnTo>
                    <a:pt x="72" y="1924"/>
                  </a:lnTo>
                  <a:lnTo>
                    <a:pt x="24" y="2186"/>
                  </a:lnTo>
                  <a:lnTo>
                    <a:pt x="1" y="2447"/>
                  </a:lnTo>
                  <a:lnTo>
                    <a:pt x="1" y="2708"/>
                  </a:lnTo>
                  <a:lnTo>
                    <a:pt x="24" y="2970"/>
                  </a:lnTo>
                  <a:lnTo>
                    <a:pt x="72" y="3255"/>
                  </a:lnTo>
                  <a:lnTo>
                    <a:pt x="143" y="3540"/>
                  </a:lnTo>
                  <a:lnTo>
                    <a:pt x="238" y="3825"/>
                  </a:lnTo>
                  <a:lnTo>
                    <a:pt x="357" y="4133"/>
                  </a:lnTo>
                  <a:lnTo>
                    <a:pt x="476" y="4442"/>
                  </a:lnTo>
                  <a:lnTo>
                    <a:pt x="642" y="4751"/>
                  </a:lnTo>
                  <a:lnTo>
                    <a:pt x="808" y="5060"/>
                  </a:lnTo>
                  <a:lnTo>
                    <a:pt x="998" y="5392"/>
                  </a:lnTo>
                  <a:lnTo>
                    <a:pt x="1212" y="5725"/>
                  </a:lnTo>
                  <a:lnTo>
                    <a:pt x="1711" y="6366"/>
                  </a:lnTo>
                  <a:lnTo>
                    <a:pt x="2257" y="7031"/>
                  </a:lnTo>
                  <a:lnTo>
                    <a:pt x="2875" y="7696"/>
                  </a:lnTo>
                  <a:lnTo>
                    <a:pt x="3564" y="8362"/>
                  </a:lnTo>
                  <a:lnTo>
                    <a:pt x="4324" y="9027"/>
                  </a:lnTo>
                  <a:lnTo>
                    <a:pt x="5155" y="9668"/>
                  </a:lnTo>
                  <a:lnTo>
                    <a:pt x="6010" y="10286"/>
                  </a:lnTo>
                  <a:lnTo>
                    <a:pt x="6960" y="10903"/>
                  </a:lnTo>
                  <a:lnTo>
                    <a:pt x="7530" y="11259"/>
                  </a:lnTo>
                  <a:lnTo>
                    <a:pt x="8124" y="11592"/>
                  </a:lnTo>
                  <a:lnTo>
                    <a:pt x="8718" y="11924"/>
                  </a:lnTo>
                  <a:lnTo>
                    <a:pt x="9288" y="12210"/>
                  </a:lnTo>
                  <a:lnTo>
                    <a:pt x="9858" y="12471"/>
                  </a:lnTo>
                  <a:lnTo>
                    <a:pt x="10428" y="12732"/>
                  </a:lnTo>
                  <a:lnTo>
                    <a:pt x="10998" y="12946"/>
                  </a:lnTo>
                  <a:lnTo>
                    <a:pt x="11545" y="13160"/>
                  </a:lnTo>
                  <a:lnTo>
                    <a:pt x="12091" y="13326"/>
                  </a:lnTo>
                  <a:lnTo>
                    <a:pt x="12613" y="13492"/>
                  </a:lnTo>
                  <a:lnTo>
                    <a:pt x="13136" y="13611"/>
                  </a:lnTo>
                  <a:lnTo>
                    <a:pt x="13635" y="13730"/>
                  </a:lnTo>
                  <a:lnTo>
                    <a:pt x="14110" y="13825"/>
                  </a:lnTo>
                  <a:lnTo>
                    <a:pt x="14585" y="13872"/>
                  </a:lnTo>
                  <a:lnTo>
                    <a:pt x="15036" y="13920"/>
                  </a:lnTo>
                  <a:lnTo>
                    <a:pt x="15488" y="13920"/>
                  </a:lnTo>
                  <a:lnTo>
                    <a:pt x="15986" y="13896"/>
                  </a:lnTo>
                  <a:lnTo>
                    <a:pt x="16485" y="13848"/>
                  </a:lnTo>
                  <a:lnTo>
                    <a:pt x="16913" y="13753"/>
                  </a:lnTo>
                  <a:lnTo>
                    <a:pt x="17317" y="13611"/>
                  </a:lnTo>
                  <a:lnTo>
                    <a:pt x="17697" y="13445"/>
                  </a:lnTo>
                  <a:lnTo>
                    <a:pt x="17863" y="13326"/>
                  </a:lnTo>
                  <a:lnTo>
                    <a:pt x="18005" y="13231"/>
                  </a:lnTo>
                  <a:lnTo>
                    <a:pt x="18148" y="13088"/>
                  </a:lnTo>
                  <a:lnTo>
                    <a:pt x="18290" y="12970"/>
                  </a:lnTo>
                  <a:lnTo>
                    <a:pt x="18409" y="12827"/>
                  </a:lnTo>
                  <a:lnTo>
                    <a:pt x="18504" y="12661"/>
                  </a:lnTo>
                  <a:lnTo>
                    <a:pt x="18623" y="12447"/>
                  </a:lnTo>
                  <a:lnTo>
                    <a:pt x="18718" y="12233"/>
                  </a:lnTo>
                  <a:lnTo>
                    <a:pt x="18789" y="11996"/>
                  </a:lnTo>
                  <a:lnTo>
                    <a:pt x="18837" y="11758"/>
                  </a:lnTo>
                  <a:lnTo>
                    <a:pt x="18861" y="11497"/>
                  </a:lnTo>
                  <a:lnTo>
                    <a:pt x="18837" y="11236"/>
                  </a:lnTo>
                  <a:lnTo>
                    <a:pt x="18813" y="10951"/>
                  </a:lnTo>
                  <a:lnTo>
                    <a:pt x="18766" y="10666"/>
                  </a:lnTo>
                  <a:lnTo>
                    <a:pt x="18694" y="10381"/>
                  </a:lnTo>
                  <a:lnTo>
                    <a:pt x="18623" y="10096"/>
                  </a:lnTo>
                  <a:lnTo>
                    <a:pt x="18504" y="9787"/>
                  </a:lnTo>
                  <a:lnTo>
                    <a:pt x="18362" y="9478"/>
                  </a:lnTo>
                  <a:lnTo>
                    <a:pt x="18219" y="9169"/>
                  </a:lnTo>
                  <a:lnTo>
                    <a:pt x="18029" y="8860"/>
                  </a:lnTo>
                  <a:lnTo>
                    <a:pt x="17839" y="8528"/>
                  </a:lnTo>
                  <a:lnTo>
                    <a:pt x="17625" y="8219"/>
                  </a:lnTo>
                  <a:lnTo>
                    <a:pt x="17150" y="7554"/>
                  </a:lnTo>
                  <a:lnTo>
                    <a:pt x="16604" y="6889"/>
                  </a:lnTo>
                  <a:lnTo>
                    <a:pt x="15963" y="6224"/>
                  </a:lnTo>
                  <a:lnTo>
                    <a:pt x="15274" y="5559"/>
                  </a:lnTo>
                  <a:lnTo>
                    <a:pt x="14514" y="4917"/>
                  </a:lnTo>
                  <a:lnTo>
                    <a:pt x="13706" y="4252"/>
                  </a:lnTo>
                  <a:lnTo>
                    <a:pt x="12827" y="3635"/>
                  </a:lnTo>
                  <a:lnTo>
                    <a:pt x="11901" y="3017"/>
                  </a:lnTo>
                  <a:lnTo>
                    <a:pt x="10998" y="2471"/>
                  </a:lnTo>
                  <a:lnTo>
                    <a:pt x="10096" y="1996"/>
                  </a:lnTo>
                  <a:lnTo>
                    <a:pt x="9193" y="1544"/>
                  </a:lnTo>
                  <a:lnTo>
                    <a:pt x="8290" y="1141"/>
                  </a:lnTo>
                  <a:lnTo>
                    <a:pt x="7388" y="808"/>
                  </a:lnTo>
                  <a:lnTo>
                    <a:pt x="6533" y="523"/>
                  </a:lnTo>
                  <a:lnTo>
                    <a:pt x="5678" y="309"/>
                  </a:lnTo>
                  <a:lnTo>
                    <a:pt x="4846" y="143"/>
                  </a:lnTo>
                  <a:lnTo>
                    <a:pt x="4442" y="72"/>
                  </a:lnTo>
                  <a:lnTo>
                    <a:pt x="4039" y="48"/>
                  </a:lnTo>
                  <a:lnTo>
                    <a:pt x="3659" y="24"/>
                  </a:lnTo>
                  <a:lnTo>
                    <a:pt x="3302" y="0"/>
                  </a:lnTo>
                  <a:close/>
                </a:path>
              </a:pathLst>
            </a:custGeom>
            <a:solidFill>
              <a:srgbClr val="7988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4"/>
            <p:cNvSpPr/>
            <p:nvPr/>
          </p:nvSpPr>
          <p:spPr>
            <a:xfrm>
              <a:off x="5292775" y="4994075"/>
              <a:ext cx="52875" cy="53475"/>
            </a:xfrm>
            <a:custGeom>
              <a:avLst/>
              <a:gdLst/>
              <a:ahLst/>
              <a:cxnLst/>
              <a:rect l="l" t="t" r="r" b="b"/>
              <a:pathLst>
                <a:path w="2115" h="2139" extrusionOk="0">
                  <a:moveTo>
                    <a:pt x="1069" y="1"/>
                  </a:moveTo>
                  <a:lnTo>
                    <a:pt x="855" y="24"/>
                  </a:lnTo>
                  <a:lnTo>
                    <a:pt x="642" y="72"/>
                  </a:lnTo>
                  <a:lnTo>
                    <a:pt x="452" y="167"/>
                  </a:lnTo>
                  <a:lnTo>
                    <a:pt x="309" y="310"/>
                  </a:lnTo>
                  <a:lnTo>
                    <a:pt x="167" y="476"/>
                  </a:lnTo>
                  <a:lnTo>
                    <a:pt x="72" y="642"/>
                  </a:lnTo>
                  <a:lnTo>
                    <a:pt x="24" y="856"/>
                  </a:lnTo>
                  <a:lnTo>
                    <a:pt x="0" y="1070"/>
                  </a:lnTo>
                  <a:lnTo>
                    <a:pt x="24" y="1283"/>
                  </a:lnTo>
                  <a:lnTo>
                    <a:pt x="72" y="1473"/>
                  </a:lnTo>
                  <a:lnTo>
                    <a:pt x="167" y="1663"/>
                  </a:lnTo>
                  <a:lnTo>
                    <a:pt x="309" y="1806"/>
                  </a:lnTo>
                  <a:lnTo>
                    <a:pt x="452" y="1948"/>
                  </a:lnTo>
                  <a:lnTo>
                    <a:pt x="642" y="2043"/>
                  </a:lnTo>
                  <a:lnTo>
                    <a:pt x="855" y="2115"/>
                  </a:lnTo>
                  <a:lnTo>
                    <a:pt x="1069" y="2139"/>
                  </a:lnTo>
                  <a:lnTo>
                    <a:pt x="1283" y="2115"/>
                  </a:lnTo>
                  <a:lnTo>
                    <a:pt x="1473" y="2043"/>
                  </a:lnTo>
                  <a:lnTo>
                    <a:pt x="1663" y="1948"/>
                  </a:lnTo>
                  <a:lnTo>
                    <a:pt x="1806" y="1806"/>
                  </a:lnTo>
                  <a:lnTo>
                    <a:pt x="1948" y="1663"/>
                  </a:lnTo>
                  <a:lnTo>
                    <a:pt x="2043" y="1473"/>
                  </a:lnTo>
                  <a:lnTo>
                    <a:pt x="2114" y="1283"/>
                  </a:lnTo>
                  <a:lnTo>
                    <a:pt x="2114" y="1070"/>
                  </a:lnTo>
                  <a:lnTo>
                    <a:pt x="2114" y="856"/>
                  </a:lnTo>
                  <a:lnTo>
                    <a:pt x="2043" y="642"/>
                  </a:lnTo>
                  <a:lnTo>
                    <a:pt x="1948" y="476"/>
                  </a:lnTo>
                  <a:lnTo>
                    <a:pt x="1806" y="310"/>
                  </a:lnTo>
                  <a:lnTo>
                    <a:pt x="1663" y="167"/>
                  </a:lnTo>
                  <a:lnTo>
                    <a:pt x="1473" y="72"/>
                  </a:lnTo>
                  <a:lnTo>
                    <a:pt x="1283" y="24"/>
                  </a:lnTo>
                  <a:lnTo>
                    <a:pt x="106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4"/>
            <p:cNvSpPr/>
            <p:nvPr/>
          </p:nvSpPr>
          <p:spPr>
            <a:xfrm>
              <a:off x="5725675" y="5071275"/>
              <a:ext cx="53475" cy="53475"/>
            </a:xfrm>
            <a:custGeom>
              <a:avLst/>
              <a:gdLst/>
              <a:ahLst/>
              <a:cxnLst/>
              <a:rect l="l" t="t" r="r" b="b"/>
              <a:pathLst>
                <a:path w="2139" h="2139" extrusionOk="0">
                  <a:moveTo>
                    <a:pt x="1069" y="1"/>
                  </a:moveTo>
                  <a:lnTo>
                    <a:pt x="855" y="24"/>
                  </a:lnTo>
                  <a:lnTo>
                    <a:pt x="642" y="96"/>
                  </a:lnTo>
                  <a:lnTo>
                    <a:pt x="475" y="191"/>
                  </a:lnTo>
                  <a:lnTo>
                    <a:pt x="309" y="309"/>
                  </a:lnTo>
                  <a:lnTo>
                    <a:pt x="167" y="476"/>
                  </a:lnTo>
                  <a:lnTo>
                    <a:pt x="72" y="666"/>
                  </a:lnTo>
                  <a:lnTo>
                    <a:pt x="24" y="856"/>
                  </a:lnTo>
                  <a:lnTo>
                    <a:pt x="0" y="1070"/>
                  </a:lnTo>
                  <a:lnTo>
                    <a:pt x="24" y="1283"/>
                  </a:lnTo>
                  <a:lnTo>
                    <a:pt x="72" y="1497"/>
                  </a:lnTo>
                  <a:lnTo>
                    <a:pt x="167" y="1663"/>
                  </a:lnTo>
                  <a:lnTo>
                    <a:pt x="309" y="1830"/>
                  </a:lnTo>
                  <a:lnTo>
                    <a:pt x="475" y="1948"/>
                  </a:lnTo>
                  <a:lnTo>
                    <a:pt x="642" y="2067"/>
                  </a:lnTo>
                  <a:lnTo>
                    <a:pt x="855" y="2115"/>
                  </a:lnTo>
                  <a:lnTo>
                    <a:pt x="1069" y="2138"/>
                  </a:lnTo>
                  <a:lnTo>
                    <a:pt x="1283" y="2115"/>
                  </a:lnTo>
                  <a:lnTo>
                    <a:pt x="1473" y="2067"/>
                  </a:lnTo>
                  <a:lnTo>
                    <a:pt x="1663" y="1948"/>
                  </a:lnTo>
                  <a:lnTo>
                    <a:pt x="1806" y="1830"/>
                  </a:lnTo>
                  <a:lnTo>
                    <a:pt x="1948" y="1663"/>
                  </a:lnTo>
                  <a:lnTo>
                    <a:pt x="2043" y="1497"/>
                  </a:lnTo>
                  <a:lnTo>
                    <a:pt x="2114" y="1283"/>
                  </a:lnTo>
                  <a:lnTo>
                    <a:pt x="2138" y="1070"/>
                  </a:lnTo>
                  <a:lnTo>
                    <a:pt x="2114" y="856"/>
                  </a:lnTo>
                  <a:lnTo>
                    <a:pt x="2043" y="666"/>
                  </a:lnTo>
                  <a:lnTo>
                    <a:pt x="1948" y="476"/>
                  </a:lnTo>
                  <a:lnTo>
                    <a:pt x="1806" y="309"/>
                  </a:lnTo>
                  <a:lnTo>
                    <a:pt x="1663" y="191"/>
                  </a:lnTo>
                  <a:lnTo>
                    <a:pt x="1473" y="96"/>
                  </a:lnTo>
                  <a:lnTo>
                    <a:pt x="1283" y="24"/>
                  </a:lnTo>
                  <a:lnTo>
                    <a:pt x="106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4"/>
            <p:cNvSpPr/>
            <p:nvPr/>
          </p:nvSpPr>
          <p:spPr>
            <a:xfrm>
              <a:off x="5488150" y="5110475"/>
              <a:ext cx="98000" cy="98000"/>
            </a:xfrm>
            <a:custGeom>
              <a:avLst/>
              <a:gdLst/>
              <a:ahLst/>
              <a:cxnLst/>
              <a:rect l="l" t="t" r="r" b="b"/>
              <a:pathLst>
                <a:path w="3920" h="3920" extrusionOk="0">
                  <a:moveTo>
                    <a:pt x="1758" y="0"/>
                  </a:moveTo>
                  <a:lnTo>
                    <a:pt x="1568" y="24"/>
                  </a:lnTo>
                  <a:lnTo>
                    <a:pt x="1378" y="72"/>
                  </a:lnTo>
                  <a:lnTo>
                    <a:pt x="1211" y="143"/>
                  </a:lnTo>
                  <a:lnTo>
                    <a:pt x="1021" y="238"/>
                  </a:lnTo>
                  <a:lnTo>
                    <a:pt x="879" y="333"/>
                  </a:lnTo>
                  <a:lnTo>
                    <a:pt x="713" y="452"/>
                  </a:lnTo>
                  <a:lnTo>
                    <a:pt x="570" y="570"/>
                  </a:lnTo>
                  <a:lnTo>
                    <a:pt x="451" y="713"/>
                  </a:lnTo>
                  <a:lnTo>
                    <a:pt x="333" y="855"/>
                  </a:lnTo>
                  <a:lnTo>
                    <a:pt x="238" y="1022"/>
                  </a:lnTo>
                  <a:lnTo>
                    <a:pt x="166" y="1188"/>
                  </a:lnTo>
                  <a:lnTo>
                    <a:pt x="95" y="1378"/>
                  </a:lnTo>
                  <a:lnTo>
                    <a:pt x="48" y="1568"/>
                  </a:lnTo>
                  <a:lnTo>
                    <a:pt x="24" y="1758"/>
                  </a:lnTo>
                  <a:lnTo>
                    <a:pt x="0" y="1948"/>
                  </a:lnTo>
                  <a:lnTo>
                    <a:pt x="24" y="2162"/>
                  </a:lnTo>
                  <a:lnTo>
                    <a:pt x="48" y="2352"/>
                  </a:lnTo>
                  <a:lnTo>
                    <a:pt x="95" y="2542"/>
                  </a:lnTo>
                  <a:lnTo>
                    <a:pt x="166" y="2708"/>
                  </a:lnTo>
                  <a:lnTo>
                    <a:pt x="238" y="2874"/>
                  </a:lnTo>
                  <a:lnTo>
                    <a:pt x="333" y="3041"/>
                  </a:lnTo>
                  <a:lnTo>
                    <a:pt x="451" y="3207"/>
                  </a:lnTo>
                  <a:lnTo>
                    <a:pt x="570" y="3326"/>
                  </a:lnTo>
                  <a:lnTo>
                    <a:pt x="713" y="3468"/>
                  </a:lnTo>
                  <a:lnTo>
                    <a:pt x="879" y="3587"/>
                  </a:lnTo>
                  <a:lnTo>
                    <a:pt x="1021" y="3682"/>
                  </a:lnTo>
                  <a:lnTo>
                    <a:pt x="1211" y="3753"/>
                  </a:lnTo>
                  <a:lnTo>
                    <a:pt x="1378" y="3825"/>
                  </a:lnTo>
                  <a:lnTo>
                    <a:pt x="1568" y="3872"/>
                  </a:lnTo>
                  <a:lnTo>
                    <a:pt x="1758" y="3896"/>
                  </a:lnTo>
                  <a:lnTo>
                    <a:pt x="1972" y="3920"/>
                  </a:lnTo>
                  <a:lnTo>
                    <a:pt x="2162" y="3896"/>
                  </a:lnTo>
                  <a:lnTo>
                    <a:pt x="2352" y="3872"/>
                  </a:lnTo>
                  <a:lnTo>
                    <a:pt x="2542" y="3825"/>
                  </a:lnTo>
                  <a:lnTo>
                    <a:pt x="2732" y="3753"/>
                  </a:lnTo>
                  <a:lnTo>
                    <a:pt x="2898" y="3682"/>
                  </a:lnTo>
                  <a:lnTo>
                    <a:pt x="3064" y="3587"/>
                  </a:lnTo>
                  <a:lnTo>
                    <a:pt x="3207" y="3468"/>
                  </a:lnTo>
                  <a:lnTo>
                    <a:pt x="3349" y="3326"/>
                  </a:lnTo>
                  <a:lnTo>
                    <a:pt x="3468" y="3207"/>
                  </a:lnTo>
                  <a:lnTo>
                    <a:pt x="3587" y="3041"/>
                  </a:lnTo>
                  <a:lnTo>
                    <a:pt x="3682" y="2874"/>
                  </a:lnTo>
                  <a:lnTo>
                    <a:pt x="3777" y="2708"/>
                  </a:lnTo>
                  <a:lnTo>
                    <a:pt x="3824" y="2542"/>
                  </a:lnTo>
                  <a:lnTo>
                    <a:pt x="3896" y="2352"/>
                  </a:lnTo>
                  <a:lnTo>
                    <a:pt x="3919" y="2162"/>
                  </a:lnTo>
                  <a:lnTo>
                    <a:pt x="3919" y="1948"/>
                  </a:lnTo>
                  <a:lnTo>
                    <a:pt x="3919" y="1758"/>
                  </a:lnTo>
                  <a:lnTo>
                    <a:pt x="3896" y="1568"/>
                  </a:lnTo>
                  <a:lnTo>
                    <a:pt x="3824" y="1378"/>
                  </a:lnTo>
                  <a:lnTo>
                    <a:pt x="3777" y="1188"/>
                  </a:lnTo>
                  <a:lnTo>
                    <a:pt x="3682" y="1022"/>
                  </a:lnTo>
                  <a:lnTo>
                    <a:pt x="3587" y="855"/>
                  </a:lnTo>
                  <a:lnTo>
                    <a:pt x="3468" y="713"/>
                  </a:lnTo>
                  <a:lnTo>
                    <a:pt x="3349" y="570"/>
                  </a:lnTo>
                  <a:lnTo>
                    <a:pt x="3207" y="452"/>
                  </a:lnTo>
                  <a:lnTo>
                    <a:pt x="3064" y="333"/>
                  </a:lnTo>
                  <a:lnTo>
                    <a:pt x="2898" y="238"/>
                  </a:lnTo>
                  <a:lnTo>
                    <a:pt x="2732" y="143"/>
                  </a:lnTo>
                  <a:lnTo>
                    <a:pt x="2542" y="72"/>
                  </a:lnTo>
                  <a:lnTo>
                    <a:pt x="2352" y="24"/>
                  </a:lnTo>
                  <a:lnTo>
                    <a:pt x="216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4"/>
            <p:cNvSpPr/>
            <p:nvPr/>
          </p:nvSpPr>
          <p:spPr>
            <a:xfrm>
              <a:off x="5565325" y="5349775"/>
              <a:ext cx="53475" cy="53475"/>
            </a:xfrm>
            <a:custGeom>
              <a:avLst/>
              <a:gdLst/>
              <a:ahLst/>
              <a:cxnLst/>
              <a:rect l="l" t="t" r="r" b="b"/>
              <a:pathLst>
                <a:path w="2139" h="2139" extrusionOk="0">
                  <a:moveTo>
                    <a:pt x="1070" y="1"/>
                  </a:moveTo>
                  <a:lnTo>
                    <a:pt x="856" y="25"/>
                  </a:lnTo>
                  <a:lnTo>
                    <a:pt x="666" y="96"/>
                  </a:lnTo>
                  <a:lnTo>
                    <a:pt x="476" y="191"/>
                  </a:lnTo>
                  <a:lnTo>
                    <a:pt x="334" y="310"/>
                  </a:lnTo>
                  <a:lnTo>
                    <a:pt x="191" y="476"/>
                  </a:lnTo>
                  <a:lnTo>
                    <a:pt x="96" y="666"/>
                  </a:lnTo>
                  <a:lnTo>
                    <a:pt x="25" y="856"/>
                  </a:lnTo>
                  <a:lnTo>
                    <a:pt x="1" y="1070"/>
                  </a:lnTo>
                  <a:lnTo>
                    <a:pt x="25" y="1284"/>
                  </a:lnTo>
                  <a:lnTo>
                    <a:pt x="96" y="1497"/>
                  </a:lnTo>
                  <a:lnTo>
                    <a:pt x="191" y="1664"/>
                  </a:lnTo>
                  <a:lnTo>
                    <a:pt x="334" y="1830"/>
                  </a:lnTo>
                  <a:lnTo>
                    <a:pt x="476" y="1949"/>
                  </a:lnTo>
                  <a:lnTo>
                    <a:pt x="666" y="2067"/>
                  </a:lnTo>
                  <a:lnTo>
                    <a:pt x="856" y="2115"/>
                  </a:lnTo>
                  <a:lnTo>
                    <a:pt x="1070" y="2139"/>
                  </a:lnTo>
                  <a:lnTo>
                    <a:pt x="1284" y="2115"/>
                  </a:lnTo>
                  <a:lnTo>
                    <a:pt x="1497" y="2067"/>
                  </a:lnTo>
                  <a:lnTo>
                    <a:pt x="1664" y="1949"/>
                  </a:lnTo>
                  <a:lnTo>
                    <a:pt x="1830" y="1830"/>
                  </a:lnTo>
                  <a:lnTo>
                    <a:pt x="1972" y="1664"/>
                  </a:lnTo>
                  <a:lnTo>
                    <a:pt x="2067" y="1497"/>
                  </a:lnTo>
                  <a:lnTo>
                    <a:pt x="2115" y="1284"/>
                  </a:lnTo>
                  <a:lnTo>
                    <a:pt x="2139" y="1070"/>
                  </a:lnTo>
                  <a:lnTo>
                    <a:pt x="2115" y="856"/>
                  </a:lnTo>
                  <a:lnTo>
                    <a:pt x="2067" y="666"/>
                  </a:lnTo>
                  <a:lnTo>
                    <a:pt x="1972" y="476"/>
                  </a:lnTo>
                  <a:lnTo>
                    <a:pt x="1830" y="310"/>
                  </a:lnTo>
                  <a:lnTo>
                    <a:pt x="1664" y="191"/>
                  </a:lnTo>
                  <a:lnTo>
                    <a:pt x="1497" y="96"/>
                  </a:lnTo>
                  <a:lnTo>
                    <a:pt x="1284" y="25"/>
                  </a:lnTo>
                  <a:lnTo>
                    <a:pt x="10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3" name="Google Shape;223;p4"/>
          <p:cNvGrpSpPr/>
          <p:nvPr/>
        </p:nvGrpSpPr>
        <p:grpSpPr>
          <a:xfrm flipH="1">
            <a:off x="3528366" y="6118486"/>
            <a:ext cx="5135269" cy="1684175"/>
            <a:chOff x="238125" y="548775"/>
            <a:chExt cx="2842400" cy="932200"/>
          </a:xfrm>
        </p:grpSpPr>
        <p:sp>
          <p:nvSpPr>
            <p:cNvPr id="224" name="Google Shape;224;p4"/>
            <p:cNvSpPr/>
            <p:nvPr/>
          </p:nvSpPr>
          <p:spPr>
            <a:xfrm>
              <a:off x="238125" y="548775"/>
              <a:ext cx="2842400" cy="932200"/>
            </a:xfrm>
            <a:custGeom>
              <a:avLst/>
              <a:gdLst/>
              <a:ahLst/>
              <a:cxnLst/>
              <a:rect l="l" t="t" r="r" b="b"/>
              <a:pathLst>
                <a:path w="113696" h="37288" extrusionOk="0">
                  <a:moveTo>
                    <a:pt x="9024" y="3756"/>
                  </a:moveTo>
                  <a:lnTo>
                    <a:pt x="15208" y="4352"/>
                  </a:lnTo>
                  <a:lnTo>
                    <a:pt x="14659" y="9940"/>
                  </a:lnTo>
                  <a:lnTo>
                    <a:pt x="8474" y="9391"/>
                  </a:lnTo>
                  <a:lnTo>
                    <a:pt x="9024" y="3756"/>
                  </a:lnTo>
                  <a:close/>
                  <a:moveTo>
                    <a:pt x="15621" y="4352"/>
                  </a:moveTo>
                  <a:lnTo>
                    <a:pt x="21805" y="4947"/>
                  </a:lnTo>
                  <a:lnTo>
                    <a:pt x="21255" y="10582"/>
                  </a:lnTo>
                  <a:lnTo>
                    <a:pt x="15071" y="9986"/>
                  </a:lnTo>
                  <a:lnTo>
                    <a:pt x="15621" y="4352"/>
                  </a:lnTo>
                  <a:close/>
                  <a:moveTo>
                    <a:pt x="22217" y="4993"/>
                  </a:moveTo>
                  <a:lnTo>
                    <a:pt x="28401" y="5589"/>
                  </a:lnTo>
                  <a:lnTo>
                    <a:pt x="27851" y="11223"/>
                  </a:lnTo>
                  <a:lnTo>
                    <a:pt x="21667" y="10627"/>
                  </a:lnTo>
                  <a:lnTo>
                    <a:pt x="22217" y="4993"/>
                  </a:lnTo>
                  <a:close/>
                  <a:moveTo>
                    <a:pt x="28813" y="5634"/>
                  </a:moveTo>
                  <a:lnTo>
                    <a:pt x="34997" y="6230"/>
                  </a:lnTo>
                  <a:lnTo>
                    <a:pt x="34448" y="11864"/>
                  </a:lnTo>
                  <a:lnTo>
                    <a:pt x="28264" y="11269"/>
                  </a:lnTo>
                  <a:lnTo>
                    <a:pt x="28813" y="5634"/>
                  </a:lnTo>
                  <a:close/>
                  <a:moveTo>
                    <a:pt x="35410" y="6276"/>
                  </a:moveTo>
                  <a:lnTo>
                    <a:pt x="41594" y="6825"/>
                  </a:lnTo>
                  <a:lnTo>
                    <a:pt x="41044" y="12460"/>
                  </a:lnTo>
                  <a:lnTo>
                    <a:pt x="34860" y="11864"/>
                  </a:lnTo>
                  <a:lnTo>
                    <a:pt x="35410" y="6276"/>
                  </a:lnTo>
                  <a:close/>
                  <a:moveTo>
                    <a:pt x="42006" y="6871"/>
                  </a:moveTo>
                  <a:lnTo>
                    <a:pt x="48190" y="7467"/>
                  </a:lnTo>
                  <a:lnTo>
                    <a:pt x="47640" y="13101"/>
                  </a:lnTo>
                  <a:lnTo>
                    <a:pt x="41456" y="12506"/>
                  </a:lnTo>
                  <a:lnTo>
                    <a:pt x="42006" y="6871"/>
                  </a:lnTo>
                  <a:close/>
                  <a:moveTo>
                    <a:pt x="48556" y="7512"/>
                  </a:moveTo>
                  <a:lnTo>
                    <a:pt x="54786" y="8108"/>
                  </a:lnTo>
                  <a:lnTo>
                    <a:pt x="54237" y="13742"/>
                  </a:lnTo>
                  <a:lnTo>
                    <a:pt x="48053" y="13147"/>
                  </a:lnTo>
                  <a:lnTo>
                    <a:pt x="48556" y="7512"/>
                  </a:lnTo>
                  <a:close/>
                  <a:moveTo>
                    <a:pt x="55153" y="8154"/>
                  </a:moveTo>
                  <a:lnTo>
                    <a:pt x="61337" y="8749"/>
                  </a:lnTo>
                  <a:lnTo>
                    <a:pt x="60833" y="14338"/>
                  </a:lnTo>
                  <a:lnTo>
                    <a:pt x="54649" y="13788"/>
                  </a:lnTo>
                  <a:lnTo>
                    <a:pt x="55153" y="8154"/>
                  </a:lnTo>
                  <a:close/>
                  <a:moveTo>
                    <a:pt x="61749" y="8749"/>
                  </a:moveTo>
                  <a:lnTo>
                    <a:pt x="67933" y="9345"/>
                  </a:lnTo>
                  <a:lnTo>
                    <a:pt x="67429" y="14979"/>
                  </a:lnTo>
                  <a:lnTo>
                    <a:pt x="61245" y="14384"/>
                  </a:lnTo>
                  <a:lnTo>
                    <a:pt x="61749" y="8749"/>
                  </a:lnTo>
                  <a:close/>
                  <a:moveTo>
                    <a:pt x="68345" y="9391"/>
                  </a:moveTo>
                  <a:lnTo>
                    <a:pt x="74530" y="9986"/>
                  </a:lnTo>
                  <a:lnTo>
                    <a:pt x="74026" y="15620"/>
                  </a:lnTo>
                  <a:lnTo>
                    <a:pt x="67842" y="15025"/>
                  </a:lnTo>
                  <a:lnTo>
                    <a:pt x="68345" y="9391"/>
                  </a:lnTo>
                  <a:close/>
                  <a:moveTo>
                    <a:pt x="8429" y="9757"/>
                  </a:moveTo>
                  <a:lnTo>
                    <a:pt x="14613" y="10353"/>
                  </a:lnTo>
                  <a:lnTo>
                    <a:pt x="14109" y="15987"/>
                  </a:lnTo>
                  <a:lnTo>
                    <a:pt x="7925" y="15391"/>
                  </a:lnTo>
                  <a:lnTo>
                    <a:pt x="8429" y="9757"/>
                  </a:lnTo>
                  <a:close/>
                  <a:moveTo>
                    <a:pt x="74942" y="10032"/>
                  </a:moveTo>
                  <a:lnTo>
                    <a:pt x="81126" y="10627"/>
                  </a:lnTo>
                  <a:lnTo>
                    <a:pt x="80622" y="16216"/>
                  </a:lnTo>
                  <a:lnTo>
                    <a:pt x="74392" y="15666"/>
                  </a:lnTo>
                  <a:lnTo>
                    <a:pt x="74942" y="10032"/>
                  </a:lnTo>
                  <a:close/>
                  <a:moveTo>
                    <a:pt x="15025" y="10398"/>
                  </a:moveTo>
                  <a:lnTo>
                    <a:pt x="21209" y="10994"/>
                  </a:lnTo>
                  <a:lnTo>
                    <a:pt x="20705" y="16628"/>
                  </a:lnTo>
                  <a:lnTo>
                    <a:pt x="14521" y="16033"/>
                  </a:lnTo>
                  <a:lnTo>
                    <a:pt x="15025" y="10398"/>
                  </a:lnTo>
                  <a:close/>
                  <a:moveTo>
                    <a:pt x="81538" y="10627"/>
                  </a:moveTo>
                  <a:lnTo>
                    <a:pt x="87722" y="11223"/>
                  </a:lnTo>
                  <a:lnTo>
                    <a:pt x="87173" y="16857"/>
                  </a:lnTo>
                  <a:lnTo>
                    <a:pt x="80988" y="16262"/>
                  </a:lnTo>
                  <a:lnTo>
                    <a:pt x="81538" y="10627"/>
                  </a:lnTo>
                  <a:close/>
                  <a:moveTo>
                    <a:pt x="21621" y="11040"/>
                  </a:moveTo>
                  <a:lnTo>
                    <a:pt x="27805" y="11635"/>
                  </a:lnTo>
                  <a:lnTo>
                    <a:pt x="27302" y="17270"/>
                  </a:lnTo>
                  <a:lnTo>
                    <a:pt x="21072" y="16674"/>
                  </a:lnTo>
                  <a:lnTo>
                    <a:pt x="21621" y="11040"/>
                  </a:lnTo>
                  <a:close/>
                  <a:moveTo>
                    <a:pt x="88135" y="11269"/>
                  </a:moveTo>
                  <a:lnTo>
                    <a:pt x="94319" y="11864"/>
                  </a:lnTo>
                  <a:lnTo>
                    <a:pt x="93769" y="17499"/>
                  </a:lnTo>
                  <a:lnTo>
                    <a:pt x="87585" y="16903"/>
                  </a:lnTo>
                  <a:lnTo>
                    <a:pt x="88135" y="11269"/>
                  </a:lnTo>
                  <a:close/>
                  <a:moveTo>
                    <a:pt x="28218" y="11681"/>
                  </a:moveTo>
                  <a:lnTo>
                    <a:pt x="34402" y="12231"/>
                  </a:lnTo>
                  <a:lnTo>
                    <a:pt x="33898" y="17865"/>
                  </a:lnTo>
                  <a:lnTo>
                    <a:pt x="27668" y="17270"/>
                  </a:lnTo>
                  <a:lnTo>
                    <a:pt x="28218" y="11681"/>
                  </a:lnTo>
                  <a:close/>
                  <a:moveTo>
                    <a:pt x="94731" y="11910"/>
                  </a:moveTo>
                  <a:lnTo>
                    <a:pt x="100915" y="12506"/>
                  </a:lnTo>
                  <a:lnTo>
                    <a:pt x="100365" y="18140"/>
                  </a:lnTo>
                  <a:lnTo>
                    <a:pt x="94181" y="17544"/>
                  </a:lnTo>
                  <a:lnTo>
                    <a:pt x="94731" y="11910"/>
                  </a:lnTo>
                  <a:close/>
                  <a:moveTo>
                    <a:pt x="34814" y="12276"/>
                  </a:moveTo>
                  <a:lnTo>
                    <a:pt x="40998" y="12872"/>
                  </a:lnTo>
                  <a:lnTo>
                    <a:pt x="40448" y="18506"/>
                  </a:lnTo>
                  <a:lnTo>
                    <a:pt x="34264" y="17911"/>
                  </a:lnTo>
                  <a:lnTo>
                    <a:pt x="34814" y="12276"/>
                  </a:lnTo>
                  <a:close/>
                  <a:moveTo>
                    <a:pt x="101327" y="12551"/>
                  </a:moveTo>
                  <a:lnTo>
                    <a:pt x="107511" y="13101"/>
                  </a:lnTo>
                  <a:lnTo>
                    <a:pt x="106962" y="18735"/>
                  </a:lnTo>
                  <a:lnTo>
                    <a:pt x="100777" y="18140"/>
                  </a:lnTo>
                  <a:lnTo>
                    <a:pt x="101327" y="12551"/>
                  </a:lnTo>
                  <a:close/>
                  <a:moveTo>
                    <a:pt x="41410" y="12918"/>
                  </a:moveTo>
                  <a:lnTo>
                    <a:pt x="47594" y="13513"/>
                  </a:lnTo>
                  <a:lnTo>
                    <a:pt x="47045" y="19148"/>
                  </a:lnTo>
                  <a:lnTo>
                    <a:pt x="40861" y="18552"/>
                  </a:lnTo>
                  <a:lnTo>
                    <a:pt x="41410" y="12918"/>
                  </a:lnTo>
                  <a:close/>
                  <a:moveTo>
                    <a:pt x="48007" y="13559"/>
                  </a:moveTo>
                  <a:lnTo>
                    <a:pt x="54191" y="14109"/>
                  </a:lnTo>
                  <a:lnTo>
                    <a:pt x="53641" y="19743"/>
                  </a:lnTo>
                  <a:lnTo>
                    <a:pt x="47457" y="19148"/>
                  </a:lnTo>
                  <a:lnTo>
                    <a:pt x="48007" y="13559"/>
                  </a:lnTo>
                  <a:close/>
                  <a:moveTo>
                    <a:pt x="54603" y="14155"/>
                  </a:moveTo>
                  <a:lnTo>
                    <a:pt x="60787" y="14750"/>
                  </a:lnTo>
                  <a:lnTo>
                    <a:pt x="60237" y="20384"/>
                  </a:lnTo>
                  <a:lnTo>
                    <a:pt x="54053" y="19789"/>
                  </a:lnTo>
                  <a:lnTo>
                    <a:pt x="54603" y="14155"/>
                  </a:lnTo>
                  <a:close/>
                  <a:moveTo>
                    <a:pt x="61199" y="14796"/>
                  </a:moveTo>
                  <a:lnTo>
                    <a:pt x="67384" y="15391"/>
                  </a:lnTo>
                  <a:lnTo>
                    <a:pt x="66834" y="21026"/>
                  </a:lnTo>
                  <a:lnTo>
                    <a:pt x="60650" y="20430"/>
                  </a:lnTo>
                  <a:lnTo>
                    <a:pt x="61199" y="14796"/>
                  </a:lnTo>
                  <a:close/>
                  <a:moveTo>
                    <a:pt x="67796" y="15437"/>
                  </a:moveTo>
                  <a:lnTo>
                    <a:pt x="73980" y="16033"/>
                  </a:lnTo>
                  <a:lnTo>
                    <a:pt x="73430" y="21621"/>
                  </a:lnTo>
                  <a:lnTo>
                    <a:pt x="67246" y="21072"/>
                  </a:lnTo>
                  <a:lnTo>
                    <a:pt x="67796" y="15437"/>
                  </a:lnTo>
                  <a:close/>
                  <a:moveTo>
                    <a:pt x="7879" y="15804"/>
                  </a:moveTo>
                  <a:lnTo>
                    <a:pt x="14063" y="16399"/>
                  </a:lnTo>
                  <a:lnTo>
                    <a:pt x="13513" y="22034"/>
                  </a:lnTo>
                  <a:lnTo>
                    <a:pt x="7329" y="21438"/>
                  </a:lnTo>
                  <a:lnTo>
                    <a:pt x="7879" y="15804"/>
                  </a:lnTo>
                  <a:close/>
                  <a:moveTo>
                    <a:pt x="74392" y="16033"/>
                  </a:moveTo>
                  <a:lnTo>
                    <a:pt x="80576" y="16628"/>
                  </a:lnTo>
                  <a:lnTo>
                    <a:pt x="80026" y="22263"/>
                  </a:lnTo>
                  <a:lnTo>
                    <a:pt x="73842" y="21667"/>
                  </a:lnTo>
                  <a:lnTo>
                    <a:pt x="74392" y="16033"/>
                  </a:lnTo>
                  <a:close/>
                  <a:moveTo>
                    <a:pt x="14475" y="16445"/>
                  </a:moveTo>
                  <a:lnTo>
                    <a:pt x="20659" y="17040"/>
                  </a:lnTo>
                  <a:lnTo>
                    <a:pt x="20110" y="22675"/>
                  </a:lnTo>
                  <a:lnTo>
                    <a:pt x="13926" y="22079"/>
                  </a:lnTo>
                  <a:lnTo>
                    <a:pt x="14475" y="16445"/>
                  </a:lnTo>
                  <a:close/>
                  <a:moveTo>
                    <a:pt x="80988" y="16674"/>
                  </a:moveTo>
                  <a:lnTo>
                    <a:pt x="87173" y="17270"/>
                  </a:lnTo>
                  <a:lnTo>
                    <a:pt x="86623" y="22904"/>
                  </a:lnTo>
                  <a:lnTo>
                    <a:pt x="80439" y="22308"/>
                  </a:lnTo>
                  <a:lnTo>
                    <a:pt x="80988" y="16674"/>
                  </a:lnTo>
                  <a:close/>
                  <a:moveTo>
                    <a:pt x="21072" y="17040"/>
                  </a:moveTo>
                  <a:lnTo>
                    <a:pt x="27256" y="17636"/>
                  </a:lnTo>
                  <a:lnTo>
                    <a:pt x="26706" y="23270"/>
                  </a:lnTo>
                  <a:lnTo>
                    <a:pt x="20522" y="22675"/>
                  </a:lnTo>
                  <a:lnTo>
                    <a:pt x="21072" y="17040"/>
                  </a:lnTo>
                  <a:close/>
                  <a:moveTo>
                    <a:pt x="87539" y="17315"/>
                  </a:moveTo>
                  <a:lnTo>
                    <a:pt x="93769" y="17911"/>
                  </a:lnTo>
                  <a:lnTo>
                    <a:pt x="93219" y="23545"/>
                  </a:lnTo>
                  <a:lnTo>
                    <a:pt x="87035" y="22950"/>
                  </a:lnTo>
                  <a:lnTo>
                    <a:pt x="87539" y="17315"/>
                  </a:lnTo>
                  <a:close/>
                  <a:moveTo>
                    <a:pt x="27668" y="17682"/>
                  </a:moveTo>
                  <a:lnTo>
                    <a:pt x="33852" y="18277"/>
                  </a:lnTo>
                  <a:lnTo>
                    <a:pt x="33302" y="23912"/>
                  </a:lnTo>
                  <a:lnTo>
                    <a:pt x="27118" y="23316"/>
                  </a:lnTo>
                  <a:lnTo>
                    <a:pt x="27668" y="17682"/>
                  </a:lnTo>
                  <a:close/>
                  <a:moveTo>
                    <a:pt x="94135" y="17957"/>
                  </a:moveTo>
                  <a:lnTo>
                    <a:pt x="100319" y="18506"/>
                  </a:lnTo>
                  <a:lnTo>
                    <a:pt x="99816" y="24141"/>
                  </a:lnTo>
                  <a:lnTo>
                    <a:pt x="93631" y="23545"/>
                  </a:lnTo>
                  <a:lnTo>
                    <a:pt x="94135" y="17957"/>
                  </a:lnTo>
                  <a:close/>
                  <a:moveTo>
                    <a:pt x="34264" y="18323"/>
                  </a:moveTo>
                  <a:lnTo>
                    <a:pt x="40448" y="18919"/>
                  </a:lnTo>
                  <a:lnTo>
                    <a:pt x="39899" y="24553"/>
                  </a:lnTo>
                  <a:lnTo>
                    <a:pt x="33715" y="23957"/>
                  </a:lnTo>
                  <a:lnTo>
                    <a:pt x="34264" y="18323"/>
                  </a:lnTo>
                  <a:close/>
                  <a:moveTo>
                    <a:pt x="100732" y="18552"/>
                  </a:moveTo>
                  <a:lnTo>
                    <a:pt x="106916" y="19148"/>
                  </a:lnTo>
                  <a:lnTo>
                    <a:pt x="106412" y="24782"/>
                  </a:lnTo>
                  <a:lnTo>
                    <a:pt x="100228" y="24187"/>
                  </a:lnTo>
                  <a:lnTo>
                    <a:pt x="100732" y="18552"/>
                  </a:lnTo>
                  <a:close/>
                  <a:moveTo>
                    <a:pt x="40815" y="18964"/>
                  </a:moveTo>
                  <a:lnTo>
                    <a:pt x="47045" y="19514"/>
                  </a:lnTo>
                  <a:lnTo>
                    <a:pt x="46495" y="25148"/>
                  </a:lnTo>
                  <a:lnTo>
                    <a:pt x="40311" y="24553"/>
                  </a:lnTo>
                  <a:lnTo>
                    <a:pt x="40815" y="18964"/>
                  </a:lnTo>
                  <a:close/>
                  <a:moveTo>
                    <a:pt x="47411" y="19560"/>
                  </a:moveTo>
                  <a:lnTo>
                    <a:pt x="53595" y="20155"/>
                  </a:lnTo>
                  <a:lnTo>
                    <a:pt x="53091" y="25790"/>
                  </a:lnTo>
                  <a:lnTo>
                    <a:pt x="46907" y="25194"/>
                  </a:lnTo>
                  <a:lnTo>
                    <a:pt x="47411" y="19560"/>
                  </a:lnTo>
                  <a:close/>
                  <a:moveTo>
                    <a:pt x="54008" y="20201"/>
                  </a:moveTo>
                  <a:lnTo>
                    <a:pt x="60192" y="20797"/>
                  </a:lnTo>
                  <a:lnTo>
                    <a:pt x="59688" y="26431"/>
                  </a:lnTo>
                  <a:lnTo>
                    <a:pt x="53504" y="25836"/>
                  </a:lnTo>
                  <a:lnTo>
                    <a:pt x="54008" y="20201"/>
                  </a:lnTo>
                  <a:close/>
                  <a:moveTo>
                    <a:pt x="60604" y="20843"/>
                  </a:moveTo>
                  <a:lnTo>
                    <a:pt x="66788" y="21438"/>
                  </a:lnTo>
                  <a:lnTo>
                    <a:pt x="66284" y="27027"/>
                  </a:lnTo>
                  <a:lnTo>
                    <a:pt x="60100" y="26477"/>
                  </a:lnTo>
                  <a:lnTo>
                    <a:pt x="60604" y="20843"/>
                  </a:lnTo>
                  <a:close/>
                  <a:moveTo>
                    <a:pt x="67200" y="21438"/>
                  </a:moveTo>
                  <a:lnTo>
                    <a:pt x="73384" y="22034"/>
                  </a:lnTo>
                  <a:lnTo>
                    <a:pt x="72880" y="27668"/>
                  </a:lnTo>
                  <a:lnTo>
                    <a:pt x="66651" y="27072"/>
                  </a:lnTo>
                  <a:lnTo>
                    <a:pt x="67200" y="21438"/>
                  </a:lnTo>
                  <a:close/>
                  <a:moveTo>
                    <a:pt x="7283" y="21850"/>
                  </a:moveTo>
                  <a:lnTo>
                    <a:pt x="13468" y="22446"/>
                  </a:lnTo>
                  <a:lnTo>
                    <a:pt x="12964" y="28034"/>
                  </a:lnTo>
                  <a:lnTo>
                    <a:pt x="6780" y="27485"/>
                  </a:lnTo>
                  <a:lnTo>
                    <a:pt x="7283" y="21850"/>
                  </a:lnTo>
                  <a:close/>
                  <a:moveTo>
                    <a:pt x="73797" y="22079"/>
                  </a:moveTo>
                  <a:lnTo>
                    <a:pt x="79981" y="22675"/>
                  </a:lnTo>
                  <a:lnTo>
                    <a:pt x="79431" y="28309"/>
                  </a:lnTo>
                  <a:lnTo>
                    <a:pt x="73247" y="27714"/>
                  </a:lnTo>
                  <a:lnTo>
                    <a:pt x="73797" y="22079"/>
                  </a:lnTo>
                  <a:close/>
                  <a:moveTo>
                    <a:pt x="13880" y="22446"/>
                  </a:moveTo>
                  <a:lnTo>
                    <a:pt x="20064" y="23041"/>
                  </a:lnTo>
                  <a:lnTo>
                    <a:pt x="19560" y="28676"/>
                  </a:lnTo>
                  <a:lnTo>
                    <a:pt x="13330" y="28080"/>
                  </a:lnTo>
                  <a:lnTo>
                    <a:pt x="13880" y="22446"/>
                  </a:lnTo>
                  <a:close/>
                  <a:moveTo>
                    <a:pt x="80393" y="22721"/>
                  </a:moveTo>
                  <a:lnTo>
                    <a:pt x="86577" y="23316"/>
                  </a:lnTo>
                  <a:lnTo>
                    <a:pt x="86027" y="28951"/>
                  </a:lnTo>
                  <a:lnTo>
                    <a:pt x="79843" y="28355"/>
                  </a:lnTo>
                  <a:lnTo>
                    <a:pt x="80393" y="22721"/>
                  </a:lnTo>
                  <a:close/>
                  <a:moveTo>
                    <a:pt x="20476" y="23087"/>
                  </a:moveTo>
                  <a:lnTo>
                    <a:pt x="26660" y="23683"/>
                  </a:lnTo>
                  <a:lnTo>
                    <a:pt x="26156" y="29317"/>
                  </a:lnTo>
                  <a:lnTo>
                    <a:pt x="19926" y="28721"/>
                  </a:lnTo>
                  <a:lnTo>
                    <a:pt x="20476" y="23087"/>
                  </a:lnTo>
                  <a:close/>
                  <a:moveTo>
                    <a:pt x="86989" y="23362"/>
                  </a:moveTo>
                  <a:lnTo>
                    <a:pt x="93173" y="23912"/>
                  </a:lnTo>
                  <a:lnTo>
                    <a:pt x="92624" y="29546"/>
                  </a:lnTo>
                  <a:lnTo>
                    <a:pt x="86440" y="28951"/>
                  </a:lnTo>
                  <a:lnTo>
                    <a:pt x="86989" y="23362"/>
                  </a:lnTo>
                  <a:close/>
                  <a:moveTo>
                    <a:pt x="27073" y="23728"/>
                  </a:moveTo>
                  <a:lnTo>
                    <a:pt x="33257" y="24324"/>
                  </a:lnTo>
                  <a:lnTo>
                    <a:pt x="32707" y="29958"/>
                  </a:lnTo>
                  <a:lnTo>
                    <a:pt x="26523" y="29363"/>
                  </a:lnTo>
                  <a:lnTo>
                    <a:pt x="27073" y="23728"/>
                  </a:lnTo>
                  <a:close/>
                  <a:moveTo>
                    <a:pt x="93586" y="23957"/>
                  </a:moveTo>
                  <a:lnTo>
                    <a:pt x="99770" y="24553"/>
                  </a:lnTo>
                  <a:lnTo>
                    <a:pt x="99220" y="30187"/>
                  </a:lnTo>
                  <a:lnTo>
                    <a:pt x="93036" y="29592"/>
                  </a:lnTo>
                  <a:lnTo>
                    <a:pt x="93586" y="23957"/>
                  </a:lnTo>
                  <a:close/>
                  <a:moveTo>
                    <a:pt x="33669" y="24370"/>
                  </a:moveTo>
                  <a:lnTo>
                    <a:pt x="39853" y="24919"/>
                  </a:lnTo>
                  <a:lnTo>
                    <a:pt x="39303" y="30554"/>
                  </a:lnTo>
                  <a:lnTo>
                    <a:pt x="33119" y="29958"/>
                  </a:lnTo>
                  <a:lnTo>
                    <a:pt x="33669" y="24370"/>
                  </a:lnTo>
                  <a:close/>
                  <a:moveTo>
                    <a:pt x="100182" y="24599"/>
                  </a:moveTo>
                  <a:lnTo>
                    <a:pt x="106366" y="25194"/>
                  </a:lnTo>
                  <a:lnTo>
                    <a:pt x="105816" y="30829"/>
                  </a:lnTo>
                  <a:lnTo>
                    <a:pt x="99632" y="30233"/>
                  </a:lnTo>
                  <a:lnTo>
                    <a:pt x="100182" y="24599"/>
                  </a:lnTo>
                  <a:close/>
                  <a:moveTo>
                    <a:pt x="40265" y="24965"/>
                  </a:moveTo>
                  <a:lnTo>
                    <a:pt x="46449" y="25561"/>
                  </a:lnTo>
                  <a:lnTo>
                    <a:pt x="45900" y="31195"/>
                  </a:lnTo>
                  <a:lnTo>
                    <a:pt x="39715" y="30600"/>
                  </a:lnTo>
                  <a:lnTo>
                    <a:pt x="40265" y="24965"/>
                  </a:lnTo>
                  <a:close/>
                  <a:moveTo>
                    <a:pt x="46862" y="25607"/>
                  </a:moveTo>
                  <a:lnTo>
                    <a:pt x="53046" y="26202"/>
                  </a:lnTo>
                  <a:lnTo>
                    <a:pt x="52496" y="31836"/>
                  </a:lnTo>
                  <a:lnTo>
                    <a:pt x="46312" y="31241"/>
                  </a:lnTo>
                  <a:lnTo>
                    <a:pt x="46862" y="25607"/>
                  </a:lnTo>
                  <a:close/>
                  <a:moveTo>
                    <a:pt x="53458" y="26248"/>
                  </a:moveTo>
                  <a:lnTo>
                    <a:pt x="59642" y="26843"/>
                  </a:lnTo>
                  <a:lnTo>
                    <a:pt x="59092" y="32432"/>
                  </a:lnTo>
                  <a:lnTo>
                    <a:pt x="52908" y="31882"/>
                  </a:lnTo>
                  <a:lnTo>
                    <a:pt x="53458" y="26248"/>
                  </a:lnTo>
                  <a:close/>
                  <a:moveTo>
                    <a:pt x="60054" y="26843"/>
                  </a:moveTo>
                  <a:lnTo>
                    <a:pt x="66238" y="27439"/>
                  </a:lnTo>
                  <a:lnTo>
                    <a:pt x="65689" y="33073"/>
                  </a:lnTo>
                  <a:lnTo>
                    <a:pt x="59505" y="32478"/>
                  </a:lnTo>
                  <a:lnTo>
                    <a:pt x="60054" y="26843"/>
                  </a:lnTo>
                  <a:close/>
                  <a:moveTo>
                    <a:pt x="66651" y="27485"/>
                  </a:moveTo>
                  <a:lnTo>
                    <a:pt x="72835" y="28080"/>
                  </a:lnTo>
                  <a:lnTo>
                    <a:pt x="72285" y="33715"/>
                  </a:lnTo>
                  <a:lnTo>
                    <a:pt x="66101" y="33119"/>
                  </a:lnTo>
                  <a:lnTo>
                    <a:pt x="66651" y="27485"/>
                  </a:lnTo>
                  <a:close/>
                  <a:moveTo>
                    <a:pt x="6734" y="27851"/>
                  </a:moveTo>
                  <a:lnTo>
                    <a:pt x="12918" y="28447"/>
                  </a:lnTo>
                  <a:lnTo>
                    <a:pt x="12368" y="34081"/>
                  </a:lnTo>
                  <a:lnTo>
                    <a:pt x="6184" y="33485"/>
                  </a:lnTo>
                  <a:lnTo>
                    <a:pt x="6734" y="27851"/>
                  </a:lnTo>
                  <a:close/>
                  <a:moveTo>
                    <a:pt x="73247" y="28126"/>
                  </a:moveTo>
                  <a:lnTo>
                    <a:pt x="79431" y="28721"/>
                  </a:lnTo>
                  <a:lnTo>
                    <a:pt x="78881" y="34356"/>
                  </a:lnTo>
                  <a:lnTo>
                    <a:pt x="72697" y="33760"/>
                  </a:lnTo>
                  <a:lnTo>
                    <a:pt x="73247" y="28126"/>
                  </a:lnTo>
                  <a:close/>
                  <a:moveTo>
                    <a:pt x="13330" y="28492"/>
                  </a:moveTo>
                  <a:lnTo>
                    <a:pt x="19514" y="29088"/>
                  </a:lnTo>
                  <a:lnTo>
                    <a:pt x="18964" y="34722"/>
                  </a:lnTo>
                  <a:lnTo>
                    <a:pt x="12780" y="34127"/>
                  </a:lnTo>
                  <a:lnTo>
                    <a:pt x="13330" y="28492"/>
                  </a:lnTo>
                  <a:close/>
                  <a:moveTo>
                    <a:pt x="79797" y="28767"/>
                  </a:moveTo>
                  <a:lnTo>
                    <a:pt x="86027" y="29317"/>
                  </a:lnTo>
                  <a:lnTo>
                    <a:pt x="85478" y="34951"/>
                  </a:lnTo>
                  <a:lnTo>
                    <a:pt x="79294" y="34356"/>
                  </a:lnTo>
                  <a:lnTo>
                    <a:pt x="79797" y="28767"/>
                  </a:lnTo>
                  <a:close/>
                  <a:moveTo>
                    <a:pt x="19926" y="29134"/>
                  </a:moveTo>
                  <a:lnTo>
                    <a:pt x="26111" y="29729"/>
                  </a:lnTo>
                  <a:lnTo>
                    <a:pt x="25561" y="35364"/>
                  </a:lnTo>
                  <a:lnTo>
                    <a:pt x="19377" y="34768"/>
                  </a:lnTo>
                  <a:lnTo>
                    <a:pt x="19926" y="29134"/>
                  </a:lnTo>
                  <a:close/>
                  <a:moveTo>
                    <a:pt x="86394" y="29363"/>
                  </a:moveTo>
                  <a:lnTo>
                    <a:pt x="92578" y="29958"/>
                  </a:lnTo>
                  <a:lnTo>
                    <a:pt x="92074" y="35593"/>
                  </a:lnTo>
                  <a:lnTo>
                    <a:pt x="85890" y="34997"/>
                  </a:lnTo>
                  <a:lnTo>
                    <a:pt x="86394" y="29363"/>
                  </a:lnTo>
                  <a:close/>
                  <a:moveTo>
                    <a:pt x="26523" y="29775"/>
                  </a:moveTo>
                  <a:lnTo>
                    <a:pt x="32707" y="30325"/>
                  </a:lnTo>
                  <a:lnTo>
                    <a:pt x="32157" y="35959"/>
                  </a:lnTo>
                  <a:lnTo>
                    <a:pt x="25973" y="35364"/>
                  </a:lnTo>
                  <a:lnTo>
                    <a:pt x="26523" y="29775"/>
                  </a:lnTo>
                  <a:close/>
                  <a:moveTo>
                    <a:pt x="92990" y="30004"/>
                  </a:moveTo>
                  <a:lnTo>
                    <a:pt x="99174" y="30600"/>
                  </a:lnTo>
                  <a:lnTo>
                    <a:pt x="98670" y="36234"/>
                  </a:lnTo>
                  <a:lnTo>
                    <a:pt x="92486" y="35638"/>
                  </a:lnTo>
                  <a:lnTo>
                    <a:pt x="92990" y="30004"/>
                  </a:lnTo>
                  <a:close/>
                  <a:moveTo>
                    <a:pt x="33073" y="30371"/>
                  </a:moveTo>
                  <a:lnTo>
                    <a:pt x="39303" y="30966"/>
                  </a:lnTo>
                  <a:lnTo>
                    <a:pt x="38754" y="36600"/>
                  </a:lnTo>
                  <a:lnTo>
                    <a:pt x="32569" y="36005"/>
                  </a:lnTo>
                  <a:lnTo>
                    <a:pt x="33073" y="30371"/>
                  </a:lnTo>
                  <a:close/>
                  <a:moveTo>
                    <a:pt x="99586" y="30645"/>
                  </a:moveTo>
                  <a:lnTo>
                    <a:pt x="105771" y="31195"/>
                  </a:lnTo>
                  <a:lnTo>
                    <a:pt x="105267" y="36829"/>
                  </a:lnTo>
                  <a:lnTo>
                    <a:pt x="99083" y="36234"/>
                  </a:lnTo>
                  <a:lnTo>
                    <a:pt x="99586" y="30645"/>
                  </a:lnTo>
                  <a:close/>
                  <a:moveTo>
                    <a:pt x="8978" y="0"/>
                  </a:moveTo>
                  <a:lnTo>
                    <a:pt x="8658" y="3298"/>
                  </a:lnTo>
                  <a:lnTo>
                    <a:pt x="2886" y="2748"/>
                  </a:lnTo>
                  <a:lnTo>
                    <a:pt x="2840" y="3161"/>
                  </a:lnTo>
                  <a:lnTo>
                    <a:pt x="8612" y="3710"/>
                  </a:lnTo>
                  <a:lnTo>
                    <a:pt x="8062" y="9345"/>
                  </a:lnTo>
                  <a:lnTo>
                    <a:pt x="2336" y="8795"/>
                  </a:lnTo>
                  <a:lnTo>
                    <a:pt x="2290" y="9207"/>
                  </a:lnTo>
                  <a:lnTo>
                    <a:pt x="8062" y="9757"/>
                  </a:lnTo>
                  <a:lnTo>
                    <a:pt x="7513" y="15346"/>
                  </a:lnTo>
                  <a:lnTo>
                    <a:pt x="1741" y="14796"/>
                  </a:lnTo>
                  <a:lnTo>
                    <a:pt x="1695" y="15208"/>
                  </a:lnTo>
                  <a:lnTo>
                    <a:pt x="7467" y="15758"/>
                  </a:lnTo>
                  <a:lnTo>
                    <a:pt x="6917" y="21392"/>
                  </a:lnTo>
                  <a:lnTo>
                    <a:pt x="1191" y="20843"/>
                  </a:lnTo>
                  <a:lnTo>
                    <a:pt x="1145" y="21255"/>
                  </a:lnTo>
                  <a:lnTo>
                    <a:pt x="6871" y="21805"/>
                  </a:lnTo>
                  <a:lnTo>
                    <a:pt x="6367" y="27439"/>
                  </a:lnTo>
                  <a:lnTo>
                    <a:pt x="596" y="26889"/>
                  </a:lnTo>
                  <a:lnTo>
                    <a:pt x="550" y="27301"/>
                  </a:lnTo>
                  <a:lnTo>
                    <a:pt x="6321" y="27851"/>
                  </a:lnTo>
                  <a:lnTo>
                    <a:pt x="5772" y="33440"/>
                  </a:lnTo>
                  <a:lnTo>
                    <a:pt x="46" y="32936"/>
                  </a:lnTo>
                  <a:lnTo>
                    <a:pt x="0" y="33302"/>
                  </a:lnTo>
                  <a:lnTo>
                    <a:pt x="5726" y="33852"/>
                  </a:lnTo>
                  <a:lnTo>
                    <a:pt x="5451" y="37013"/>
                  </a:lnTo>
                  <a:lnTo>
                    <a:pt x="5863" y="37013"/>
                  </a:lnTo>
                  <a:lnTo>
                    <a:pt x="6138" y="33898"/>
                  </a:lnTo>
                  <a:lnTo>
                    <a:pt x="12322" y="34493"/>
                  </a:lnTo>
                  <a:lnTo>
                    <a:pt x="12093" y="37013"/>
                  </a:lnTo>
                  <a:lnTo>
                    <a:pt x="12506" y="37013"/>
                  </a:lnTo>
                  <a:lnTo>
                    <a:pt x="12735" y="34539"/>
                  </a:lnTo>
                  <a:lnTo>
                    <a:pt x="18919" y="35135"/>
                  </a:lnTo>
                  <a:lnTo>
                    <a:pt x="18735" y="37013"/>
                  </a:lnTo>
                  <a:lnTo>
                    <a:pt x="19148" y="37013"/>
                  </a:lnTo>
                  <a:lnTo>
                    <a:pt x="19331" y="35180"/>
                  </a:lnTo>
                  <a:lnTo>
                    <a:pt x="25515" y="35730"/>
                  </a:lnTo>
                  <a:lnTo>
                    <a:pt x="25423" y="37013"/>
                  </a:lnTo>
                  <a:lnTo>
                    <a:pt x="25790" y="37013"/>
                  </a:lnTo>
                  <a:lnTo>
                    <a:pt x="25927" y="35776"/>
                  </a:lnTo>
                  <a:lnTo>
                    <a:pt x="32111" y="36371"/>
                  </a:lnTo>
                  <a:lnTo>
                    <a:pt x="32066" y="37013"/>
                  </a:lnTo>
                  <a:lnTo>
                    <a:pt x="32478" y="37013"/>
                  </a:lnTo>
                  <a:lnTo>
                    <a:pt x="32524" y="36417"/>
                  </a:lnTo>
                  <a:lnTo>
                    <a:pt x="38616" y="37013"/>
                  </a:lnTo>
                  <a:lnTo>
                    <a:pt x="42922" y="37013"/>
                  </a:lnTo>
                  <a:lnTo>
                    <a:pt x="39166" y="36646"/>
                  </a:lnTo>
                  <a:lnTo>
                    <a:pt x="39670" y="31012"/>
                  </a:lnTo>
                  <a:lnTo>
                    <a:pt x="45854" y="31607"/>
                  </a:lnTo>
                  <a:lnTo>
                    <a:pt x="45350" y="37013"/>
                  </a:lnTo>
                  <a:lnTo>
                    <a:pt x="45762" y="37013"/>
                  </a:lnTo>
                  <a:lnTo>
                    <a:pt x="46266" y="31653"/>
                  </a:lnTo>
                  <a:lnTo>
                    <a:pt x="52450" y="32249"/>
                  </a:lnTo>
                  <a:lnTo>
                    <a:pt x="51992" y="37013"/>
                  </a:lnTo>
                  <a:lnTo>
                    <a:pt x="52404" y="37013"/>
                  </a:lnTo>
                  <a:lnTo>
                    <a:pt x="52862" y="32249"/>
                  </a:lnTo>
                  <a:lnTo>
                    <a:pt x="59046" y="32844"/>
                  </a:lnTo>
                  <a:lnTo>
                    <a:pt x="58680" y="37013"/>
                  </a:lnTo>
                  <a:lnTo>
                    <a:pt x="59092" y="37013"/>
                  </a:lnTo>
                  <a:lnTo>
                    <a:pt x="59459" y="32890"/>
                  </a:lnTo>
                  <a:lnTo>
                    <a:pt x="65643" y="33485"/>
                  </a:lnTo>
                  <a:lnTo>
                    <a:pt x="65322" y="37013"/>
                  </a:lnTo>
                  <a:lnTo>
                    <a:pt x="65734" y="37013"/>
                  </a:lnTo>
                  <a:lnTo>
                    <a:pt x="66055" y="33531"/>
                  </a:lnTo>
                  <a:lnTo>
                    <a:pt x="72239" y="34127"/>
                  </a:lnTo>
                  <a:lnTo>
                    <a:pt x="71964" y="37013"/>
                  </a:lnTo>
                  <a:lnTo>
                    <a:pt x="72377" y="37013"/>
                  </a:lnTo>
                  <a:lnTo>
                    <a:pt x="72651" y="34127"/>
                  </a:lnTo>
                  <a:lnTo>
                    <a:pt x="78835" y="34722"/>
                  </a:lnTo>
                  <a:lnTo>
                    <a:pt x="78606" y="37013"/>
                  </a:lnTo>
                  <a:lnTo>
                    <a:pt x="79019" y="37013"/>
                  </a:lnTo>
                  <a:lnTo>
                    <a:pt x="79248" y="34768"/>
                  </a:lnTo>
                  <a:lnTo>
                    <a:pt x="85432" y="35364"/>
                  </a:lnTo>
                  <a:lnTo>
                    <a:pt x="85294" y="37013"/>
                  </a:lnTo>
                  <a:lnTo>
                    <a:pt x="85707" y="37013"/>
                  </a:lnTo>
                  <a:lnTo>
                    <a:pt x="85844" y="35409"/>
                  </a:lnTo>
                  <a:lnTo>
                    <a:pt x="92028" y="36005"/>
                  </a:lnTo>
                  <a:lnTo>
                    <a:pt x="91937" y="37013"/>
                  </a:lnTo>
                  <a:lnTo>
                    <a:pt x="92349" y="37013"/>
                  </a:lnTo>
                  <a:lnTo>
                    <a:pt x="92440" y="36051"/>
                  </a:lnTo>
                  <a:lnTo>
                    <a:pt x="98625" y="36600"/>
                  </a:lnTo>
                  <a:lnTo>
                    <a:pt x="98579" y="37013"/>
                  </a:lnTo>
                  <a:lnTo>
                    <a:pt x="98991" y="37013"/>
                  </a:lnTo>
                  <a:lnTo>
                    <a:pt x="99037" y="36646"/>
                  </a:lnTo>
                  <a:lnTo>
                    <a:pt x="106778" y="37288"/>
                  </a:lnTo>
                  <a:lnTo>
                    <a:pt x="106824" y="37013"/>
                  </a:lnTo>
                  <a:lnTo>
                    <a:pt x="105633" y="36875"/>
                  </a:lnTo>
                  <a:lnTo>
                    <a:pt x="106183" y="31241"/>
                  </a:lnTo>
                  <a:lnTo>
                    <a:pt x="111955" y="31791"/>
                  </a:lnTo>
                  <a:lnTo>
                    <a:pt x="112000" y="31378"/>
                  </a:lnTo>
                  <a:lnTo>
                    <a:pt x="106229" y="30874"/>
                  </a:lnTo>
                  <a:lnTo>
                    <a:pt x="106778" y="25240"/>
                  </a:lnTo>
                  <a:lnTo>
                    <a:pt x="112504" y="25790"/>
                  </a:lnTo>
                  <a:lnTo>
                    <a:pt x="112550" y="25378"/>
                  </a:lnTo>
                  <a:lnTo>
                    <a:pt x="106824" y="24828"/>
                  </a:lnTo>
                  <a:lnTo>
                    <a:pt x="107328" y="19193"/>
                  </a:lnTo>
                  <a:lnTo>
                    <a:pt x="113100" y="19743"/>
                  </a:lnTo>
                  <a:lnTo>
                    <a:pt x="113146" y="19331"/>
                  </a:lnTo>
                  <a:lnTo>
                    <a:pt x="107374" y="18781"/>
                  </a:lnTo>
                  <a:lnTo>
                    <a:pt x="107924" y="13147"/>
                  </a:lnTo>
                  <a:lnTo>
                    <a:pt x="113650" y="13697"/>
                  </a:lnTo>
                  <a:lnTo>
                    <a:pt x="113695" y="13284"/>
                  </a:lnTo>
                  <a:lnTo>
                    <a:pt x="107969" y="12735"/>
                  </a:lnTo>
                  <a:lnTo>
                    <a:pt x="108244" y="9482"/>
                  </a:lnTo>
                  <a:lnTo>
                    <a:pt x="107878" y="9436"/>
                  </a:lnTo>
                  <a:lnTo>
                    <a:pt x="107557" y="12735"/>
                  </a:lnTo>
                  <a:lnTo>
                    <a:pt x="101373" y="12139"/>
                  </a:lnTo>
                  <a:lnTo>
                    <a:pt x="101694" y="8841"/>
                  </a:lnTo>
                  <a:lnTo>
                    <a:pt x="101281" y="8795"/>
                  </a:lnTo>
                  <a:lnTo>
                    <a:pt x="100961" y="12093"/>
                  </a:lnTo>
                  <a:lnTo>
                    <a:pt x="94777" y="11498"/>
                  </a:lnTo>
                  <a:lnTo>
                    <a:pt x="95097" y="8200"/>
                  </a:lnTo>
                  <a:lnTo>
                    <a:pt x="94685" y="8154"/>
                  </a:lnTo>
                  <a:lnTo>
                    <a:pt x="94364" y="11452"/>
                  </a:lnTo>
                  <a:lnTo>
                    <a:pt x="88180" y="10856"/>
                  </a:lnTo>
                  <a:lnTo>
                    <a:pt x="88501" y="7604"/>
                  </a:lnTo>
                  <a:lnTo>
                    <a:pt x="88089" y="7558"/>
                  </a:lnTo>
                  <a:lnTo>
                    <a:pt x="87768" y="10856"/>
                  </a:lnTo>
                  <a:lnTo>
                    <a:pt x="81584" y="10261"/>
                  </a:lnTo>
                  <a:lnTo>
                    <a:pt x="81905" y="6963"/>
                  </a:lnTo>
                  <a:lnTo>
                    <a:pt x="81492" y="6917"/>
                  </a:lnTo>
                  <a:lnTo>
                    <a:pt x="81172" y="10215"/>
                  </a:lnTo>
                  <a:lnTo>
                    <a:pt x="74988" y="9620"/>
                  </a:lnTo>
                  <a:lnTo>
                    <a:pt x="75308" y="6321"/>
                  </a:lnTo>
                  <a:lnTo>
                    <a:pt x="74896" y="6276"/>
                  </a:lnTo>
                  <a:lnTo>
                    <a:pt x="74575" y="9574"/>
                  </a:lnTo>
                  <a:lnTo>
                    <a:pt x="68391" y="8978"/>
                  </a:lnTo>
                  <a:lnTo>
                    <a:pt x="68712" y="5680"/>
                  </a:lnTo>
                  <a:lnTo>
                    <a:pt x="68300" y="5680"/>
                  </a:lnTo>
                  <a:lnTo>
                    <a:pt x="67979" y="8933"/>
                  </a:lnTo>
                  <a:lnTo>
                    <a:pt x="61795" y="8383"/>
                  </a:lnTo>
                  <a:lnTo>
                    <a:pt x="62116" y="5085"/>
                  </a:lnTo>
                  <a:lnTo>
                    <a:pt x="61703" y="5039"/>
                  </a:lnTo>
                  <a:lnTo>
                    <a:pt x="61383" y="8337"/>
                  </a:lnTo>
                  <a:lnTo>
                    <a:pt x="55199" y="7742"/>
                  </a:lnTo>
                  <a:lnTo>
                    <a:pt x="55519" y="4443"/>
                  </a:lnTo>
                  <a:lnTo>
                    <a:pt x="55107" y="4398"/>
                  </a:lnTo>
                  <a:lnTo>
                    <a:pt x="54786" y="7696"/>
                  </a:lnTo>
                  <a:lnTo>
                    <a:pt x="48602" y="7100"/>
                  </a:lnTo>
                  <a:lnTo>
                    <a:pt x="48923" y="3802"/>
                  </a:lnTo>
                  <a:lnTo>
                    <a:pt x="48511" y="3756"/>
                  </a:lnTo>
                  <a:lnTo>
                    <a:pt x="48190" y="7054"/>
                  </a:lnTo>
                  <a:lnTo>
                    <a:pt x="42006" y="6459"/>
                  </a:lnTo>
                  <a:lnTo>
                    <a:pt x="42327" y="3207"/>
                  </a:lnTo>
                  <a:lnTo>
                    <a:pt x="41914" y="3161"/>
                  </a:lnTo>
                  <a:lnTo>
                    <a:pt x="41639" y="6459"/>
                  </a:lnTo>
                  <a:lnTo>
                    <a:pt x="35410" y="5863"/>
                  </a:lnTo>
                  <a:lnTo>
                    <a:pt x="35730" y="2565"/>
                  </a:lnTo>
                  <a:lnTo>
                    <a:pt x="35318" y="2519"/>
                  </a:lnTo>
                  <a:lnTo>
                    <a:pt x="35043" y="5818"/>
                  </a:lnTo>
                  <a:lnTo>
                    <a:pt x="28813" y="5222"/>
                  </a:lnTo>
                  <a:lnTo>
                    <a:pt x="29134" y="1924"/>
                  </a:lnTo>
                  <a:lnTo>
                    <a:pt x="28767" y="1878"/>
                  </a:lnTo>
                  <a:lnTo>
                    <a:pt x="28447" y="5176"/>
                  </a:lnTo>
                  <a:lnTo>
                    <a:pt x="22263" y="4581"/>
                  </a:lnTo>
                  <a:lnTo>
                    <a:pt x="22538" y="1283"/>
                  </a:lnTo>
                  <a:lnTo>
                    <a:pt x="22171" y="1283"/>
                  </a:lnTo>
                  <a:lnTo>
                    <a:pt x="21850" y="4535"/>
                  </a:lnTo>
                  <a:lnTo>
                    <a:pt x="15666" y="3985"/>
                  </a:lnTo>
                  <a:lnTo>
                    <a:pt x="15941" y="687"/>
                  </a:lnTo>
                  <a:lnTo>
                    <a:pt x="15575" y="641"/>
                  </a:lnTo>
                  <a:lnTo>
                    <a:pt x="15254" y="3939"/>
                  </a:lnTo>
                  <a:lnTo>
                    <a:pt x="9070" y="3344"/>
                  </a:lnTo>
                  <a:lnTo>
                    <a:pt x="9391" y="46"/>
                  </a:lnTo>
                  <a:lnTo>
                    <a:pt x="897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4"/>
            <p:cNvSpPr/>
            <p:nvPr/>
          </p:nvSpPr>
          <p:spPr>
            <a:xfrm>
              <a:off x="1311175" y="1474075"/>
              <a:ext cx="60700" cy="5750"/>
            </a:xfrm>
            <a:custGeom>
              <a:avLst/>
              <a:gdLst/>
              <a:ahLst/>
              <a:cxnLst/>
              <a:rect l="l" t="t" r="r" b="b"/>
              <a:pathLst>
                <a:path w="2428" h="230" extrusionOk="0">
                  <a:moveTo>
                    <a:pt x="0" y="1"/>
                  </a:moveTo>
                  <a:lnTo>
                    <a:pt x="2428" y="230"/>
                  </a:lnTo>
                  <a:lnTo>
                    <a:pt x="242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6" name="Google Shape;226;p4"/>
          <p:cNvGrpSpPr/>
          <p:nvPr/>
        </p:nvGrpSpPr>
        <p:grpSpPr>
          <a:xfrm>
            <a:off x="358633" y="252551"/>
            <a:ext cx="1327067" cy="933533"/>
            <a:chOff x="2038000" y="2627075"/>
            <a:chExt cx="995300" cy="700150"/>
          </a:xfrm>
        </p:grpSpPr>
        <p:sp>
          <p:nvSpPr>
            <p:cNvPr id="227" name="Google Shape;227;p4"/>
            <p:cNvSpPr/>
            <p:nvPr/>
          </p:nvSpPr>
          <p:spPr>
            <a:xfrm>
              <a:off x="2038000" y="2627075"/>
              <a:ext cx="995300" cy="700150"/>
            </a:xfrm>
            <a:custGeom>
              <a:avLst/>
              <a:gdLst/>
              <a:ahLst/>
              <a:cxnLst/>
              <a:rect l="l" t="t" r="r" b="b"/>
              <a:pathLst>
                <a:path w="39812" h="28006" extrusionOk="0">
                  <a:moveTo>
                    <a:pt x="19906" y="1"/>
                  </a:moveTo>
                  <a:lnTo>
                    <a:pt x="1" y="10048"/>
                  </a:lnTo>
                  <a:lnTo>
                    <a:pt x="1" y="13516"/>
                  </a:lnTo>
                  <a:lnTo>
                    <a:pt x="7293" y="17198"/>
                  </a:lnTo>
                  <a:lnTo>
                    <a:pt x="7412" y="17293"/>
                  </a:lnTo>
                  <a:lnTo>
                    <a:pt x="7483" y="17412"/>
                  </a:lnTo>
                  <a:lnTo>
                    <a:pt x="7554" y="17578"/>
                  </a:lnTo>
                  <a:lnTo>
                    <a:pt x="7578" y="17768"/>
                  </a:lnTo>
                  <a:lnTo>
                    <a:pt x="7626" y="17982"/>
                  </a:lnTo>
                  <a:lnTo>
                    <a:pt x="7626" y="18219"/>
                  </a:lnTo>
                  <a:lnTo>
                    <a:pt x="7626" y="18718"/>
                  </a:lnTo>
                  <a:lnTo>
                    <a:pt x="7602" y="19217"/>
                  </a:lnTo>
                  <a:lnTo>
                    <a:pt x="7578" y="19716"/>
                  </a:lnTo>
                  <a:lnTo>
                    <a:pt x="7531" y="20096"/>
                  </a:lnTo>
                  <a:lnTo>
                    <a:pt x="7531" y="20381"/>
                  </a:lnTo>
                  <a:lnTo>
                    <a:pt x="7554" y="20951"/>
                  </a:lnTo>
                  <a:lnTo>
                    <a:pt x="7602" y="21497"/>
                  </a:lnTo>
                  <a:lnTo>
                    <a:pt x="7673" y="21996"/>
                  </a:lnTo>
                  <a:lnTo>
                    <a:pt x="7792" y="22447"/>
                  </a:lnTo>
                  <a:lnTo>
                    <a:pt x="7887" y="22685"/>
                  </a:lnTo>
                  <a:lnTo>
                    <a:pt x="7958" y="22899"/>
                  </a:lnTo>
                  <a:lnTo>
                    <a:pt x="8077" y="23113"/>
                  </a:lnTo>
                  <a:lnTo>
                    <a:pt x="8196" y="23350"/>
                  </a:lnTo>
                  <a:lnTo>
                    <a:pt x="8338" y="23564"/>
                  </a:lnTo>
                  <a:lnTo>
                    <a:pt x="8481" y="23778"/>
                  </a:lnTo>
                  <a:lnTo>
                    <a:pt x="8671" y="23991"/>
                  </a:lnTo>
                  <a:lnTo>
                    <a:pt x="8861" y="24229"/>
                  </a:lnTo>
                  <a:lnTo>
                    <a:pt x="9122" y="24467"/>
                  </a:lnTo>
                  <a:lnTo>
                    <a:pt x="9383" y="24728"/>
                  </a:lnTo>
                  <a:lnTo>
                    <a:pt x="9668" y="24965"/>
                  </a:lnTo>
                  <a:lnTo>
                    <a:pt x="9953" y="25179"/>
                  </a:lnTo>
                  <a:lnTo>
                    <a:pt x="10239" y="25393"/>
                  </a:lnTo>
                  <a:lnTo>
                    <a:pt x="10547" y="25583"/>
                  </a:lnTo>
                  <a:lnTo>
                    <a:pt x="11189" y="25963"/>
                  </a:lnTo>
                  <a:lnTo>
                    <a:pt x="11854" y="26295"/>
                  </a:lnTo>
                  <a:lnTo>
                    <a:pt x="12566" y="26581"/>
                  </a:lnTo>
                  <a:lnTo>
                    <a:pt x="13279" y="26842"/>
                  </a:lnTo>
                  <a:lnTo>
                    <a:pt x="14015" y="27056"/>
                  </a:lnTo>
                  <a:lnTo>
                    <a:pt x="14752" y="27246"/>
                  </a:lnTo>
                  <a:lnTo>
                    <a:pt x="15512" y="27412"/>
                  </a:lnTo>
                  <a:lnTo>
                    <a:pt x="16272" y="27531"/>
                  </a:lnTo>
                  <a:lnTo>
                    <a:pt x="17008" y="27649"/>
                  </a:lnTo>
                  <a:lnTo>
                    <a:pt x="17768" y="27721"/>
                  </a:lnTo>
                  <a:lnTo>
                    <a:pt x="18505" y="27768"/>
                  </a:lnTo>
                  <a:lnTo>
                    <a:pt x="19217" y="27816"/>
                  </a:lnTo>
                  <a:lnTo>
                    <a:pt x="20524" y="27816"/>
                  </a:lnTo>
                  <a:lnTo>
                    <a:pt x="21141" y="27768"/>
                  </a:lnTo>
                  <a:lnTo>
                    <a:pt x="21759" y="27744"/>
                  </a:lnTo>
                  <a:lnTo>
                    <a:pt x="22353" y="27673"/>
                  </a:lnTo>
                  <a:lnTo>
                    <a:pt x="22946" y="27602"/>
                  </a:lnTo>
                  <a:lnTo>
                    <a:pt x="23516" y="27507"/>
                  </a:lnTo>
                  <a:lnTo>
                    <a:pt x="24110" y="27412"/>
                  </a:lnTo>
                  <a:lnTo>
                    <a:pt x="24680" y="27269"/>
                  </a:lnTo>
                  <a:lnTo>
                    <a:pt x="25227" y="27151"/>
                  </a:lnTo>
                  <a:lnTo>
                    <a:pt x="25797" y="26984"/>
                  </a:lnTo>
                  <a:lnTo>
                    <a:pt x="25892" y="27103"/>
                  </a:lnTo>
                  <a:lnTo>
                    <a:pt x="26034" y="27198"/>
                  </a:lnTo>
                  <a:lnTo>
                    <a:pt x="26177" y="27293"/>
                  </a:lnTo>
                  <a:lnTo>
                    <a:pt x="26319" y="27364"/>
                  </a:lnTo>
                  <a:lnTo>
                    <a:pt x="26676" y="28006"/>
                  </a:lnTo>
                  <a:lnTo>
                    <a:pt x="27768" y="27958"/>
                  </a:lnTo>
                  <a:lnTo>
                    <a:pt x="28220" y="27934"/>
                  </a:lnTo>
                  <a:lnTo>
                    <a:pt x="28647" y="27887"/>
                  </a:lnTo>
                  <a:lnTo>
                    <a:pt x="29098" y="27792"/>
                  </a:lnTo>
                  <a:lnTo>
                    <a:pt x="29526" y="27697"/>
                  </a:lnTo>
                  <a:lnTo>
                    <a:pt x="29740" y="27626"/>
                  </a:lnTo>
                  <a:lnTo>
                    <a:pt x="30049" y="27483"/>
                  </a:lnTo>
                  <a:lnTo>
                    <a:pt x="30215" y="27388"/>
                  </a:lnTo>
                  <a:lnTo>
                    <a:pt x="30405" y="27269"/>
                  </a:lnTo>
                  <a:lnTo>
                    <a:pt x="30571" y="27103"/>
                  </a:lnTo>
                  <a:lnTo>
                    <a:pt x="30737" y="26889"/>
                  </a:lnTo>
                  <a:lnTo>
                    <a:pt x="30856" y="26723"/>
                  </a:lnTo>
                  <a:lnTo>
                    <a:pt x="30951" y="26557"/>
                  </a:lnTo>
                  <a:lnTo>
                    <a:pt x="31022" y="26391"/>
                  </a:lnTo>
                  <a:lnTo>
                    <a:pt x="31070" y="26248"/>
                  </a:lnTo>
                  <a:lnTo>
                    <a:pt x="31141" y="25987"/>
                  </a:lnTo>
                  <a:lnTo>
                    <a:pt x="31165" y="25797"/>
                  </a:lnTo>
                  <a:lnTo>
                    <a:pt x="31212" y="25250"/>
                  </a:lnTo>
                  <a:lnTo>
                    <a:pt x="31236" y="24728"/>
                  </a:lnTo>
                  <a:lnTo>
                    <a:pt x="31260" y="24467"/>
                  </a:lnTo>
                  <a:lnTo>
                    <a:pt x="31307" y="24205"/>
                  </a:lnTo>
                  <a:lnTo>
                    <a:pt x="31355" y="23968"/>
                  </a:lnTo>
                  <a:lnTo>
                    <a:pt x="31426" y="23730"/>
                  </a:lnTo>
                  <a:lnTo>
                    <a:pt x="31569" y="23493"/>
                  </a:lnTo>
                  <a:lnTo>
                    <a:pt x="31711" y="23279"/>
                  </a:lnTo>
                  <a:lnTo>
                    <a:pt x="31901" y="23089"/>
                  </a:lnTo>
                  <a:lnTo>
                    <a:pt x="32068" y="22899"/>
                  </a:lnTo>
                  <a:lnTo>
                    <a:pt x="32258" y="22709"/>
                  </a:lnTo>
                  <a:lnTo>
                    <a:pt x="32424" y="22495"/>
                  </a:lnTo>
                  <a:lnTo>
                    <a:pt x="32543" y="22257"/>
                  </a:lnTo>
                  <a:lnTo>
                    <a:pt x="32614" y="22115"/>
                  </a:lnTo>
                  <a:lnTo>
                    <a:pt x="32661" y="21949"/>
                  </a:lnTo>
                  <a:lnTo>
                    <a:pt x="32709" y="21687"/>
                  </a:lnTo>
                  <a:lnTo>
                    <a:pt x="32733" y="21426"/>
                  </a:lnTo>
                  <a:lnTo>
                    <a:pt x="32756" y="20856"/>
                  </a:lnTo>
                  <a:lnTo>
                    <a:pt x="32733" y="20238"/>
                  </a:lnTo>
                  <a:lnTo>
                    <a:pt x="32685" y="19621"/>
                  </a:lnTo>
                  <a:lnTo>
                    <a:pt x="32566" y="18362"/>
                  </a:lnTo>
                  <a:lnTo>
                    <a:pt x="32519" y="17768"/>
                  </a:lnTo>
                  <a:lnTo>
                    <a:pt x="32495" y="17222"/>
                  </a:lnTo>
                  <a:lnTo>
                    <a:pt x="39811" y="13516"/>
                  </a:lnTo>
                  <a:lnTo>
                    <a:pt x="39811" y="10048"/>
                  </a:lnTo>
                  <a:lnTo>
                    <a:pt x="19906" y="1"/>
                  </a:lnTo>
                  <a:close/>
                </a:path>
              </a:pathLst>
            </a:custGeom>
            <a:solidFill>
              <a:srgbClr val="FFFFFF"/>
            </a:solidFill>
            <a:ln>
              <a:noFill/>
            </a:ln>
            <a:effectLst>
              <a:outerShdw dist="57150" dir="36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4"/>
            <p:cNvSpPr/>
            <p:nvPr/>
          </p:nvSpPr>
          <p:spPr>
            <a:xfrm>
              <a:off x="2265450" y="2963200"/>
              <a:ext cx="540400" cy="314750"/>
            </a:xfrm>
            <a:custGeom>
              <a:avLst/>
              <a:gdLst/>
              <a:ahLst/>
              <a:cxnLst/>
              <a:rect l="l" t="t" r="r" b="b"/>
              <a:pathLst>
                <a:path w="21616" h="12590" extrusionOk="0">
                  <a:moveTo>
                    <a:pt x="0" y="0"/>
                  </a:moveTo>
                  <a:lnTo>
                    <a:pt x="0" y="7625"/>
                  </a:lnTo>
                  <a:lnTo>
                    <a:pt x="24" y="7839"/>
                  </a:lnTo>
                  <a:lnTo>
                    <a:pt x="72" y="8076"/>
                  </a:lnTo>
                  <a:lnTo>
                    <a:pt x="143" y="8290"/>
                  </a:lnTo>
                  <a:lnTo>
                    <a:pt x="262" y="8504"/>
                  </a:lnTo>
                  <a:lnTo>
                    <a:pt x="380" y="8741"/>
                  </a:lnTo>
                  <a:lnTo>
                    <a:pt x="523" y="8955"/>
                  </a:lnTo>
                  <a:lnTo>
                    <a:pt x="689" y="9169"/>
                  </a:lnTo>
                  <a:lnTo>
                    <a:pt x="903" y="9383"/>
                  </a:lnTo>
                  <a:lnTo>
                    <a:pt x="1117" y="9596"/>
                  </a:lnTo>
                  <a:lnTo>
                    <a:pt x="1354" y="9810"/>
                  </a:lnTo>
                  <a:lnTo>
                    <a:pt x="1616" y="10024"/>
                  </a:lnTo>
                  <a:lnTo>
                    <a:pt x="1901" y="10214"/>
                  </a:lnTo>
                  <a:lnTo>
                    <a:pt x="2209" y="10428"/>
                  </a:lnTo>
                  <a:lnTo>
                    <a:pt x="2518" y="10618"/>
                  </a:lnTo>
                  <a:lnTo>
                    <a:pt x="3207" y="10974"/>
                  </a:lnTo>
                  <a:lnTo>
                    <a:pt x="3991" y="11330"/>
                  </a:lnTo>
                  <a:lnTo>
                    <a:pt x="4798" y="11639"/>
                  </a:lnTo>
                  <a:lnTo>
                    <a:pt x="5701" y="11900"/>
                  </a:lnTo>
                  <a:lnTo>
                    <a:pt x="6627" y="12138"/>
                  </a:lnTo>
                  <a:lnTo>
                    <a:pt x="7625" y="12328"/>
                  </a:lnTo>
                  <a:lnTo>
                    <a:pt x="8646" y="12470"/>
                  </a:lnTo>
                  <a:lnTo>
                    <a:pt x="9169" y="12518"/>
                  </a:lnTo>
                  <a:lnTo>
                    <a:pt x="9715" y="12542"/>
                  </a:lnTo>
                  <a:lnTo>
                    <a:pt x="10262" y="12565"/>
                  </a:lnTo>
                  <a:lnTo>
                    <a:pt x="10808" y="12589"/>
                  </a:lnTo>
                  <a:lnTo>
                    <a:pt x="11378" y="12565"/>
                  </a:lnTo>
                  <a:lnTo>
                    <a:pt x="11948" y="12542"/>
                  </a:lnTo>
                  <a:lnTo>
                    <a:pt x="12946" y="12470"/>
                  </a:lnTo>
                  <a:lnTo>
                    <a:pt x="13896" y="12328"/>
                  </a:lnTo>
                  <a:lnTo>
                    <a:pt x="14822" y="12162"/>
                  </a:lnTo>
                  <a:lnTo>
                    <a:pt x="15725" y="11948"/>
                  </a:lnTo>
                  <a:lnTo>
                    <a:pt x="16556" y="11710"/>
                  </a:lnTo>
                  <a:lnTo>
                    <a:pt x="17340" y="11425"/>
                  </a:lnTo>
                  <a:lnTo>
                    <a:pt x="18076" y="11117"/>
                  </a:lnTo>
                  <a:lnTo>
                    <a:pt x="18765" y="10784"/>
                  </a:lnTo>
                  <a:lnTo>
                    <a:pt x="19383" y="10428"/>
                  </a:lnTo>
                  <a:lnTo>
                    <a:pt x="19929" y="10071"/>
                  </a:lnTo>
                  <a:lnTo>
                    <a:pt x="20428" y="9668"/>
                  </a:lnTo>
                  <a:lnTo>
                    <a:pt x="20618" y="9478"/>
                  </a:lnTo>
                  <a:lnTo>
                    <a:pt x="20832" y="9288"/>
                  </a:lnTo>
                  <a:lnTo>
                    <a:pt x="20998" y="9074"/>
                  </a:lnTo>
                  <a:lnTo>
                    <a:pt x="21141" y="8860"/>
                  </a:lnTo>
                  <a:lnTo>
                    <a:pt x="21283" y="8670"/>
                  </a:lnTo>
                  <a:lnTo>
                    <a:pt x="21402" y="8456"/>
                  </a:lnTo>
                  <a:lnTo>
                    <a:pt x="21473" y="8242"/>
                  </a:lnTo>
                  <a:lnTo>
                    <a:pt x="21544" y="8029"/>
                  </a:lnTo>
                  <a:lnTo>
                    <a:pt x="21592" y="7839"/>
                  </a:lnTo>
                  <a:lnTo>
                    <a:pt x="21616" y="7625"/>
                  </a:lnTo>
                  <a:lnTo>
                    <a:pt x="216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4"/>
            <p:cNvSpPr/>
            <p:nvPr/>
          </p:nvSpPr>
          <p:spPr>
            <a:xfrm>
              <a:off x="2564150" y="2963200"/>
              <a:ext cx="241700" cy="313550"/>
            </a:xfrm>
            <a:custGeom>
              <a:avLst/>
              <a:gdLst/>
              <a:ahLst/>
              <a:cxnLst/>
              <a:rect l="l" t="t" r="r" b="b"/>
              <a:pathLst>
                <a:path w="9668" h="12542" extrusionOk="0">
                  <a:moveTo>
                    <a:pt x="0" y="0"/>
                  </a:moveTo>
                  <a:lnTo>
                    <a:pt x="0" y="12542"/>
                  </a:lnTo>
                  <a:lnTo>
                    <a:pt x="998" y="12470"/>
                  </a:lnTo>
                  <a:lnTo>
                    <a:pt x="1948" y="12328"/>
                  </a:lnTo>
                  <a:lnTo>
                    <a:pt x="2874" y="12162"/>
                  </a:lnTo>
                  <a:lnTo>
                    <a:pt x="3777" y="11948"/>
                  </a:lnTo>
                  <a:lnTo>
                    <a:pt x="4608" y="11710"/>
                  </a:lnTo>
                  <a:lnTo>
                    <a:pt x="5392" y="11425"/>
                  </a:lnTo>
                  <a:lnTo>
                    <a:pt x="6128" y="11117"/>
                  </a:lnTo>
                  <a:lnTo>
                    <a:pt x="6817" y="10784"/>
                  </a:lnTo>
                  <a:lnTo>
                    <a:pt x="7435" y="10428"/>
                  </a:lnTo>
                  <a:lnTo>
                    <a:pt x="7981" y="10071"/>
                  </a:lnTo>
                  <a:lnTo>
                    <a:pt x="8480" y="9668"/>
                  </a:lnTo>
                  <a:lnTo>
                    <a:pt x="8670" y="9478"/>
                  </a:lnTo>
                  <a:lnTo>
                    <a:pt x="8884" y="9288"/>
                  </a:lnTo>
                  <a:lnTo>
                    <a:pt x="9050" y="9074"/>
                  </a:lnTo>
                  <a:lnTo>
                    <a:pt x="9193" y="8860"/>
                  </a:lnTo>
                  <a:lnTo>
                    <a:pt x="9335" y="8670"/>
                  </a:lnTo>
                  <a:lnTo>
                    <a:pt x="9454" y="8456"/>
                  </a:lnTo>
                  <a:lnTo>
                    <a:pt x="9525" y="8242"/>
                  </a:lnTo>
                  <a:lnTo>
                    <a:pt x="9596" y="8029"/>
                  </a:lnTo>
                  <a:lnTo>
                    <a:pt x="9644" y="7839"/>
                  </a:lnTo>
                  <a:lnTo>
                    <a:pt x="9668" y="7625"/>
                  </a:lnTo>
                  <a:lnTo>
                    <a:pt x="9668" y="0"/>
                  </a:lnTo>
                  <a:close/>
                </a:path>
              </a:pathLst>
            </a:cu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4"/>
            <p:cNvSpPr/>
            <p:nvPr/>
          </p:nvSpPr>
          <p:spPr>
            <a:xfrm>
              <a:off x="2082550" y="2709025"/>
              <a:ext cx="905600" cy="457275"/>
            </a:xfrm>
            <a:custGeom>
              <a:avLst/>
              <a:gdLst/>
              <a:ahLst/>
              <a:cxnLst/>
              <a:rect l="l" t="t" r="r" b="b"/>
              <a:pathLst>
                <a:path w="36224" h="18291" extrusionOk="0">
                  <a:moveTo>
                    <a:pt x="18124" y="1"/>
                  </a:moveTo>
                  <a:lnTo>
                    <a:pt x="1544" y="8362"/>
                  </a:lnTo>
                  <a:lnTo>
                    <a:pt x="0" y="7863"/>
                  </a:lnTo>
                  <a:lnTo>
                    <a:pt x="0" y="9146"/>
                  </a:lnTo>
                  <a:lnTo>
                    <a:pt x="18124" y="18291"/>
                  </a:lnTo>
                  <a:lnTo>
                    <a:pt x="36224" y="9146"/>
                  </a:lnTo>
                  <a:lnTo>
                    <a:pt x="36224" y="7863"/>
                  </a:lnTo>
                  <a:lnTo>
                    <a:pt x="34751" y="8386"/>
                  </a:lnTo>
                  <a:lnTo>
                    <a:pt x="18124" y="1"/>
                  </a:ln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4"/>
            <p:cNvSpPr/>
            <p:nvPr/>
          </p:nvSpPr>
          <p:spPr>
            <a:xfrm>
              <a:off x="2082550" y="2676975"/>
              <a:ext cx="905600" cy="457250"/>
            </a:xfrm>
            <a:custGeom>
              <a:avLst/>
              <a:gdLst/>
              <a:ahLst/>
              <a:cxnLst/>
              <a:rect l="l" t="t" r="r" b="b"/>
              <a:pathLst>
                <a:path w="36224" h="18290" extrusionOk="0">
                  <a:moveTo>
                    <a:pt x="18124" y="0"/>
                  </a:moveTo>
                  <a:lnTo>
                    <a:pt x="0" y="9145"/>
                  </a:lnTo>
                  <a:lnTo>
                    <a:pt x="18124" y="18290"/>
                  </a:lnTo>
                  <a:lnTo>
                    <a:pt x="36224" y="9145"/>
                  </a:lnTo>
                  <a:lnTo>
                    <a:pt x="181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4"/>
            <p:cNvSpPr/>
            <p:nvPr/>
          </p:nvSpPr>
          <p:spPr>
            <a:xfrm>
              <a:off x="2539800" y="2865800"/>
              <a:ext cx="220925" cy="289225"/>
            </a:xfrm>
            <a:custGeom>
              <a:avLst/>
              <a:gdLst/>
              <a:ahLst/>
              <a:cxnLst/>
              <a:rect l="l" t="t" r="r" b="b"/>
              <a:pathLst>
                <a:path w="8837" h="11569" extrusionOk="0">
                  <a:moveTo>
                    <a:pt x="309" y="1"/>
                  </a:moveTo>
                  <a:lnTo>
                    <a:pt x="238" y="48"/>
                  </a:lnTo>
                  <a:lnTo>
                    <a:pt x="167" y="119"/>
                  </a:lnTo>
                  <a:lnTo>
                    <a:pt x="95" y="191"/>
                  </a:lnTo>
                  <a:lnTo>
                    <a:pt x="48" y="262"/>
                  </a:lnTo>
                  <a:lnTo>
                    <a:pt x="24" y="357"/>
                  </a:lnTo>
                  <a:lnTo>
                    <a:pt x="0" y="452"/>
                  </a:lnTo>
                  <a:lnTo>
                    <a:pt x="0" y="571"/>
                  </a:lnTo>
                  <a:lnTo>
                    <a:pt x="0" y="666"/>
                  </a:lnTo>
                  <a:lnTo>
                    <a:pt x="48" y="761"/>
                  </a:lnTo>
                  <a:lnTo>
                    <a:pt x="95" y="856"/>
                  </a:lnTo>
                  <a:lnTo>
                    <a:pt x="167" y="927"/>
                  </a:lnTo>
                  <a:lnTo>
                    <a:pt x="238" y="998"/>
                  </a:lnTo>
                  <a:lnTo>
                    <a:pt x="357" y="1069"/>
                  </a:lnTo>
                  <a:lnTo>
                    <a:pt x="1212" y="1354"/>
                  </a:lnTo>
                  <a:lnTo>
                    <a:pt x="2091" y="1640"/>
                  </a:lnTo>
                  <a:lnTo>
                    <a:pt x="2993" y="1948"/>
                  </a:lnTo>
                  <a:lnTo>
                    <a:pt x="3444" y="2115"/>
                  </a:lnTo>
                  <a:lnTo>
                    <a:pt x="3896" y="2281"/>
                  </a:lnTo>
                  <a:lnTo>
                    <a:pt x="4323" y="2471"/>
                  </a:lnTo>
                  <a:lnTo>
                    <a:pt x="4751" y="2685"/>
                  </a:lnTo>
                  <a:lnTo>
                    <a:pt x="5155" y="2922"/>
                  </a:lnTo>
                  <a:lnTo>
                    <a:pt x="5535" y="3183"/>
                  </a:lnTo>
                  <a:lnTo>
                    <a:pt x="5891" y="3469"/>
                  </a:lnTo>
                  <a:lnTo>
                    <a:pt x="6224" y="3777"/>
                  </a:lnTo>
                  <a:lnTo>
                    <a:pt x="6532" y="4110"/>
                  </a:lnTo>
                  <a:lnTo>
                    <a:pt x="6794" y="4466"/>
                  </a:lnTo>
                  <a:lnTo>
                    <a:pt x="7007" y="4846"/>
                  </a:lnTo>
                  <a:lnTo>
                    <a:pt x="7174" y="5226"/>
                  </a:lnTo>
                  <a:lnTo>
                    <a:pt x="7340" y="5630"/>
                  </a:lnTo>
                  <a:lnTo>
                    <a:pt x="7459" y="6010"/>
                  </a:lnTo>
                  <a:lnTo>
                    <a:pt x="7554" y="6438"/>
                  </a:lnTo>
                  <a:lnTo>
                    <a:pt x="7625" y="6841"/>
                  </a:lnTo>
                  <a:lnTo>
                    <a:pt x="7696" y="7245"/>
                  </a:lnTo>
                  <a:lnTo>
                    <a:pt x="7744" y="7673"/>
                  </a:lnTo>
                  <a:lnTo>
                    <a:pt x="7744" y="8100"/>
                  </a:lnTo>
                  <a:lnTo>
                    <a:pt x="7768" y="8528"/>
                  </a:lnTo>
                  <a:lnTo>
                    <a:pt x="7744" y="9383"/>
                  </a:lnTo>
                  <a:lnTo>
                    <a:pt x="7696" y="10214"/>
                  </a:lnTo>
                  <a:lnTo>
                    <a:pt x="7649" y="11046"/>
                  </a:lnTo>
                  <a:lnTo>
                    <a:pt x="7649" y="11165"/>
                  </a:lnTo>
                  <a:lnTo>
                    <a:pt x="7672" y="11283"/>
                  </a:lnTo>
                  <a:lnTo>
                    <a:pt x="7720" y="11355"/>
                  </a:lnTo>
                  <a:lnTo>
                    <a:pt x="7768" y="11450"/>
                  </a:lnTo>
                  <a:lnTo>
                    <a:pt x="7863" y="11497"/>
                  </a:lnTo>
                  <a:lnTo>
                    <a:pt x="7934" y="11545"/>
                  </a:lnTo>
                  <a:lnTo>
                    <a:pt x="8029" y="11568"/>
                  </a:lnTo>
                  <a:lnTo>
                    <a:pt x="8243" y="11568"/>
                  </a:lnTo>
                  <a:lnTo>
                    <a:pt x="8338" y="11545"/>
                  </a:lnTo>
                  <a:lnTo>
                    <a:pt x="8433" y="11497"/>
                  </a:lnTo>
                  <a:lnTo>
                    <a:pt x="8504" y="11426"/>
                  </a:lnTo>
                  <a:lnTo>
                    <a:pt x="8599" y="11355"/>
                  </a:lnTo>
                  <a:lnTo>
                    <a:pt x="8646" y="11283"/>
                  </a:lnTo>
                  <a:lnTo>
                    <a:pt x="8694" y="11165"/>
                  </a:lnTo>
                  <a:lnTo>
                    <a:pt x="8718" y="11046"/>
                  </a:lnTo>
                  <a:lnTo>
                    <a:pt x="8789" y="10072"/>
                  </a:lnTo>
                  <a:lnTo>
                    <a:pt x="8813" y="9098"/>
                  </a:lnTo>
                  <a:lnTo>
                    <a:pt x="8836" y="8599"/>
                  </a:lnTo>
                  <a:lnTo>
                    <a:pt x="8813" y="8100"/>
                  </a:lnTo>
                  <a:lnTo>
                    <a:pt x="8789" y="7625"/>
                  </a:lnTo>
                  <a:lnTo>
                    <a:pt x="8741" y="7126"/>
                  </a:lnTo>
                  <a:lnTo>
                    <a:pt x="8694" y="6628"/>
                  </a:lnTo>
                  <a:lnTo>
                    <a:pt x="8599" y="6153"/>
                  </a:lnTo>
                  <a:lnTo>
                    <a:pt x="8480" y="5678"/>
                  </a:lnTo>
                  <a:lnTo>
                    <a:pt x="8338" y="5226"/>
                  </a:lnTo>
                  <a:lnTo>
                    <a:pt x="8148" y="4775"/>
                  </a:lnTo>
                  <a:lnTo>
                    <a:pt x="7958" y="4324"/>
                  </a:lnTo>
                  <a:lnTo>
                    <a:pt x="7696" y="3896"/>
                  </a:lnTo>
                  <a:lnTo>
                    <a:pt x="7411" y="3492"/>
                  </a:lnTo>
                  <a:lnTo>
                    <a:pt x="7102" y="3136"/>
                  </a:lnTo>
                  <a:lnTo>
                    <a:pt x="6770" y="2780"/>
                  </a:lnTo>
                  <a:lnTo>
                    <a:pt x="6414" y="2495"/>
                  </a:lnTo>
                  <a:lnTo>
                    <a:pt x="6010" y="2210"/>
                  </a:lnTo>
                  <a:lnTo>
                    <a:pt x="5606" y="1948"/>
                  </a:lnTo>
                  <a:lnTo>
                    <a:pt x="5178" y="1711"/>
                  </a:lnTo>
                  <a:lnTo>
                    <a:pt x="4751" y="1497"/>
                  </a:lnTo>
                  <a:lnTo>
                    <a:pt x="4300" y="1307"/>
                  </a:lnTo>
                  <a:lnTo>
                    <a:pt x="3373" y="951"/>
                  </a:lnTo>
                  <a:lnTo>
                    <a:pt x="2447" y="642"/>
                  </a:lnTo>
                  <a:lnTo>
                    <a:pt x="1520" y="333"/>
                  </a:lnTo>
                  <a:lnTo>
                    <a:pt x="642" y="24"/>
                  </a:lnTo>
                  <a:lnTo>
                    <a:pt x="52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4"/>
            <p:cNvSpPr/>
            <p:nvPr/>
          </p:nvSpPr>
          <p:spPr>
            <a:xfrm>
              <a:off x="2714975" y="3156775"/>
              <a:ext cx="60000" cy="124725"/>
            </a:xfrm>
            <a:custGeom>
              <a:avLst/>
              <a:gdLst/>
              <a:ahLst/>
              <a:cxnLst/>
              <a:rect l="l" t="t" r="r" b="b"/>
              <a:pathLst>
                <a:path w="2400" h="4989" extrusionOk="0">
                  <a:moveTo>
                    <a:pt x="1093" y="1"/>
                  </a:moveTo>
                  <a:lnTo>
                    <a:pt x="903" y="48"/>
                  </a:lnTo>
                  <a:lnTo>
                    <a:pt x="761" y="119"/>
                  </a:lnTo>
                  <a:lnTo>
                    <a:pt x="642" y="214"/>
                  </a:lnTo>
                  <a:lnTo>
                    <a:pt x="547" y="333"/>
                  </a:lnTo>
                  <a:lnTo>
                    <a:pt x="475" y="476"/>
                  </a:lnTo>
                  <a:lnTo>
                    <a:pt x="404" y="642"/>
                  </a:lnTo>
                  <a:lnTo>
                    <a:pt x="357" y="784"/>
                  </a:lnTo>
                  <a:lnTo>
                    <a:pt x="285" y="1093"/>
                  </a:lnTo>
                  <a:lnTo>
                    <a:pt x="190" y="1497"/>
                  </a:lnTo>
                  <a:lnTo>
                    <a:pt x="143" y="1901"/>
                  </a:lnTo>
                  <a:lnTo>
                    <a:pt x="95" y="2305"/>
                  </a:lnTo>
                  <a:lnTo>
                    <a:pt x="48" y="2708"/>
                  </a:lnTo>
                  <a:lnTo>
                    <a:pt x="24" y="3682"/>
                  </a:lnTo>
                  <a:lnTo>
                    <a:pt x="0" y="4276"/>
                  </a:lnTo>
                  <a:lnTo>
                    <a:pt x="24" y="4466"/>
                  </a:lnTo>
                  <a:lnTo>
                    <a:pt x="24" y="4561"/>
                  </a:lnTo>
                  <a:lnTo>
                    <a:pt x="333" y="4585"/>
                  </a:lnTo>
                  <a:lnTo>
                    <a:pt x="333" y="4585"/>
                  </a:lnTo>
                  <a:lnTo>
                    <a:pt x="309" y="4062"/>
                  </a:lnTo>
                  <a:lnTo>
                    <a:pt x="357" y="4300"/>
                  </a:lnTo>
                  <a:lnTo>
                    <a:pt x="428" y="4537"/>
                  </a:lnTo>
                  <a:lnTo>
                    <a:pt x="523" y="4775"/>
                  </a:lnTo>
                  <a:lnTo>
                    <a:pt x="618" y="4989"/>
                  </a:lnTo>
                  <a:lnTo>
                    <a:pt x="974" y="4965"/>
                  </a:lnTo>
                  <a:lnTo>
                    <a:pt x="1307" y="4917"/>
                  </a:lnTo>
                  <a:lnTo>
                    <a:pt x="1639" y="4846"/>
                  </a:lnTo>
                  <a:lnTo>
                    <a:pt x="1972" y="4775"/>
                  </a:lnTo>
                  <a:lnTo>
                    <a:pt x="2114" y="4727"/>
                  </a:lnTo>
                  <a:lnTo>
                    <a:pt x="2186" y="4680"/>
                  </a:lnTo>
                  <a:lnTo>
                    <a:pt x="2233" y="4632"/>
                  </a:lnTo>
                  <a:lnTo>
                    <a:pt x="2304" y="4514"/>
                  </a:lnTo>
                  <a:lnTo>
                    <a:pt x="2304" y="4395"/>
                  </a:lnTo>
                  <a:lnTo>
                    <a:pt x="2376" y="3777"/>
                  </a:lnTo>
                  <a:lnTo>
                    <a:pt x="2399" y="3160"/>
                  </a:lnTo>
                  <a:lnTo>
                    <a:pt x="2376" y="2542"/>
                  </a:lnTo>
                  <a:lnTo>
                    <a:pt x="2328" y="1925"/>
                  </a:lnTo>
                  <a:lnTo>
                    <a:pt x="2281" y="1640"/>
                  </a:lnTo>
                  <a:lnTo>
                    <a:pt x="2209" y="1307"/>
                  </a:lnTo>
                  <a:lnTo>
                    <a:pt x="2114" y="951"/>
                  </a:lnTo>
                  <a:lnTo>
                    <a:pt x="1948" y="618"/>
                  </a:lnTo>
                  <a:lnTo>
                    <a:pt x="1877" y="452"/>
                  </a:lnTo>
                  <a:lnTo>
                    <a:pt x="1782" y="309"/>
                  </a:lnTo>
                  <a:lnTo>
                    <a:pt x="1663" y="191"/>
                  </a:lnTo>
                  <a:lnTo>
                    <a:pt x="1544" y="96"/>
                  </a:lnTo>
                  <a:lnTo>
                    <a:pt x="1402" y="48"/>
                  </a:lnTo>
                  <a:lnTo>
                    <a:pt x="125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4"/>
            <p:cNvSpPr/>
            <p:nvPr/>
          </p:nvSpPr>
          <p:spPr>
            <a:xfrm>
              <a:off x="2710225" y="3128875"/>
              <a:ext cx="68300" cy="68300"/>
            </a:xfrm>
            <a:custGeom>
              <a:avLst/>
              <a:gdLst/>
              <a:ahLst/>
              <a:cxnLst/>
              <a:rect l="l" t="t" r="r" b="b"/>
              <a:pathLst>
                <a:path w="2732" h="2732" extrusionOk="0">
                  <a:moveTo>
                    <a:pt x="1354" y="0"/>
                  </a:moveTo>
                  <a:lnTo>
                    <a:pt x="1093" y="24"/>
                  </a:lnTo>
                  <a:lnTo>
                    <a:pt x="832" y="95"/>
                  </a:lnTo>
                  <a:lnTo>
                    <a:pt x="594" y="238"/>
                  </a:lnTo>
                  <a:lnTo>
                    <a:pt x="404" y="404"/>
                  </a:lnTo>
                  <a:lnTo>
                    <a:pt x="238" y="594"/>
                  </a:lnTo>
                  <a:lnTo>
                    <a:pt x="95" y="832"/>
                  </a:lnTo>
                  <a:lnTo>
                    <a:pt x="24" y="1093"/>
                  </a:lnTo>
                  <a:lnTo>
                    <a:pt x="0" y="1354"/>
                  </a:lnTo>
                  <a:lnTo>
                    <a:pt x="24" y="1639"/>
                  </a:lnTo>
                  <a:lnTo>
                    <a:pt x="95" y="1900"/>
                  </a:lnTo>
                  <a:lnTo>
                    <a:pt x="238" y="2114"/>
                  </a:lnTo>
                  <a:lnTo>
                    <a:pt x="404" y="2328"/>
                  </a:lnTo>
                  <a:lnTo>
                    <a:pt x="594" y="2494"/>
                  </a:lnTo>
                  <a:lnTo>
                    <a:pt x="832" y="2613"/>
                  </a:lnTo>
                  <a:lnTo>
                    <a:pt x="1093" y="2708"/>
                  </a:lnTo>
                  <a:lnTo>
                    <a:pt x="1354" y="2732"/>
                  </a:lnTo>
                  <a:lnTo>
                    <a:pt x="1639" y="2708"/>
                  </a:lnTo>
                  <a:lnTo>
                    <a:pt x="1901" y="2613"/>
                  </a:lnTo>
                  <a:lnTo>
                    <a:pt x="2114" y="2494"/>
                  </a:lnTo>
                  <a:lnTo>
                    <a:pt x="2328" y="2328"/>
                  </a:lnTo>
                  <a:lnTo>
                    <a:pt x="2494" y="2114"/>
                  </a:lnTo>
                  <a:lnTo>
                    <a:pt x="2613" y="1900"/>
                  </a:lnTo>
                  <a:lnTo>
                    <a:pt x="2684" y="1639"/>
                  </a:lnTo>
                  <a:lnTo>
                    <a:pt x="2732" y="1354"/>
                  </a:lnTo>
                  <a:lnTo>
                    <a:pt x="2684" y="1093"/>
                  </a:lnTo>
                  <a:lnTo>
                    <a:pt x="2613" y="832"/>
                  </a:lnTo>
                  <a:lnTo>
                    <a:pt x="2494" y="594"/>
                  </a:lnTo>
                  <a:lnTo>
                    <a:pt x="2328" y="404"/>
                  </a:lnTo>
                  <a:lnTo>
                    <a:pt x="2114" y="238"/>
                  </a:lnTo>
                  <a:lnTo>
                    <a:pt x="1901" y="95"/>
                  </a:lnTo>
                  <a:lnTo>
                    <a:pt x="1639" y="24"/>
                  </a:lnTo>
                  <a:lnTo>
                    <a:pt x="135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6693720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14094-D209-40CF-9494-EFE0D66E189A}" type="datetimeFigureOut">
              <a:rPr lang="en-US" smtClean="0"/>
              <a:t>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D35D6D-EB10-4B4D-A704-AB949356DA2D}" type="slidenum">
              <a:rPr lang="en-US" smtClean="0"/>
              <a:t>‹#›</a:t>
            </a:fld>
            <a:endParaRPr lang="en-US"/>
          </a:p>
        </p:txBody>
      </p:sp>
    </p:spTree>
    <p:extLst>
      <p:ext uri="{BB962C8B-B14F-4D97-AF65-F5344CB8AC3E}">
        <p14:creationId xmlns:p14="http://schemas.microsoft.com/office/powerpoint/2010/main" val="1805172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GIF"/><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GIF"/><Relationship Id="rId11" Type="http://schemas.openxmlformats.org/officeDocument/2006/relationships/image" Target="../media/image12.png"/><Relationship Id="rId5" Type="http://schemas.openxmlformats.org/officeDocument/2006/relationships/image" Target="../media/image6.GIF"/><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GIF"/></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GIF"/><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GIF"/><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GIF"/><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GIF"/><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GIF"/><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GIF"/><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GIF"/><Relationship Id="rId9" Type="http://schemas.openxmlformats.org/officeDocument/2006/relationships/image" Target="../media/image11.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GIF"/><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GIF"/><Relationship Id="rId15" Type="http://schemas.openxmlformats.org/officeDocument/2006/relationships/image" Target="../media/image16.png"/><Relationship Id="rId10" Type="http://schemas.openxmlformats.org/officeDocument/2006/relationships/image" Target="../media/image12.png"/><Relationship Id="rId4" Type="http://schemas.openxmlformats.org/officeDocument/2006/relationships/image" Target="../media/image6.GIF"/><Relationship Id="rId9" Type="http://schemas.openxmlformats.org/officeDocument/2006/relationships/image" Target="../media/image11.png"/><Relationship Id="rId14" Type="http://schemas.openxmlformats.org/officeDocument/2006/relationships/image" Target="../media/image15.GIF"/></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gif"/><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2.gif"/><Relationship Id="rId5" Type="http://schemas.openxmlformats.org/officeDocument/2006/relationships/image" Target="../media/image21.png"/><Relationship Id="rId4" Type="http://schemas.openxmlformats.org/officeDocument/2006/relationships/image" Target="../media/image20.gif"/></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7.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48.svg"/><Relationship Id="rId17" Type="http://schemas.openxmlformats.org/officeDocument/2006/relationships/image" Target="../media/image45.png"/><Relationship Id="rId2" Type="http://schemas.openxmlformats.org/officeDocument/2006/relationships/notesSlide" Target="../notesSlides/notesSlide8.xml"/><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2.svg"/><Relationship Id="rId11" Type="http://schemas.openxmlformats.org/officeDocument/2006/relationships/image" Target="../media/image40.png"/><Relationship Id="rId5" Type="http://schemas.openxmlformats.org/officeDocument/2006/relationships/image" Target="../media/image37.png"/><Relationship Id="rId15" Type="http://schemas.openxmlformats.org/officeDocument/2006/relationships/image" Target="../media/image43.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39.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49.gif"/><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39E20EC-E98A-48F7-8049-681189939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297"/>
            <a:ext cx="12192000" cy="6858000"/>
          </a:xfrm>
          <a:prstGeom prst="rect">
            <a:avLst/>
          </a:prstGeom>
        </p:spPr>
      </p:pic>
      <p:grpSp>
        <p:nvGrpSpPr>
          <p:cNvPr id="3" name="Group 2">
            <a:extLst>
              <a:ext uri="{FF2B5EF4-FFF2-40B4-BE49-F238E27FC236}">
                <a16:creationId xmlns:a16="http://schemas.microsoft.com/office/drawing/2014/main" id="{5ACF8757-FBE2-F56E-61E6-EB4245584A29}"/>
              </a:ext>
            </a:extLst>
          </p:cNvPr>
          <p:cNvGrpSpPr/>
          <p:nvPr/>
        </p:nvGrpSpPr>
        <p:grpSpPr>
          <a:xfrm>
            <a:off x="2328555" y="561647"/>
            <a:ext cx="7260993" cy="5074095"/>
            <a:chOff x="251245" y="-100448"/>
            <a:chExt cx="7260993" cy="5074095"/>
          </a:xfrm>
        </p:grpSpPr>
        <p:sp>
          <p:nvSpPr>
            <p:cNvPr id="6" name="Freeform: Shape 5">
              <a:extLst>
                <a:ext uri="{FF2B5EF4-FFF2-40B4-BE49-F238E27FC236}">
                  <a16:creationId xmlns:a16="http://schemas.microsoft.com/office/drawing/2014/main" id="{EA89047B-7C88-EB8F-961D-77D40B971BFF}"/>
                </a:ext>
              </a:extLst>
            </p:cNvPr>
            <p:cNvSpPr/>
            <p:nvPr/>
          </p:nvSpPr>
          <p:spPr>
            <a:xfrm>
              <a:off x="988287" y="1929161"/>
              <a:ext cx="6523951" cy="3044486"/>
            </a:xfrm>
            <a:custGeom>
              <a:avLst/>
              <a:gdLst>
                <a:gd name="connsiteX0" fmla="*/ 182591 w 6523951"/>
                <a:gd name="connsiteY0" fmla="*/ 1427356 h 3044486"/>
                <a:gd name="connsiteX1" fmla="*/ 115684 w 6523951"/>
                <a:gd name="connsiteY1" fmla="*/ 825190 h 3044486"/>
                <a:gd name="connsiteX2" fmla="*/ 71079 w 6523951"/>
                <a:gd name="connsiteY2" fmla="*/ 512956 h 3044486"/>
                <a:gd name="connsiteX3" fmla="*/ 204893 w 6523951"/>
                <a:gd name="connsiteY3" fmla="*/ 144966 h 3044486"/>
                <a:gd name="connsiteX4" fmla="*/ 662093 w 6523951"/>
                <a:gd name="connsiteY4" fmla="*/ 0 h 3044486"/>
                <a:gd name="connsiteX5" fmla="*/ 1676854 w 6523951"/>
                <a:gd name="connsiteY5" fmla="*/ 144966 h 3044486"/>
                <a:gd name="connsiteX6" fmla="*/ 2490893 w 6523951"/>
                <a:gd name="connsiteY6" fmla="*/ 301083 h 3044486"/>
                <a:gd name="connsiteX7" fmla="*/ 3059606 w 6523951"/>
                <a:gd name="connsiteY7" fmla="*/ 323385 h 3044486"/>
                <a:gd name="connsiteX8" fmla="*/ 3695225 w 6523951"/>
                <a:gd name="connsiteY8" fmla="*/ 245327 h 3044486"/>
                <a:gd name="connsiteX9" fmla="*/ 4375450 w 6523951"/>
                <a:gd name="connsiteY9" fmla="*/ 78059 h 3044486"/>
                <a:gd name="connsiteX10" fmla="*/ 4999918 w 6523951"/>
                <a:gd name="connsiteY10" fmla="*/ 44605 h 3044486"/>
                <a:gd name="connsiteX11" fmla="*/ 5668991 w 6523951"/>
                <a:gd name="connsiteY11" fmla="*/ 78059 h 3044486"/>
                <a:gd name="connsiteX12" fmla="*/ 6471879 w 6523951"/>
                <a:gd name="connsiteY12" fmla="*/ 367990 h 3044486"/>
                <a:gd name="connsiteX13" fmla="*/ 6427274 w 6523951"/>
                <a:gd name="connsiteY13" fmla="*/ 1349298 h 3044486"/>
                <a:gd name="connsiteX14" fmla="*/ 6282308 w 6523951"/>
                <a:gd name="connsiteY14" fmla="*/ 1694985 h 3044486"/>
                <a:gd name="connsiteX15" fmla="*/ 6471879 w 6523951"/>
                <a:gd name="connsiteY15" fmla="*/ 2676293 h 3044486"/>
                <a:gd name="connsiteX16" fmla="*/ 6260006 w 6523951"/>
                <a:gd name="connsiteY16" fmla="*/ 2977376 h 3044486"/>
                <a:gd name="connsiteX17" fmla="*/ 5680142 w 6523951"/>
                <a:gd name="connsiteY17" fmla="*/ 3044283 h 3044486"/>
                <a:gd name="connsiteX18" fmla="*/ 4877254 w 6523951"/>
                <a:gd name="connsiteY18" fmla="*/ 2999678 h 3044486"/>
                <a:gd name="connsiteX19" fmla="*/ 3706376 w 6523951"/>
                <a:gd name="connsiteY19" fmla="*/ 2910468 h 3044486"/>
                <a:gd name="connsiteX20" fmla="*/ 2658162 w 6523951"/>
                <a:gd name="connsiteY20" fmla="*/ 2832410 h 3044486"/>
                <a:gd name="connsiteX21" fmla="*/ 1977937 w 6523951"/>
                <a:gd name="connsiteY21" fmla="*/ 2798956 h 3044486"/>
                <a:gd name="connsiteX22" fmla="*/ 1152747 w 6523951"/>
                <a:gd name="connsiteY22" fmla="*/ 2943922 h 3044486"/>
                <a:gd name="connsiteX23" fmla="*/ 517128 w 6523951"/>
                <a:gd name="connsiteY23" fmla="*/ 3010829 h 3044486"/>
                <a:gd name="connsiteX24" fmla="*/ 71079 w 6523951"/>
                <a:gd name="connsiteY24" fmla="*/ 2832410 h 3044486"/>
                <a:gd name="connsiteX25" fmla="*/ 4172 w 6523951"/>
                <a:gd name="connsiteY25" fmla="*/ 2497873 h 3044486"/>
                <a:gd name="connsiteX26" fmla="*/ 104533 w 6523951"/>
                <a:gd name="connsiteY26" fmla="*/ 2040673 h 3044486"/>
                <a:gd name="connsiteX27" fmla="*/ 182591 w 6523951"/>
                <a:gd name="connsiteY27" fmla="*/ 1427356 h 304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951" h="3044486">
                  <a:moveTo>
                    <a:pt x="182591" y="1427356"/>
                  </a:moveTo>
                  <a:cubicBezTo>
                    <a:pt x="184449" y="1224776"/>
                    <a:pt x="134269" y="977590"/>
                    <a:pt x="115684" y="825190"/>
                  </a:cubicBezTo>
                  <a:cubicBezTo>
                    <a:pt x="97099" y="672790"/>
                    <a:pt x="56211" y="626327"/>
                    <a:pt x="71079" y="512956"/>
                  </a:cubicBezTo>
                  <a:cubicBezTo>
                    <a:pt x="85947" y="399585"/>
                    <a:pt x="106391" y="230459"/>
                    <a:pt x="204893" y="144966"/>
                  </a:cubicBezTo>
                  <a:cubicBezTo>
                    <a:pt x="303395" y="59473"/>
                    <a:pt x="416766" y="0"/>
                    <a:pt x="662093" y="0"/>
                  </a:cubicBezTo>
                  <a:cubicBezTo>
                    <a:pt x="907420" y="0"/>
                    <a:pt x="1372054" y="94786"/>
                    <a:pt x="1676854" y="144966"/>
                  </a:cubicBezTo>
                  <a:cubicBezTo>
                    <a:pt x="1981654" y="195146"/>
                    <a:pt x="2260434" y="271346"/>
                    <a:pt x="2490893" y="301083"/>
                  </a:cubicBezTo>
                  <a:cubicBezTo>
                    <a:pt x="2721352" y="330820"/>
                    <a:pt x="2858884" y="332678"/>
                    <a:pt x="3059606" y="323385"/>
                  </a:cubicBezTo>
                  <a:cubicBezTo>
                    <a:pt x="3260328" y="314092"/>
                    <a:pt x="3475918" y="286215"/>
                    <a:pt x="3695225" y="245327"/>
                  </a:cubicBezTo>
                  <a:cubicBezTo>
                    <a:pt x="3914532" y="204439"/>
                    <a:pt x="4158001" y="111513"/>
                    <a:pt x="4375450" y="78059"/>
                  </a:cubicBezTo>
                  <a:cubicBezTo>
                    <a:pt x="4592899" y="44605"/>
                    <a:pt x="4784328" y="44605"/>
                    <a:pt x="4999918" y="44605"/>
                  </a:cubicBezTo>
                  <a:cubicBezTo>
                    <a:pt x="5215508" y="44605"/>
                    <a:pt x="5423664" y="24162"/>
                    <a:pt x="5668991" y="78059"/>
                  </a:cubicBezTo>
                  <a:cubicBezTo>
                    <a:pt x="5914318" y="131956"/>
                    <a:pt x="6345499" y="156117"/>
                    <a:pt x="6471879" y="367990"/>
                  </a:cubicBezTo>
                  <a:cubicBezTo>
                    <a:pt x="6598260" y="579863"/>
                    <a:pt x="6458869" y="1128132"/>
                    <a:pt x="6427274" y="1349298"/>
                  </a:cubicBezTo>
                  <a:cubicBezTo>
                    <a:pt x="6395679" y="1570464"/>
                    <a:pt x="6274874" y="1473819"/>
                    <a:pt x="6282308" y="1694985"/>
                  </a:cubicBezTo>
                  <a:cubicBezTo>
                    <a:pt x="6289742" y="1916151"/>
                    <a:pt x="6475596" y="2462561"/>
                    <a:pt x="6471879" y="2676293"/>
                  </a:cubicBezTo>
                  <a:cubicBezTo>
                    <a:pt x="6468162" y="2890025"/>
                    <a:pt x="6391962" y="2916044"/>
                    <a:pt x="6260006" y="2977376"/>
                  </a:cubicBezTo>
                  <a:cubicBezTo>
                    <a:pt x="6128050" y="3038708"/>
                    <a:pt x="5910601" y="3040566"/>
                    <a:pt x="5680142" y="3044283"/>
                  </a:cubicBezTo>
                  <a:cubicBezTo>
                    <a:pt x="5449683" y="3048000"/>
                    <a:pt x="4877254" y="2999678"/>
                    <a:pt x="4877254" y="2999678"/>
                  </a:cubicBezTo>
                  <a:lnTo>
                    <a:pt x="3706376" y="2910468"/>
                  </a:lnTo>
                  <a:lnTo>
                    <a:pt x="2658162" y="2832410"/>
                  </a:lnTo>
                  <a:cubicBezTo>
                    <a:pt x="2370089" y="2813825"/>
                    <a:pt x="2228840" y="2780371"/>
                    <a:pt x="1977937" y="2798956"/>
                  </a:cubicBezTo>
                  <a:cubicBezTo>
                    <a:pt x="1727035" y="2817541"/>
                    <a:pt x="1396215" y="2908610"/>
                    <a:pt x="1152747" y="2943922"/>
                  </a:cubicBezTo>
                  <a:cubicBezTo>
                    <a:pt x="909279" y="2979234"/>
                    <a:pt x="697406" y="3029414"/>
                    <a:pt x="517128" y="3010829"/>
                  </a:cubicBezTo>
                  <a:cubicBezTo>
                    <a:pt x="336850" y="2992244"/>
                    <a:pt x="156572" y="2917903"/>
                    <a:pt x="71079" y="2832410"/>
                  </a:cubicBezTo>
                  <a:cubicBezTo>
                    <a:pt x="-14414" y="2746917"/>
                    <a:pt x="-1404" y="2629829"/>
                    <a:pt x="4172" y="2497873"/>
                  </a:cubicBezTo>
                  <a:cubicBezTo>
                    <a:pt x="9748" y="2365917"/>
                    <a:pt x="67362" y="2217234"/>
                    <a:pt x="104533" y="2040673"/>
                  </a:cubicBezTo>
                  <a:cubicBezTo>
                    <a:pt x="141704" y="1864112"/>
                    <a:pt x="180733" y="1629936"/>
                    <a:pt x="182591" y="14273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7" name="Picture 6" descr="A picture containing text, several&#10;&#10;Description automatically generated">
              <a:extLst>
                <a:ext uri="{FF2B5EF4-FFF2-40B4-BE49-F238E27FC236}">
                  <a16:creationId xmlns:a16="http://schemas.microsoft.com/office/drawing/2014/main" id="{E00468CF-8F81-9D99-DD22-A5E86DA20D8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251245" y="-100448"/>
              <a:ext cx="7260993" cy="5074095"/>
            </a:xfrm>
            <a:prstGeom prst="rect">
              <a:avLst/>
            </a:prstGeom>
          </p:spPr>
        </p:pic>
      </p:grpSp>
      <p:sp>
        <p:nvSpPr>
          <p:cNvPr id="4" name="Hộp Văn bản 3">
            <a:extLst>
              <a:ext uri="{FF2B5EF4-FFF2-40B4-BE49-F238E27FC236}">
                <a16:creationId xmlns:a16="http://schemas.microsoft.com/office/drawing/2014/main" id="{BD29C079-47CB-242F-3274-11C533061726}"/>
              </a:ext>
            </a:extLst>
          </p:cNvPr>
          <p:cNvSpPr txBox="1"/>
          <p:nvPr/>
        </p:nvSpPr>
        <p:spPr>
          <a:xfrm>
            <a:off x="3249517" y="3651834"/>
            <a:ext cx="6156109"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oiny" panose="02000903060500060000" pitchFamily="2" charset="0"/>
                <a:ea typeface="+mn-ea"/>
                <a:cs typeface="Calibri" panose="020F0502020204030204" pitchFamily="34" charset="0"/>
              </a:rPr>
              <a:t>KHỞI ĐỘNG</a:t>
            </a:r>
            <a:endParaRPr kumimoji="0" lang="vi-VN" sz="6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068546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01864"/>
            <a:ext cx="12192000" cy="438153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4" name="Picture 23"/>
          <p:cNvPicPr>
            <a:picLocks noChangeAspect="1"/>
          </p:cNvPicPr>
          <p:nvPr/>
        </p:nvPicPr>
        <p:blipFill>
          <a:blip r:embed="rId3"/>
          <a:stretch>
            <a:fillRect/>
          </a:stretch>
        </p:blipFill>
        <p:spPr>
          <a:xfrm>
            <a:off x="358623" y="2445485"/>
            <a:ext cx="491067" cy="3454400"/>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3616015"/>
            <a:ext cx="5236308" cy="3286739"/>
          </a:xfrm>
          <a:prstGeom prst="rect">
            <a:avLst/>
          </a:prstGeom>
        </p:spPr>
      </p:pic>
      <p:sp>
        <p:nvSpPr>
          <p:cNvPr id="5" name="Rectangle 12"/>
          <p:cNvSpPr/>
          <p:nvPr/>
        </p:nvSpPr>
        <p:spPr>
          <a:xfrm>
            <a:off x="0" y="-25400"/>
            <a:ext cx="12192000" cy="3320467"/>
          </a:xfrm>
          <a:custGeom>
            <a:avLst/>
            <a:gdLst>
              <a:gd name="connsiteX0" fmla="*/ 0 w 9144000"/>
              <a:gd name="connsiteY0" fmla="*/ 0 h 2780928"/>
              <a:gd name="connsiteX1" fmla="*/ 9144000 w 9144000"/>
              <a:gd name="connsiteY1" fmla="*/ 0 h 2780928"/>
              <a:gd name="connsiteX2" fmla="*/ 9144000 w 9144000"/>
              <a:gd name="connsiteY2" fmla="*/ 2780928 h 2780928"/>
              <a:gd name="connsiteX3" fmla="*/ 0 w 9144000"/>
              <a:gd name="connsiteY3" fmla="*/ 2780928 h 2780928"/>
              <a:gd name="connsiteX4" fmla="*/ 0 w 9144000"/>
              <a:gd name="connsiteY4" fmla="*/ 0 h 2780928"/>
              <a:gd name="connsiteX0-1" fmla="*/ 0 w 9144000"/>
              <a:gd name="connsiteY0-2" fmla="*/ 0 h 3162373"/>
              <a:gd name="connsiteX1-3" fmla="*/ 9144000 w 9144000"/>
              <a:gd name="connsiteY1-4" fmla="*/ 0 h 3162373"/>
              <a:gd name="connsiteX2-5" fmla="*/ 9144000 w 9144000"/>
              <a:gd name="connsiteY2-6" fmla="*/ 2780928 h 3162373"/>
              <a:gd name="connsiteX3-7" fmla="*/ 6477000 w 9144000"/>
              <a:gd name="connsiteY3-8" fmla="*/ 3162300 h 3162373"/>
              <a:gd name="connsiteX4-9" fmla="*/ 0 w 9144000"/>
              <a:gd name="connsiteY4-10" fmla="*/ 2780928 h 3162373"/>
              <a:gd name="connsiteX5" fmla="*/ 0 w 9144000"/>
              <a:gd name="connsiteY5" fmla="*/ 0 h 3162373"/>
              <a:gd name="connsiteX0-11" fmla="*/ 0 w 9144000"/>
              <a:gd name="connsiteY0-12" fmla="*/ 0 h 3162373"/>
              <a:gd name="connsiteX1-13" fmla="*/ 9144000 w 9144000"/>
              <a:gd name="connsiteY1-14" fmla="*/ 0 h 3162373"/>
              <a:gd name="connsiteX2-15" fmla="*/ 9144000 w 9144000"/>
              <a:gd name="connsiteY2-16" fmla="*/ 2780928 h 3162373"/>
              <a:gd name="connsiteX3-17" fmla="*/ 6477000 w 9144000"/>
              <a:gd name="connsiteY3-18" fmla="*/ 3162300 h 3162373"/>
              <a:gd name="connsiteX4-19" fmla="*/ 5105400 w 9144000"/>
              <a:gd name="connsiteY4-20" fmla="*/ 2781300 h 3162373"/>
              <a:gd name="connsiteX5-21" fmla="*/ 0 w 9144000"/>
              <a:gd name="connsiteY5-22" fmla="*/ 2780928 h 3162373"/>
              <a:gd name="connsiteX6" fmla="*/ 0 w 9144000"/>
              <a:gd name="connsiteY6" fmla="*/ 0 h 3162373"/>
              <a:gd name="connsiteX0-23" fmla="*/ 0 w 9144000"/>
              <a:gd name="connsiteY0-24" fmla="*/ 0 h 3162373"/>
              <a:gd name="connsiteX1-25" fmla="*/ 9144000 w 9144000"/>
              <a:gd name="connsiteY1-26" fmla="*/ 0 h 3162373"/>
              <a:gd name="connsiteX2-27" fmla="*/ 9144000 w 9144000"/>
              <a:gd name="connsiteY2-28" fmla="*/ 2780928 h 3162373"/>
              <a:gd name="connsiteX3-29" fmla="*/ 6477000 w 9144000"/>
              <a:gd name="connsiteY3-30" fmla="*/ 3162300 h 3162373"/>
              <a:gd name="connsiteX4-31" fmla="*/ 5105400 w 9144000"/>
              <a:gd name="connsiteY4-32" fmla="*/ 2781300 h 3162373"/>
              <a:gd name="connsiteX5-33" fmla="*/ 2286000 w 9144000"/>
              <a:gd name="connsiteY5-34" fmla="*/ 2952750 h 3162373"/>
              <a:gd name="connsiteX6-35" fmla="*/ 0 w 9144000"/>
              <a:gd name="connsiteY6-36" fmla="*/ 2780928 h 3162373"/>
              <a:gd name="connsiteX7" fmla="*/ 0 w 9144000"/>
              <a:gd name="connsiteY7" fmla="*/ 0 h 3162373"/>
              <a:gd name="connsiteX0-37" fmla="*/ 0 w 9144000"/>
              <a:gd name="connsiteY0-38" fmla="*/ 0 h 3162373"/>
              <a:gd name="connsiteX1-39" fmla="*/ 9144000 w 9144000"/>
              <a:gd name="connsiteY1-40" fmla="*/ 0 h 3162373"/>
              <a:gd name="connsiteX2-41" fmla="*/ 9144000 w 9144000"/>
              <a:gd name="connsiteY2-42" fmla="*/ 2780928 h 3162373"/>
              <a:gd name="connsiteX3-43" fmla="*/ 6477000 w 9144000"/>
              <a:gd name="connsiteY3-44" fmla="*/ 3162300 h 3162373"/>
              <a:gd name="connsiteX4-45" fmla="*/ 6096000 w 9144000"/>
              <a:gd name="connsiteY4-46" fmla="*/ 2647950 h 3162373"/>
              <a:gd name="connsiteX5-47" fmla="*/ 2286000 w 9144000"/>
              <a:gd name="connsiteY5-48" fmla="*/ 2952750 h 3162373"/>
              <a:gd name="connsiteX6-49" fmla="*/ 0 w 9144000"/>
              <a:gd name="connsiteY6-50" fmla="*/ 2780928 h 3162373"/>
              <a:gd name="connsiteX7-51" fmla="*/ 0 w 9144000"/>
              <a:gd name="connsiteY7-52" fmla="*/ 0 h 3162373"/>
              <a:gd name="connsiteX0-53" fmla="*/ 0 w 9144000"/>
              <a:gd name="connsiteY0-54" fmla="*/ 0 h 3162373"/>
              <a:gd name="connsiteX1-55" fmla="*/ 9144000 w 9144000"/>
              <a:gd name="connsiteY1-56" fmla="*/ 0 h 3162373"/>
              <a:gd name="connsiteX2-57" fmla="*/ 9144000 w 9144000"/>
              <a:gd name="connsiteY2-58" fmla="*/ 2780928 h 3162373"/>
              <a:gd name="connsiteX3-59" fmla="*/ 6477000 w 9144000"/>
              <a:gd name="connsiteY3-60" fmla="*/ 3162300 h 3162373"/>
              <a:gd name="connsiteX4-61" fmla="*/ 5619750 w 9144000"/>
              <a:gd name="connsiteY4-62" fmla="*/ 2762250 h 3162373"/>
              <a:gd name="connsiteX5-63" fmla="*/ 2286000 w 9144000"/>
              <a:gd name="connsiteY5-64" fmla="*/ 2952750 h 3162373"/>
              <a:gd name="connsiteX6-65" fmla="*/ 0 w 9144000"/>
              <a:gd name="connsiteY6-66" fmla="*/ 2780928 h 3162373"/>
              <a:gd name="connsiteX7-67" fmla="*/ 0 w 9144000"/>
              <a:gd name="connsiteY7-68" fmla="*/ 0 h 3162373"/>
              <a:gd name="connsiteX0-69" fmla="*/ 0 w 9144000"/>
              <a:gd name="connsiteY0-70" fmla="*/ 0 h 3333801"/>
              <a:gd name="connsiteX1-71" fmla="*/ 9144000 w 9144000"/>
              <a:gd name="connsiteY1-72" fmla="*/ 0 h 3333801"/>
              <a:gd name="connsiteX2-73" fmla="*/ 9144000 w 9144000"/>
              <a:gd name="connsiteY2-74" fmla="*/ 2780928 h 3333801"/>
              <a:gd name="connsiteX3-75" fmla="*/ 6400800 w 9144000"/>
              <a:gd name="connsiteY3-76" fmla="*/ 3333750 h 3333801"/>
              <a:gd name="connsiteX4-77" fmla="*/ 5619750 w 9144000"/>
              <a:gd name="connsiteY4-78" fmla="*/ 2762250 h 3333801"/>
              <a:gd name="connsiteX5-79" fmla="*/ 2286000 w 9144000"/>
              <a:gd name="connsiteY5-80" fmla="*/ 2952750 h 3333801"/>
              <a:gd name="connsiteX6-81" fmla="*/ 0 w 9144000"/>
              <a:gd name="connsiteY6-82" fmla="*/ 2780928 h 3333801"/>
              <a:gd name="connsiteX7-83" fmla="*/ 0 w 9144000"/>
              <a:gd name="connsiteY7-84" fmla="*/ 0 h 3333801"/>
              <a:gd name="connsiteX0-85" fmla="*/ 0 w 9144000"/>
              <a:gd name="connsiteY0-86" fmla="*/ 0 h 3333801"/>
              <a:gd name="connsiteX1-87" fmla="*/ 9144000 w 9144000"/>
              <a:gd name="connsiteY1-88" fmla="*/ 0 h 3333801"/>
              <a:gd name="connsiteX2-89" fmla="*/ 9144000 w 9144000"/>
              <a:gd name="connsiteY2-90" fmla="*/ 2780928 h 3333801"/>
              <a:gd name="connsiteX3-91" fmla="*/ 6400800 w 9144000"/>
              <a:gd name="connsiteY3-92" fmla="*/ 3333750 h 3333801"/>
              <a:gd name="connsiteX4-93" fmla="*/ 4622224 w 9144000"/>
              <a:gd name="connsiteY4-94" fmla="*/ 2790662 h 3333801"/>
              <a:gd name="connsiteX5-95" fmla="*/ 2286000 w 9144000"/>
              <a:gd name="connsiteY5-96" fmla="*/ 2952750 h 3333801"/>
              <a:gd name="connsiteX6-97" fmla="*/ 0 w 9144000"/>
              <a:gd name="connsiteY6-98" fmla="*/ 2780928 h 3333801"/>
              <a:gd name="connsiteX7-99" fmla="*/ 0 w 9144000"/>
              <a:gd name="connsiteY7-100" fmla="*/ 0 h 3333801"/>
              <a:gd name="connsiteX0-101" fmla="*/ 0 w 9144000"/>
              <a:gd name="connsiteY0-102" fmla="*/ 0 h 3518474"/>
              <a:gd name="connsiteX1-103" fmla="*/ 9144000 w 9144000"/>
              <a:gd name="connsiteY1-104" fmla="*/ 0 h 3518474"/>
              <a:gd name="connsiteX2-105" fmla="*/ 9144000 w 9144000"/>
              <a:gd name="connsiteY2-106" fmla="*/ 2780928 h 3518474"/>
              <a:gd name="connsiteX3-107" fmla="*/ 5056909 w 9144000"/>
              <a:gd name="connsiteY3-108" fmla="*/ 3518436 h 3518474"/>
              <a:gd name="connsiteX4-109" fmla="*/ 4622224 w 9144000"/>
              <a:gd name="connsiteY4-110" fmla="*/ 2790662 h 3518474"/>
              <a:gd name="connsiteX5-111" fmla="*/ 2286000 w 9144000"/>
              <a:gd name="connsiteY5-112" fmla="*/ 2952750 h 3518474"/>
              <a:gd name="connsiteX6-113" fmla="*/ 0 w 9144000"/>
              <a:gd name="connsiteY6-114" fmla="*/ 2780928 h 3518474"/>
              <a:gd name="connsiteX7-115" fmla="*/ 0 w 9144000"/>
              <a:gd name="connsiteY7-116" fmla="*/ 0 h 3518474"/>
              <a:gd name="connsiteX0-117" fmla="*/ 0 w 9144000"/>
              <a:gd name="connsiteY0-118" fmla="*/ 0 h 3518474"/>
              <a:gd name="connsiteX1-119" fmla="*/ 9144000 w 9144000"/>
              <a:gd name="connsiteY1-120" fmla="*/ 0 h 3518474"/>
              <a:gd name="connsiteX2-121" fmla="*/ 9144000 w 9144000"/>
              <a:gd name="connsiteY2-122" fmla="*/ 2780928 h 3518474"/>
              <a:gd name="connsiteX3-123" fmla="*/ 5056909 w 9144000"/>
              <a:gd name="connsiteY3-124" fmla="*/ 3518436 h 3518474"/>
              <a:gd name="connsiteX4-125" fmla="*/ 4428260 w 9144000"/>
              <a:gd name="connsiteY4-126" fmla="*/ 2748042 h 3518474"/>
              <a:gd name="connsiteX5-127" fmla="*/ 2286000 w 9144000"/>
              <a:gd name="connsiteY5-128" fmla="*/ 2952750 h 3518474"/>
              <a:gd name="connsiteX6-129" fmla="*/ 0 w 9144000"/>
              <a:gd name="connsiteY6-130" fmla="*/ 2780928 h 3518474"/>
              <a:gd name="connsiteX7-131" fmla="*/ 0 w 9144000"/>
              <a:gd name="connsiteY7-132" fmla="*/ 0 h 3518474"/>
              <a:gd name="connsiteX0-133" fmla="*/ 0 w 9144000"/>
              <a:gd name="connsiteY0-134" fmla="*/ 0 h 3404828"/>
              <a:gd name="connsiteX1-135" fmla="*/ 9144000 w 9144000"/>
              <a:gd name="connsiteY1-136" fmla="*/ 0 h 3404828"/>
              <a:gd name="connsiteX2-137" fmla="*/ 9144000 w 9144000"/>
              <a:gd name="connsiteY2-138" fmla="*/ 2780928 h 3404828"/>
              <a:gd name="connsiteX3-139" fmla="*/ 5306291 w 9144000"/>
              <a:gd name="connsiteY3-140" fmla="*/ 3404782 h 3404828"/>
              <a:gd name="connsiteX4-141" fmla="*/ 4428260 w 9144000"/>
              <a:gd name="connsiteY4-142" fmla="*/ 2748042 h 3404828"/>
              <a:gd name="connsiteX5-143" fmla="*/ 2286000 w 9144000"/>
              <a:gd name="connsiteY5-144" fmla="*/ 2952750 h 3404828"/>
              <a:gd name="connsiteX6-145" fmla="*/ 0 w 9144000"/>
              <a:gd name="connsiteY6-146" fmla="*/ 2780928 h 3404828"/>
              <a:gd name="connsiteX7-147" fmla="*/ 0 w 9144000"/>
              <a:gd name="connsiteY7-148" fmla="*/ 0 h 34048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9144000" h="3404828">
                <a:moveTo>
                  <a:pt x="0" y="0"/>
                </a:moveTo>
                <a:lnTo>
                  <a:pt x="9144000" y="0"/>
                </a:lnTo>
                <a:lnTo>
                  <a:pt x="9144000" y="2780928"/>
                </a:lnTo>
                <a:cubicBezTo>
                  <a:pt x="8248650" y="2774702"/>
                  <a:pt x="6201641" y="3411008"/>
                  <a:pt x="5306291" y="3404782"/>
                </a:cubicBezTo>
                <a:cubicBezTo>
                  <a:pt x="4423641" y="3353982"/>
                  <a:pt x="5310910" y="2798842"/>
                  <a:pt x="4428260" y="2748042"/>
                </a:cubicBezTo>
                <a:cubicBezTo>
                  <a:pt x="3488460" y="2748042"/>
                  <a:pt x="3225800" y="2952750"/>
                  <a:pt x="2286000" y="2952750"/>
                </a:cubicBezTo>
                <a:lnTo>
                  <a:pt x="0" y="2780928"/>
                </a:lnTo>
                <a:lnTo>
                  <a:pt x="0"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5" name="Picture 34"/>
          <p:cNvPicPr>
            <a:picLocks noChangeAspect="1"/>
          </p:cNvPicPr>
          <p:nvPr/>
        </p:nvPicPr>
        <p:blipFill>
          <a:blip r:embed="rId5"/>
          <a:stretch>
            <a:fillRect/>
          </a:stretch>
        </p:blipFill>
        <p:spPr>
          <a:xfrm>
            <a:off x="1635498" y="3523092"/>
            <a:ext cx="3310565" cy="1862193"/>
          </a:xfrm>
          <a:prstGeom prst="rect">
            <a:avLst/>
          </a:prstGeom>
        </p:spPr>
      </p:pic>
      <p:pic>
        <p:nvPicPr>
          <p:cNvPr id="32" name="Picture 31"/>
          <p:cNvPicPr>
            <a:picLocks noChangeAspect="1"/>
          </p:cNvPicPr>
          <p:nvPr/>
        </p:nvPicPr>
        <p:blipFill>
          <a:blip r:embed="rId6"/>
          <a:stretch>
            <a:fillRect/>
          </a:stretch>
        </p:blipFill>
        <p:spPr>
          <a:xfrm flipH="1">
            <a:off x="8084698" y="3615950"/>
            <a:ext cx="448735" cy="568325"/>
          </a:xfrm>
          <a:prstGeom prst="rect">
            <a:avLst/>
          </a:prstGeom>
        </p:spPr>
      </p:pic>
      <p:pic>
        <p:nvPicPr>
          <p:cNvPr id="33" name="Picture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3394" y="3080664"/>
            <a:ext cx="3046729" cy="3824345"/>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4593" y="1149814"/>
            <a:ext cx="3153403" cy="3567897"/>
          </a:xfrm>
          <a:prstGeom prst="rect">
            <a:avLst/>
          </a:prstGeom>
        </p:spPr>
      </p:pic>
      <p:grpSp>
        <p:nvGrpSpPr>
          <p:cNvPr id="8" name="Group 7"/>
          <p:cNvGrpSpPr/>
          <p:nvPr/>
        </p:nvGrpSpPr>
        <p:grpSpPr>
          <a:xfrm>
            <a:off x="9439399" y="4714775"/>
            <a:ext cx="2395204" cy="1089218"/>
            <a:chOff x="9540552" y="4420621"/>
            <a:chExt cx="1619672" cy="982061"/>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0" name="TextBox 9"/>
            <p:cNvSpPr txBox="1"/>
            <p:nvPr/>
          </p:nvSpPr>
          <p:spPr>
            <a:xfrm>
              <a:off x="10094177" y="4633824"/>
              <a:ext cx="615915" cy="6014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101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1" name="Group 10"/>
          <p:cNvGrpSpPr/>
          <p:nvPr/>
        </p:nvGrpSpPr>
        <p:grpSpPr>
          <a:xfrm>
            <a:off x="10055489" y="2929848"/>
            <a:ext cx="2107669" cy="958463"/>
            <a:chOff x="9540552" y="4420621"/>
            <a:chExt cx="1619672" cy="982061"/>
          </a:xfrm>
        </p:grpSpPr>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3" name="TextBox 12"/>
            <p:cNvSpPr txBox="1"/>
            <p:nvPr/>
          </p:nvSpPr>
          <p:spPr>
            <a:xfrm>
              <a:off x="10070625" y="4590511"/>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111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4" name="Group 13"/>
          <p:cNvGrpSpPr/>
          <p:nvPr/>
        </p:nvGrpSpPr>
        <p:grpSpPr>
          <a:xfrm flipH="1">
            <a:off x="-115881" y="4882129"/>
            <a:ext cx="2107669" cy="958462"/>
            <a:chOff x="9540552" y="4420621"/>
            <a:chExt cx="1619672" cy="982061"/>
          </a:xfrm>
        </p:grpSpPr>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6" name="TextBox 15"/>
            <p:cNvSpPr txBox="1"/>
            <p:nvPr/>
          </p:nvSpPr>
          <p:spPr>
            <a:xfrm>
              <a:off x="9904534" y="4619525"/>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131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7" name="Group 16"/>
          <p:cNvGrpSpPr/>
          <p:nvPr/>
        </p:nvGrpSpPr>
        <p:grpSpPr>
          <a:xfrm flipH="1">
            <a:off x="-287432" y="3330946"/>
            <a:ext cx="2266948" cy="1030894"/>
            <a:chOff x="9540552" y="4420621"/>
            <a:chExt cx="1619672" cy="982061"/>
          </a:xfrm>
        </p:grpSpPr>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9" name="TextBox 18"/>
            <p:cNvSpPr txBox="1"/>
            <p:nvPr/>
          </p:nvSpPr>
          <p:spPr>
            <a:xfrm>
              <a:off x="10022918" y="4605294"/>
              <a:ext cx="650761" cy="6355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121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0" name="Picture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3814" y="937919"/>
            <a:ext cx="5634948" cy="2153741"/>
          </a:xfrm>
          <a:prstGeom prst="rect">
            <a:avLst/>
          </a:prstGeom>
        </p:spPr>
      </p:pic>
      <p:grpSp>
        <p:nvGrpSpPr>
          <p:cNvPr id="21" name="Group 20"/>
          <p:cNvGrpSpPr/>
          <p:nvPr/>
        </p:nvGrpSpPr>
        <p:grpSpPr>
          <a:xfrm flipH="1">
            <a:off x="8031774" y="480301"/>
            <a:ext cx="1646228" cy="740062"/>
            <a:chOff x="9540552" y="4420621"/>
            <a:chExt cx="1619672" cy="982061"/>
          </a:xfrm>
        </p:grpSpPr>
        <p:pic>
          <p:nvPicPr>
            <p:cNvPr id="22" name="Picture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23" name="TextBox 22"/>
            <p:cNvSpPr txBox="1"/>
            <p:nvPr/>
          </p:nvSpPr>
          <p:spPr>
            <a:xfrm>
              <a:off x="9920705" y="4557691"/>
              <a:ext cx="692682" cy="6667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5" b="0" i="0" u="none" strike="noStrike" kern="1200" cap="none" spc="0" normalizeH="0" baseline="0" noProof="0" dirty="0">
                  <a:ln>
                    <a:noFill/>
                  </a:ln>
                  <a:solidFill>
                    <a:srgbClr val="7030A0"/>
                  </a:solidFill>
                  <a:effectLst/>
                  <a:highlight>
                    <a:srgbClr val="FFFF00"/>
                  </a:highlight>
                  <a:uLnTx/>
                  <a:uFillTx/>
                  <a:latin typeface="Calibri"/>
                  <a:ea typeface="+mn-ea"/>
                  <a:cs typeface="+mn-cs"/>
                </a:rPr>
                <a:t>121</a:t>
              </a:r>
              <a:endParaRPr kumimoji="0" lang="vi-VN" sz="266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5" name="Picture 24"/>
          <p:cNvPicPr>
            <a:picLocks noChangeAspect="1"/>
          </p:cNvPicPr>
          <p:nvPr/>
        </p:nvPicPr>
        <p:blipFill>
          <a:blip r:embed="rId3"/>
          <a:stretch>
            <a:fillRect/>
          </a:stretch>
        </p:blipFill>
        <p:spPr>
          <a:xfrm flipH="1">
            <a:off x="9065681" y="4352666"/>
            <a:ext cx="360441" cy="2535511"/>
          </a:xfrm>
          <a:prstGeom prst="rect">
            <a:avLst/>
          </a:prstGeom>
        </p:spPr>
      </p:pic>
      <p:pic>
        <p:nvPicPr>
          <p:cNvPr id="26" name="Picture 25"/>
          <p:cNvPicPr>
            <a:picLocks noChangeAspect="1"/>
          </p:cNvPicPr>
          <p:nvPr/>
        </p:nvPicPr>
        <p:blipFill>
          <a:blip r:embed="rId3"/>
          <a:stretch>
            <a:fillRect/>
          </a:stretch>
        </p:blipFill>
        <p:spPr>
          <a:xfrm>
            <a:off x="5283201" y="3429000"/>
            <a:ext cx="491067" cy="3454400"/>
          </a:xfrm>
          <a:prstGeom prst="rect">
            <a:avLst/>
          </a:prstGeom>
        </p:spPr>
      </p:pic>
      <p:pic>
        <p:nvPicPr>
          <p:cNvPr id="29" name="Picture 28"/>
          <p:cNvPicPr>
            <a:picLocks noChangeAspect="1"/>
          </p:cNvPicPr>
          <p:nvPr/>
        </p:nvPicPr>
        <p:blipFill>
          <a:blip r:embed="rId14"/>
          <a:stretch>
            <a:fillRect/>
          </a:stretch>
        </p:blipFill>
        <p:spPr>
          <a:xfrm>
            <a:off x="2774347" y="2503689"/>
            <a:ext cx="990240" cy="345084"/>
          </a:xfrm>
          <a:prstGeom prst="rect">
            <a:avLst/>
          </a:prstGeom>
        </p:spPr>
      </p:pic>
      <p:pic>
        <p:nvPicPr>
          <p:cNvPr id="41" name="Picture 4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8031" y="2213277"/>
            <a:ext cx="827759" cy="620819"/>
          </a:xfrm>
          <a:prstGeom prst="rect">
            <a:avLst/>
          </a:prstGeom>
        </p:spPr>
      </p:pic>
      <p:sp>
        <p:nvSpPr>
          <p:cNvPr id="7" name="TextBox 6"/>
          <p:cNvSpPr txBox="1"/>
          <p:nvPr/>
        </p:nvSpPr>
        <p:spPr>
          <a:xfrm>
            <a:off x="2485620" y="292698"/>
            <a:ext cx="24805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rPr>
              <a:t>11 x 11 = ?</a:t>
            </a:r>
            <a:endParaRPr kumimoji="0" lang="vi-VN" sz="3600"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endParaRPr>
          </a:p>
        </p:txBody>
      </p:sp>
      <p:pic>
        <p:nvPicPr>
          <p:cNvPr id="42" name="Picture 4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83568" y="2534067"/>
            <a:ext cx="609873" cy="457405"/>
          </a:xfrm>
          <a:prstGeom prst="rect">
            <a:avLst/>
          </a:prstGeom>
        </p:spPr>
      </p:pic>
      <p:pic>
        <p:nvPicPr>
          <p:cNvPr id="34" name="Picture 33"/>
          <p:cNvPicPr>
            <a:picLocks noChangeAspect="1"/>
          </p:cNvPicPr>
          <p:nvPr/>
        </p:nvPicPr>
        <p:blipFill>
          <a:blip r:embed="rId6"/>
          <a:stretch>
            <a:fillRect/>
          </a:stretch>
        </p:blipFill>
        <p:spPr>
          <a:xfrm>
            <a:off x="1749481" y="3596284"/>
            <a:ext cx="460071" cy="582685"/>
          </a:xfrm>
          <a:prstGeom prst="rect">
            <a:avLst/>
          </a:prstGeom>
        </p:spPr>
      </p:pic>
    </p:spTree>
    <p:extLst>
      <p:ext uri="{BB962C8B-B14F-4D97-AF65-F5344CB8AC3E}">
        <p14:creationId xmlns:p14="http://schemas.microsoft.com/office/powerpoint/2010/main" val="2010920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34" presetClass="emph" presetSubtype="0" repeatCount="indefinite" fill="hold" grpId="1" nodeType="withEffect">
                                  <p:stCondLst>
                                    <p:cond delay="0"/>
                                  </p:stCondLst>
                                  <p:iterate type="lt">
                                    <p:tmPct val="10000"/>
                                  </p:iterate>
                                  <p:childTnLst>
                                    <p:animMotion origin="layout" path="M -4.375E-6 -4.81481E-6 L -4.375E-6 -0.07222 " pathEditMode="relative" rAng="0" ptsTypes="AA">
                                      <p:cBhvr>
                                        <p:cTn id="9" dur="250" accel="50000" decel="50000" autoRev="1" fill="hold">
                                          <p:stCondLst>
                                            <p:cond delay="0"/>
                                          </p:stCondLst>
                                        </p:cTn>
                                        <p:tgtEl>
                                          <p:spTgt spid="7"/>
                                        </p:tgtEl>
                                        <p:attrNameLst>
                                          <p:attrName>ppt_x</p:attrName>
                                          <p:attrName>ppt_y</p:attrName>
                                        </p:attrNameLst>
                                      </p:cBhvr>
                                      <p:rCtr x="0" y="-3611"/>
                                    </p:animMotion>
                                    <p:animRot by="1500000">
                                      <p:cBhvr>
                                        <p:cTn id="10" dur="125" fill="hold">
                                          <p:stCondLst>
                                            <p:cond delay="0"/>
                                          </p:stCondLst>
                                        </p:cTn>
                                        <p:tgtEl>
                                          <p:spTgt spid="7"/>
                                        </p:tgtEl>
                                        <p:attrNameLst>
                                          <p:attrName>r</p:attrName>
                                        </p:attrNameLst>
                                      </p:cBhvr>
                                    </p:animRot>
                                    <p:animRot by="-1500000">
                                      <p:cBhvr>
                                        <p:cTn id="11" dur="125" fill="hold">
                                          <p:stCondLst>
                                            <p:cond delay="125"/>
                                          </p:stCondLst>
                                        </p:cTn>
                                        <p:tgtEl>
                                          <p:spTgt spid="7"/>
                                        </p:tgtEl>
                                        <p:attrNameLst>
                                          <p:attrName>r</p:attrName>
                                        </p:attrNameLst>
                                      </p:cBhvr>
                                    </p:animRot>
                                    <p:animRot by="-1500000">
                                      <p:cBhvr>
                                        <p:cTn id="12" dur="125" fill="hold">
                                          <p:stCondLst>
                                            <p:cond delay="250"/>
                                          </p:stCondLst>
                                        </p:cTn>
                                        <p:tgtEl>
                                          <p:spTgt spid="7"/>
                                        </p:tgtEl>
                                        <p:attrNameLst>
                                          <p:attrName>r</p:attrName>
                                        </p:attrNameLst>
                                      </p:cBhvr>
                                    </p:animRot>
                                    <p:animRot by="1500000">
                                      <p:cBhvr>
                                        <p:cTn id="13" dur="125" fill="hold">
                                          <p:stCondLst>
                                            <p:cond delay="375"/>
                                          </p:stCondLst>
                                        </p:cTn>
                                        <p:tgtEl>
                                          <p:spTgt spid="7"/>
                                        </p:tgtEl>
                                        <p:attrNameLst>
                                          <p:attrName>r</p:attrName>
                                        </p:attrNameLst>
                                      </p:cBhvr>
                                    </p:animRot>
                                  </p:childTnLst>
                                </p:cTn>
                              </p:par>
                              <p:par>
                                <p:cTn id="14"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15" dur="19000" fill="hold"/>
                                        <p:tgtEl>
                                          <p:spTgt spid="8"/>
                                        </p:tgtEl>
                                        <p:attrNameLst>
                                          <p:attrName>ppt_x</p:attrName>
                                          <p:attrName>ppt_y</p:attrName>
                                        </p:attrNameLst>
                                      </p:cBhvr>
                                      <p:rCtr x="-58524" y="-741"/>
                                    </p:animMotion>
                                  </p:childTnLst>
                                </p:cTn>
                              </p:par>
                              <p:par>
                                <p:cTn id="16" presetID="35" presetClass="path" presetSubtype="0" repeatCount="indefinite" accel="50000" decel="50000" fill="hold" nodeType="withEffect">
                                  <p:stCondLst>
                                    <p:cond delay="0"/>
                                  </p:stCondLst>
                                  <p:childTnLst>
                                    <p:animMotion origin="layout" path="M -4.07407E-6 1.11022E-16 L -1.18842 0.05648 " pathEditMode="relative" rAng="0" ptsTypes="AA">
                                      <p:cBhvr>
                                        <p:cTn id="17" dur="19000" fill="hold"/>
                                        <p:tgtEl>
                                          <p:spTgt spid="11"/>
                                        </p:tgtEl>
                                        <p:attrNameLst>
                                          <p:attrName>ppt_x</p:attrName>
                                          <p:attrName>ppt_y</p:attrName>
                                        </p:attrNameLst>
                                      </p:cBhvr>
                                      <p:rCtr x="-59421" y="2809"/>
                                    </p:animMotion>
                                  </p:childTnLst>
                                </p:cTn>
                              </p:par>
                              <p:par>
                                <p:cTn id="18" presetID="35" presetClass="path" presetSubtype="0" repeatCount="indefinite" accel="50000" decel="50000" fill="hold" nodeType="withEffect">
                                  <p:stCondLst>
                                    <p:cond delay="0"/>
                                  </p:stCondLst>
                                  <p:childTnLst>
                                    <p:animMotion origin="layout" path="M 1.38889E-6 -3.7037E-7 L 1.22639 0.01065 " pathEditMode="relative" rAng="0" ptsTypes="AA">
                                      <p:cBhvr>
                                        <p:cTn id="19" dur="19000" fill="hold"/>
                                        <p:tgtEl>
                                          <p:spTgt spid="14"/>
                                        </p:tgtEl>
                                        <p:attrNameLst>
                                          <p:attrName>ppt_x</p:attrName>
                                          <p:attrName>ppt_y</p:attrName>
                                        </p:attrNameLst>
                                      </p:cBhvr>
                                      <p:rCtr x="61319" y="532"/>
                                    </p:animMotion>
                                  </p:childTnLst>
                                </p:cTn>
                              </p:par>
                              <p:par>
                                <p:cTn id="20" presetID="35" presetClass="path" presetSubtype="0" repeatCount="indefinite" accel="50000" decel="50000" fill="hold" nodeType="withEffect">
                                  <p:stCondLst>
                                    <p:cond delay="0"/>
                                  </p:stCondLst>
                                  <p:childTnLst>
                                    <p:animMotion origin="layout" path="M -1.11111E-6 -4.19753E-6 L 1.21875 0.16389 " pathEditMode="relative" rAng="0" ptsTypes="AA">
                                      <p:cBhvr>
                                        <p:cTn id="21" dur="19000" fill="hold"/>
                                        <p:tgtEl>
                                          <p:spTgt spid="17"/>
                                        </p:tgtEl>
                                        <p:attrNameLst>
                                          <p:attrName>ppt_x</p:attrName>
                                          <p:attrName>ppt_y</p:attrName>
                                        </p:attrNameLst>
                                      </p:cBhvr>
                                      <p:rCtr x="60926" y="8179"/>
                                    </p:animMotion>
                                  </p:childTnLst>
                                </p:cTn>
                              </p:par>
                              <p:par>
                                <p:cTn id="22" presetID="7" presetClass="path" presetSubtype="0" repeatCount="indefinite" accel="50000" decel="50000" fill="hold" nodeType="withEffect">
                                  <p:stCondLst>
                                    <p:cond delay="0"/>
                                  </p:stCondLst>
                                  <p:childTnLst>
                                    <p:animMotion origin="layout" path="M -2.77778E-7 1.35802E-6 L 0.01024 1.35802E-6 L 0.01024 0.33025 L -2.77778E-7 0.33025 L -2.77778E-7 1.35802E-6 Z " pathEditMode="relative" rAng="0" ptsTypes="FFFFF">
                                      <p:cBhvr>
                                        <p:cTn id="23" dur="20000" fill="hold"/>
                                        <p:tgtEl>
                                          <p:spTgt spid="32"/>
                                        </p:tgtEl>
                                        <p:attrNameLst>
                                          <p:attrName>ppt_x</p:attrName>
                                          <p:attrName>ppt_y</p:attrName>
                                        </p:attrNameLst>
                                      </p:cBhvr>
                                      <p:rCtr x="503" y="16512"/>
                                    </p:animMotion>
                                  </p:childTnLst>
                                </p:cTn>
                              </p:par>
                              <p:par>
                                <p:cTn id="24" presetID="7" presetClass="path" presetSubtype="0" repeatCount="indefinite" accel="50000" decel="50000" fill="hold" nodeType="withEffect">
                                  <p:stCondLst>
                                    <p:cond delay="0"/>
                                  </p:stCondLst>
                                  <p:childTnLst>
                                    <p:animMotion origin="layout" path="M -5.55556E-7 -3.20469E-6 L 0.53924 -3.20469E-6 L 0.53924 0.01791 L -5.55556E-7 0.01791 L -5.55556E-7 -3.20469E-6 Z " pathEditMode="relative" rAng="0" ptsTypes="FFFFF">
                                      <p:cBhvr>
                                        <p:cTn id="25" dur="45000" fill="hold"/>
                                        <p:tgtEl>
                                          <p:spTgt spid="35"/>
                                        </p:tgtEl>
                                        <p:attrNameLst>
                                          <p:attrName>ppt_x</p:attrName>
                                          <p:attrName>ppt_y</p:attrName>
                                        </p:attrNameLst>
                                      </p:cBhvr>
                                      <p:rCtr x="26962" y="895"/>
                                    </p:animMotion>
                                  </p:childTnLst>
                                </p:cTn>
                              </p:par>
                              <p:par>
                                <p:cTn id="26" presetID="7" presetClass="path" presetSubtype="0" repeatCount="indefinite" accel="50000" decel="50000" fill="hold" nodeType="withEffect">
                                  <p:stCondLst>
                                    <p:cond delay="0"/>
                                  </p:stCondLst>
                                  <p:childTnLst>
                                    <p:animMotion origin="layout" path="M 1.48148E-6 3.33333E-6 L 0.01018 3.33333E-6 L 0.01018 0.33024 L 1.48148E-6 0.33024 L 1.48148E-6 3.33333E-6 Z " pathEditMode="relative" rAng="0" ptsTypes="AAAAA">
                                      <p:cBhvr>
                                        <p:cTn id="27" dur="10000" fill="hold"/>
                                        <p:tgtEl>
                                          <p:spTgt spid="34"/>
                                        </p:tgtEl>
                                        <p:attrNameLst>
                                          <p:attrName>ppt_x</p:attrName>
                                          <p:attrName>ppt_y</p:attrName>
                                        </p:attrNameLst>
                                      </p:cBhvr>
                                      <p:rCtr x="509" y="1651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14"/>
                                        </p:tgtEl>
                                      </p:cBhvr>
                                    </p:animEffect>
                                    <p:animScale>
                                      <p:cBhvr>
                                        <p:cTn id="45" dur="250" autoRev="1" fill="hold"/>
                                        <p:tgtEl>
                                          <p:spTgt spid="14"/>
                                        </p:tgtEl>
                                      </p:cBhvr>
                                      <p:by x="105000" y="105000"/>
                                    </p:animScale>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
                                        </p:tgtEl>
                                      </p:cBhvr>
                                    </p:animEffect>
                                    <p:set>
                                      <p:cBhvr>
                                        <p:cTn id="54" dur="1" fill="hold">
                                          <p:stCondLst>
                                            <p:cond delay="499"/>
                                          </p:stCondLst>
                                        </p:cTn>
                                        <p:tgtEl>
                                          <p:spTgt spid="6"/>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nextCondLst>
                <p:cond evt="onClick" delay="0">
                  <p:tgtEl>
                    <p:spTgt spid="17"/>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grpId="0" nodeType="clickEffect">
                                  <p:stCondLst>
                                    <p:cond delay="0"/>
                                  </p:stCondLst>
                                  <p:childTnLst>
                                    <p:animEffect transition="out" filter="fade">
                                      <p:cBhvr>
                                        <p:cTn id="65" dur="500" tmFilter="0, 0; .2, .5; .8, .5; 1, 0"/>
                                        <p:tgtEl>
                                          <p:spTgt spid="4"/>
                                        </p:tgtEl>
                                      </p:cBhvr>
                                    </p:animEffect>
                                    <p:animScale>
                                      <p:cBhvr>
                                        <p:cTn id="66" dur="250" autoRev="1" fill="hold"/>
                                        <p:tgtEl>
                                          <p:spTgt spid="4"/>
                                        </p:tgtEl>
                                      </p:cBhvr>
                                      <p:by x="105000" y="105000"/>
                                    </p:animScale>
                                  </p:childTnLst>
                                </p:cTn>
                              </p:par>
                            </p:childTnLst>
                          </p:cTn>
                        </p:par>
                      </p:childTnLst>
                    </p:cTn>
                  </p:par>
                </p:childTnLst>
              </p:cTn>
              <p:nextCondLst>
                <p:cond evt="onClick" delay="0">
                  <p:tgtEl>
                    <p:spTgt spid="4"/>
                  </p:tgtEl>
                </p:cond>
              </p:nextCondLst>
            </p:seq>
          </p:childTnLst>
        </p:cTn>
      </p:par>
    </p:tnLst>
    <p:bldLst>
      <p:bldP spid="4" grpId="0" animBg="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01864"/>
            <a:ext cx="12192000" cy="438153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4" name="Picture 23"/>
          <p:cNvPicPr>
            <a:picLocks noChangeAspect="1"/>
          </p:cNvPicPr>
          <p:nvPr/>
        </p:nvPicPr>
        <p:blipFill>
          <a:blip r:embed="rId2"/>
          <a:stretch>
            <a:fillRect/>
          </a:stretch>
        </p:blipFill>
        <p:spPr>
          <a:xfrm>
            <a:off x="358623" y="2445485"/>
            <a:ext cx="491067" cy="3454400"/>
          </a:xfrm>
          <a:prstGeom prst="rect">
            <a:avLst/>
          </a:prstGeom>
        </p:spPr>
      </p:pic>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616015"/>
            <a:ext cx="5236308" cy="3286739"/>
          </a:xfrm>
          <a:prstGeom prst="rect">
            <a:avLst/>
          </a:prstGeom>
        </p:spPr>
      </p:pic>
      <p:sp>
        <p:nvSpPr>
          <p:cNvPr id="5" name="Rectangle 12"/>
          <p:cNvSpPr/>
          <p:nvPr/>
        </p:nvSpPr>
        <p:spPr>
          <a:xfrm>
            <a:off x="0" y="-25400"/>
            <a:ext cx="12192000" cy="3320467"/>
          </a:xfrm>
          <a:custGeom>
            <a:avLst/>
            <a:gdLst>
              <a:gd name="connsiteX0" fmla="*/ 0 w 9144000"/>
              <a:gd name="connsiteY0" fmla="*/ 0 h 2780928"/>
              <a:gd name="connsiteX1" fmla="*/ 9144000 w 9144000"/>
              <a:gd name="connsiteY1" fmla="*/ 0 h 2780928"/>
              <a:gd name="connsiteX2" fmla="*/ 9144000 w 9144000"/>
              <a:gd name="connsiteY2" fmla="*/ 2780928 h 2780928"/>
              <a:gd name="connsiteX3" fmla="*/ 0 w 9144000"/>
              <a:gd name="connsiteY3" fmla="*/ 2780928 h 2780928"/>
              <a:gd name="connsiteX4" fmla="*/ 0 w 9144000"/>
              <a:gd name="connsiteY4" fmla="*/ 0 h 2780928"/>
              <a:gd name="connsiteX0-1" fmla="*/ 0 w 9144000"/>
              <a:gd name="connsiteY0-2" fmla="*/ 0 h 3162373"/>
              <a:gd name="connsiteX1-3" fmla="*/ 9144000 w 9144000"/>
              <a:gd name="connsiteY1-4" fmla="*/ 0 h 3162373"/>
              <a:gd name="connsiteX2-5" fmla="*/ 9144000 w 9144000"/>
              <a:gd name="connsiteY2-6" fmla="*/ 2780928 h 3162373"/>
              <a:gd name="connsiteX3-7" fmla="*/ 6477000 w 9144000"/>
              <a:gd name="connsiteY3-8" fmla="*/ 3162300 h 3162373"/>
              <a:gd name="connsiteX4-9" fmla="*/ 0 w 9144000"/>
              <a:gd name="connsiteY4-10" fmla="*/ 2780928 h 3162373"/>
              <a:gd name="connsiteX5" fmla="*/ 0 w 9144000"/>
              <a:gd name="connsiteY5" fmla="*/ 0 h 3162373"/>
              <a:gd name="connsiteX0-11" fmla="*/ 0 w 9144000"/>
              <a:gd name="connsiteY0-12" fmla="*/ 0 h 3162373"/>
              <a:gd name="connsiteX1-13" fmla="*/ 9144000 w 9144000"/>
              <a:gd name="connsiteY1-14" fmla="*/ 0 h 3162373"/>
              <a:gd name="connsiteX2-15" fmla="*/ 9144000 w 9144000"/>
              <a:gd name="connsiteY2-16" fmla="*/ 2780928 h 3162373"/>
              <a:gd name="connsiteX3-17" fmla="*/ 6477000 w 9144000"/>
              <a:gd name="connsiteY3-18" fmla="*/ 3162300 h 3162373"/>
              <a:gd name="connsiteX4-19" fmla="*/ 5105400 w 9144000"/>
              <a:gd name="connsiteY4-20" fmla="*/ 2781300 h 3162373"/>
              <a:gd name="connsiteX5-21" fmla="*/ 0 w 9144000"/>
              <a:gd name="connsiteY5-22" fmla="*/ 2780928 h 3162373"/>
              <a:gd name="connsiteX6" fmla="*/ 0 w 9144000"/>
              <a:gd name="connsiteY6" fmla="*/ 0 h 3162373"/>
              <a:gd name="connsiteX0-23" fmla="*/ 0 w 9144000"/>
              <a:gd name="connsiteY0-24" fmla="*/ 0 h 3162373"/>
              <a:gd name="connsiteX1-25" fmla="*/ 9144000 w 9144000"/>
              <a:gd name="connsiteY1-26" fmla="*/ 0 h 3162373"/>
              <a:gd name="connsiteX2-27" fmla="*/ 9144000 w 9144000"/>
              <a:gd name="connsiteY2-28" fmla="*/ 2780928 h 3162373"/>
              <a:gd name="connsiteX3-29" fmla="*/ 6477000 w 9144000"/>
              <a:gd name="connsiteY3-30" fmla="*/ 3162300 h 3162373"/>
              <a:gd name="connsiteX4-31" fmla="*/ 5105400 w 9144000"/>
              <a:gd name="connsiteY4-32" fmla="*/ 2781300 h 3162373"/>
              <a:gd name="connsiteX5-33" fmla="*/ 2286000 w 9144000"/>
              <a:gd name="connsiteY5-34" fmla="*/ 2952750 h 3162373"/>
              <a:gd name="connsiteX6-35" fmla="*/ 0 w 9144000"/>
              <a:gd name="connsiteY6-36" fmla="*/ 2780928 h 3162373"/>
              <a:gd name="connsiteX7" fmla="*/ 0 w 9144000"/>
              <a:gd name="connsiteY7" fmla="*/ 0 h 3162373"/>
              <a:gd name="connsiteX0-37" fmla="*/ 0 w 9144000"/>
              <a:gd name="connsiteY0-38" fmla="*/ 0 h 3162373"/>
              <a:gd name="connsiteX1-39" fmla="*/ 9144000 w 9144000"/>
              <a:gd name="connsiteY1-40" fmla="*/ 0 h 3162373"/>
              <a:gd name="connsiteX2-41" fmla="*/ 9144000 w 9144000"/>
              <a:gd name="connsiteY2-42" fmla="*/ 2780928 h 3162373"/>
              <a:gd name="connsiteX3-43" fmla="*/ 6477000 w 9144000"/>
              <a:gd name="connsiteY3-44" fmla="*/ 3162300 h 3162373"/>
              <a:gd name="connsiteX4-45" fmla="*/ 6096000 w 9144000"/>
              <a:gd name="connsiteY4-46" fmla="*/ 2647950 h 3162373"/>
              <a:gd name="connsiteX5-47" fmla="*/ 2286000 w 9144000"/>
              <a:gd name="connsiteY5-48" fmla="*/ 2952750 h 3162373"/>
              <a:gd name="connsiteX6-49" fmla="*/ 0 w 9144000"/>
              <a:gd name="connsiteY6-50" fmla="*/ 2780928 h 3162373"/>
              <a:gd name="connsiteX7-51" fmla="*/ 0 w 9144000"/>
              <a:gd name="connsiteY7-52" fmla="*/ 0 h 3162373"/>
              <a:gd name="connsiteX0-53" fmla="*/ 0 w 9144000"/>
              <a:gd name="connsiteY0-54" fmla="*/ 0 h 3162373"/>
              <a:gd name="connsiteX1-55" fmla="*/ 9144000 w 9144000"/>
              <a:gd name="connsiteY1-56" fmla="*/ 0 h 3162373"/>
              <a:gd name="connsiteX2-57" fmla="*/ 9144000 w 9144000"/>
              <a:gd name="connsiteY2-58" fmla="*/ 2780928 h 3162373"/>
              <a:gd name="connsiteX3-59" fmla="*/ 6477000 w 9144000"/>
              <a:gd name="connsiteY3-60" fmla="*/ 3162300 h 3162373"/>
              <a:gd name="connsiteX4-61" fmla="*/ 5619750 w 9144000"/>
              <a:gd name="connsiteY4-62" fmla="*/ 2762250 h 3162373"/>
              <a:gd name="connsiteX5-63" fmla="*/ 2286000 w 9144000"/>
              <a:gd name="connsiteY5-64" fmla="*/ 2952750 h 3162373"/>
              <a:gd name="connsiteX6-65" fmla="*/ 0 w 9144000"/>
              <a:gd name="connsiteY6-66" fmla="*/ 2780928 h 3162373"/>
              <a:gd name="connsiteX7-67" fmla="*/ 0 w 9144000"/>
              <a:gd name="connsiteY7-68" fmla="*/ 0 h 3162373"/>
              <a:gd name="connsiteX0-69" fmla="*/ 0 w 9144000"/>
              <a:gd name="connsiteY0-70" fmla="*/ 0 h 3333801"/>
              <a:gd name="connsiteX1-71" fmla="*/ 9144000 w 9144000"/>
              <a:gd name="connsiteY1-72" fmla="*/ 0 h 3333801"/>
              <a:gd name="connsiteX2-73" fmla="*/ 9144000 w 9144000"/>
              <a:gd name="connsiteY2-74" fmla="*/ 2780928 h 3333801"/>
              <a:gd name="connsiteX3-75" fmla="*/ 6400800 w 9144000"/>
              <a:gd name="connsiteY3-76" fmla="*/ 3333750 h 3333801"/>
              <a:gd name="connsiteX4-77" fmla="*/ 5619750 w 9144000"/>
              <a:gd name="connsiteY4-78" fmla="*/ 2762250 h 3333801"/>
              <a:gd name="connsiteX5-79" fmla="*/ 2286000 w 9144000"/>
              <a:gd name="connsiteY5-80" fmla="*/ 2952750 h 3333801"/>
              <a:gd name="connsiteX6-81" fmla="*/ 0 w 9144000"/>
              <a:gd name="connsiteY6-82" fmla="*/ 2780928 h 3333801"/>
              <a:gd name="connsiteX7-83" fmla="*/ 0 w 9144000"/>
              <a:gd name="connsiteY7-84" fmla="*/ 0 h 3333801"/>
              <a:gd name="connsiteX0-85" fmla="*/ 0 w 9144000"/>
              <a:gd name="connsiteY0-86" fmla="*/ 0 h 3333801"/>
              <a:gd name="connsiteX1-87" fmla="*/ 9144000 w 9144000"/>
              <a:gd name="connsiteY1-88" fmla="*/ 0 h 3333801"/>
              <a:gd name="connsiteX2-89" fmla="*/ 9144000 w 9144000"/>
              <a:gd name="connsiteY2-90" fmla="*/ 2780928 h 3333801"/>
              <a:gd name="connsiteX3-91" fmla="*/ 6400800 w 9144000"/>
              <a:gd name="connsiteY3-92" fmla="*/ 3333750 h 3333801"/>
              <a:gd name="connsiteX4-93" fmla="*/ 4622224 w 9144000"/>
              <a:gd name="connsiteY4-94" fmla="*/ 2790662 h 3333801"/>
              <a:gd name="connsiteX5-95" fmla="*/ 2286000 w 9144000"/>
              <a:gd name="connsiteY5-96" fmla="*/ 2952750 h 3333801"/>
              <a:gd name="connsiteX6-97" fmla="*/ 0 w 9144000"/>
              <a:gd name="connsiteY6-98" fmla="*/ 2780928 h 3333801"/>
              <a:gd name="connsiteX7-99" fmla="*/ 0 w 9144000"/>
              <a:gd name="connsiteY7-100" fmla="*/ 0 h 3333801"/>
              <a:gd name="connsiteX0-101" fmla="*/ 0 w 9144000"/>
              <a:gd name="connsiteY0-102" fmla="*/ 0 h 3518474"/>
              <a:gd name="connsiteX1-103" fmla="*/ 9144000 w 9144000"/>
              <a:gd name="connsiteY1-104" fmla="*/ 0 h 3518474"/>
              <a:gd name="connsiteX2-105" fmla="*/ 9144000 w 9144000"/>
              <a:gd name="connsiteY2-106" fmla="*/ 2780928 h 3518474"/>
              <a:gd name="connsiteX3-107" fmla="*/ 5056909 w 9144000"/>
              <a:gd name="connsiteY3-108" fmla="*/ 3518436 h 3518474"/>
              <a:gd name="connsiteX4-109" fmla="*/ 4622224 w 9144000"/>
              <a:gd name="connsiteY4-110" fmla="*/ 2790662 h 3518474"/>
              <a:gd name="connsiteX5-111" fmla="*/ 2286000 w 9144000"/>
              <a:gd name="connsiteY5-112" fmla="*/ 2952750 h 3518474"/>
              <a:gd name="connsiteX6-113" fmla="*/ 0 w 9144000"/>
              <a:gd name="connsiteY6-114" fmla="*/ 2780928 h 3518474"/>
              <a:gd name="connsiteX7-115" fmla="*/ 0 w 9144000"/>
              <a:gd name="connsiteY7-116" fmla="*/ 0 h 3518474"/>
              <a:gd name="connsiteX0-117" fmla="*/ 0 w 9144000"/>
              <a:gd name="connsiteY0-118" fmla="*/ 0 h 3518474"/>
              <a:gd name="connsiteX1-119" fmla="*/ 9144000 w 9144000"/>
              <a:gd name="connsiteY1-120" fmla="*/ 0 h 3518474"/>
              <a:gd name="connsiteX2-121" fmla="*/ 9144000 w 9144000"/>
              <a:gd name="connsiteY2-122" fmla="*/ 2780928 h 3518474"/>
              <a:gd name="connsiteX3-123" fmla="*/ 5056909 w 9144000"/>
              <a:gd name="connsiteY3-124" fmla="*/ 3518436 h 3518474"/>
              <a:gd name="connsiteX4-125" fmla="*/ 4428260 w 9144000"/>
              <a:gd name="connsiteY4-126" fmla="*/ 2748042 h 3518474"/>
              <a:gd name="connsiteX5-127" fmla="*/ 2286000 w 9144000"/>
              <a:gd name="connsiteY5-128" fmla="*/ 2952750 h 3518474"/>
              <a:gd name="connsiteX6-129" fmla="*/ 0 w 9144000"/>
              <a:gd name="connsiteY6-130" fmla="*/ 2780928 h 3518474"/>
              <a:gd name="connsiteX7-131" fmla="*/ 0 w 9144000"/>
              <a:gd name="connsiteY7-132" fmla="*/ 0 h 3518474"/>
              <a:gd name="connsiteX0-133" fmla="*/ 0 w 9144000"/>
              <a:gd name="connsiteY0-134" fmla="*/ 0 h 3404828"/>
              <a:gd name="connsiteX1-135" fmla="*/ 9144000 w 9144000"/>
              <a:gd name="connsiteY1-136" fmla="*/ 0 h 3404828"/>
              <a:gd name="connsiteX2-137" fmla="*/ 9144000 w 9144000"/>
              <a:gd name="connsiteY2-138" fmla="*/ 2780928 h 3404828"/>
              <a:gd name="connsiteX3-139" fmla="*/ 5306291 w 9144000"/>
              <a:gd name="connsiteY3-140" fmla="*/ 3404782 h 3404828"/>
              <a:gd name="connsiteX4-141" fmla="*/ 4428260 w 9144000"/>
              <a:gd name="connsiteY4-142" fmla="*/ 2748042 h 3404828"/>
              <a:gd name="connsiteX5-143" fmla="*/ 2286000 w 9144000"/>
              <a:gd name="connsiteY5-144" fmla="*/ 2952750 h 3404828"/>
              <a:gd name="connsiteX6-145" fmla="*/ 0 w 9144000"/>
              <a:gd name="connsiteY6-146" fmla="*/ 2780928 h 3404828"/>
              <a:gd name="connsiteX7-147" fmla="*/ 0 w 9144000"/>
              <a:gd name="connsiteY7-148" fmla="*/ 0 h 34048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9144000" h="3404828">
                <a:moveTo>
                  <a:pt x="0" y="0"/>
                </a:moveTo>
                <a:lnTo>
                  <a:pt x="9144000" y="0"/>
                </a:lnTo>
                <a:lnTo>
                  <a:pt x="9144000" y="2780928"/>
                </a:lnTo>
                <a:cubicBezTo>
                  <a:pt x="8248650" y="2774702"/>
                  <a:pt x="6201641" y="3411008"/>
                  <a:pt x="5306291" y="3404782"/>
                </a:cubicBezTo>
                <a:cubicBezTo>
                  <a:pt x="4423641" y="3353982"/>
                  <a:pt x="5310910" y="2798842"/>
                  <a:pt x="4428260" y="2748042"/>
                </a:cubicBezTo>
                <a:cubicBezTo>
                  <a:pt x="3488460" y="2748042"/>
                  <a:pt x="3225800" y="2952750"/>
                  <a:pt x="2286000" y="2952750"/>
                </a:cubicBezTo>
                <a:lnTo>
                  <a:pt x="0" y="2780928"/>
                </a:lnTo>
                <a:lnTo>
                  <a:pt x="0"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5" name="Picture 34"/>
          <p:cNvPicPr>
            <a:picLocks noChangeAspect="1"/>
          </p:cNvPicPr>
          <p:nvPr/>
        </p:nvPicPr>
        <p:blipFill>
          <a:blip r:embed="rId4"/>
          <a:stretch>
            <a:fillRect/>
          </a:stretch>
        </p:blipFill>
        <p:spPr>
          <a:xfrm>
            <a:off x="1635498" y="3523092"/>
            <a:ext cx="3310565" cy="1862193"/>
          </a:xfrm>
          <a:prstGeom prst="rect">
            <a:avLst/>
          </a:prstGeom>
        </p:spPr>
      </p:pic>
      <p:pic>
        <p:nvPicPr>
          <p:cNvPr id="32" name="Picture 31"/>
          <p:cNvPicPr>
            <a:picLocks noChangeAspect="1"/>
          </p:cNvPicPr>
          <p:nvPr/>
        </p:nvPicPr>
        <p:blipFill>
          <a:blip r:embed="rId5"/>
          <a:stretch>
            <a:fillRect/>
          </a:stretch>
        </p:blipFill>
        <p:spPr>
          <a:xfrm flipH="1">
            <a:off x="8084698" y="3615950"/>
            <a:ext cx="448735" cy="568325"/>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394" y="3056601"/>
            <a:ext cx="3046729" cy="382434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593" y="1197940"/>
            <a:ext cx="3153403" cy="3567897"/>
          </a:xfrm>
          <a:prstGeom prst="rect">
            <a:avLst/>
          </a:prstGeom>
        </p:spPr>
      </p:pic>
      <p:grpSp>
        <p:nvGrpSpPr>
          <p:cNvPr id="8" name="Group 7"/>
          <p:cNvGrpSpPr/>
          <p:nvPr/>
        </p:nvGrpSpPr>
        <p:grpSpPr>
          <a:xfrm>
            <a:off x="9678002" y="3466199"/>
            <a:ext cx="2395204" cy="1089218"/>
            <a:chOff x="9540551" y="4420621"/>
            <a:chExt cx="1619672" cy="982061"/>
          </a:xfrm>
        </p:grpSpPr>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40551" y="4420621"/>
              <a:ext cx="1619672" cy="982061"/>
            </a:xfrm>
            <a:prstGeom prst="rect">
              <a:avLst/>
            </a:prstGeom>
          </p:spPr>
        </p:pic>
        <p:sp>
          <p:nvSpPr>
            <p:cNvPr id="10" name="TextBox 9"/>
            <p:cNvSpPr txBox="1"/>
            <p:nvPr/>
          </p:nvSpPr>
          <p:spPr>
            <a:xfrm>
              <a:off x="10094177" y="4633824"/>
              <a:ext cx="615915" cy="6014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241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1" name="Group 10"/>
          <p:cNvGrpSpPr/>
          <p:nvPr/>
        </p:nvGrpSpPr>
        <p:grpSpPr>
          <a:xfrm flipH="1">
            <a:off x="-315804" y="3472940"/>
            <a:ext cx="2107669" cy="958463"/>
            <a:chOff x="9540552" y="4420621"/>
            <a:chExt cx="1619672" cy="982061"/>
          </a:xfrm>
        </p:grpSpPr>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3" name="TextBox 12"/>
            <p:cNvSpPr txBox="1"/>
            <p:nvPr/>
          </p:nvSpPr>
          <p:spPr>
            <a:xfrm>
              <a:off x="10052990" y="4590511"/>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221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4" name="Group 13"/>
          <p:cNvGrpSpPr/>
          <p:nvPr/>
        </p:nvGrpSpPr>
        <p:grpSpPr>
          <a:xfrm flipH="1">
            <a:off x="329783" y="5371275"/>
            <a:ext cx="2107669" cy="958462"/>
            <a:chOff x="9540552" y="4420621"/>
            <a:chExt cx="1619672" cy="982061"/>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6" name="TextBox 15"/>
            <p:cNvSpPr txBox="1"/>
            <p:nvPr/>
          </p:nvSpPr>
          <p:spPr>
            <a:xfrm>
              <a:off x="10089477" y="4619525"/>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201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7" name="Group 16"/>
          <p:cNvGrpSpPr/>
          <p:nvPr/>
        </p:nvGrpSpPr>
        <p:grpSpPr>
          <a:xfrm>
            <a:off x="9806258" y="5344282"/>
            <a:ext cx="2266948" cy="1030894"/>
            <a:chOff x="9540552" y="4420621"/>
            <a:chExt cx="1619672" cy="982061"/>
          </a:xfrm>
        </p:grpSpPr>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9" name="TextBox 18"/>
            <p:cNvSpPr txBox="1"/>
            <p:nvPr/>
          </p:nvSpPr>
          <p:spPr>
            <a:xfrm>
              <a:off x="9989405" y="4665786"/>
              <a:ext cx="650761" cy="6355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231</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3814" y="937919"/>
            <a:ext cx="5634948" cy="2153741"/>
          </a:xfrm>
          <a:prstGeom prst="rect">
            <a:avLst/>
          </a:prstGeom>
        </p:spPr>
      </p:pic>
      <p:grpSp>
        <p:nvGrpSpPr>
          <p:cNvPr id="21" name="Group 20"/>
          <p:cNvGrpSpPr/>
          <p:nvPr/>
        </p:nvGrpSpPr>
        <p:grpSpPr>
          <a:xfrm flipH="1">
            <a:off x="8031774" y="480301"/>
            <a:ext cx="1646228" cy="740062"/>
            <a:chOff x="9540552" y="4420621"/>
            <a:chExt cx="1619672" cy="982061"/>
          </a:xfrm>
        </p:grpSpPr>
        <p:pic>
          <p:nvPicPr>
            <p:cNvPr id="22" name="Picture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23" name="TextBox 22"/>
            <p:cNvSpPr txBox="1"/>
            <p:nvPr/>
          </p:nvSpPr>
          <p:spPr>
            <a:xfrm>
              <a:off x="9873464" y="4545051"/>
              <a:ext cx="796773" cy="7759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highlight>
                    <a:srgbClr val="FFFF00"/>
                  </a:highlight>
                  <a:uLnTx/>
                  <a:uFillTx/>
                  <a:latin typeface="Calibri"/>
                  <a:ea typeface="+mn-ea"/>
                  <a:cs typeface="+mn-cs"/>
                </a:rPr>
                <a:t>231</a:t>
              </a:r>
              <a:endParaRPr kumimoji="0" lang="vi-VN" sz="3200"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5" name="Picture 24"/>
          <p:cNvPicPr>
            <a:picLocks noChangeAspect="1"/>
          </p:cNvPicPr>
          <p:nvPr/>
        </p:nvPicPr>
        <p:blipFill>
          <a:blip r:embed="rId2"/>
          <a:stretch>
            <a:fillRect/>
          </a:stretch>
        </p:blipFill>
        <p:spPr>
          <a:xfrm flipH="1">
            <a:off x="9065681" y="4352666"/>
            <a:ext cx="360441" cy="2535511"/>
          </a:xfrm>
          <a:prstGeom prst="rect">
            <a:avLst/>
          </a:prstGeom>
        </p:spPr>
      </p:pic>
      <p:pic>
        <p:nvPicPr>
          <p:cNvPr id="26" name="Picture 25"/>
          <p:cNvPicPr>
            <a:picLocks noChangeAspect="1"/>
          </p:cNvPicPr>
          <p:nvPr/>
        </p:nvPicPr>
        <p:blipFill>
          <a:blip r:embed="rId2"/>
          <a:stretch>
            <a:fillRect/>
          </a:stretch>
        </p:blipFill>
        <p:spPr>
          <a:xfrm>
            <a:off x="5283201" y="3429000"/>
            <a:ext cx="491067" cy="3454400"/>
          </a:xfrm>
          <a:prstGeom prst="rect">
            <a:avLst/>
          </a:prstGeom>
        </p:spPr>
      </p:pic>
      <p:sp>
        <p:nvSpPr>
          <p:cNvPr id="7" name="TextBox 6"/>
          <p:cNvSpPr txBox="1"/>
          <p:nvPr/>
        </p:nvSpPr>
        <p:spPr>
          <a:xfrm>
            <a:off x="1957493" y="583693"/>
            <a:ext cx="4634771" cy="6661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rPr>
              <a:t>21 x 11 =</a:t>
            </a:r>
            <a:r>
              <a:rPr kumimoji="0" lang="en-US" sz="3735" b="1" i="0" u="none" strike="noStrike" kern="1200" cap="none" spc="0" normalizeH="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rPr>
              <a:t> ?</a:t>
            </a:r>
            <a:endParaRPr kumimoji="0" lang="vi-VN" sz="3735"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endParaRPr>
          </a:p>
        </p:txBody>
      </p:sp>
      <p:pic>
        <p:nvPicPr>
          <p:cNvPr id="34" name="Picture 33"/>
          <p:cNvPicPr>
            <a:picLocks noChangeAspect="1"/>
          </p:cNvPicPr>
          <p:nvPr/>
        </p:nvPicPr>
        <p:blipFill>
          <a:blip r:embed="rId13"/>
          <a:stretch>
            <a:fillRect/>
          </a:stretch>
        </p:blipFill>
        <p:spPr>
          <a:xfrm>
            <a:off x="2774347" y="2503689"/>
            <a:ext cx="990240" cy="345084"/>
          </a:xfrm>
          <a:prstGeom prst="rect">
            <a:avLst/>
          </a:prstGeom>
        </p:spPr>
      </p:pic>
      <p:pic>
        <p:nvPicPr>
          <p:cNvPr id="36" name="Picture 3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8031" y="2213277"/>
            <a:ext cx="827759" cy="620819"/>
          </a:xfrm>
          <a:prstGeom prst="rect">
            <a:avLst/>
          </a:prstGeom>
        </p:spPr>
      </p:pic>
      <p:pic>
        <p:nvPicPr>
          <p:cNvPr id="37" name="Picture 3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83568" y="2534067"/>
            <a:ext cx="609873" cy="457405"/>
          </a:xfrm>
          <a:prstGeom prst="rect">
            <a:avLst/>
          </a:prstGeom>
        </p:spPr>
      </p:pic>
      <p:pic>
        <p:nvPicPr>
          <p:cNvPr id="38" name="Picture 37"/>
          <p:cNvPicPr>
            <a:picLocks noChangeAspect="1"/>
          </p:cNvPicPr>
          <p:nvPr/>
        </p:nvPicPr>
        <p:blipFill>
          <a:blip r:embed="rId5"/>
          <a:stretch>
            <a:fillRect/>
          </a:stretch>
        </p:blipFill>
        <p:spPr>
          <a:xfrm>
            <a:off x="1749481" y="3596284"/>
            <a:ext cx="460071" cy="582685"/>
          </a:xfrm>
          <a:prstGeom prst="rect">
            <a:avLst/>
          </a:prstGeom>
        </p:spPr>
      </p:pic>
    </p:spTree>
    <p:extLst>
      <p:ext uri="{BB962C8B-B14F-4D97-AF65-F5344CB8AC3E}">
        <p14:creationId xmlns:p14="http://schemas.microsoft.com/office/powerpoint/2010/main" val="4077736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34" presetClass="emph" presetSubtype="0" repeatCount="indefinite" fill="hold" grpId="1" nodeType="withEffect">
                                  <p:stCondLst>
                                    <p:cond delay="0"/>
                                  </p:stCondLst>
                                  <p:iterate type="lt">
                                    <p:tmPct val="10000"/>
                                  </p:iterate>
                                  <p:childTnLst>
                                    <p:animMotion origin="layout" path="M 4.16667E-7 -3.7037E-7 L 4.16667E-7 -0.07222 " pathEditMode="relative" rAng="0" ptsTypes="AA">
                                      <p:cBhvr>
                                        <p:cTn id="9" dur="250" accel="50000" decel="50000" autoRev="1" fill="hold">
                                          <p:stCondLst>
                                            <p:cond delay="0"/>
                                          </p:stCondLst>
                                        </p:cTn>
                                        <p:tgtEl>
                                          <p:spTgt spid="7"/>
                                        </p:tgtEl>
                                        <p:attrNameLst>
                                          <p:attrName>ppt_x</p:attrName>
                                          <p:attrName>ppt_y</p:attrName>
                                        </p:attrNameLst>
                                      </p:cBhvr>
                                      <p:rCtr x="0" y="-3611"/>
                                    </p:animMotion>
                                    <p:animRot by="1500000">
                                      <p:cBhvr>
                                        <p:cTn id="10" dur="125" fill="hold">
                                          <p:stCondLst>
                                            <p:cond delay="0"/>
                                          </p:stCondLst>
                                        </p:cTn>
                                        <p:tgtEl>
                                          <p:spTgt spid="7"/>
                                        </p:tgtEl>
                                        <p:attrNameLst>
                                          <p:attrName>r</p:attrName>
                                        </p:attrNameLst>
                                      </p:cBhvr>
                                    </p:animRot>
                                    <p:animRot by="-1500000">
                                      <p:cBhvr>
                                        <p:cTn id="11" dur="125" fill="hold">
                                          <p:stCondLst>
                                            <p:cond delay="125"/>
                                          </p:stCondLst>
                                        </p:cTn>
                                        <p:tgtEl>
                                          <p:spTgt spid="7"/>
                                        </p:tgtEl>
                                        <p:attrNameLst>
                                          <p:attrName>r</p:attrName>
                                        </p:attrNameLst>
                                      </p:cBhvr>
                                    </p:animRot>
                                    <p:animRot by="-1500000">
                                      <p:cBhvr>
                                        <p:cTn id="12" dur="125" fill="hold">
                                          <p:stCondLst>
                                            <p:cond delay="250"/>
                                          </p:stCondLst>
                                        </p:cTn>
                                        <p:tgtEl>
                                          <p:spTgt spid="7"/>
                                        </p:tgtEl>
                                        <p:attrNameLst>
                                          <p:attrName>r</p:attrName>
                                        </p:attrNameLst>
                                      </p:cBhvr>
                                    </p:animRot>
                                    <p:animRot by="1500000">
                                      <p:cBhvr>
                                        <p:cTn id="13" dur="125" fill="hold">
                                          <p:stCondLst>
                                            <p:cond delay="375"/>
                                          </p:stCondLst>
                                        </p:cTn>
                                        <p:tgtEl>
                                          <p:spTgt spid="7"/>
                                        </p:tgtEl>
                                        <p:attrNameLst>
                                          <p:attrName>r</p:attrName>
                                        </p:attrNameLst>
                                      </p:cBhvr>
                                    </p:animRot>
                                  </p:childTnLst>
                                </p:cTn>
                              </p:par>
                              <p:par>
                                <p:cTn id="14"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15" dur="19250" fill="hold"/>
                                        <p:tgtEl>
                                          <p:spTgt spid="8"/>
                                        </p:tgtEl>
                                        <p:attrNameLst>
                                          <p:attrName>ppt_x</p:attrName>
                                          <p:attrName>ppt_y</p:attrName>
                                        </p:attrNameLst>
                                      </p:cBhvr>
                                      <p:rCtr x="-58524" y="-741"/>
                                    </p:animMotion>
                                  </p:childTnLst>
                                </p:cTn>
                              </p:par>
                              <p:par>
                                <p:cTn id="16" presetID="35" presetClass="path" presetSubtype="0" repeatCount="indefinite" accel="50000" decel="50000" fill="hold" nodeType="withEffect">
                                  <p:stCondLst>
                                    <p:cond delay="0"/>
                                  </p:stCondLst>
                                  <p:childTnLst>
                                    <p:animMotion origin="layout" path="M 1.38889E-6 -3.7037E-7 L 1.22639 0.01065 " pathEditMode="relative" rAng="0" ptsTypes="AA">
                                      <p:cBhvr>
                                        <p:cTn id="17" dur="19250" fill="hold"/>
                                        <p:tgtEl>
                                          <p:spTgt spid="11"/>
                                        </p:tgtEl>
                                        <p:attrNameLst>
                                          <p:attrName>ppt_x</p:attrName>
                                          <p:attrName>ppt_y</p:attrName>
                                        </p:attrNameLst>
                                      </p:cBhvr>
                                      <p:rCtr x="61319" y="532"/>
                                    </p:animMotion>
                                  </p:childTnLst>
                                </p:cTn>
                              </p:par>
                              <p:par>
                                <p:cTn id="18" presetID="35" presetClass="path" presetSubtype="0" repeatCount="indefinite" accel="50000" decel="50000" fill="hold" nodeType="withEffect">
                                  <p:stCondLst>
                                    <p:cond delay="0"/>
                                  </p:stCondLst>
                                  <p:childTnLst>
                                    <p:animMotion origin="layout" path="M -1.45833E-6 7.40741E-7 L 1.22643 0.01065 " pathEditMode="relative" rAng="0" ptsTypes="AA">
                                      <p:cBhvr>
                                        <p:cTn id="19" dur="19250" fill="hold"/>
                                        <p:tgtEl>
                                          <p:spTgt spid="14"/>
                                        </p:tgtEl>
                                        <p:attrNameLst>
                                          <p:attrName>ppt_x</p:attrName>
                                          <p:attrName>ppt_y</p:attrName>
                                        </p:attrNameLst>
                                      </p:cBhvr>
                                      <p:rCtr x="61315" y="532"/>
                                    </p:animMotion>
                                  </p:childTnLst>
                                </p:cTn>
                              </p:par>
                              <p:par>
                                <p:cTn id="20"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21" dur="19250" fill="hold"/>
                                        <p:tgtEl>
                                          <p:spTgt spid="17"/>
                                        </p:tgtEl>
                                        <p:attrNameLst>
                                          <p:attrName>ppt_x</p:attrName>
                                          <p:attrName>ppt_y</p:attrName>
                                        </p:attrNameLst>
                                      </p:cBhvr>
                                      <p:rCtr x="-58524" y="-741"/>
                                    </p:animMotion>
                                  </p:childTnLst>
                                </p:cTn>
                              </p:par>
                              <p:par>
                                <p:cTn id="22" presetID="7" presetClass="path" presetSubtype="0" repeatCount="indefinite" accel="50000" decel="50000" fill="hold" nodeType="withEffect">
                                  <p:stCondLst>
                                    <p:cond delay="0"/>
                                  </p:stCondLst>
                                  <p:childTnLst>
                                    <p:animMotion origin="layout" path="M -2.77778E-7 1.35802E-6 L 0.01024 1.35802E-6 L 0.01024 0.33025 L -2.77778E-7 0.33025 L -2.77778E-7 1.35802E-6 Z " pathEditMode="relative" rAng="0" ptsTypes="FFFFF">
                                      <p:cBhvr>
                                        <p:cTn id="23" dur="20000" fill="hold"/>
                                        <p:tgtEl>
                                          <p:spTgt spid="32"/>
                                        </p:tgtEl>
                                        <p:attrNameLst>
                                          <p:attrName>ppt_x</p:attrName>
                                          <p:attrName>ppt_y</p:attrName>
                                        </p:attrNameLst>
                                      </p:cBhvr>
                                      <p:rCtr x="503" y="16512"/>
                                    </p:animMotion>
                                  </p:childTnLst>
                                </p:cTn>
                              </p:par>
                              <p:par>
                                <p:cTn id="24" presetID="7" presetClass="path" presetSubtype="0" repeatCount="indefinite" accel="50000" decel="50000" fill="hold" nodeType="withEffect">
                                  <p:stCondLst>
                                    <p:cond delay="0"/>
                                  </p:stCondLst>
                                  <p:childTnLst>
                                    <p:animMotion origin="layout" path="M -5.55556E-7 -3.20469E-6 L 0.53924 -3.20469E-6 L 0.53924 0.01791 L -5.55556E-7 0.01791 L -5.55556E-7 -3.20469E-6 Z " pathEditMode="relative" rAng="0" ptsTypes="FFFFF">
                                      <p:cBhvr>
                                        <p:cTn id="25" dur="45000" fill="hold"/>
                                        <p:tgtEl>
                                          <p:spTgt spid="35"/>
                                        </p:tgtEl>
                                        <p:attrNameLst>
                                          <p:attrName>ppt_x</p:attrName>
                                          <p:attrName>ppt_y</p:attrName>
                                        </p:attrNameLst>
                                      </p:cBhvr>
                                      <p:rCtr x="26962" y="895"/>
                                    </p:animMotion>
                                  </p:childTnLst>
                                </p:cTn>
                              </p:par>
                              <p:par>
                                <p:cTn id="26" presetID="7" presetClass="path" presetSubtype="0" repeatCount="indefinite" accel="50000" decel="50000" fill="hold" nodeType="withEffect">
                                  <p:stCondLst>
                                    <p:cond delay="0"/>
                                  </p:stCondLst>
                                  <p:childTnLst>
                                    <p:animMotion origin="layout" path="M 1.48148E-6 3.33333E-6 L 0.01018 3.33333E-6 L 0.01018 0.33024 L 1.48148E-6 0.33024 L 1.48148E-6 3.33333E-6 Z " pathEditMode="relative" rAng="0" ptsTypes="AAAAA">
                                      <p:cBhvr>
                                        <p:cTn id="27" dur="10000" fill="hold"/>
                                        <p:tgtEl>
                                          <p:spTgt spid="38"/>
                                        </p:tgtEl>
                                        <p:attrNameLst>
                                          <p:attrName>ppt_x</p:attrName>
                                          <p:attrName>ppt_y</p:attrName>
                                        </p:attrNameLst>
                                      </p:cBhvr>
                                      <p:rCtr x="509" y="1651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14"/>
                                        </p:tgtEl>
                                      </p:cBhvr>
                                    </p:animEffect>
                                    <p:animScale>
                                      <p:cBhvr>
                                        <p:cTn id="45" dur="250" autoRev="1" fill="hold"/>
                                        <p:tgtEl>
                                          <p:spTgt spid="14"/>
                                        </p:tgtEl>
                                      </p:cBhvr>
                                      <p:by x="105000" y="105000"/>
                                    </p:animScale>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
                                        </p:tgtEl>
                                      </p:cBhvr>
                                    </p:animEffect>
                                    <p:set>
                                      <p:cBhvr>
                                        <p:cTn id="54" dur="1" fill="hold">
                                          <p:stCondLst>
                                            <p:cond delay="499"/>
                                          </p:stCondLst>
                                        </p:cTn>
                                        <p:tgtEl>
                                          <p:spTgt spid="6"/>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nextCondLst>
                <p:cond evt="onClick" delay="0">
                  <p:tgtEl>
                    <p:spTgt spid="17"/>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grpId="0" nodeType="clickEffect">
                                  <p:stCondLst>
                                    <p:cond delay="0"/>
                                  </p:stCondLst>
                                  <p:childTnLst>
                                    <p:animEffect transition="out" filter="fade">
                                      <p:cBhvr>
                                        <p:cTn id="65" dur="500" tmFilter="0, 0; .2, .5; .8, .5; 1, 0"/>
                                        <p:tgtEl>
                                          <p:spTgt spid="4"/>
                                        </p:tgtEl>
                                      </p:cBhvr>
                                    </p:animEffect>
                                    <p:animScale>
                                      <p:cBhvr>
                                        <p:cTn id="66" dur="250" autoRev="1" fill="hold"/>
                                        <p:tgtEl>
                                          <p:spTgt spid="4"/>
                                        </p:tgtEl>
                                      </p:cBhvr>
                                      <p:by x="105000" y="105000"/>
                                    </p:animScale>
                                  </p:childTnLst>
                                </p:cTn>
                              </p:par>
                            </p:childTnLst>
                          </p:cTn>
                        </p:par>
                      </p:childTnLst>
                    </p:cTn>
                  </p:par>
                </p:childTnLst>
              </p:cTn>
              <p:nextCondLst>
                <p:cond evt="onClick" delay="0">
                  <p:tgtEl>
                    <p:spTgt spid="4"/>
                  </p:tgtEl>
                </p:cond>
              </p:nextCondLst>
            </p:seq>
          </p:childTnLst>
        </p:cTn>
      </p:par>
    </p:tnLst>
    <p:bldLst>
      <p:bldP spid="4" grpId="0" animBg="1"/>
      <p:bldP spid="7"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01864"/>
            <a:ext cx="12192000" cy="438153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4" name="Picture 23"/>
          <p:cNvPicPr>
            <a:picLocks noChangeAspect="1"/>
          </p:cNvPicPr>
          <p:nvPr/>
        </p:nvPicPr>
        <p:blipFill>
          <a:blip r:embed="rId2"/>
          <a:stretch>
            <a:fillRect/>
          </a:stretch>
        </p:blipFill>
        <p:spPr>
          <a:xfrm>
            <a:off x="358623" y="2445485"/>
            <a:ext cx="491067" cy="3454400"/>
          </a:xfrm>
          <a:prstGeom prst="rect">
            <a:avLst/>
          </a:prstGeom>
        </p:spPr>
      </p:pic>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616015"/>
            <a:ext cx="5236308" cy="3286739"/>
          </a:xfrm>
          <a:prstGeom prst="rect">
            <a:avLst/>
          </a:prstGeom>
        </p:spPr>
      </p:pic>
      <p:sp>
        <p:nvSpPr>
          <p:cNvPr id="5" name="Rectangle 12"/>
          <p:cNvSpPr/>
          <p:nvPr/>
        </p:nvSpPr>
        <p:spPr>
          <a:xfrm>
            <a:off x="0" y="-25400"/>
            <a:ext cx="12192000" cy="3320467"/>
          </a:xfrm>
          <a:custGeom>
            <a:avLst/>
            <a:gdLst>
              <a:gd name="connsiteX0" fmla="*/ 0 w 9144000"/>
              <a:gd name="connsiteY0" fmla="*/ 0 h 2780928"/>
              <a:gd name="connsiteX1" fmla="*/ 9144000 w 9144000"/>
              <a:gd name="connsiteY1" fmla="*/ 0 h 2780928"/>
              <a:gd name="connsiteX2" fmla="*/ 9144000 w 9144000"/>
              <a:gd name="connsiteY2" fmla="*/ 2780928 h 2780928"/>
              <a:gd name="connsiteX3" fmla="*/ 0 w 9144000"/>
              <a:gd name="connsiteY3" fmla="*/ 2780928 h 2780928"/>
              <a:gd name="connsiteX4" fmla="*/ 0 w 9144000"/>
              <a:gd name="connsiteY4" fmla="*/ 0 h 2780928"/>
              <a:gd name="connsiteX0-1" fmla="*/ 0 w 9144000"/>
              <a:gd name="connsiteY0-2" fmla="*/ 0 h 3162373"/>
              <a:gd name="connsiteX1-3" fmla="*/ 9144000 w 9144000"/>
              <a:gd name="connsiteY1-4" fmla="*/ 0 h 3162373"/>
              <a:gd name="connsiteX2-5" fmla="*/ 9144000 w 9144000"/>
              <a:gd name="connsiteY2-6" fmla="*/ 2780928 h 3162373"/>
              <a:gd name="connsiteX3-7" fmla="*/ 6477000 w 9144000"/>
              <a:gd name="connsiteY3-8" fmla="*/ 3162300 h 3162373"/>
              <a:gd name="connsiteX4-9" fmla="*/ 0 w 9144000"/>
              <a:gd name="connsiteY4-10" fmla="*/ 2780928 h 3162373"/>
              <a:gd name="connsiteX5" fmla="*/ 0 w 9144000"/>
              <a:gd name="connsiteY5" fmla="*/ 0 h 3162373"/>
              <a:gd name="connsiteX0-11" fmla="*/ 0 w 9144000"/>
              <a:gd name="connsiteY0-12" fmla="*/ 0 h 3162373"/>
              <a:gd name="connsiteX1-13" fmla="*/ 9144000 w 9144000"/>
              <a:gd name="connsiteY1-14" fmla="*/ 0 h 3162373"/>
              <a:gd name="connsiteX2-15" fmla="*/ 9144000 w 9144000"/>
              <a:gd name="connsiteY2-16" fmla="*/ 2780928 h 3162373"/>
              <a:gd name="connsiteX3-17" fmla="*/ 6477000 w 9144000"/>
              <a:gd name="connsiteY3-18" fmla="*/ 3162300 h 3162373"/>
              <a:gd name="connsiteX4-19" fmla="*/ 5105400 w 9144000"/>
              <a:gd name="connsiteY4-20" fmla="*/ 2781300 h 3162373"/>
              <a:gd name="connsiteX5-21" fmla="*/ 0 w 9144000"/>
              <a:gd name="connsiteY5-22" fmla="*/ 2780928 h 3162373"/>
              <a:gd name="connsiteX6" fmla="*/ 0 w 9144000"/>
              <a:gd name="connsiteY6" fmla="*/ 0 h 3162373"/>
              <a:gd name="connsiteX0-23" fmla="*/ 0 w 9144000"/>
              <a:gd name="connsiteY0-24" fmla="*/ 0 h 3162373"/>
              <a:gd name="connsiteX1-25" fmla="*/ 9144000 w 9144000"/>
              <a:gd name="connsiteY1-26" fmla="*/ 0 h 3162373"/>
              <a:gd name="connsiteX2-27" fmla="*/ 9144000 w 9144000"/>
              <a:gd name="connsiteY2-28" fmla="*/ 2780928 h 3162373"/>
              <a:gd name="connsiteX3-29" fmla="*/ 6477000 w 9144000"/>
              <a:gd name="connsiteY3-30" fmla="*/ 3162300 h 3162373"/>
              <a:gd name="connsiteX4-31" fmla="*/ 5105400 w 9144000"/>
              <a:gd name="connsiteY4-32" fmla="*/ 2781300 h 3162373"/>
              <a:gd name="connsiteX5-33" fmla="*/ 2286000 w 9144000"/>
              <a:gd name="connsiteY5-34" fmla="*/ 2952750 h 3162373"/>
              <a:gd name="connsiteX6-35" fmla="*/ 0 w 9144000"/>
              <a:gd name="connsiteY6-36" fmla="*/ 2780928 h 3162373"/>
              <a:gd name="connsiteX7" fmla="*/ 0 w 9144000"/>
              <a:gd name="connsiteY7" fmla="*/ 0 h 3162373"/>
              <a:gd name="connsiteX0-37" fmla="*/ 0 w 9144000"/>
              <a:gd name="connsiteY0-38" fmla="*/ 0 h 3162373"/>
              <a:gd name="connsiteX1-39" fmla="*/ 9144000 w 9144000"/>
              <a:gd name="connsiteY1-40" fmla="*/ 0 h 3162373"/>
              <a:gd name="connsiteX2-41" fmla="*/ 9144000 w 9144000"/>
              <a:gd name="connsiteY2-42" fmla="*/ 2780928 h 3162373"/>
              <a:gd name="connsiteX3-43" fmla="*/ 6477000 w 9144000"/>
              <a:gd name="connsiteY3-44" fmla="*/ 3162300 h 3162373"/>
              <a:gd name="connsiteX4-45" fmla="*/ 6096000 w 9144000"/>
              <a:gd name="connsiteY4-46" fmla="*/ 2647950 h 3162373"/>
              <a:gd name="connsiteX5-47" fmla="*/ 2286000 w 9144000"/>
              <a:gd name="connsiteY5-48" fmla="*/ 2952750 h 3162373"/>
              <a:gd name="connsiteX6-49" fmla="*/ 0 w 9144000"/>
              <a:gd name="connsiteY6-50" fmla="*/ 2780928 h 3162373"/>
              <a:gd name="connsiteX7-51" fmla="*/ 0 w 9144000"/>
              <a:gd name="connsiteY7-52" fmla="*/ 0 h 3162373"/>
              <a:gd name="connsiteX0-53" fmla="*/ 0 w 9144000"/>
              <a:gd name="connsiteY0-54" fmla="*/ 0 h 3162373"/>
              <a:gd name="connsiteX1-55" fmla="*/ 9144000 w 9144000"/>
              <a:gd name="connsiteY1-56" fmla="*/ 0 h 3162373"/>
              <a:gd name="connsiteX2-57" fmla="*/ 9144000 w 9144000"/>
              <a:gd name="connsiteY2-58" fmla="*/ 2780928 h 3162373"/>
              <a:gd name="connsiteX3-59" fmla="*/ 6477000 w 9144000"/>
              <a:gd name="connsiteY3-60" fmla="*/ 3162300 h 3162373"/>
              <a:gd name="connsiteX4-61" fmla="*/ 5619750 w 9144000"/>
              <a:gd name="connsiteY4-62" fmla="*/ 2762250 h 3162373"/>
              <a:gd name="connsiteX5-63" fmla="*/ 2286000 w 9144000"/>
              <a:gd name="connsiteY5-64" fmla="*/ 2952750 h 3162373"/>
              <a:gd name="connsiteX6-65" fmla="*/ 0 w 9144000"/>
              <a:gd name="connsiteY6-66" fmla="*/ 2780928 h 3162373"/>
              <a:gd name="connsiteX7-67" fmla="*/ 0 w 9144000"/>
              <a:gd name="connsiteY7-68" fmla="*/ 0 h 3162373"/>
              <a:gd name="connsiteX0-69" fmla="*/ 0 w 9144000"/>
              <a:gd name="connsiteY0-70" fmla="*/ 0 h 3333801"/>
              <a:gd name="connsiteX1-71" fmla="*/ 9144000 w 9144000"/>
              <a:gd name="connsiteY1-72" fmla="*/ 0 h 3333801"/>
              <a:gd name="connsiteX2-73" fmla="*/ 9144000 w 9144000"/>
              <a:gd name="connsiteY2-74" fmla="*/ 2780928 h 3333801"/>
              <a:gd name="connsiteX3-75" fmla="*/ 6400800 w 9144000"/>
              <a:gd name="connsiteY3-76" fmla="*/ 3333750 h 3333801"/>
              <a:gd name="connsiteX4-77" fmla="*/ 5619750 w 9144000"/>
              <a:gd name="connsiteY4-78" fmla="*/ 2762250 h 3333801"/>
              <a:gd name="connsiteX5-79" fmla="*/ 2286000 w 9144000"/>
              <a:gd name="connsiteY5-80" fmla="*/ 2952750 h 3333801"/>
              <a:gd name="connsiteX6-81" fmla="*/ 0 w 9144000"/>
              <a:gd name="connsiteY6-82" fmla="*/ 2780928 h 3333801"/>
              <a:gd name="connsiteX7-83" fmla="*/ 0 w 9144000"/>
              <a:gd name="connsiteY7-84" fmla="*/ 0 h 3333801"/>
              <a:gd name="connsiteX0-85" fmla="*/ 0 w 9144000"/>
              <a:gd name="connsiteY0-86" fmla="*/ 0 h 3333801"/>
              <a:gd name="connsiteX1-87" fmla="*/ 9144000 w 9144000"/>
              <a:gd name="connsiteY1-88" fmla="*/ 0 h 3333801"/>
              <a:gd name="connsiteX2-89" fmla="*/ 9144000 w 9144000"/>
              <a:gd name="connsiteY2-90" fmla="*/ 2780928 h 3333801"/>
              <a:gd name="connsiteX3-91" fmla="*/ 6400800 w 9144000"/>
              <a:gd name="connsiteY3-92" fmla="*/ 3333750 h 3333801"/>
              <a:gd name="connsiteX4-93" fmla="*/ 4622224 w 9144000"/>
              <a:gd name="connsiteY4-94" fmla="*/ 2790662 h 3333801"/>
              <a:gd name="connsiteX5-95" fmla="*/ 2286000 w 9144000"/>
              <a:gd name="connsiteY5-96" fmla="*/ 2952750 h 3333801"/>
              <a:gd name="connsiteX6-97" fmla="*/ 0 w 9144000"/>
              <a:gd name="connsiteY6-98" fmla="*/ 2780928 h 3333801"/>
              <a:gd name="connsiteX7-99" fmla="*/ 0 w 9144000"/>
              <a:gd name="connsiteY7-100" fmla="*/ 0 h 3333801"/>
              <a:gd name="connsiteX0-101" fmla="*/ 0 w 9144000"/>
              <a:gd name="connsiteY0-102" fmla="*/ 0 h 3518474"/>
              <a:gd name="connsiteX1-103" fmla="*/ 9144000 w 9144000"/>
              <a:gd name="connsiteY1-104" fmla="*/ 0 h 3518474"/>
              <a:gd name="connsiteX2-105" fmla="*/ 9144000 w 9144000"/>
              <a:gd name="connsiteY2-106" fmla="*/ 2780928 h 3518474"/>
              <a:gd name="connsiteX3-107" fmla="*/ 5056909 w 9144000"/>
              <a:gd name="connsiteY3-108" fmla="*/ 3518436 h 3518474"/>
              <a:gd name="connsiteX4-109" fmla="*/ 4622224 w 9144000"/>
              <a:gd name="connsiteY4-110" fmla="*/ 2790662 h 3518474"/>
              <a:gd name="connsiteX5-111" fmla="*/ 2286000 w 9144000"/>
              <a:gd name="connsiteY5-112" fmla="*/ 2952750 h 3518474"/>
              <a:gd name="connsiteX6-113" fmla="*/ 0 w 9144000"/>
              <a:gd name="connsiteY6-114" fmla="*/ 2780928 h 3518474"/>
              <a:gd name="connsiteX7-115" fmla="*/ 0 w 9144000"/>
              <a:gd name="connsiteY7-116" fmla="*/ 0 h 3518474"/>
              <a:gd name="connsiteX0-117" fmla="*/ 0 w 9144000"/>
              <a:gd name="connsiteY0-118" fmla="*/ 0 h 3518474"/>
              <a:gd name="connsiteX1-119" fmla="*/ 9144000 w 9144000"/>
              <a:gd name="connsiteY1-120" fmla="*/ 0 h 3518474"/>
              <a:gd name="connsiteX2-121" fmla="*/ 9144000 w 9144000"/>
              <a:gd name="connsiteY2-122" fmla="*/ 2780928 h 3518474"/>
              <a:gd name="connsiteX3-123" fmla="*/ 5056909 w 9144000"/>
              <a:gd name="connsiteY3-124" fmla="*/ 3518436 h 3518474"/>
              <a:gd name="connsiteX4-125" fmla="*/ 4428260 w 9144000"/>
              <a:gd name="connsiteY4-126" fmla="*/ 2748042 h 3518474"/>
              <a:gd name="connsiteX5-127" fmla="*/ 2286000 w 9144000"/>
              <a:gd name="connsiteY5-128" fmla="*/ 2952750 h 3518474"/>
              <a:gd name="connsiteX6-129" fmla="*/ 0 w 9144000"/>
              <a:gd name="connsiteY6-130" fmla="*/ 2780928 h 3518474"/>
              <a:gd name="connsiteX7-131" fmla="*/ 0 w 9144000"/>
              <a:gd name="connsiteY7-132" fmla="*/ 0 h 3518474"/>
              <a:gd name="connsiteX0-133" fmla="*/ 0 w 9144000"/>
              <a:gd name="connsiteY0-134" fmla="*/ 0 h 3404828"/>
              <a:gd name="connsiteX1-135" fmla="*/ 9144000 w 9144000"/>
              <a:gd name="connsiteY1-136" fmla="*/ 0 h 3404828"/>
              <a:gd name="connsiteX2-137" fmla="*/ 9144000 w 9144000"/>
              <a:gd name="connsiteY2-138" fmla="*/ 2780928 h 3404828"/>
              <a:gd name="connsiteX3-139" fmla="*/ 5306291 w 9144000"/>
              <a:gd name="connsiteY3-140" fmla="*/ 3404782 h 3404828"/>
              <a:gd name="connsiteX4-141" fmla="*/ 4428260 w 9144000"/>
              <a:gd name="connsiteY4-142" fmla="*/ 2748042 h 3404828"/>
              <a:gd name="connsiteX5-143" fmla="*/ 2286000 w 9144000"/>
              <a:gd name="connsiteY5-144" fmla="*/ 2952750 h 3404828"/>
              <a:gd name="connsiteX6-145" fmla="*/ 0 w 9144000"/>
              <a:gd name="connsiteY6-146" fmla="*/ 2780928 h 3404828"/>
              <a:gd name="connsiteX7-147" fmla="*/ 0 w 9144000"/>
              <a:gd name="connsiteY7-148" fmla="*/ 0 h 34048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9144000" h="3404828">
                <a:moveTo>
                  <a:pt x="0" y="0"/>
                </a:moveTo>
                <a:lnTo>
                  <a:pt x="9144000" y="0"/>
                </a:lnTo>
                <a:lnTo>
                  <a:pt x="9144000" y="2780928"/>
                </a:lnTo>
                <a:cubicBezTo>
                  <a:pt x="8248650" y="2774702"/>
                  <a:pt x="6201641" y="3411008"/>
                  <a:pt x="5306291" y="3404782"/>
                </a:cubicBezTo>
                <a:cubicBezTo>
                  <a:pt x="4423641" y="3353982"/>
                  <a:pt x="5310910" y="2798842"/>
                  <a:pt x="4428260" y="2748042"/>
                </a:cubicBezTo>
                <a:cubicBezTo>
                  <a:pt x="3488460" y="2748042"/>
                  <a:pt x="3225800" y="2952750"/>
                  <a:pt x="2286000" y="2952750"/>
                </a:cubicBezTo>
                <a:lnTo>
                  <a:pt x="0" y="2780928"/>
                </a:lnTo>
                <a:lnTo>
                  <a:pt x="0"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5" name="Picture 34"/>
          <p:cNvPicPr>
            <a:picLocks noChangeAspect="1"/>
          </p:cNvPicPr>
          <p:nvPr/>
        </p:nvPicPr>
        <p:blipFill>
          <a:blip r:embed="rId4"/>
          <a:stretch>
            <a:fillRect/>
          </a:stretch>
        </p:blipFill>
        <p:spPr>
          <a:xfrm>
            <a:off x="1635498" y="3523092"/>
            <a:ext cx="3310565" cy="1862193"/>
          </a:xfrm>
          <a:prstGeom prst="rect">
            <a:avLst/>
          </a:prstGeom>
        </p:spPr>
      </p:pic>
      <p:pic>
        <p:nvPicPr>
          <p:cNvPr id="32" name="Picture 31"/>
          <p:cNvPicPr>
            <a:picLocks noChangeAspect="1"/>
          </p:cNvPicPr>
          <p:nvPr/>
        </p:nvPicPr>
        <p:blipFill>
          <a:blip r:embed="rId5"/>
          <a:stretch>
            <a:fillRect/>
          </a:stretch>
        </p:blipFill>
        <p:spPr>
          <a:xfrm flipH="1">
            <a:off x="8084698" y="3615950"/>
            <a:ext cx="448735" cy="568325"/>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394" y="3056601"/>
            <a:ext cx="3046729" cy="382434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593" y="1197940"/>
            <a:ext cx="3153403" cy="3567897"/>
          </a:xfrm>
          <a:prstGeom prst="rect">
            <a:avLst/>
          </a:prstGeom>
        </p:spPr>
      </p:pic>
      <p:grpSp>
        <p:nvGrpSpPr>
          <p:cNvPr id="8" name="Group 7"/>
          <p:cNvGrpSpPr/>
          <p:nvPr/>
        </p:nvGrpSpPr>
        <p:grpSpPr>
          <a:xfrm>
            <a:off x="9914704" y="5295546"/>
            <a:ext cx="2395204" cy="1089218"/>
            <a:chOff x="9540552" y="4420621"/>
            <a:chExt cx="1619672" cy="982061"/>
          </a:xfrm>
        </p:grpSpPr>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0" name="TextBox 9"/>
            <p:cNvSpPr txBox="1"/>
            <p:nvPr/>
          </p:nvSpPr>
          <p:spPr>
            <a:xfrm>
              <a:off x="10094177" y="4633824"/>
              <a:ext cx="615915" cy="6014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252</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1" name="Group 10"/>
          <p:cNvGrpSpPr/>
          <p:nvPr/>
        </p:nvGrpSpPr>
        <p:grpSpPr>
          <a:xfrm flipH="1">
            <a:off x="-92895" y="3787806"/>
            <a:ext cx="2107669" cy="958463"/>
            <a:chOff x="9540552" y="4420621"/>
            <a:chExt cx="1619672" cy="982061"/>
          </a:xfrm>
        </p:grpSpPr>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3" name="TextBox 12"/>
            <p:cNvSpPr txBox="1"/>
            <p:nvPr/>
          </p:nvSpPr>
          <p:spPr>
            <a:xfrm>
              <a:off x="10052991" y="4590511"/>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240</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4" name="Group 13"/>
          <p:cNvGrpSpPr/>
          <p:nvPr/>
        </p:nvGrpSpPr>
        <p:grpSpPr>
          <a:xfrm flipH="1">
            <a:off x="-85678" y="5398156"/>
            <a:ext cx="2107669" cy="958462"/>
            <a:chOff x="9540552" y="4420621"/>
            <a:chExt cx="1619672" cy="982061"/>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6" name="TextBox 15"/>
            <p:cNvSpPr txBox="1"/>
            <p:nvPr/>
          </p:nvSpPr>
          <p:spPr>
            <a:xfrm>
              <a:off x="10089477" y="4619525"/>
              <a:ext cx="699940"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232</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7" name="Group 16"/>
          <p:cNvGrpSpPr/>
          <p:nvPr/>
        </p:nvGrpSpPr>
        <p:grpSpPr>
          <a:xfrm>
            <a:off x="9973106" y="3541665"/>
            <a:ext cx="2266948" cy="1030894"/>
            <a:chOff x="9540552" y="4420621"/>
            <a:chExt cx="1619672" cy="982061"/>
          </a:xfrm>
        </p:grpSpPr>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9" name="TextBox 18"/>
            <p:cNvSpPr txBox="1"/>
            <p:nvPr/>
          </p:nvSpPr>
          <p:spPr>
            <a:xfrm>
              <a:off x="9989405" y="4665786"/>
              <a:ext cx="650761" cy="6355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242</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3814" y="937919"/>
            <a:ext cx="5634948" cy="2153741"/>
          </a:xfrm>
          <a:prstGeom prst="rect">
            <a:avLst/>
          </a:prstGeom>
        </p:spPr>
      </p:pic>
      <p:grpSp>
        <p:nvGrpSpPr>
          <p:cNvPr id="21" name="Group 20"/>
          <p:cNvGrpSpPr/>
          <p:nvPr/>
        </p:nvGrpSpPr>
        <p:grpSpPr>
          <a:xfrm flipH="1">
            <a:off x="8031774" y="480301"/>
            <a:ext cx="1646228" cy="740062"/>
            <a:chOff x="9540552" y="4420621"/>
            <a:chExt cx="1619672" cy="982061"/>
          </a:xfrm>
        </p:grpSpPr>
        <p:pic>
          <p:nvPicPr>
            <p:cNvPr id="22" name="Picture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23" name="TextBox 22"/>
            <p:cNvSpPr txBox="1"/>
            <p:nvPr/>
          </p:nvSpPr>
          <p:spPr>
            <a:xfrm>
              <a:off x="9966610" y="4481853"/>
              <a:ext cx="796774" cy="7759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highlight>
                    <a:srgbClr val="FFFF00"/>
                  </a:highlight>
                  <a:uLnTx/>
                  <a:uFillTx/>
                  <a:latin typeface="Calibri"/>
                  <a:ea typeface="+mn-ea"/>
                  <a:cs typeface="+mn-cs"/>
                </a:rPr>
                <a:t>242</a:t>
              </a:r>
              <a:endParaRPr kumimoji="0" lang="vi-VN" sz="3200"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5" name="Picture 24"/>
          <p:cNvPicPr>
            <a:picLocks noChangeAspect="1"/>
          </p:cNvPicPr>
          <p:nvPr/>
        </p:nvPicPr>
        <p:blipFill>
          <a:blip r:embed="rId2"/>
          <a:stretch>
            <a:fillRect/>
          </a:stretch>
        </p:blipFill>
        <p:spPr>
          <a:xfrm flipH="1">
            <a:off x="9065681" y="4352666"/>
            <a:ext cx="360441" cy="2535511"/>
          </a:xfrm>
          <a:prstGeom prst="rect">
            <a:avLst/>
          </a:prstGeom>
        </p:spPr>
      </p:pic>
      <p:pic>
        <p:nvPicPr>
          <p:cNvPr id="26" name="Picture 25"/>
          <p:cNvPicPr>
            <a:picLocks noChangeAspect="1"/>
          </p:cNvPicPr>
          <p:nvPr/>
        </p:nvPicPr>
        <p:blipFill>
          <a:blip r:embed="rId2"/>
          <a:stretch>
            <a:fillRect/>
          </a:stretch>
        </p:blipFill>
        <p:spPr>
          <a:xfrm>
            <a:off x="5283201" y="3429000"/>
            <a:ext cx="491067" cy="3454400"/>
          </a:xfrm>
          <a:prstGeom prst="rect">
            <a:avLst/>
          </a:prstGeom>
        </p:spPr>
      </p:pic>
      <p:sp>
        <p:nvSpPr>
          <p:cNvPr id="7" name="TextBox 6"/>
          <p:cNvSpPr txBox="1"/>
          <p:nvPr/>
        </p:nvSpPr>
        <p:spPr>
          <a:xfrm>
            <a:off x="1542574" y="229998"/>
            <a:ext cx="5276691" cy="6661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rPr>
              <a:t>22 x 11 =</a:t>
            </a:r>
            <a:r>
              <a:rPr kumimoji="0" lang="en-US" sz="3735" b="1" i="0" u="none" strike="noStrike" kern="1200" cap="none" spc="0" normalizeH="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rPr>
              <a:t> ?</a:t>
            </a:r>
            <a:endParaRPr kumimoji="0" lang="vi-VN" sz="3735" b="1" i="0" u="none" strike="noStrike" kern="1200" cap="none" spc="0" normalizeH="0" baseline="0" noProof="0" dirty="0">
              <a:ln>
                <a:noFill/>
              </a:ln>
              <a:solidFill>
                <a:srgbClr val="002060"/>
              </a:solidFill>
              <a:effectLst/>
              <a:uLnTx/>
              <a:uFillTx/>
              <a:latin typeface="Arial" panose="020B0604020202020204" pitchFamily="34" charset="0"/>
              <a:ea typeface="Aachen" pitchFamily="18" charset="0"/>
              <a:cs typeface="Arial" panose="020B0604020202020204" pitchFamily="34" charset="0"/>
            </a:endParaRPr>
          </a:p>
        </p:txBody>
      </p:sp>
      <p:pic>
        <p:nvPicPr>
          <p:cNvPr id="34" name="Picture 33"/>
          <p:cNvPicPr>
            <a:picLocks noChangeAspect="1"/>
          </p:cNvPicPr>
          <p:nvPr/>
        </p:nvPicPr>
        <p:blipFill>
          <a:blip r:embed="rId13"/>
          <a:stretch>
            <a:fillRect/>
          </a:stretch>
        </p:blipFill>
        <p:spPr>
          <a:xfrm>
            <a:off x="2774347" y="2503689"/>
            <a:ext cx="990240" cy="345084"/>
          </a:xfrm>
          <a:prstGeom prst="rect">
            <a:avLst/>
          </a:prstGeom>
        </p:spPr>
      </p:pic>
      <p:pic>
        <p:nvPicPr>
          <p:cNvPr id="36" name="Picture 3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8031" y="2213277"/>
            <a:ext cx="827759" cy="620819"/>
          </a:xfrm>
          <a:prstGeom prst="rect">
            <a:avLst/>
          </a:prstGeom>
        </p:spPr>
      </p:pic>
      <p:pic>
        <p:nvPicPr>
          <p:cNvPr id="37" name="Picture 3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83568" y="2534067"/>
            <a:ext cx="609873" cy="457405"/>
          </a:xfrm>
          <a:prstGeom prst="rect">
            <a:avLst/>
          </a:prstGeom>
        </p:spPr>
      </p:pic>
      <p:pic>
        <p:nvPicPr>
          <p:cNvPr id="38" name="Picture 37"/>
          <p:cNvPicPr>
            <a:picLocks noChangeAspect="1"/>
          </p:cNvPicPr>
          <p:nvPr/>
        </p:nvPicPr>
        <p:blipFill>
          <a:blip r:embed="rId5"/>
          <a:stretch>
            <a:fillRect/>
          </a:stretch>
        </p:blipFill>
        <p:spPr>
          <a:xfrm>
            <a:off x="1749481" y="3596284"/>
            <a:ext cx="460071" cy="582685"/>
          </a:xfrm>
          <a:prstGeom prst="rect">
            <a:avLst/>
          </a:prstGeom>
        </p:spPr>
      </p:pic>
    </p:spTree>
    <p:extLst>
      <p:ext uri="{BB962C8B-B14F-4D97-AF65-F5344CB8AC3E}">
        <p14:creationId xmlns:p14="http://schemas.microsoft.com/office/powerpoint/2010/main" val="2259090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34" presetClass="emph" presetSubtype="0" repeatCount="indefinite" fill="hold" grpId="1" nodeType="withEffect">
                                  <p:stCondLst>
                                    <p:cond delay="0"/>
                                  </p:stCondLst>
                                  <p:iterate type="lt">
                                    <p:tmPct val="10000"/>
                                  </p:iterate>
                                  <p:childTnLst>
                                    <p:animMotion origin="layout" path="M -3.75E-6 -3.7037E-7 L -3.75E-6 -0.07222 " pathEditMode="relative" rAng="0" ptsTypes="AA">
                                      <p:cBhvr>
                                        <p:cTn id="9" dur="250" accel="50000" decel="50000" autoRev="1" fill="hold">
                                          <p:stCondLst>
                                            <p:cond delay="0"/>
                                          </p:stCondLst>
                                        </p:cTn>
                                        <p:tgtEl>
                                          <p:spTgt spid="7"/>
                                        </p:tgtEl>
                                        <p:attrNameLst>
                                          <p:attrName>ppt_x</p:attrName>
                                          <p:attrName>ppt_y</p:attrName>
                                        </p:attrNameLst>
                                      </p:cBhvr>
                                      <p:rCtr x="0" y="-3611"/>
                                    </p:animMotion>
                                    <p:animRot by="1500000">
                                      <p:cBhvr>
                                        <p:cTn id="10" dur="125" fill="hold">
                                          <p:stCondLst>
                                            <p:cond delay="0"/>
                                          </p:stCondLst>
                                        </p:cTn>
                                        <p:tgtEl>
                                          <p:spTgt spid="7"/>
                                        </p:tgtEl>
                                        <p:attrNameLst>
                                          <p:attrName>r</p:attrName>
                                        </p:attrNameLst>
                                      </p:cBhvr>
                                    </p:animRot>
                                    <p:animRot by="-1500000">
                                      <p:cBhvr>
                                        <p:cTn id="11" dur="125" fill="hold">
                                          <p:stCondLst>
                                            <p:cond delay="125"/>
                                          </p:stCondLst>
                                        </p:cTn>
                                        <p:tgtEl>
                                          <p:spTgt spid="7"/>
                                        </p:tgtEl>
                                        <p:attrNameLst>
                                          <p:attrName>r</p:attrName>
                                        </p:attrNameLst>
                                      </p:cBhvr>
                                    </p:animRot>
                                    <p:animRot by="-1500000">
                                      <p:cBhvr>
                                        <p:cTn id="12" dur="125" fill="hold">
                                          <p:stCondLst>
                                            <p:cond delay="250"/>
                                          </p:stCondLst>
                                        </p:cTn>
                                        <p:tgtEl>
                                          <p:spTgt spid="7"/>
                                        </p:tgtEl>
                                        <p:attrNameLst>
                                          <p:attrName>r</p:attrName>
                                        </p:attrNameLst>
                                      </p:cBhvr>
                                    </p:animRot>
                                    <p:animRot by="1500000">
                                      <p:cBhvr>
                                        <p:cTn id="13" dur="125" fill="hold">
                                          <p:stCondLst>
                                            <p:cond delay="375"/>
                                          </p:stCondLst>
                                        </p:cTn>
                                        <p:tgtEl>
                                          <p:spTgt spid="7"/>
                                        </p:tgtEl>
                                        <p:attrNameLst>
                                          <p:attrName>r</p:attrName>
                                        </p:attrNameLst>
                                      </p:cBhvr>
                                    </p:animRot>
                                  </p:childTnLst>
                                </p:cTn>
                              </p:par>
                              <p:par>
                                <p:cTn id="14"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15" dur="18000" fill="hold"/>
                                        <p:tgtEl>
                                          <p:spTgt spid="8"/>
                                        </p:tgtEl>
                                        <p:attrNameLst>
                                          <p:attrName>ppt_x</p:attrName>
                                          <p:attrName>ppt_y</p:attrName>
                                        </p:attrNameLst>
                                      </p:cBhvr>
                                      <p:rCtr x="-58524" y="-741"/>
                                    </p:animMotion>
                                  </p:childTnLst>
                                </p:cTn>
                              </p:par>
                              <p:par>
                                <p:cTn id="16" presetID="35" presetClass="path" presetSubtype="0" repeatCount="indefinite" accel="50000" decel="50000" fill="hold" nodeType="withEffect">
                                  <p:stCondLst>
                                    <p:cond delay="0"/>
                                  </p:stCondLst>
                                  <p:childTnLst>
                                    <p:animMotion origin="layout" path="M 1.38889E-6 -3.7037E-7 L 1.22639 0.01065 " pathEditMode="relative" rAng="0" ptsTypes="AA">
                                      <p:cBhvr>
                                        <p:cTn id="17" dur="18000" fill="hold"/>
                                        <p:tgtEl>
                                          <p:spTgt spid="11"/>
                                        </p:tgtEl>
                                        <p:attrNameLst>
                                          <p:attrName>ppt_x</p:attrName>
                                          <p:attrName>ppt_y</p:attrName>
                                        </p:attrNameLst>
                                      </p:cBhvr>
                                      <p:rCtr x="61319" y="532"/>
                                    </p:animMotion>
                                  </p:childTnLst>
                                </p:cTn>
                              </p:par>
                              <p:par>
                                <p:cTn id="18" presetID="35" presetClass="path" presetSubtype="0" repeatCount="indefinite" accel="50000" decel="50000" fill="hold" nodeType="withEffect">
                                  <p:stCondLst>
                                    <p:cond delay="0"/>
                                  </p:stCondLst>
                                  <p:childTnLst>
                                    <p:animMotion origin="layout" path="M 1.38889E-6 -3.7037E-7 L 1.22639 0.01065 " pathEditMode="relative" rAng="0" ptsTypes="AA">
                                      <p:cBhvr>
                                        <p:cTn id="19" dur="18000" fill="hold"/>
                                        <p:tgtEl>
                                          <p:spTgt spid="14"/>
                                        </p:tgtEl>
                                        <p:attrNameLst>
                                          <p:attrName>ppt_x</p:attrName>
                                          <p:attrName>ppt_y</p:attrName>
                                        </p:attrNameLst>
                                      </p:cBhvr>
                                      <p:rCtr x="61319" y="532"/>
                                    </p:animMotion>
                                  </p:childTnLst>
                                </p:cTn>
                              </p:par>
                              <p:par>
                                <p:cTn id="20"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21" dur="18000" fill="hold"/>
                                        <p:tgtEl>
                                          <p:spTgt spid="17"/>
                                        </p:tgtEl>
                                        <p:attrNameLst>
                                          <p:attrName>ppt_x</p:attrName>
                                          <p:attrName>ppt_y</p:attrName>
                                        </p:attrNameLst>
                                      </p:cBhvr>
                                      <p:rCtr x="-58524" y="-741"/>
                                    </p:animMotion>
                                  </p:childTnLst>
                                </p:cTn>
                              </p:par>
                              <p:par>
                                <p:cTn id="22" presetID="7" presetClass="path" presetSubtype="0" repeatCount="indefinite" accel="50000" decel="50000" fill="hold" nodeType="withEffect">
                                  <p:stCondLst>
                                    <p:cond delay="0"/>
                                  </p:stCondLst>
                                  <p:childTnLst>
                                    <p:animMotion origin="layout" path="M -2.77778E-7 1.35802E-6 L 0.01024 1.35802E-6 L 0.01024 0.33025 L -2.77778E-7 0.33025 L -2.77778E-7 1.35802E-6 Z " pathEditMode="relative" rAng="0" ptsTypes="FFFFF">
                                      <p:cBhvr>
                                        <p:cTn id="23" dur="20000" fill="hold"/>
                                        <p:tgtEl>
                                          <p:spTgt spid="32"/>
                                        </p:tgtEl>
                                        <p:attrNameLst>
                                          <p:attrName>ppt_x</p:attrName>
                                          <p:attrName>ppt_y</p:attrName>
                                        </p:attrNameLst>
                                      </p:cBhvr>
                                      <p:rCtr x="503" y="16512"/>
                                    </p:animMotion>
                                  </p:childTnLst>
                                </p:cTn>
                              </p:par>
                              <p:par>
                                <p:cTn id="24" presetID="7" presetClass="path" presetSubtype="0" repeatCount="indefinite" accel="50000" decel="50000" fill="hold" nodeType="withEffect">
                                  <p:stCondLst>
                                    <p:cond delay="0"/>
                                  </p:stCondLst>
                                  <p:childTnLst>
                                    <p:animMotion origin="layout" path="M -5.55556E-7 -3.20469E-6 L 0.53924 -3.20469E-6 L 0.53924 0.01791 L -5.55556E-7 0.01791 L -5.55556E-7 -3.20469E-6 Z " pathEditMode="relative" rAng="0" ptsTypes="FFFFF">
                                      <p:cBhvr>
                                        <p:cTn id="25" dur="45000" fill="hold"/>
                                        <p:tgtEl>
                                          <p:spTgt spid="35"/>
                                        </p:tgtEl>
                                        <p:attrNameLst>
                                          <p:attrName>ppt_x</p:attrName>
                                          <p:attrName>ppt_y</p:attrName>
                                        </p:attrNameLst>
                                      </p:cBhvr>
                                      <p:rCtr x="26962" y="895"/>
                                    </p:animMotion>
                                  </p:childTnLst>
                                </p:cTn>
                              </p:par>
                              <p:par>
                                <p:cTn id="26" presetID="7" presetClass="path" presetSubtype="0" repeatCount="indefinite" accel="50000" decel="50000" fill="hold" nodeType="withEffect">
                                  <p:stCondLst>
                                    <p:cond delay="0"/>
                                  </p:stCondLst>
                                  <p:childTnLst>
                                    <p:animMotion origin="layout" path="M 1.48148E-6 3.33333E-6 L 0.01018 3.33333E-6 L 0.01018 0.33024 L 1.48148E-6 0.33024 L 1.48148E-6 3.33333E-6 Z " pathEditMode="relative" rAng="0" ptsTypes="AAAAA">
                                      <p:cBhvr>
                                        <p:cTn id="27" dur="10000" fill="hold"/>
                                        <p:tgtEl>
                                          <p:spTgt spid="38"/>
                                        </p:tgtEl>
                                        <p:attrNameLst>
                                          <p:attrName>ppt_x</p:attrName>
                                          <p:attrName>ppt_y</p:attrName>
                                        </p:attrNameLst>
                                      </p:cBhvr>
                                      <p:rCtr x="509" y="1651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14"/>
                                        </p:tgtEl>
                                      </p:cBhvr>
                                    </p:animEffect>
                                    <p:animScale>
                                      <p:cBhvr>
                                        <p:cTn id="45" dur="250" autoRev="1" fill="hold"/>
                                        <p:tgtEl>
                                          <p:spTgt spid="14"/>
                                        </p:tgtEl>
                                      </p:cBhvr>
                                      <p:by x="105000" y="105000"/>
                                    </p:animScale>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
                                        </p:tgtEl>
                                      </p:cBhvr>
                                    </p:animEffect>
                                    <p:set>
                                      <p:cBhvr>
                                        <p:cTn id="54" dur="1" fill="hold">
                                          <p:stCondLst>
                                            <p:cond delay="499"/>
                                          </p:stCondLst>
                                        </p:cTn>
                                        <p:tgtEl>
                                          <p:spTgt spid="6"/>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nextCondLst>
                <p:cond evt="onClick" delay="0">
                  <p:tgtEl>
                    <p:spTgt spid="17"/>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grpId="0" nodeType="clickEffect">
                                  <p:stCondLst>
                                    <p:cond delay="0"/>
                                  </p:stCondLst>
                                  <p:childTnLst>
                                    <p:animEffect transition="out" filter="fade">
                                      <p:cBhvr>
                                        <p:cTn id="65" dur="500" tmFilter="0, 0; .2, .5; .8, .5; 1, 0"/>
                                        <p:tgtEl>
                                          <p:spTgt spid="4"/>
                                        </p:tgtEl>
                                      </p:cBhvr>
                                    </p:animEffect>
                                    <p:animScale>
                                      <p:cBhvr>
                                        <p:cTn id="66" dur="250" autoRev="1" fill="hold"/>
                                        <p:tgtEl>
                                          <p:spTgt spid="4"/>
                                        </p:tgtEl>
                                      </p:cBhvr>
                                      <p:by x="105000" y="105000"/>
                                    </p:animScale>
                                  </p:childTnLst>
                                </p:cTn>
                              </p:par>
                            </p:childTnLst>
                          </p:cTn>
                        </p:par>
                      </p:childTnLst>
                    </p:cTn>
                  </p:par>
                </p:childTnLst>
              </p:cTn>
              <p:nextCondLst>
                <p:cond evt="onClick" delay="0">
                  <p:tgtEl>
                    <p:spTgt spid="4"/>
                  </p:tgtEl>
                </p:cond>
              </p:nextCondLst>
            </p:seq>
          </p:childTnLst>
        </p:cTn>
      </p:par>
    </p:tnLst>
    <p:bldLst>
      <p:bldP spid="4" grpId="0" animBg="1"/>
      <p:bldP spid="7" grpId="0"/>
      <p:bldP spid="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415" y="2476464"/>
            <a:ext cx="12192000" cy="438153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4" name="Picture 23"/>
          <p:cNvPicPr>
            <a:picLocks noChangeAspect="1"/>
          </p:cNvPicPr>
          <p:nvPr/>
        </p:nvPicPr>
        <p:blipFill>
          <a:blip r:embed="rId2"/>
          <a:stretch>
            <a:fillRect/>
          </a:stretch>
        </p:blipFill>
        <p:spPr>
          <a:xfrm>
            <a:off x="358623" y="2445485"/>
            <a:ext cx="491067" cy="3454400"/>
          </a:xfrm>
          <a:prstGeom prst="rect">
            <a:avLst/>
          </a:prstGeom>
        </p:spPr>
      </p:pic>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616015"/>
            <a:ext cx="5236308" cy="3286739"/>
          </a:xfrm>
          <a:prstGeom prst="rect">
            <a:avLst/>
          </a:prstGeom>
        </p:spPr>
      </p:pic>
      <p:sp>
        <p:nvSpPr>
          <p:cNvPr id="5" name="Rectangle 12"/>
          <p:cNvSpPr/>
          <p:nvPr/>
        </p:nvSpPr>
        <p:spPr>
          <a:xfrm>
            <a:off x="0" y="-25400"/>
            <a:ext cx="12192000" cy="3320467"/>
          </a:xfrm>
          <a:custGeom>
            <a:avLst/>
            <a:gdLst>
              <a:gd name="connsiteX0" fmla="*/ 0 w 9144000"/>
              <a:gd name="connsiteY0" fmla="*/ 0 h 2780928"/>
              <a:gd name="connsiteX1" fmla="*/ 9144000 w 9144000"/>
              <a:gd name="connsiteY1" fmla="*/ 0 h 2780928"/>
              <a:gd name="connsiteX2" fmla="*/ 9144000 w 9144000"/>
              <a:gd name="connsiteY2" fmla="*/ 2780928 h 2780928"/>
              <a:gd name="connsiteX3" fmla="*/ 0 w 9144000"/>
              <a:gd name="connsiteY3" fmla="*/ 2780928 h 2780928"/>
              <a:gd name="connsiteX4" fmla="*/ 0 w 9144000"/>
              <a:gd name="connsiteY4" fmla="*/ 0 h 2780928"/>
              <a:gd name="connsiteX0-1" fmla="*/ 0 w 9144000"/>
              <a:gd name="connsiteY0-2" fmla="*/ 0 h 3162373"/>
              <a:gd name="connsiteX1-3" fmla="*/ 9144000 w 9144000"/>
              <a:gd name="connsiteY1-4" fmla="*/ 0 h 3162373"/>
              <a:gd name="connsiteX2-5" fmla="*/ 9144000 w 9144000"/>
              <a:gd name="connsiteY2-6" fmla="*/ 2780928 h 3162373"/>
              <a:gd name="connsiteX3-7" fmla="*/ 6477000 w 9144000"/>
              <a:gd name="connsiteY3-8" fmla="*/ 3162300 h 3162373"/>
              <a:gd name="connsiteX4-9" fmla="*/ 0 w 9144000"/>
              <a:gd name="connsiteY4-10" fmla="*/ 2780928 h 3162373"/>
              <a:gd name="connsiteX5" fmla="*/ 0 w 9144000"/>
              <a:gd name="connsiteY5" fmla="*/ 0 h 3162373"/>
              <a:gd name="connsiteX0-11" fmla="*/ 0 w 9144000"/>
              <a:gd name="connsiteY0-12" fmla="*/ 0 h 3162373"/>
              <a:gd name="connsiteX1-13" fmla="*/ 9144000 w 9144000"/>
              <a:gd name="connsiteY1-14" fmla="*/ 0 h 3162373"/>
              <a:gd name="connsiteX2-15" fmla="*/ 9144000 w 9144000"/>
              <a:gd name="connsiteY2-16" fmla="*/ 2780928 h 3162373"/>
              <a:gd name="connsiteX3-17" fmla="*/ 6477000 w 9144000"/>
              <a:gd name="connsiteY3-18" fmla="*/ 3162300 h 3162373"/>
              <a:gd name="connsiteX4-19" fmla="*/ 5105400 w 9144000"/>
              <a:gd name="connsiteY4-20" fmla="*/ 2781300 h 3162373"/>
              <a:gd name="connsiteX5-21" fmla="*/ 0 w 9144000"/>
              <a:gd name="connsiteY5-22" fmla="*/ 2780928 h 3162373"/>
              <a:gd name="connsiteX6" fmla="*/ 0 w 9144000"/>
              <a:gd name="connsiteY6" fmla="*/ 0 h 3162373"/>
              <a:gd name="connsiteX0-23" fmla="*/ 0 w 9144000"/>
              <a:gd name="connsiteY0-24" fmla="*/ 0 h 3162373"/>
              <a:gd name="connsiteX1-25" fmla="*/ 9144000 w 9144000"/>
              <a:gd name="connsiteY1-26" fmla="*/ 0 h 3162373"/>
              <a:gd name="connsiteX2-27" fmla="*/ 9144000 w 9144000"/>
              <a:gd name="connsiteY2-28" fmla="*/ 2780928 h 3162373"/>
              <a:gd name="connsiteX3-29" fmla="*/ 6477000 w 9144000"/>
              <a:gd name="connsiteY3-30" fmla="*/ 3162300 h 3162373"/>
              <a:gd name="connsiteX4-31" fmla="*/ 5105400 w 9144000"/>
              <a:gd name="connsiteY4-32" fmla="*/ 2781300 h 3162373"/>
              <a:gd name="connsiteX5-33" fmla="*/ 2286000 w 9144000"/>
              <a:gd name="connsiteY5-34" fmla="*/ 2952750 h 3162373"/>
              <a:gd name="connsiteX6-35" fmla="*/ 0 w 9144000"/>
              <a:gd name="connsiteY6-36" fmla="*/ 2780928 h 3162373"/>
              <a:gd name="connsiteX7" fmla="*/ 0 w 9144000"/>
              <a:gd name="connsiteY7" fmla="*/ 0 h 3162373"/>
              <a:gd name="connsiteX0-37" fmla="*/ 0 w 9144000"/>
              <a:gd name="connsiteY0-38" fmla="*/ 0 h 3162373"/>
              <a:gd name="connsiteX1-39" fmla="*/ 9144000 w 9144000"/>
              <a:gd name="connsiteY1-40" fmla="*/ 0 h 3162373"/>
              <a:gd name="connsiteX2-41" fmla="*/ 9144000 w 9144000"/>
              <a:gd name="connsiteY2-42" fmla="*/ 2780928 h 3162373"/>
              <a:gd name="connsiteX3-43" fmla="*/ 6477000 w 9144000"/>
              <a:gd name="connsiteY3-44" fmla="*/ 3162300 h 3162373"/>
              <a:gd name="connsiteX4-45" fmla="*/ 6096000 w 9144000"/>
              <a:gd name="connsiteY4-46" fmla="*/ 2647950 h 3162373"/>
              <a:gd name="connsiteX5-47" fmla="*/ 2286000 w 9144000"/>
              <a:gd name="connsiteY5-48" fmla="*/ 2952750 h 3162373"/>
              <a:gd name="connsiteX6-49" fmla="*/ 0 w 9144000"/>
              <a:gd name="connsiteY6-50" fmla="*/ 2780928 h 3162373"/>
              <a:gd name="connsiteX7-51" fmla="*/ 0 w 9144000"/>
              <a:gd name="connsiteY7-52" fmla="*/ 0 h 3162373"/>
              <a:gd name="connsiteX0-53" fmla="*/ 0 w 9144000"/>
              <a:gd name="connsiteY0-54" fmla="*/ 0 h 3162373"/>
              <a:gd name="connsiteX1-55" fmla="*/ 9144000 w 9144000"/>
              <a:gd name="connsiteY1-56" fmla="*/ 0 h 3162373"/>
              <a:gd name="connsiteX2-57" fmla="*/ 9144000 w 9144000"/>
              <a:gd name="connsiteY2-58" fmla="*/ 2780928 h 3162373"/>
              <a:gd name="connsiteX3-59" fmla="*/ 6477000 w 9144000"/>
              <a:gd name="connsiteY3-60" fmla="*/ 3162300 h 3162373"/>
              <a:gd name="connsiteX4-61" fmla="*/ 5619750 w 9144000"/>
              <a:gd name="connsiteY4-62" fmla="*/ 2762250 h 3162373"/>
              <a:gd name="connsiteX5-63" fmla="*/ 2286000 w 9144000"/>
              <a:gd name="connsiteY5-64" fmla="*/ 2952750 h 3162373"/>
              <a:gd name="connsiteX6-65" fmla="*/ 0 w 9144000"/>
              <a:gd name="connsiteY6-66" fmla="*/ 2780928 h 3162373"/>
              <a:gd name="connsiteX7-67" fmla="*/ 0 w 9144000"/>
              <a:gd name="connsiteY7-68" fmla="*/ 0 h 3162373"/>
              <a:gd name="connsiteX0-69" fmla="*/ 0 w 9144000"/>
              <a:gd name="connsiteY0-70" fmla="*/ 0 h 3333801"/>
              <a:gd name="connsiteX1-71" fmla="*/ 9144000 w 9144000"/>
              <a:gd name="connsiteY1-72" fmla="*/ 0 h 3333801"/>
              <a:gd name="connsiteX2-73" fmla="*/ 9144000 w 9144000"/>
              <a:gd name="connsiteY2-74" fmla="*/ 2780928 h 3333801"/>
              <a:gd name="connsiteX3-75" fmla="*/ 6400800 w 9144000"/>
              <a:gd name="connsiteY3-76" fmla="*/ 3333750 h 3333801"/>
              <a:gd name="connsiteX4-77" fmla="*/ 5619750 w 9144000"/>
              <a:gd name="connsiteY4-78" fmla="*/ 2762250 h 3333801"/>
              <a:gd name="connsiteX5-79" fmla="*/ 2286000 w 9144000"/>
              <a:gd name="connsiteY5-80" fmla="*/ 2952750 h 3333801"/>
              <a:gd name="connsiteX6-81" fmla="*/ 0 w 9144000"/>
              <a:gd name="connsiteY6-82" fmla="*/ 2780928 h 3333801"/>
              <a:gd name="connsiteX7-83" fmla="*/ 0 w 9144000"/>
              <a:gd name="connsiteY7-84" fmla="*/ 0 h 3333801"/>
              <a:gd name="connsiteX0-85" fmla="*/ 0 w 9144000"/>
              <a:gd name="connsiteY0-86" fmla="*/ 0 h 3333801"/>
              <a:gd name="connsiteX1-87" fmla="*/ 9144000 w 9144000"/>
              <a:gd name="connsiteY1-88" fmla="*/ 0 h 3333801"/>
              <a:gd name="connsiteX2-89" fmla="*/ 9144000 w 9144000"/>
              <a:gd name="connsiteY2-90" fmla="*/ 2780928 h 3333801"/>
              <a:gd name="connsiteX3-91" fmla="*/ 6400800 w 9144000"/>
              <a:gd name="connsiteY3-92" fmla="*/ 3333750 h 3333801"/>
              <a:gd name="connsiteX4-93" fmla="*/ 4622224 w 9144000"/>
              <a:gd name="connsiteY4-94" fmla="*/ 2790662 h 3333801"/>
              <a:gd name="connsiteX5-95" fmla="*/ 2286000 w 9144000"/>
              <a:gd name="connsiteY5-96" fmla="*/ 2952750 h 3333801"/>
              <a:gd name="connsiteX6-97" fmla="*/ 0 w 9144000"/>
              <a:gd name="connsiteY6-98" fmla="*/ 2780928 h 3333801"/>
              <a:gd name="connsiteX7-99" fmla="*/ 0 w 9144000"/>
              <a:gd name="connsiteY7-100" fmla="*/ 0 h 3333801"/>
              <a:gd name="connsiteX0-101" fmla="*/ 0 w 9144000"/>
              <a:gd name="connsiteY0-102" fmla="*/ 0 h 3518474"/>
              <a:gd name="connsiteX1-103" fmla="*/ 9144000 w 9144000"/>
              <a:gd name="connsiteY1-104" fmla="*/ 0 h 3518474"/>
              <a:gd name="connsiteX2-105" fmla="*/ 9144000 w 9144000"/>
              <a:gd name="connsiteY2-106" fmla="*/ 2780928 h 3518474"/>
              <a:gd name="connsiteX3-107" fmla="*/ 5056909 w 9144000"/>
              <a:gd name="connsiteY3-108" fmla="*/ 3518436 h 3518474"/>
              <a:gd name="connsiteX4-109" fmla="*/ 4622224 w 9144000"/>
              <a:gd name="connsiteY4-110" fmla="*/ 2790662 h 3518474"/>
              <a:gd name="connsiteX5-111" fmla="*/ 2286000 w 9144000"/>
              <a:gd name="connsiteY5-112" fmla="*/ 2952750 h 3518474"/>
              <a:gd name="connsiteX6-113" fmla="*/ 0 w 9144000"/>
              <a:gd name="connsiteY6-114" fmla="*/ 2780928 h 3518474"/>
              <a:gd name="connsiteX7-115" fmla="*/ 0 w 9144000"/>
              <a:gd name="connsiteY7-116" fmla="*/ 0 h 3518474"/>
              <a:gd name="connsiteX0-117" fmla="*/ 0 w 9144000"/>
              <a:gd name="connsiteY0-118" fmla="*/ 0 h 3518474"/>
              <a:gd name="connsiteX1-119" fmla="*/ 9144000 w 9144000"/>
              <a:gd name="connsiteY1-120" fmla="*/ 0 h 3518474"/>
              <a:gd name="connsiteX2-121" fmla="*/ 9144000 w 9144000"/>
              <a:gd name="connsiteY2-122" fmla="*/ 2780928 h 3518474"/>
              <a:gd name="connsiteX3-123" fmla="*/ 5056909 w 9144000"/>
              <a:gd name="connsiteY3-124" fmla="*/ 3518436 h 3518474"/>
              <a:gd name="connsiteX4-125" fmla="*/ 4428260 w 9144000"/>
              <a:gd name="connsiteY4-126" fmla="*/ 2748042 h 3518474"/>
              <a:gd name="connsiteX5-127" fmla="*/ 2286000 w 9144000"/>
              <a:gd name="connsiteY5-128" fmla="*/ 2952750 h 3518474"/>
              <a:gd name="connsiteX6-129" fmla="*/ 0 w 9144000"/>
              <a:gd name="connsiteY6-130" fmla="*/ 2780928 h 3518474"/>
              <a:gd name="connsiteX7-131" fmla="*/ 0 w 9144000"/>
              <a:gd name="connsiteY7-132" fmla="*/ 0 h 3518474"/>
              <a:gd name="connsiteX0-133" fmla="*/ 0 w 9144000"/>
              <a:gd name="connsiteY0-134" fmla="*/ 0 h 3404828"/>
              <a:gd name="connsiteX1-135" fmla="*/ 9144000 w 9144000"/>
              <a:gd name="connsiteY1-136" fmla="*/ 0 h 3404828"/>
              <a:gd name="connsiteX2-137" fmla="*/ 9144000 w 9144000"/>
              <a:gd name="connsiteY2-138" fmla="*/ 2780928 h 3404828"/>
              <a:gd name="connsiteX3-139" fmla="*/ 5306291 w 9144000"/>
              <a:gd name="connsiteY3-140" fmla="*/ 3404782 h 3404828"/>
              <a:gd name="connsiteX4-141" fmla="*/ 4428260 w 9144000"/>
              <a:gd name="connsiteY4-142" fmla="*/ 2748042 h 3404828"/>
              <a:gd name="connsiteX5-143" fmla="*/ 2286000 w 9144000"/>
              <a:gd name="connsiteY5-144" fmla="*/ 2952750 h 3404828"/>
              <a:gd name="connsiteX6-145" fmla="*/ 0 w 9144000"/>
              <a:gd name="connsiteY6-146" fmla="*/ 2780928 h 3404828"/>
              <a:gd name="connsiteX7-147" fmla="*/ 0 w 9144000"/>
              <a:gd name="connsiteY7-148" fmla="*/ 0 h 34048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9144000" h="3404828">
                <a:moveTo>
                  <a:pt x="0" y="0"/>
                </a:moveTo>
                <a:lnTo>
                  <a:pt x="9144000" y="0"/>
                </a:lnTo>
                <a:lnTo>
                  <a:pt x="9144000" y="2780928"/>
                </a:lnTo>
                <a:cubicBezTo>
                  <a:pt x="8248650" y="2774702"/>
                  <a:pt x="6201641" y="3411008"/>
                  <a:pt x="5306291" y="3404782"/>
                </a:cubicBezTo>
                <a:cubicBezTo>
                  <a:pt x="4423641" y="3353982"/>
                  <a:pt x="5310910" y="2798842"/>
                  <a:pt x="4428260" y="2748042"/>
                </a:cubicBezTo>
                <a:cubicBezTo>
                  <a:pt x="3488460" y="2748042"/>
                  <a:pt x="3225800" y="2952750"/>
                  <a:pt x="2286000" y="2952750"/>
                </a:cubicBezTo>
                <a:lnTo>
                  <a:pt x="0" y="2780928"/>
                </a:lnTo>
                <a:lnTo>
                  <a:pt x="0"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5" name="Picture 34"/>
          <p:cNvPicPr>
            <a:picLocks noChangeAspect="1"/>
          </p:cNvPicPr>
          <p:nvPr/>
        </p:nvPicPr>
        <p:blipFill>
          <a:blip r:embed="rId4"/>
          <a:stretch>
            <a:fillRect/>
          </a:stretch>
        </p:blipFill>
        <p:spPr>
          <a:xfrm>
            <a:off x="1635498" y="3523092"/>
            <a:ext cx="3310565" cy="1862193"/>
          </a:xfrm>
          <a:prstGeom prst="rect">
            <a:avLst/>
          </a:prstGeom>
        </p:spPr>
      </p:pic>
      <p:pic>
        <p:nvPicPr>
          <p:cNvPr id="32" name="Picture 31"/>
          <p:cNvPicPr>
            <a:picLocks noChangeAspect="1"/>
          </p:cNvPicPr>
          <p:nvPr/>
        </p:nvPicPr>
        <p:blipFill>
          <a:blip r:embed="rId5"/>
          <a:stretch>
            <a:fillRect/>
          </a:stretch>
        </p:blipFill>
        <p:spPr>
          <a:xfrm flipH="1">
            <a:off x="8084698" y="3615950"/>
            <a:ext cx="448735" cy="568325"/>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394" y="3056601"/>
            <a:ext cx="3046729" cy="3824345"/>
          </a:xfrm>
          <a:prstGeom prst="rect">
            <a:avLst/>
          </a:prstGeom>
        </p:spPr>
      </p:pic>
      <p:pic>
        <p:nvPicPr>
          <p:cNvPr id="28" name="Picture 27"/>
          <p:cNvPicPr>
            <a:picLocks noChangeAspect="1"/>
          </p:cNvPicPr>
          <p:nvPr/>
        </p:nvPicPr>
        <p:blipFill>
          <a:blip r:embed="rId5"/>
          <a:stretch>
            <a:fillRect/>
          </a:stretch>
        </p:blipFill>
        <p:spPr>
          <a:xfrm>
            <a:off x="1749481" y="3596284"/>
            <a:ext cx="460071" cy="58268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593" y="1197940"/>
            <a:ext cx="3153403" cy="3567897"/>
          </a:xfrm>
          <a:prstGeom prst="rect">
            <a:avLst/>
          </a:prstGeom>
        </p:spPr>
      </p:pic>
      <p:grpSp>
        <p:nvGrpSpPr>
          <p:cNvPr id="8" name="Group 7"/>
          <p:cNvGrpSpPr/>
          <p:nvPr/>
        </p:nvGrpSpPr>
        <p:grpSpPr>
          <a:xfrm>
            <a:off x="9695728" y="5172857"/>
            <a:ext cx="2395204" cy="1089218"/>
            <a:chOff x="9540552" y="4420621"/>
            <a:chExt cx="1619672" cy="982061"/>
          </a:xfrm>
        </p:grpSpPr>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0" name="TextBox 9"/>
            <p:cNvSpPr txBox="1"/>
            <p:nvPr/>
          </p:nvSpPr>
          <p:spPr>
            <a:xfrm>
              <a:off x="10094177" y="4633824"/>
              <a:ext cx="779594" cy="6014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2095</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1" name="Group 10"/>
          <p:cNvGrpSpPr/>
          <p:nvPr/>
        </p:nvGrpSpPr>
        <p:grpSpPr>
          <a:xfrm>
            <a:off x="9991093" y="3295067"/>
            <a:ext cx="2107669" cy="958463"/>
            <a:chOff x="9540552" y="4420621"/>
            <a:chExt cx="1619672" cy="982061"/>
          </a:xfrm>
        </p:grpSpPr>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3" name="TextBox 12"/>
            <p:cNvSpPr txBox="1"/>
            <p:nvPr/>
          </p:nvSpPr>
          <p:spPr>
            <a:xfrm>
              <a:off x="10070625" y="4590511"/>
              <a:ext cx="885949"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2195</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4" name="Group 13"/>
          <p:cNvGrpSpPr/>
          <p:nvPr/>
        </p:nvGrpSpPr>
        <p:grpSpPr>
          <a:xfrm flipH="1">
            <a:off x="-289926" y="3751048"/>
            <a:ext cx="2107669" cy="958462"/>
            <a:chOff x="9540552" y="4420621"/>
            <a:chExt cx="1619672" cy="982061"/>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6" name="TextBox 15"/>
            <p:cNvSpPr txBox="1"/>
            <p:nvPr/>
          </p:nvSpPr>
          <p:spPr>
            <a:xfrm>
              <a:off x="9723099" y="4619525"/>
              <a:ext cx="885949" cy="6835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2290</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grpSp>
        <p:nvGrpSpPr>
          <p:cNvPr id="17" name="Group 16"/>
          <p:cNvGrpSpPr/>
          <p:nvPr/>
        </p:nvGrpSpPr>
        <p:grpSpPr>
          <a:xfrm flipH="1">
            <a:off x="-94319" y="5227467"/>
            <a:ext cx="2266948" cy="1030894"/>
            <a:chOff x="9540552" y="4420621"/>
            <a:chExt cx="1619672" cy="982061"/>
          </a:xfrm>
        </p:grpSpPr>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19" name="TextBox 18"/>
            <p:cNvSpPr txBox="1"/>
            <p:nvPr/>
          </p:nvSpPr>
          <p:spPr>
            <a:xfrm>
              <a:off x="10048694" y="4665786"/>
              <a:ext cx="823701" cy="6355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0" i="0" u="none" strike="noStrike" kern="1200" cap="none" spc="0" normalizeH="0" baseline="0" noProof="0" dirty="0">
                  <a:ln>
                    <a:noFill/>
                  </a:ln>
                  <a:solidFill>
                    <a:srgbClr val="7030A0"/>
                  </a:solidFill>
                  <a:effectLst/>
                  <a:highlight>
                    <a:srgbClr val="FFFF00"/>
                  </a:highlight>
                  <a:uLnTx/>
                  <a:uFillTx/>
                  <a:latin typeface="Calibri"/>
                  <a:ea typeface="+mn-ea"/>
                  <a:cs typeface="+mn-cs"/>
                </a:rPr>
                <a:t>2295</a:t>
              </a:r>
              <a:endParaRPr kumimoji="0" lang="vi-VN" sz="3735"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3814" y="937919"/>
            <a:ext cx="5634948" cy="2153741"/>
          </a:xfrm>
          <a:prstGeom prst="rect">
            <a:avLst/>
          </a:prstGeom>
        </p:spPr>
      </p:pic>
      <p:grpSp>
        <p:nvGrpSpPr>
          <p:cNvPr id="21" name="Group 20"/>
          <p:cNvGrpSpPr/>
          <p:nvPr/>
        </p:nvGrpSpPr>
        <p:grpSpPr>
          <a:xfrm flipH="1">
            <a:off x="8031774" y="480301"/>
            <a:ext cx="1646228" cy="740062"/>
            <a:chOff x="9540552" y="4420621"/>
            <a:chExt cx="1619672" cy="982061"/>
          </a:xfrm>
        </p:grpSpPr>
        <p:pic>
          <p:nvPicPr>
            <p:cNvPr id="22" name="Picture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40552" y="4420621"/>
              <a:ext cx="1619672" cy="982061"/>
            </a:xfrm>
            <a:prstGeom prst="rect">
              <a:avLst/>
            </a:prstGeom>
          </p:spPr>
        </p:pic>
        <p:sp>
          <p:nvSpPr>
            <p:cNvPr id="23" name="TextBox 22"/>
            <p:cNvSpPr txBox="1"/>
            <p:nvPr/>
          </p:nvSpPr>
          <p:spPr>
            <a:xfrm>
              <a:off x="9850399" y="4532411"/>
              <a:ext cx="1096447" cy="775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highlight>
                    <a:srgbClr val="FFFF00"/>
                  </a:highlight>
                  <a:uLnTx/>
                  <a:uFillTx/>
                  <a:latin typeface="Calibri"/>
                  <a:ea typeface="+mn-ea"/>
                  <a:cs typeface="+mn-cs"/>
                </a:rPr>
                <a:t>2295</a:t>
              </a:r>
              <a:endParaRPr kumimoji="0" lang="vi-VN" sz="3200" b="0" i="0" u="none" strike="noStrike" kern="1200" cap="none" spc="0" normalizeH="0" baseline="0" noProof="0" dirty="0">
                <a:ln>
                  <a:noFill/>
                </a:ln>
                <a:solidFill>
                  <a:srgbClr val="7030A0"/>
                </a:solidFill>
                <a:effectLst/>
                <a:highlight>
                  <a:srgbClr val="FFFF00"/>
                </a:highlight>
                <a:uLnTx/>
                <a:uFillTx/>
                <a:latin typeface="Arial" panose="020B0604020202020204" pitchFamily="34" charset="0"/>
                <a:ea typeface="+mn-ea"/>
                <a:cs typeface="+mn-cs"/>
              </a:endParaRPr>
            </a:p>
          </p:txBody>
        </p:sp>
      </p:grpSp>
      <p:pic>
        <p:nvPicPr>
          <p:cNvPr id="25" name="Picture 24"/>
          <p:cNvPicPr>
            <a:picLocks noChangeAspect="1"/>
          </p:cNvPicPr>
          <p:nvPr/>
        </p:nvPicPr>
        <p:blipFill>
          <a:blip r:embed="rId2"/>
          <a:stretch>
            <a:fillRect/>
          </a:stretch>
        </p:blipFill>
        <p:spPr>
          <a:xfrm flipH="1">
            <a:off x="9065681" y="4352666"/>
            <a:ext cx="360441" cy="2535511"/>
          </a:xfrm>
          <a:prstGeom prst="rect">
            <a:avLst/>
          </a:prstGeom>
        </p:spPr>
      </p:pic>
      <p:pic>
        <p:nvPicPr>
          <p:cNvPr id="26" name="Picture 25"/>
          <p:cNvPicPr>
            <a:picLocks noChangeAspect="1"/>
          </p:cNvPicPr>
          <p:nvPr/>
        </p:nvPicPr>
        <p:blipFill>
          <a:blip r:embed="rId2"/>
          <a:stretch>
            <a:fillRect/>
          </a:stretch>
        </p:blipFill>
        <p:spPr>
          <a:xfrm>
            <a:off x="5283201" y="3429000"/>
            <a:ext cx="491067" cy="3454400"/>
          </a:xfrm>
          <a:prstGeom prst="rect">
            <a:avLst/>
          </a:prstGeom>
        </p:spPr>
      </p:pic>
      <p:sp>
        <p:nvSpPr>
          <p:cNvPr id="7" name="TextBox 6"/>
          <p:cNvSpPr txBox="1"/>
          <p:nvPr/>
        </p:nvSpPr>
        <p:spPr>
          <a:xfrm>
            <a:off x="1337760" y="531571"/>
            <a:ext cx="2619628" cy="6671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5"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45 x 51 = ?</a:t>
            </a:r>
            <a:endParaRPr kumimoji="0" lang="vi-VN" sz="3735"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2" name="Picture 4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00664" y="2101370"/>
            <a:ext cx="1173765" cy="880324"/>
          </a:xfrm>
          <a:prstGeom prst="rect">
            <a:avLst/>
          </a:prstGeom>
        </p:spPr>
      </p:pic>
      <p:pic>
        <p:nvPicPr>
          <p:cNvPr id="34" name="Picture 33"/>
          <p:cNvPicPr>
            <a:picLocks noChangeAspect="1"/>
          </p:cNvPicPr>
          <p:nvPr/>
        </p:nvPicPr>
        <p:blipFill>
          <a:blip r:embed="rId14"/>
          <a:stretch>
            <a:fillRect/>
          </a:stretch>
        </p:blipFill>
        <p:spPr>
          <a:xfrm>
            <a:off x="2774347" y="2503689"/>
            <a:ext cx="990240" cy="345084"/>
          </a:xfrm>
          <a:prstGeom prst="rect">
            <a:avLst/>
          </a:prstGeom>
        </p:spPr>
      </p:pic>
      <p:pic>
        <p:nvPicPr>
          <p:cNvPr id="36" name="Picture 3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8031" y="2213277"/>
            <a:ext cx="827759" cy="620819"/>
          </a:xfrm>
          <a:prstGeom prst="rect">
            <a:avLst/>
          </a:prstGeom>
        </p:spPr>
      </p:pic>
      <p:pic>
        <p:nvPicPr>
          <p:cNvPr id="37" name="Picture 3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83568" y="2534067"/>
            <a:ext cx="609873" cy="457405"/>
          </a:xfrm>
          <a:prstGeom prst="rect">
            <a:avLst/>
          </a:prstGeom>
        </p:spPr>
      </p:pic>
    </p:spTree>
    <p:extLst>
      <p:ext uri="{BB962C8B-B14F-4D97-AF65-F5344CB8AC3E}">
        <p14:creationId xmlns:p14="http://schemas.microsoft.com/office/powerpoint/2010/main" val="929956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34" presetClass="emph" presetSubtype="0" repeatCount="indefinite" fill="hold" grpId="1" nodeType="withEffect">
                                  <p:stCondLst>
                                    <p:cond delay="0"/>
                                  </p:stCondLst>
                                  <p:iterate type="lt">
                                    <p:tmPct val="10000"/>
                                  </p:iterate>
                                  <p:childTnLst>
                                    <p:animMotion origin="layout" path="M -4.16667E-6 2.59259E-6 L -4.16667E-6 -0.07222 " pathEditMode="relative" rAng="0" ptsTypes="AA">
                                      <p:cBhvr>
                                        <p:cTn id="9" dur="250" accel="50000" decel="50000" autoRev="1" fill="hold">
                                          <p:stCondLst>
                                            <p:cond delay="0"/>
                                          </p:stCondLst>
                                        </p:cTn>
                                        <p:tgtEl>
                                          <p:spTgt spid="7"/>
                                        </p:tgtEl>
                                        <p:attrNameLst>
                                          <p:attrName>ppt_x</p:attrName>
                                          <p:attrName>ppt_y</p:attrName>
                                        </p:attrNameLst>
                                      </p:cBhvr>
                                      <p:rCtr x="0" y="-3611"/>
                                    </p:animMotion>
                                    <p:animRot by="1500000">
                                      <p:cBhvr>
                                        <p:cTn id="10" dur="125" fill="hold">
                                          <p:stCondLst>
                                            <p:cond delay="0"/>
                                          </p:stCondLst>
                                        </p:cTn>
                                        <p:tgtEl>
                                          <p:spTgt spid="7"/>
                                        </p:tgtEl>
                                        <p:attrNameLst>
                                          <p:attrName>r</p:attrName>
                                        </p:attrNameLst>
                                      </p:cBhvr>
                                    </p:animRot>
                                    <p:animRot by="-1500000">
                                      <p:cBhvr>
                                        <p:cTn id="11" dur="125" fill="hold">
                                          <p:stCondLst>
                                            <p:cond delay="125"/>
                                          </p:stCondLst>
                                        </p:cTn>
                                        <p:tgtEl>
                                          <p:spTgt spid="7"/>
                                        </p:tgtEl>
                                        <p:attrNameLst>
                                          <p:attrName>r</p:attrName>
                                        </p:attrNameLst>
                                      </p:cBhvr>
                                    </p:animRot>
                                    <p:animRot by="-1500000">
                                      <p:cBhvr>
                                        <p:cTn id="12" dur="125" fill="hold">
                                          <p:stCondLst>
                                            <p:cond delay="250"/>
                                          </p:stCondLst>
                                        </p:cTn>
                                        <p:tgtEl>
                                          <p:spTgt spid="7"/>
                                        </p:tgtEl>
                                        <p:attrNameLst>
                                          <p:attrName>r</p:attrName>
                                        </p:attrNameLst>
                                      </p:cBhvr>
                                    </p:animRot>
                                    <p:animRot by="1500000">
                                      <p:cBhvr>
                                        <p:cTn id="13" dur="125" fill="hold">
                                          <p:stCondLst>
                                            <p:cond delay="375"/>
                                          </p:stCondLst>
                                        </p:cTn>
                                        <p:tgtEl>
                                          <p:spTgt spid="7"/>
                                        </p:tgtEl>
                                        <p:attrNameLst>
                                          <p:attrName>r</p:attrName>
                                        </p:attrNameLst>
                                      </p:cBhvr>
                                    </p:animRot>
                                  </p:childTnLst>
                                </p:cTn>
                              </p:par>
                              <p:par>
                                <p:cTn id="14" presetID="35" presetClass="path" presetSubtype="0" repeatCount="indefinite" accel="50000" decel="50000" fill="hold" nodeType="withEffect">
                                  <p:stCondLst>
                                    <p:cond delay="0"/>
                                  </p:stCondLst>
                                  <p:childTnLst>
                                    <p:animMotion origin="layout" path="M -2.22045E-16 1.85185E-6 L -1.17031 -0.01459 " pathEditMode="relative" rAng="0" ptsTypes="AA">
                                      <p:cBhvr>
                                        <p:cTn id="15" dur="15000" fill="hold"/>
                                        <p:tgtEl>
                                          <p:spTgt spid="8"/>
                                        </p:tgtEl>
                                        <p:attrNameLst>
                                          <p:attrName>ppt_x</p:attrName>
                                          <p:attrName>ppt_y</p:attrName>
                                        </p:attrNameLst>
                                      </p:cBhvr>
                                      <p:rCtr x="-58524" y="-741"/>
                                    </p:animMotion>
                                  </p:childTnLst>
                                </p:cTn>
                              </p:par>
                              <p:par>
                                <p:cTn id="16" presetID="35" presetClass="path" presetSubtype="0" repeatCount="indefinite" accel="50000" decel="50000" fill="hold" nodeType="withEffect">
                                  <p:stCondLst>
                                    <p:cond delay="0"/>
                                  </p:stCondLst>
                                  <p:childTnLst>
                                    <p:animMotion origin="layout" path="M -4.07407E-6 1.11022E-16 L -1.18842 0.05648 " pathEditMode="relative" rAng="0" ptsTypes="AA">
                                      <p:cBhvr>
                                        <p:cTn id="17" dur="15000" fill="hold"/>
                                        <p:tgtEl>
                                          <p:spTgt spid="11"/>
                                        </p:tgtEl>
                                        <p:attrNameLst>
                                          <p:attrName>ppt_x</p:attrName>
                                          <p:attrName>ppt_y</p:attrName>
                                        </p:attrNameLst>
                                      </p:cBhvr>
                                      <p:rCtr x="-59421" y="2809"/>
                                    </p:animMotion>
                                  </p:childTnLst>
                                </p:cTn>
                              </p:par>
                              <p:par>
                                <p:cTn id="18" presetID="35" presetClass="path" presetSubtype="0" repeatCount="indefinite" accel="50000" decel="50000" fill="hold" nodeType="withEffect">
                                  <p:stCondLst>
                                    <p:cond delay="0"/>
                                  </p:stCondLst>
                                  <p:childTnLst>
                                    <p:animMotion origin="layout" path="M -2.22222E-6 -2.46914E-7 L 1.22639 0.0108 " pathEditMode="relative" rAng="0" ptsTypes="AA">
                                      <p:cBhvr>
                                        <p:cTn id="19" dur="15000" fill="hold"/>
                                        <p:tgtEl>
                                          <p:spTgt spid="14"/>
                                        </p:tgtEl>
                                        <p:attrNameLst>
                                          <p:attrName>ppt_x</p:attrName>
                                          <p:attrName>ppt_y</p:attrName>
                                        </p:attrNameLst>
                                      </p:cBhvr>
                                      <p:rCtr x="61319" y="525"/>
                                    </p:animMotion>
                                  </p:childTnLst>
                                </p:cTn>
                              </p:par>
                              <p:par>
                                <p:cTn id="20" presetID="35" presetClass="path" presetSubtype="0" repeatCount="indefinite" accel="50000" decel="50000" fill="hold" nodeType="withEffect">
                                  <p:stCondLst>
                                    <p:cond delay="0"/>
                                  </p:stCondLst>
                                  <p:childTnLst>
                                    <p:animMotion origin="layout" path="M 1.48148E-6 3.20988E-6 L 1.26204 -0.10278 " pathEditMode="relative" rAng="0" ptsTypes="AA">
                                      <p:cBhvr>
                                        <p:cTn id="21" dur="15000" fill="hold"/>
                                        <p:tgtEl>
                                          <p:spTgt spid="17"/>
                                        </p:tgtEl>
                                        <p:attrNameLst>
                                          <p:attrName>ppt_x</p:attrName>
                                          <p:attrName>ppt_y</p:attrName>
                                        </p:attrNameLst>
                                      </p:cBhvr>
                                      <p:rCtr x="63102" y="-5154"/>
                                    </p:animMotion>
                                  </p:childTnLst>
                                </p:cTn>
                              </p:par>
                              <p:par>
                                <p:cTn id="22" presetID="7" presetClass="path" presetSubtype="0" repeatCount="indefinite" accel="50000" decel="50000" fill="hold" nodeType="withEffect">
                                  <p:stCondLst>
                                    <p:cond delay="0"/>
                                  </p:stCondLst>
                                  <p:childTnLst>
                                    <p:animMotion origin="layout" path="M 1.48148E-6 3.33333E-6 L 0.01018 3.33333E-6 L 0.01018 0.33024 L 1.48148E-6 0.33024 L 1.48148E-6 3.33333E-6 Z " pathEditMode="relative" rAng="0" ptsTypes="AAAAA">
                                      <p:cBhvr>
                                        <p:cTn id="23" dur="10000" fill="hold"/>
                                        <p:tgtEl>
                                          <p:spTgt spid="28"/>
                                        </p:tgtEl>
                                        <p:attrNameLst>
                                          <p:attrName>ppt_x</p:attrName>
                                          <p:attrName>ppt_y</p:attrName>
                                        </p:attrNameLst>
                                      </p:cBhvr>
                                      <p:rCtr x="509" y="16512"/>
                                    </p:animMotion>
                                  </p:childTnLst>
                                </p:cTn>
                              </p:par>
                              <p:par>
                                <p:cTn id="24" presetID="7" presetClass="path" presetSubtype="0" repeatCount="indefinite" accel="50000" decel="50000" fill="hold" nodeType="withEffect">
                                  <p:stCondLst>
                                    <p:cond delay="0"/>
                                  </p:stCondLst>
                                  <p:childTnLst>
                                    <p:animMotion origin="layout" path="M -2.77778E-7 1.35802E-6 L 0.01024 1.35802E-6 L 0.01024 0.33025 L -2.77778E-7 0.33025 L -2.77778E-7 1.35802E-6 Z " pathEditMode="relative" rAng="0" ptsTypes="FFFFF">
                                      <p:cBhvr>
                                        <p:cTn id="25" dur="20000" fill="hold"/>
                                        <p:tgtEl>
                                          <p:spTgt spid="32"/>
                                        </p:tgtEl>
                                        <p:attrNameLst>
                                          <p:attrName>ppt_x</p:attrName>
                                          <p:attrName>ppt_y</p:attrName>
                                        </p:attrNameLst>
                                      </p:cBhvr>
                                      <p:rCtr x="503" y="16512"/>
                                    </p:animMotion>
                                  </p:childTnLst>
                                </p:cTn>
                              </p:par>
                              <p:par>
                                <p:cTn id="26" presetID="7" presetClass="path" presetSubtype="0" repeatCount="indefinite" accel="50000" decel="50000" fill="hold" nodeType="withEffect">
                                  <p:stCondLst>
                                    <p:cond delay="0"/>
                                  </p:stCondLst>
                                  <p:childTnLst>
                                    <p:animMotion origin="layout" path="M -5.55556E-7 -3.20469E-6 L 0.53924 -3.20469E-6 L 0.53924 0.01791 L -5.55556E-7 0.01791 L -5.55556E-7 -3.20469E-6 Z " pathEditMode="relative" rAng="0" ptsTypes="FFFFF">
                                      <p:cBhvr>
                                        <p:cTn id="27" dur="45000" fill="hold"/>
                                        <p:tgtEl>
                                          <p:spTgt spid="35"/>
                                        </p:tgtEl>
                                        <p:attrNameLst>
                                          <p:attrName>ppt_x</p:attrName>
                                          <p:attrName>ppt_y</p:attrName>
                                        </p:attrNameLst>
                                      </p:cBhvr>
                                      <p:rCtr x="26962" y="895"/>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14"/>
                                        </p:tgtEl>
                                      </p:cBhvr>
                                    </p:animEffect>
                                    <p:animScale>
                                      <p:cBhvr>
                                        <p:cTn id="45" dur="250" autoRev="1" fill="hold"/>
                                        <p:tgtEl>
                                          <p:spTgt spid="14"/>
                                        </p:tgtEl>
                                      </p:cBhvr>
                                      <p:by x="105000" y="105000"/>
                                    </p:animScale>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
                                        </p:tgtEl>
                                      </p:cBhvr>
                                    </p:animEffect>
                                    <p:set>
                                      <p:cBhvr>
                                        <p:cTn id="54" dur="1" fill="hold">
                                          <p:stCondLst>
                                            <p:cond delay="499"/>
                                          </p:stCondLst>
                                        </p:cTn>
                                        <p:tgtEl>
                                          <p:spTgt spid="6"/>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nextCondLst>
                <p:cond evt="onClick" delay="0">
                  <p:tgtEl>
                    <p:spTgt spid="17"/>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grpId="0" nodeType="clickEffect">
                                  <p:stCondLst>
                                    <p:cond delay="0"/>
                                  </p:stCondLst>
                                  <p:childTnLst>
                                    <p:animEffect transition="out" filter="fade">
                                      <p:cBhvr>
                                        <p:cTn id="65" dur="500" tmFilter="0, 0; .2, .5; .8, .5; 1, 0"/>
                                        <p:tgtEl>
                                          <p:spTgt spid="4"/>
                                        </p:tgtEl>
                                      </p:cBhvr>
                                    </p:animEffect>
                                    <p:animScale>
                                      <p:cBhvr>
                                        <p:cTn id="66" dur="250" autoRev="1" fill="hold"/>
                                        <p:tgtEl>
                                          <p:spTgt spid="4"/>
                                        </p:tgtEl>
                                      </p:cBhvr>
                                      <p:by x="105000" y="105000"/>
                                    </p:animScale>
                                  </p:childTnLst>
                                </p:cTn>
                              </p:par>
                            </p:childTnLst>
                          </p:cTn>
                        </p:par>
                      </p:childTnLst>
                    </p:cTn>
                  </p:par>
                </p:childTnLst>
              </p:cTn>
              <p:nextCondLst>
                <p:cond evt="onClick" delay="0">
                  <p:tgtEl>
                    <p:spTgt spid="4"/>
                  </p:tgtEl>
                </p:cond>
              </p:nextCondLst>
            </p:seq>
          </p:childTnLst>
        </p:cTn>
      </p:par>
    </p:tnLst>
    <p:bldLst>
      <p:bldP spid="4" grpId="0" bldLvl="0" animBg="1"/>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4"/>
        <p:cNvGrpSpPr/>
        <p:nvPr/>
      </p:nvGrpSpPr>
      <p:grpSpPr>
        <a:xfrm>
          <a:off x="0" y="0"/>
          <a:ext cx="0" cy="0"/>
          <a:chOff x="0" y="0"/>
          <a:chExt cx="0" cy="0"/>
        </a:xfrm>
      </p:grpSpPr>
      <p:sp>
        <p:nvSpPr>
          <p:cNvPr id="15" name="Freeform 14"/>
          <p:cNvSpPr/>
          <p:nvPr/>
        </p:nvSpPr>
        <p:spPr>
          <a:xfrm>
            <a:off x="1739757" y="754380"/>
            <a:ext cx="9260440" cy="5097780"/>
          </a:xfrm>
          <a:custGeom>
            <a:avLst/>
            <a:gdLst>
              <a:gd name="connsiteX0" fmla="*/ 123290 w 6667928"/>
              <a:gd name="connsiteY0" fmla="*/ 1438382 h 1921268"/>
              <a:gd name="connsiteX1" fmla="*/ 123290 w 6667928"/>
              <a:gd name="connsiteY1" fmla="*/ 1438382 h 1921268"/>
              <a:gd name="connsiteX2" fmla="*/ 92467 w 6667928"/>
              <a:gd name="connsiteY2" fmla="*/ 1273996 h 1921268"/>
              <a:gd name="connsiteX3" fmla="*/ 82193 w 6667928"/>
              <a:gd name="connsiteY3" fmla="*/ 1243173 h 1921268"/>
              <a:gd name="connsiteX4" fmla="*/ 41097 w 6667928"/>
              <a:gd name="connsiteY4" fmla="*/ 1160980 h 1921268"/>
              <a:gd name="connsiteX5" fmla="*/ 20548 w 6667928"/>
              <a:gd name="connsiteY5" fmla="*/ 1058238 h 1921268"/>
              <a:gd name="connsiteX6" fmla="*/ 10274 w 6667928"/>
              <a:gd name="connsiteY6" fmla="*/ 1027416 h 1921268"/>
              <a:gd name="connsiteX7" fmla="*/ 0 w 6667928"/>
              <a:gd name="connsiteY7" fmla="*/ 924674 h 1921268"/>
              <a:gd name="connsiteX8" fmla="*/ 10274 w 6667928"/>
              <a:gd name="connsiteY8" fmla="*/ 482886 h 1921268"/>
              <a:gd name="connsiteX9" fmla="*/ 20548 w 6667928"/>
              <a:gd name="connsiteY9" fmla="*/ 452063 h 1921268"/>
              <a:gd name="connsiteX10" fmla="*/ 71919 w 6667928"/>
              <a:gd name="connsiteY10" fmla="*/ 339047 h 1921268"/>
              <a:gd name="connsiteX11" fmla="*/ 123290 w 6667928"/>
              <a:gd name="connsiteY11" fmla="*/ 287677 h 1921268"/>
              <a:gd name="connsiteX12" fmla="*/ 143838 w 6667928"/>
              <a:gd name="connsiteY12" fmla="*/ 256854 h 1921268"/>
              <a:gd name="connsiteX13" fmla="*/ 236306 w 6667928"/>
              <a:gd name="connsiteY13" fmla="*/ 205483 h 1921268"/>
              <a:gd name="connsiteX14" fmla="*/ 277402 w 6667928"/>
              <a:gd name="connsiteY14" fmla="*/ 184935 h 1921268"/>
              <a:gd name="connsiteX15" fmla="*/ 308225 w 6667928"/>
              <a:gd name="connsiteY15" fmla="*/ 164387 h 1921268"/>
              <a:gd name="connsiteX16" fmla="*/ 369870 w 6667928"/>
              <a:gd name="connsiteY16" fmla="*/ 143838 h 1921268"/>
              <a:gd name="connsiteX17" fmla="*/ 400692 w 6667928"/>
              <a:gd name="connsiteY17" fmla="*/ 133564 h 1921268"/>
              <a:gd name="connsiteX18" fmla="*/ 431515 w 6667928"/>
              <a:gd name="connsiteY18" fmla="*/ 113016 h 1921268"/>
              <a:gd name="connsiteX19" fmla="*/ 513708 w 6667928"/>
              <a:gd name="connsiteY19" fmla="*/ 102742 h 1921268"/>
              <a:gd name="connsiteX20" fmla="*/ 801384 w 6667928"/>
              <a:gd name="connsiteY20" fmla="*/ 92468 h 1921268"/>
              <a:gd name="connsiteX21" fmla="*/ 1263721 w 6667928"/>
              <a:gd name="connsiteY21" fmla="*/ 82193 h 1921268"/>
              <a:gd name="connsiteX22" fmla="*/ 1479479 w 6667928"/>
              <a:gd name="connsiteY22" fmla="*/ 71919 h 1921268"/>
              <a:gd name="connsiteX23" fmla="*/ 1839074 w 6667928"/>
              <a:gd name="connsiteY23" fmla="*/ 51371 h 1921268"/>
              <a:gd name="connsiteX24" fmla="*/ 2876764 w 6667928"/>
              <a:gd name="connsiteY24" fmla="*/ 30823 h 1921268"/>
              <a:gd name="connsiteX25" fmla="*/ 3000054 w 6667928"/>
              <a:gd name="connsiteY25" fmla="*/ 20548 h 1921268"/>
              <a:gd name="connsiteX26" fmla="*/ 3811712 w 6667928"/>
              <a:gd name="connsiteY26" fmla="*/ 0 h 1921268"/>
              <a:gd name="connsiteX27" fmla="*/ 5373384 w 6667928"/>
              <a:gd name="connsiteY27" fmla="*/ 10274 h 1921268"/>
              <a:gd name="connsiteX28" fmla="*/ 5527497 w 6667928"/>
              <a:gd name="connsiteY28" fmla="*/ 20548 h 1921268"/>
              <a:gd name="connsiteX29" fmla="*/ 5568593 w 6667928"/>
              <a:gd name="connsiteY29" fmla="*/ 30823 h 1921268"/>
              <a:gd name="connsiteX30" fmla="*/ 5661061 w 6667928"/>
              <a:gd name="connsiteY30" fmla="*/ 61645 h 1921268"/>
              <a:gd name="connsiteX31" fmla="*/ 5691883 w 6667928"/>
              <a:gd name="connsiteY31" fmla="*/ 71919 h 1921268"/>
              <a:gd name="connsiteX32" fmla="*/ 5753528 w 6667928"/>
              <a:gd name="connsiteY32" fmla="*/ 82193 h 1921268"/>
              <a:gd name="connsiteX33" fmla="*/ 5845995 w 6667928"/>
              <a:gd name="connsiteY33" fmla="*/ 113016 h 1921268"/>
              <a:gd name="connsiteX34" fmla="*/ 5876818 w 6667928"/>
              <a:gd name="connsiteY34" fmla="*/ 123290 h 1921268"/>
              <a:gd name="connsiteX35" fmla="*/ 6041204 w 6667928"/>
              <a:gd name="connsiteY35" fmla="*/ 154113 h 1921268"/>
              <a:gd name="connsiteX36" fmla="*/ 6092575 w 6667928"/>
              <a:gd name="connsiteY36" fmla="*/ 174661 h 1921268"/>
              <a:gd name="connsiteX37" fmla="*/ 6174768 w 6667928"/>
              <a:gd name="connsiteY37" fmla="*/ 215757 h 1921268"/>
              <a:gd name="connsiteX38" fmla="*/ 6246688 w 6667928"/>
              <a:gd name="connsiteY38" fmla="*/ 267128 h 1921268"/>
              <a:gd name="connsiteX39" fmla="*/ 6287784 w 6667928"/>
              <a:gd name="connsiteY39" fmla="*/ 287677 h 1921268"/>
              <a:gd name="connsiteX40" fmla="*/ 6339155 w 6667928"/>
              <a:gd name="connsiteY40" fmla="*/ 349322 h 1921268"/>
              <a:gd name="connsiteX41" fmla="*/ 6441897 w 6667928"/>
              <a:gd name="connsiteY41" fmla="*/ 441789 h 1921268"/>
              <a:gd name="connsiteX42" fmla="*/ 6493267 w 6667928"/>
              <a:gd name="connsiteY42" fmla="*/ 513708 h 1921268"/>
              <a:gd name="connsiteX43" fmla="*/ 6534364 w 6667928"/>
              <a:gd name="connsiteY43" fmla="*/ 554805 h 1921268"/>
              <a:gd name="connsiteX44" fmla="*/ 6565186 w 6667928"/>
              <a:gd name="connsiteY44" fmla="*/ 626724 h 1921268"/>
              <a:gd name="connsiteX45" fmla="*/ 6606283 w 6667928"/>
              <a:gd name="connsiteY45" fmla="*/ 729465 h 1921268"/>
              <a:gd name="connsiteX46" fmla="*/ 6626831 w 6667928"/>
              <a:gd name="connsiteY46" fmla="*/ 780836 h 1921268"/>
              <a:gd name="connsiteX47" fmla="*/ 6647380 w 6667928"/>
              <a:gd name="connsiteY47" fmla="*/ 904126 h 1921268"/>
              <a:gd name="connsiteX48" fmla="*/ 6667928 w 6667928"/>
              <a:gd name="connsiteY48" fmla="*/ 996593 h 1921268"/>
              <a:gd name="connsiteX49" fmla="*/ 6657654 w 6667928"/>
              <a:gd name="connsiteY49" fmla="*/ 1345915 h 1921268"/>
              <a:gd name="connsiteX50" fmla="*/ 6647380 w 6667928"/>
              <a:gd name="connsiteY50" fmla="*/ 1387011 h 1921268"/>
              <a:gd name="connsiteX51" fmla="*/ 6626831 w 6667928"/>
              <a:gd name="connsiteY51" fmla="*/ 1428108 h 1921268"/>
              <a:gd name="connsiteX52" fmla="*/ 6585735 w 6667928"/>
              <a:gd name="connsiteY52" fmla="*/ 1469205 h 1921268"/>
              <a:gd name="connsiteX53" fmla="*/ 6554912 w 6667928"/>
              <a:gd name="connsiteY53" fmla="*/ 1510301 h 1921268"/>
              <a:gd name="connsiteX54" fmla="*/ 6400800 w 6667928"/>
              <a:gd name="connsiteY54" fmla="*/ 1592495 h 1921268"/>
              <a:gd name="connsiteX55" fmla="*/ 6287784 w 6667928"/>
              <a:gd name="connsiteY55" fmla="*/ 1654139 h 1921268"/>
              <a:gd name="connsiteX56" fmla="*/ 6164494 w 6667928"/>
              <a:gd name="connsiteY56" fmla="*/ 1674688 h 1921268"/>
              <a:gd name="connsiteX57" fmla="*/ 6113124 w 6667928"/>
              <a:gd name="connsiteY57" fmla="*/ 1695236 h 1921268"/>
              <a:gd name="connsiteX58" fmla="*/ 6041204 w 6667928"/>
              <a:gd name="connsiteY58" fmla="*/ 1705510 h 1921268"/>
              <a:gd name="connsiteX59" fmla="*/ 5979559 w 6667928"/>
              <a:gd name="connsiteY59" fmla="*/ 1715784 h 1921268"/>
              <a:gd name="connsiteX60" fmla="*/ 5845995 w 6667928"/>
              <a:gd name="connsiteY60" fmla="*/ 1767155 h 1921268"/>
              <a:gd name="connsiteX61" fmla="*/ 5794625 w 6667928"/>
              <a:gd name="connsiteY61" fmla="*/ 1777429 h 1921268"/>
              <a:gd name="connsiteX62" fmla="*/ 5712431 w 6667928"/>
              <a:gd name="connsiteY62" fmla="*/ 1797978 h 1921268"/>
              <a:gd name="connsiteX63" fmla="*/ 5568593 w 6667928"/>
              <a:gd name="connsiteY63" fmla="*/ 1839074 h 1921268"/>
              <a:gd name="connsiteX64" fmla="*/ 5342562 w 6667928"/>
              <a:gd name="connsiteY64" fmla="*/ 1880171 h 1921268"/>
              <a:gd name="connsiteX65" fmla="*/ 5280917 w 6667928"/>
              <a:gd name="connsiteY65" fmla="*/ 1890445 h 1921268"/>
              <a:gd name="connsiteX66" fmla="*/ 5229546 w 6667928"/>
              <a:gd name="connsiteY66" fmla="*/ 1900719 h 1921268"/>
              <a:gd name="connsiteX67" fmla="*/ 5034337 w 6667928"/>
              <a:gd name="connsiteY67" fmla="*/ 1921268 h 1921268"/>
              <a:gd name="connsiteX68" fmla="*/ 4602822 w 6667928"/>
              <a:gd name="connsiteY68" fmla="*/ 1910993 h 1921268"/>
              <a:gd name="connsiteX69" fmla="*/ 4366517 w 6667928"/>
              <a:gd name="connsiteY69" fmla="*/ 1900719 h 1921268"/>
              <a:gd name="connsiteX70" fmla="*/ 3339101 w 6667928"/>
              <a:gd name="connsiteY70" fmla="*/ 1890445 h 1921268"/>
              <a:gd name="connsiteX71" fmla="*/ 2404153 w 6667928"/>
              <a:gd name="connsiteY71" fmla="*/ 1859623 h 1921268"/>
              <a:gd name="connsiteX72" fmla="*/ 2342508 w 6667928"/>
              <a:gd name="connsiteY72" fmla="*/ 1849348 h 1921268"/>
              <a:gd name="connsiteX73" fmla="*/ 2260315 w 6667928"/>
              <a:gd name="connsiteY73" fmla="*/ 1839074 h 1921268"/>
              <a:gd name="connsiteX74" fmla="*/ 1952090 w 6667928"/>
              <a:gd name="connsiteY74" fmla="*/ 1808252 h 1921268"/>
              <a:gd name="connsiteX75" fmla="*/ 1910993 w 6667928"/>
              <a:gd name="connsiteY75" fmla="*/ 1797978 h 1921268"/>
              <a:gd name="connsiteX76" fmla="*/ 1839074 w 6667928"/>
              <a:gd name="connsiteY76" fmla="*/ 1787704 h 1921268"/>
              <a:gd name="connsiteX77" fmla="*/ 1808252 w 6667928"/>
              <a:gd name="connsiteY77" fmla="*/ 1767155 h 1921268"/>
              <a:gd name="connsiteX78" fmla="*/ 1633591 w 6667928"/>
              <a:gd name="connsiteY78" fmla="*/ 1756881 h 1921268"/>
              <a:gd name="connsiteX79" fmla="*/ 1551398 w 6667928"/>
              <a:gd name="connsiteY79" fmla="*/ 1736333 h 1921268"/>
              <a:gd name="connsiteX80" fmla="*/ 1530849 w 6667928"/>
              <a:gd name="connsiteY80" fmla="*/ 1715784 h 1921268"/>
              <a:gd name="connsiteX81" fmla="*/ 1181528 w 6667928"/>
              <a:gd name="connsiteY81" fmla="*/ 1695236 h 1921268"/>
              <a:gd name="connsiteX82" fmla="*/ 503434 w 6667928"/>
              <a:gd name="connsiteY82" fmla="*/ 1674688 h 1921268"/>
              <a:gd name="connsiteX83" fmla="*/ 431515 w 6667928"/>
              <a:gd name="connsiteY83" fmla="*/ 1654139 h 1921268"/>
              <a:gd name="connsiteX84" fmla="*/ 400692 w 6667928"/>
              <a:gd name="connsiteY84" fmla="*/ 1633591 h 1921268"/>
              <a:gd name="connsiteX85" fmla="*/ 339047 w 6667928"/>
              <a:gd name="connsiteY85" fmla="*/ 1613043 h 1921268"/>
              <a:gd name="connsiteX86" fmla="*/ 256854 w 6667928"/>
              <a:gd name="connsiteY86" fmla="*/ 1551398 h 1921268"/>
              <a:gd name="connsiteX87" fmla="*/ 226031 w 6667928"/>
              <a:gd name="connsiteY87" fmla="*/ 1530850 h 1921268"/>
              <a:gd name="connsiteX88" fmla="*/ 205483 w 6667928"/>
              <a:gd name="connsiteY88" fmla="*/ 1510301 h 1921268"/>
              <a:gd name="connsiteX89" fmla="*/ 174661 w 6667928"/>
              <a:gd name="connsiteY89" fmla="*/ 1489753 h 1921268"/>
              <a:gd name="connsiteX90" fmla="*/ 123290 w 6667928"/>
              <a:gd name="connsiteY90" fmla="*/ 1438382 h 19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667928" h="1921268">
                <a:moveTo>
                  <a:pt x="123290" y="1438382"/>
                </a:moveTo>
                <a:lnTo>
                  <a:pt x="123290" y="1438382"/>
                </a:lnTo>
                <a:cubicBezTo>
                  <a:pt x="112446" y="1373318"/>
                  <a:pt x="108770" y="1331058"/>
                  <a:pt x="92467" y="1273996"/>
                </a:cubicBezTo>
                <a:cubicBezTo>
                  <a:pt x="89492" y="1263583"/>
                  <a:pt x="86674" y="1253032"/>
                  <a:pt x="82193" y="1243173"/>
                </a:cubicBezTo>
                <a:cubicBezTo>
                  <a:pt x="69518" y="1215287"/>
                  <a:pt x="41097" y="1160980"/>
                  <a:pt x="41097" y="1160980"/>
                </a:cubicBezTo>
                <a:cubicBezTo>
                  <a:pt x="34247" y="1126733"/>
                  <a:pt x="28401" y="1092269"/>
                  <a:pt x="20548" y="1058238"/>
                </a:cubicBezTo>
                <a:cubicBezTo>
                  <a:pt x="18113" y="1047686"/>
                  <a:pt x="11921" y="1038120"/>
                  <a:pt x="10274" y="1027416"/>
                </a:cubicBezTo>
                <a:cubicBezTo>
                  <a:pt x="5041" y="993398"/>
                  <a:pt x="3425" y="958921"/>
                  <a:pt x="0" y="924674"/>
                </a:cubicBezTo>
                <a:cubicBezTo>
                  <a:pt x="3425" y="777411"/>
                  <a:pt x="3876" y="630049"/>
                  <a:pt x="10274" y="482886"/>
                </a:cubicBezTo>
                <a:cubicBezTo>
                  <a:pt x="10744" y="472066"/>
                  <a:pt x="17921" y="462570"/>
                  <a:pt x="20548" y="452063"/>
                </a:cubicBezTo>
                <a:cubicBezTo>
                  <a:pt x="34719" y="395376"/>
                  <a:pt x="22473" y="388492"/>
                  <a:pt x="71919" y="339047"/>
                </a:cubicBezTo>
                <a:cubicBezTo>
                  <a:pt x="89043" y="321924"/>
                  <a:pt x="109858" y="307826"/>
                  <a:pt x="123290" y="287677"/>
                </a:cubicBezTo>
                <a:cubicBezTo>
                  <a:pt x="130139" y="277403"/>
                  <a:pt x="134545" y="264985"/>
                  <a:pt x="143838" y="256854"/>
                </a:cubicBezTo>
                <a:cubicBezTo>
                  <a:pt x="207913" y="200787"/>
                  <a:pt x="184940" y="227497"/>
                  <a:pt x="236306" y="205483"/>
                </a:cubicBezTo>
                <a:cubicBezTo>
                  <a:pt x="250383" y="199450"/>
                  <a:pt x="264104" y="192534"/>
                  <a:pt x="277402" y="184935"/>
                </a:cubicBezTo>
                <a:cubicBezTo>
                  <a:pt x="288123" y="178809"/>
                  <a:pt x="296941" y="169402"/>
                  <a:pt x="308225" y="164387"/>
                </a:cubicBezTo>
                <a:cubicBezTo>
                  <a:pt x="328018" y="155590"/>
                  <a:pt x="349322" y="150688"/>
                  <a:pt x="369870" y="143838"/>
                </a:cubicBezTo>
                <a:cubicBezTo>
                  <a:pt x="380144" y="140413"/>
                  <a:pt x="391681" y="139571"/>
                  <a:pt x="400692" y="133564"/>
                </a:cubicBezTo>
                <a:cubicBezTo>
                  <a:pt x="410966" y="126715"/>
                  <a:pt x="419602" y="116265"/>
                  <a:pt x="431515" y="113016"/>
                </a:cubicBezTo>
                <a:cubicBezTo>
                  <a:pt x="458153" y="105751"/>
                  <a:pt x="486140" y="104274"/>
                  <a:pt x="513708" y="102742"/>
                </a:cubicBezTo>
                <a:cubicBezTo>
                  <a:pt x="609513" y="97420"/>
                  <a:pt x="705467" y="95096"/>
                  <a:pt x="801384" y="92468"/>
                </a:cubicBezTo>
                <a:lnTo>
                  <a:pt x="1263721" y="82193"/>
                </a:lnTo>
                <a:lnTo>
                  <a:pt x="1479479" y="71919"/>
                </a:lnTo>
                <a:cubicBezTo>
                  <a:pt x="1599368" y="65496"/>
                  <a:pt x="1719037" y="53748"/>
                  <a:pt x="1839074" y="51371"/>
                </a:cubicBezTo>
                <a:lnTo>
                  <a:pt x="2876764" y="30823"/>
                </a:lnTo>
                <a:cubicBezTo>
                  <a:pt x="2917861" y="27398"/>
                  <a:pt x="2958882" y="22901"/>
                  <a:pt x="3000054" y="20548"/>
                </a:cubicBezTo>
                <a:cubicBezTo>
                  <a:pt x="3279126" y="4601"/>
                  <a:pt x="3519705" y="5214"/>
                  <a:pt x="3811712" y="0"/>
                </a:cubicBezTo>
                <a:lnTo>
                  <a:pt x="5373384" y="10274"/>
                </a:lnTo>
                <a:cubicBezTo>
                  <a:pt x="5424865" y="10891"/>
                  <a:pt x="5476295" y="15158"/>
                  <a:pt x="5527497" y="20548"/>
                </a:cubicBezTo>
                <a:cubicBezTo>
                  <a:pt x="5541540" y="22026"/>
                  <a:pt x="5555097" y="26670"/>
                  <a:pt x="5568593" y="30823"/>
                </a:cubicBezTo>
                <a:cubicBezTo>
                  <a:pt x="5599646" y="40378"/>
                  <a:pt x="5630238" y="51371"/>
                  <a:pt x="5661061" y="61645"/>
                </a:cubicBezTo>
                <a:cubicBezTo>
                  <a:pt x="5671335" y="65070"/>
                  <a:pt x="5681201" y="70139"/>
                  <a:pt x="5691883" y="71919"/>
                </a:cubicBezTo>
                <a:lnTo>
                  <a:pt x="5753528" y="82193"/>
                </a:lnTo>
                <a:cubicBezTo>
                  <a:pt x="5821888" y="116374"/>
                  <a:pt x="5766330" y="93100"/>
                  <a:pt x="5845995" y="113016"/>
                </a:cubicBezTo>
                <a:cubicBezTo>
                  <a:pt x="5856502" y="115643"/>
                  <a:pt x="5866163" y="121353"/>
                  <a:pt x="5876818" y="123290"/>
                </a:cubicBezTo>
                <a:cubicBezTo>
                  <a:pt x="5942491" y="135230"/>
                  <a:pt x="5977784" y="128746"/>
                  <a:pt x="6041204" y="154113"/>
                </a:cubicBezTo>
                <a:cubicBezTo>
                  <a:pt x="6058328" y="160962"/>
                  <a:pt x="6076079" y="166413"/>
                  <a:pt x="6092575" y="174661"/>
                </a:cubicBezTo>
                <a:cubicBezTo>
                  <a:pt x="6189628" y="223187"/>
                  <a:pt x="6105263" y="192589"/>
                  <a:pt x="6174768" y="215757"/>
                </a:cubicBezTo>
                <a:cubicBezTo>
                  <a:pt x="6192418" y="228995"/>
                  <a:pt x="6225648" y="255105"/>
                  <a:pt x="6246688" y="267128"/>
                </a:cubicBezTo>
                <a:cubicBezTo>
                  <a:pt x="6259986" y="274727"/>
                  <a:pt x="6275321" y="278775"/>
                  <a:pt x="6287784" y="287677"/>
                </a:cubicBezTo>
                <a:cubicBezTo>
                  <a:pt x="6331855" y="319157"/>
                  <a:pt x="6306709" y="313271"/>
                  <a:pt x="6339155" y="349322"/>
                </a:cubicBezTo>
                <a:cubicBezTo>
                  <a:pt x="6399642" y="416531"/>
                  <a:pt x="6390208" y="407331"/>
                  <a:pt x="6441897" y="441789"/>
                </a:cubicBezTo>
                <a:cubicBezTo>
                  <a:pt x="6459020" y="465762"/>
                  <a:pt x="6474612" y="490907"/>
                  <a:pt x="6493267" y="513708"/>
                </a:cubicBezTo>
                <a:cubicBezTo>
                  <a:pt x="6505535" y="528702"/>
                  <a:pt x="6525700" y="537477"/>
                  <a:pt x="6534364" y="554805"/>
                </a:cubicBezTo>
                <a:cubicBezTo>
                  <a:pt x="6574012" y="634100"/>
                  <a:pt x="6539988" y="561209"/>
                  <a:pt x="6565186" y="626724"/>
                </a:cubicBezTo>
                <a:cubicBezTo>
                  <a:pt x="6578427" y="661151"/>
                  <a:pt x="6592584" y="695218"/>
                  <a:pt x="6606283" y="729465"/>
                </a:cubicBezTo>
                <a:lnTo>
                  <a:pt x="6626831" y="780836"/>
                </a:lnTo>
                <a:cubicBezTo>
                  <a:pt x="6649922" y="965545"/>
                  <a:pt x="6624751" y="790980"/>
                  <a:pt x="6647380" y="904126"/>
                </a:cubicBezTo>
                <a:cubicBezTo>
                  <a:pt x="6665461" y="994534"/>
                  <a:pt x="6647933" y="936609"/>
                  <a:pt x="6667928" y="996593"/>
                </a:cubicBezTo>
                <a:cubicBezTo>
                  <a:pt x="6664503" y="1113034"/>
                  <a:pt x="6663777" y="1229585"/>
                  <a:pt x="6657654" y="1345915"/>
                </a:cubicBezTo>
                <a:cubicBezTo>
                  <a:pt x="6656912" y="1360016"/>
                  <a:pt x="6652338" y="1373790"/>
                  <a:pt x="6647380" y="1387011"/>
                </a:cubicBezTo>
                <a:cubicBezTo>
                  <a:pt x="6642002" y="1401352"/>
                  <a:pt x="6636021" y="1415855"/>
                  <a:pt x="6626831" y="1428108"/>
                </a:cubicBezTo>
                <a:cubicBezTo>
                  <a:pt x="6615207" y="1443607"/>
                  <a:pt x="6598492" y="1454625"/>
                  <a:pt x="6585735" y="1469205"/>
                </a:cubicBezTo>
                <a:cubicBezTo>
                  <a:pt x="6574459" y="1482092"/>
                  <a:pt x="6567020" y="1498193"/>
                  <a:pt x="6554912" y="1510301"/>
                </a:cubicBezTo>
                <a:cubicBezTo>
                  <a:pt x="6436419" y="1628792"/>
                  <a:pt x="6588356" y="1451832"/>
                  <a:pt x="6400800" y="1592495"/>
                </a:cubicBezTo>
                <a:cubicBezTo>
                  <a:pt x="6358391" y="1624301"/>
                  <a:pt x="6345659" y="1638909"/>
                  <a:pt x="6287784" y="1654139"/>
                </a:cubicBezTo>
                <a:cubicBezTo>
                  <a:pt x="6247492" y="1664742"/>
                  <a:pt x="6164494" y="1674688"/>
                  <a:pt x="6164494" y="1674688"/>
                </a:cubicBezTo>
                <a:cubicBezTo>
                  <a:pt x="6147371" y="1681537"/>
                  <a:pt x="6131016" y="1690763"/>
                  <a:pt x="6113124" y="1695236"/>
                </a:cubicBezTo>
                <a:cubicBezTo>
                  <a:pt x="6089630" y="1701109"/>
                  <a:pt x="6065139" y="1701828"/>
                  <a:pt x="6041204" y="1705510"/>
                </a:cubicBezTo>
                <a:cubicBezTo>
                  <a:pt x="6020614" y="1708678"/>
                  <a:pt x="6000107" y="1712359"/>
                  <a:pt x="5979559" y="1715784"/>
                </a:cubicBezTo>
                <a:cubicBezTo>
                  <a:pt x="5928181" y="1737803"/>
                  <a:pt x="5898792" y="1752756"/>
                  <a:pt x="5845995" y="1767155"/>
                </a:cubicBezTo>
                <a:cubicBezTo>
                  <a:pt x="5829148" y="1771750"/>
                  <a:pt x="5811640" y="1773502"/>
                  <a:pt x="5794625" y="1777429"/>
                </a:cubicBezTo>
                <a:cubicBezTo>
                  <a:pt x="5767107" y="1783779"/>
                  <a:pt x="5739677" y="1790547"/>
                  <a:pt x="5712431" y="1797978"/>
                </a:cubicBezTo>
                <a:cubicBezTo>
                  <a:pt x="5664323" y="1811098"/>
                  <a:pt x="5617956" y="1832022"/>
                  <a:pt x="5568593" y="1839074"/>
                </a:cubicBezTo>
                <a:cubicBezTo>
                  <a:pt x="5428368" y="1859106"/>
                  <a:pt x="5555996" y="1839517"/>
                  <a:pt x="5342562" y="1880171"/>
                </a:cubicBezTo>
                <a:cubicBezTo>
                  <a:pt x="5322098" y="1884069"/>
                  <a:pt x="5301413" y="1886719"/>
                  <a:pt x="5280917" y="1890445"/>
                </a:cubicBezTo>
                <a:cubicBezTo>
                  <a:pt x="5263736" y="1893569"/>
                  <a:pt x="5246874" y="1898553"/>
                  <a:pt x="5229546" y="1900719"/>
                </a:cubicBezTo>
                <a:cubicBezTo>
                  <a:pt x="5164622" y="1908835"/>
                  <a:pt x="5034337" y="1921268"/>
                  <a:pt x="5034337" y="1921268"/>
                </a:cubicBezTo>
                <a:lnTo>
                  <a:pt x="4602822" y="1910993"/>
                </a:lnTo>
                <a:cubicBezTo>
                  <a:pt x="4524017" y="1908568"/>
                  <a:pt x="4445349" y="1902001"/>
                  <a:pt x="4366517" y="1900719"/>
                </a:cubicBezTo>
                <a:lnTo>
                  <a:pt x="3339101" y="1890445"/>
                </a:lnTo>
                <a:cubicBezTo>
                  <a:pt x="2957759" y="1814178"/>
                  <a:pt x="3323424" y="1880756"/>
                  <a:pt x="2404153" y="1859623"/>
                </a:cubicBezTo>
                <a:cubicBezTo>
                  <a:pt x="2383327" y="1859144"/>
                  <a:pt x="2363130" y="1852294"/>
                  <a:pt x="2342508" y="1849348"/>
                </a:cubicBezTo>
                <a:cubicBezTo>
                  <a:pt x="2315175" y="1845443"/>
                  <a:pt x="2287774" y="1841964"/>
                  <a:pt x="2260315" y="1839074"/>
                </a:cubicBezTo>
                <a:lnTo>
                  <a:pt x="1952090" y="1808252"/>
                </a:lnTo>
                <a:cubicBezTo>
                  <a:pt x="1938391" y="1804827"/>
                  <a:pt x="1924886" y="1800504"/>
                  <a:pt x="1910993" y="1797978"/>
                </a:cubicBezTo>
                <a:cubicBezTo>
                  <a:pt x="1887167" y="1793646"/>
                  <a:pt x="1862269" y="1794663"/>
                  <a:pt x="1839074" y="1787704"/>
                </a:cubicBezTo>
                <a:cubicBezTo>
                  <a:pt x="1827247" y="1784156"/>
                  <a:pt x="1820463" y="1768987"/>
                  <a:pt x="1808252" y="1767155"/>
                </a:cubicBezTo>
                <a:cubicBezTo>
                  <a:pt x="1750576" y="1758503"/>
                  <a:pt x="1691811" y="1760306"/>
                  <a:pt x="1633591" y="1756881"/>
                </a:cubicBezTo>
                <a:cubicBezTo>
                  <a:pt x="1622543" y="1754671"/>
                  <a:pt x="1567194" y="1745811"/>
                  <a:pt x="1551398" y="1736333"/>
                </a:cubicBezTo>
                <a:cubicBezTo>
                  <a:pt x="1543092" y="1731349"/>
                  <a:pt x="1540477" y="1716854"/>
                  <a:pt x="1530849" y="1715784"/>
                </a:cubicBezTo>
                <a:cubicBezTo>
                  <a:pt x="1414921" y="1702903"/>
                  <a:pt x="1297968" y="1702085"/>
                  <a:pt x="1181528" y="1695236"/>
                </a:cubicBezTo>
                <a:cubicBezTo>
                  <a:pt x="944474" y="1616218"/>
                  <a:pt x="1191844" y="1695237"/>
                  <a:pt x="503434" y="1674688"/>
                </a:cubicBezTo>
                <a:cubicBezTo>
                  <a:pt x="496428" y="1674479"/>
                  <a:pt x="441529" y="1659146"/>
                  <a:pt x="431515" y="1654139"/>
                </a:cubicBezTo>
                <a:cubicBezTo>
                  <a:pt x="420471" y="1648617"/>
                  <a:pt x="411976" y="1638606"/>
                  <a:pt x="400692" y="1633591"/>
                </a:cubicBezTo>
                <a:cubicBezTo>
                  <a:pt x="380899" y="1624794"/>
                  <a:pt x="339047" y="1613043"/>
                  <a:pt x="339047" y="1613043"/>
                </a:cubicBezTo>
                <a:cubicBezTo>
                  <a:pt x="311649" y="1592495"/>
                  <a:pt x="285350" y="1570394"/>
                  <a:pt x="256854" y="1551398"/>
                </a:cubicBezTo>
                <a:cubicBezTo>
                  <a:pt x="246580" y="1544549"/>
                  <a:pt x="235673" y="1538564"/>
                  <a:pt x="226031" y="1530850"/>
                </a:cubicBezTo>
                <a:cubicBezTo>
                  <a:pt x="218467" y="1524799"/>
                  <a:pt x="213047" y="1516352"/>
                  <a:pt x="205483" y="1510301"/>
                </a:cubicBezTo>
                <a:cubicBezTo>
                  <a:pt x="195841" y="1502587"/>
                  <a:pt x="184036" y="1497789"/>
                  <a:pt x="174661" y="1489753"/>
                </a:cubicBezTo>
                <a:cubicBezTo>
                  <a:pt x="109545" y="1433939"/>
                  <a:pt x="131852" y="1446944"/>
                  <a:pt x="123290" y="1438382"/>
                </a:cubicBezTo>
                <a:close/>
              </a:path>
            </a:pathLst>
          </a:cu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313131"/>
              </a:solidFill>
              <a:effectLst/>
              <a:uLnTx/>
              <a:uFillTx/>
              <a:latin typeface="Arial"/>
              <a:ea typeface="+mn-ea"/>
              <a:cs typeface="+mn-cs"/>
              <a:sym typeface="Arial"/>
            </a:endParaRPr>
          </a:p>
        </p:txBody>
      </p:sp>
      <p:pic>
        <p:nvPicPr>
          <p:cNvPr id="1026" name="Picture 2" descr="GIPHY — steffi lynn | Motion design animation, Scrapbook stickers  printable, Giph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120661">
            <a:off x="9623813" y="424575"/>
            <a:ext cx="2209879" cy="22098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side the USA: Unit 2 Vocabulary | Baamboozl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725802">
            <a:off x="859799" y="4692904"/>
            <a:ext cx="4498412" cy="18555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55698" r="9070" b="53695"/>
          <a:stretch/>
        </p:blipFill>
        <p:spPr>
          <a:xfrm>
            <a:off x="8076409" y="3707442"/>
            <a:ext cx="4751667" cy="3512783"/>
          </a:xfrm>
          <a:prstGeom prst="rect">
            <a:avLst/>
          </a:prstGeom>
        </p:spPr>
      </p:pic>
      <p:pic>
        <p:nvPicPr>
          <p:cNvPr id="4" name="Picture 2" descr="Shooting Star Animated 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709204">
            <a:off x="969275" y="-311283"/>
            <a:ext cx="3715891" cy="24651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DF7A1EB-F25D-4546-B8DF-71640B925392}"/>
              </a:ext>
            </a:extLst>
          </p:cNvPr>
          <p:cNvPicPr>
            <a:picLocks noChangeAspect="1"/>
          </p:cNvPicPr>
          <p:nvPr/>
        </p:nvPicPr>
        <p:blipFill>
          <a:blip r:embed="rId7"/>
          <a:stretch>
            <a:fillRect/>
          </a:stretch>
        </p:blipFill>
        <p:spPr>
          <a:xfrm>
            <a:off x="4554236" y="714418"/>
            <a:ext cx="3365284" cy="1566808"/>
          </a:xfrm>
          <a:prstGeom prst="rect">
            <a:avLst/>
          </a:prstGeom>
        </p:spPr>
      </p:pic>
      <p:pic>
        <p:nvPicPr>
          <p:cNvPr id="7" name="Picture 6">
            <a:extLst>
              <a:ext uri="{FF2B5EF4-FFF2-40B4-BE49-F238E27FC236}">
                <a16:creationId xmlns:a16="http://schemas.microsoft.com/office/drawing/2014/main" id="{30C7B1D6-560A-A4DA-0A15-C8E662DA82EF}"/>
              </a:ext>
            </a:extLst>
          </p:cNvPr>
          <p:cNvPicPr>
            <a:picLocks noChangeAspect="1"/>
          </p:cNvPicPr>
          <p:nvPr/>
        </p:nvPicPr>
        <p:blipFill>
          <a:blip r:embed="rId8"/>
          <a:stretch>
            <a:fillRect/>
          </a:stretch>
        </p:blipFill>
        <p:spPr>
          <a:xfrm>
            <a:off x="2650539" y="2032415"/>
            <a:ext cx="7736495" cy="2517866"/>
          </a:xfrm>
          <a:prstGeom prst="rect">
            <a:avLst/>
          </a:prstGeom>
        </p:spPr>
      </p:pic>
    </p:spTree>
    <p:extLst>
      <p:ext uri="{BB962C8B-B14F-4D97-AF65-F5344CB8AC3E}">
        <p14:creationId xmlns:p14="http://schemas.microsoft.com/office/powerpoint/2010/main" val="1111968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39E20EC-E98A-48F7-8049-681189939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297"/>
            <a:ext cx="12192000" cy="6858000"/>
          </a:xfrm>
          <a:prstGeom prst="rect">
            <a:avLst/>
          </a:prstGeom>
        </p:spPr>
      </p:pic>
      <p:grpSp>
        <p:nvGrpSpPr>
          <p:cNvPr id="3" name="Group 2">
            <a:extLst>
              <a:ext uri="{FF2B5EF4-FFF2-40B4-BE49-F238E27FC236}">
                <a16:creationId xmlns:a16="http://schemas.microsoft.com/office/drawing/2014/main" id="{5ACF8757-FBE2-F56E-61E6-EB4245584A29}"/>
              </a:ext>
            </a:extLst>
          </p:cNvPr>
          <p:cNvGrpSpPr/>
          <p:nvPr/>
        </p:nvGrpSpPr>
        <p:grpSpPr>
          <a:xfrm>
            <a:off x="2328555" y="561647"/>
            <a:ext cx="7260993" cy="5074095"/>
            <a:chOff x="251245" y="-100448"/>
            <a:chExt cx="7260993" cy="5074095"/>
          </a:xfrm>
        </p:grpSpPr>
        <p:sp>
          <p:nvSpPr>
            <p:cNvPr id="6" name="Freeform: Shape 5">
              <a:extLst>
                <a:ext uri="{FF2B5EF4-FFF2-40B4-BE49-F238E27FC236}">
                  <a16:creationId xmlns:a16="http://schemas.microsoft.com/office/drawing/2014/main" id="{EA89047B-7C88-EB8F-961D-77D40B971BFF}"/>
                </a:ext>
              </a:extLst>
            </p:cNvPr>
            <p:cNvSpPr/>
            <p:nvPr/>
          </p:nvSpPr>
          <p:spPr>
            <a:xfrm>
              <a:off x="988287" y="1929161"/>
              <a:ext cx="6523951" cy="3044486"/>
            </a:xfrm>
            <a:custGeom>
              <a:avLst/>
              <a:gdLst>
                <a:gd name="connsiteX0" fmla="*/ 182591 w 6523951"/>
                <a:gd name="connsiteY0" fmla="*/ 1427356 h 3044486"/>
                <a:gd name="connsiteX1" fmla="*/ 115684 w 6523951"/>
                <a:gd name="connsiteY1" fmla="*/ 825190 h 3044486"/>
                <a:gd name="connsiteX2" fmla="*/ 71079 w 6523951"/>
                <a:gd name="connsiteY2" fmla="*/ 512956 h 3044486"/>
                <a:gd name="connsiteX3" fmla="*/ 204893 w 6523951"/>
                <a:gd name="connsiteY3" fmla="*/ 144966 h 3044486"/>
                <a:gd name="connsiteX4" fmla="*/ 662093 w 6523951"/>
                <a:gd name="connsiteY4" fmla="*/ 0 h 3044486"/>
                <a:gd name="connsiteX5" fmla="*/ 1676854 w 6523951"/>
                <a:gd name="connsiteY5" fmla="*/ 144966 h 3044486"/>
                <a:gd name="connsiteX6" fmla="*/ 2490893 w 6523951"/>
                <a:gd name="connsiteY6" fmla="*/ 301083 h 3044486"/>
                <a:gd name="connsiteX7" fmla="*/ 3059606 w 6523951"/>
                <a:gd name="connsiteY7" fmla="*/ 323385 h 3044486"/>
                <a:gd name="connsiteX8" fmla="*/ 3695225 w 6523951"/>
                <a:gd name="connsiteY8" fmla="*/ 245327 h 3044486"/>
                <a:gd name="connsiteX9" fmla="*/ 4375450 w 6523951"/>
                <a:gd name="connsiteY9" fmla="*/ 78059 h 3044486"/>
                <a:gd name="connsiteX10" fmla="*/ 4999918 w 6523951"/>
                <a:gd name="connsiteY10" fmla="*/ 44605 h 3044486"/>
                <a:gd name="connsiteX11" fmla="*/ 5668991 w 6523951"/>
                <a:gd name="connsiteY11" fmla="*/ 78059 h 3044486"/>
                <a:gd name="connsiteX12" fmla="*/ 6471879 w 6523951"/>
                <a:gd name="connsiteY12" fmla="*/ 367990 h 3044486"/>
                <a:gd name="connsiteX13" fmla="*/ 6427274 w 6523951"/>
                <a:gd name="connsiteY13" fmla="*/ 1349298 h 3044486"/>
                <a:gd name="connsiteX14" fmla="*/ 6282308 w 6523951"/>
                <a:gd name="connsiteY14" fmla="*/ 1694985 h 3044486"/>
                <a:gd name="connsiteX15" fmla="*/ 6471879 w 6523951"/>
                <a:gd name="connsiteY15" fmla="*/ 2676293 h 3044486"/>
                <a:gd name="connsiteX16" fmla="*/ 6260006 w 6523951"/>
                <a:gd name="connsiteY16" fmla="*/ 2977376 h 3044486"/>
                <a:gd name="connsiteX17" fmla="*/ 5680142 w 6523951"/>
                <a:gd name="connsiteY17" fmla="*/ 3044283 h 3044486"/>
                <a:gd name="connsiteX18" fmla="*/ 4877254 w 6523951"/>
                <a:gd name="connsiteY18" fmla="*/ 2999678 h 3044486"/>
                <a:gd name="connsiteX19" fmla="*/ 3706376 w 6523951"/>
                <a:gd name="connsiteY19" fmla="*/ 2910468 h 3044486"/>
                <a:gd name="connsiteX20" fmla="*/ 2658162 w 6523951"/>
                <a:gd name="connsiteY20" fmla="*/ 2832410 h 3044486"/>
                <a:gd name="connsiteX21" fmla="*/ 1977937 w 6523951"/>
                <a:gd name="connsiteY21" fmla="*/ 2798956 h 3044486"/>
                <a:gd name="connsiteX22" fmla="*/ 1152747 w 6523951"/>
                <a:gd name="connsiteY22" fmla="*/ 2943922 h 3044486"/>
                <a:gd name="connsiteX23" fmla="*/ 517128 w 6523951"/>
                <a:gd name="connsiteY23" fmla="*/ 3010829 h 3044486"/>
                <a:gd name="connsiteX24" fmla="*/ 71079 w 6523951"/>
                <a:gd name="connsiteY24" fmla="*/ 2832410 h 3044486"/>
                <a:gd name="connsiteX25" fmla="*/ 4172 w 6523951"/>
                <a:gd name="connsiteY25" fmla="*/ 2497873 h 3044486"/>
                <a:gd name="connsiteX26" fmla="*/ 104533 w 6523951"/>
                <a:gd name="connsiteY26" fmla="*/ 2040673 h 3044486"/>
                <a:gd name="connsiteX27" fmla="*/ 182591 w 6523951"/>
                <a:gd name="connsiteY27" fmla="*/ 1427356 h 304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951" h="3044486">
                  <a:moveTo>
                    <a:pt x="182591" y="1427356"/>
                  </a:moveTo>
                  <a:cubicBezTo>
                    <a:pt x="184449" y="1224776"/>
                    <a:pt x="134269" y="977590"/>
                    <a:pt x="115684" y="825190"/>
                  </a:cubicBezTo>
                  <a:cubicBezTo>
                    <a:pt x="97099" y="672790"/>
                    <a:pt x="56211" y="626327"/>
                    <a:pt x="71079" y="512956"/>
                  </a:cubicBezTo>
                  <a:cubicBezTo>
                    <a:pt x="85947" y="399585"/>
                    <a:pt x="106391" y="230459"/>
                    <a:pt x="204893" y="144966"/>
                  </a:cubicBezTo>
                  <a:cubicBezTo>
                    <a:pt x="303395" y="59473"/>
                    <a:pt x="416766" y="0"/>
                    <a:pt x="662093" y="0"/>
                  </a:cubicBezTo>
                  <a:cubicBezTo>
                    <a:pt x="907420" y="0"/>
                    <a:pt x="1372054" y="94786"/>
                    <a:pt x="1676854" y="144966"/>
                  </a:cubicBezTo>
                  <a:cubicBezTo>
                    <a:pt x="1981654" y="195146"/>
                    <a:pt x="2260434" y="271346"/>
                    <a:pt x="2490893" y="301083"/>
                  </a:cubicBezTo>
                  <a:cubicBezTo>
                    <a:pt x="2721352" y="330820"/>
                    <a:pt x="2858884" y="332678"/>
                    <a:pt x="3059606" y="323385"/>
                  </a:cubicBezTo>
                  <a:cubicBezTo>
                    <a:pt x="3260328" y="314092"/>
                    <a:pt x="3475918" y="286215"/>
                    <a:pt x="3695225" y="245327"/>
                  </a:cubicBezTo>
                  <a:cubicBezTo>
                    <a:pt x="3914532" y="204439"/>
                    <a:pt x="4158001" y="111513"/>
                    <a:pt x="4375450" y="78059"/>
                  </a:cubicBezTo>
                  <a:cubicBezTo>
                    <a:pt x="4592899" y="44605"/>
                    <a:pt x="4784328" y="44605"/>
                    <a:pt x="4999918" y="44605"/>
                  </a:cubicBezTo>
                  <a:cubicBezTo>
                    <a:pt x="5215508" y="44605"/>
                    <a:pt x="5423664" y="24162"/>
                    <a:pt x="5668991" y="78059"/>
                  </a:cubicBezTo>
                  <a:cubicBezTo>
                    <a:pt x="5914318" y="131956"/>
                    <a:pt x="6345499" y="156117"/>
                    <a:pt x="6471879" y="367990"/>
                  </a:cubicBezTo>
                  <a:cubicBezTo>
                    <a:pt x="6598260" y="579863"/>
                    <a:pt x="6458869" y="1128132"/>
                    <a:pt x="6427274" y="1349298"/>
                  </a:cubicBezTo>
                  <a:cubicBezTo>
                    <a:pt x="6395679" y="1570464"/>
                    <a:pt x="6274874" y="1473819"/>
                    <a:pt x="6282308" y="1694985"/>
                  </a:cubicBezTo>
                  <a:cubicBezTo>
                    <a:pt x="6289742" y="1916151"/>
                    <a:pt x="6475596" y="2462561"/>
                    <a:pt x="6471879" y="2676293"/>
                  </a:cubicBezTo>
                  <a:cubicBezTo>
                    <a:pt x="6468162" y="2890025"/>
                    <a:pt x="6391962" y="2916044"/>
                    <a:pt x="6260006" y="2977376"/>
                  </a:cubicBezTo>
                  <a:cubicBezTo>
                    <a:pt x="6128050" y="3038708"/>
                    <a:pt x="5910601" y="3040566"/>
                    <a:pt x="5680142" y="3044283"/>
                  </a:cubicBezTo>
                  <a:cubicBezTo>
                    <a:pt x="5449683" y="3048000"/>
                    <a:pt x="4877254" y="2999678"/>
                    <a:pt x="4877254" y="2999678"/>
                  </a:cubicBezTo>
                  <a:lnTo>
                    <a:pt x="3706376" y="2910468"/>
                  </a:lnTo>
                  <a:lnTo>
                    <a:pt x="2658162" y="2832410"/>
                  </a:lnTo>
                  <a:cubicBezTo>
                    <a:pt x="2370089" y="2813825"/>
                    <a:pt x="2228840" y="2780371"/>
                    <a:pt x="1977937" y="2798956"/>
                  </a:cubicBezTo>
                  <a:cubicBezTo>
                    <a:pt x="1727035" y="2817541"/>
                    <a:pt x="1396215" y="2908610"/>
                    <a:pt x="1152747" y="2943922"/>
                  </a:cubicBezTo>
                  <a:cubicBezTo>
                    <a:pt x="909279" y="2979234"/>
                    <a:pt x="697406" y="3029414"/>
                    <a:pt x="517128" y="3010829"/>
                  </a:cubicBezTo>
                  <a:cubicBezTo>
                    <a:pt x="336850" y="2992244"/>
                    <a:pt x="156572" y="2917903"/>
                    <a:pt x="71079" y="2832410"/>
                  </a:cubicBezTo>
                  <a:cubicBezTo>
                    <a:pt x="-14414" y="2746917"/>
                    <a:pt x="-1404" y="2629829"/>
                    <a:pt x="4172" y="2497873"/>
                  </a:cubicBezTo>
                  <a:cubicBezTo>
                    <a:pt x="9748" y="2365917"/>
                    <a:pt x="67362" y="2217234"/>
                    <a:pt x="104533" y="2040673"/>
                  </a:cubicBezTo>
                  <a:cubicBezTo>
                    <a:pt x="141704" y="1864112"/>
                    <a:pt x="180733" y="1629936"/>
                    <a:pt x="182591" y="14273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7" name="Picture 6" descr="A picture containing text, several&#10;&#10;Description automatically generated">
              <a:extLst>
                <a:ext uri="{FF2B5EF4-FFF2-40B4-BE49-F238E27FC236}">
                  <a16:creationId xmlns:a16="http://schemas.microsoft.com/office/drawing/2014/main" id="{E00468CF-8F81-9D99-DD22-A5E86DA20D8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251245" y="-100448"/>
              <a:ext cx="7260993" cy="5074095"/>
            </a:xfrm>
            <a:prstGeom prst="rect">
              <a:avLst/>
            </a:prstGeom>
          </p:spPr>
        </p:pic>
      </p:grpSp>
      <p:pic>
        <p:nvPicPr>
          <p:cNvPr id="2" name="Picture 1">
            <a:extLst>
              <a:ext uri="{FF2B5EF4-FFF2-40B4-BE49-F238E27FC236}">
                <a16:creationId xmlns:a16="http://schemas.microsoft.com/office/drawing/2014/main" id="{9C813C11-3649-8BF9-4860-03DFAF88DEDE}"/>
              </a:ext>
            </a:extLst>
          </p:cNvPr>
          <p:cNvPicPr>
            <a:picLocks noChangeAspect="1"/>
          </p:cNvPicPr>
          <p:nvPr/>
        </p:nvPicPr>
        <p:blipFill>
          <a:blip r:embed="rId6"/>
          <a:stretch>
            <a:fillRect/>
          </a:stretch>
        </p:blipFill>
        <p:spPr>
          <a:xfrm>
            <a:off x="3226803" y="3456355"/>
            <a:ext cx="6157494" cy="1774090"/>
          </a:xfrm>
          <a:prstGeom prst="rect">
            <a:avLst/>
          </a:prstGeom>
        </p:spPr>
      </p:pic>
    </p:spTree>
    <p:extLst>
      <p:ext uri="{BB962C8B-B14F-4D97-AF65-F5344CB8AC3E}">
        <p14:creationId xmlns:p14="http://schemas.microsoft.com/office/powerpoint/2010/main" val="371902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347870"/>
            <a:ext cx="11583444" cy="6118691"/>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sym typeface="Arial"/>
            </a:endParaRPr>
          </a:p>
        </p:txBody>
      </p:sp>
      <p:pic>
        <p:nvPicPr>
          <p:cNvPr id="2" name="Picture 1">
            <a:extLst>
              <a:ext uri="{FF2B5EF4-FFF2-40B4-BE49-F238E27FC236}">
                <a16:creationId xmlns:a16="http://schemas.microsoft.com/office/drawing/2014/main" id="{7611C99E-D4F1-121D-40FD-36A5589A40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991" y="460836"/>
            <a:ext cx="2151418" cy="1075709"/>
          </a:xfrm>
          <a:prstGeom prst="rect">
            <a:avLst/>
          </a:prstGeom>
        </p:spPr>
      </p:pic>
      <p:sp>
        <p:nvSpPr>
          <p:cNvPr id="5" name="TextBox 4">
            <a:extLst>
              <a:ext uri="{FF2B5EF4-FFF2-40B4-BE49-F238E27FC236}">
                <a16:creationId xmlns:a16="http://schemas.microsoft.com/office/drawing/2014/main" id="{635E5ECF-E388-41AD-806E-52571F02112E}"/>
              </a:ext>
            </a:extLst>
          </p:cNvPr>
          <p:cNvSpPr txBox="1"/>
          <p:nvPr/>
        </p:nvSpPr>
        <p:spPr>
          <a:xfrm>
            <a:off x="2772697" y="373625"/>
            <a:ext cx="8681883" cy="1056315"/>
          </a:xfrm>
          <a:prstGeom prst="rect">
            <a:avLst/>
          </a:prstGeom>
          <a:noFill/>
        </p:spPr>
        <p:txBody>
          <a:bodyPr wrap="square" lIns="0" tIns="0" rIns="0" bIns="0" rtlCol="0">
            <a:spAutoFit/>
          </a:bodyPr>
          <a:lstStyle/>
          <a:p>
            <a:pPr marL="0" marR="0" algn="just">
              <a:lnSpc>
                <a:spcPct val="110000"/>
              </a:lnSpc>
              <a:spcBef>
                <a:spcPts val="0"/>
              </a:spcBef>
              <a:spcAft>
                <a:spcPts val="0"/>
              </a:spcAft>
            </a:pPr>
            <a:r>
              <a:rPr lang="en-US" sz="3200" b="1" dirty="0">
                <a:effectLst/>
                <a:latin typeface="Calibri" panose="020F0502020204030204" pitchFamily="34" charset="0"/>
                <a:ea typeface="Calibri" panose="020F0502020204030204" pitchFamily="34" charset="0"/>
                <a:cs typeface="Calibri" panose="020F0502020204030204" pitchFamily="34" charset="0"/>
              </a:rPr>
              <a:t> a) </a:t>
            </a:r>
            <a:r>
              <a:rPr lang="en-US" sz="3200" b="1" dirty="0" err="1">
                <a:effectLst/>
                <a:latin typeface="Calibri" panose="020F0502020204030204" pitchFamily="34" charset="0"/>
                <a:ea typeface="Calibri" panose="020F0502020204030204" pitchFamily="34" charset="0"/>
                <a:cs typeface="Calibri" panose="020F0502020204030204" pitchFamily="34" charset="0"/>
              </a:rPr>
              <a:t>Xếp</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đều</a:t>
            </a:r>
            <a:r>
              <a:rPr lang="en-US" sz="3200" b="1" dirty="0">
                <a:effectLst/>
                <a:latin typeface="Calibri" panose="020F0502020204030204" pitchFamily="34" charset="0"/>
                <a:ea typeface="Calibri" panose="020F0502020204030204" pitchFamily="34" charset="0"/>
                <a:cs typeface="Calibri" panose="020F0502020204030204" pitchFamily="34" charset="0"/>
              </a:rPr>
              <a:t> 216 </a:t>
            </a:r>
            <a:r>
              <a:rPr lang="en-US" sz="3200" b="1" dirty="0" err="1">
                <a:effectLst/>
                <a:latin typeface="Calibri" panose="020F0502020204030204" pitchFamily="34" charset="0"/>
                <a:ea typeface="Calibri" panose="020F0502020204030204" pitchFamily="34" charset="0"/>
                <a:cs typeface="Calibri" panose="020F0502020204030204" pitchFamily="34" charset="0"/>
              </a:rPr>
              <a:t>khách</a:t>
            </a:r>
            <a:r>
              <a:rPr lang="en-US" sz="3200" b="1" dirty="0">
                <a:effectLst/>
                <a:latin typeface="Calibri" panose="020F0502020204030204" pitchFamily="34" charset="0"/>
                <a:ea typeface="Calibri" panose="020F0502020204030204" pitchFamily="34" charset="0"/>
                <a:cs typeface="Calibri" panose="020F0502020204030204" pitchFamily="34" charset="0"/>
              </a:rPr>
              <a:t> du </a:t>
            </a:r>
            <a:r>
              <a:rPr lang="en-US" sz="3200" b="1" dirty="0" err="1">
                <a:effectLst/>
                <a:latin typeface="Calibri" panose="020F0502020204030204" pitchFamily="34" charset="0"/>
                <a:ea typeface="Calibri" panose="020F0502020204030204" pitchFamily="34" charset="0"/>
                <a:cs typeface="Calibri" panose="020F0502020204030204" pitchFamily="34" charset="0"/>
              </a:rPr>
              <a:t>lịch</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lên</a:t>
            </a:r>
            <a:r>
              <a:rPr lang="en-US" sz="3200" b="1" dirty="0">
                <a:effectLst/>
                <a:latin typeface="Calibri" panose="020F0502020204030204" pitchFamily="34" charset="0"/>
                <a:ea typeface="Calibri" panose="020F0502020204030204" pitchFamily="34" charset="0"/>
                <a:cs typeface="Calibri" panose="020F0502020204030204" pitchFamily="34" charset="0"/>
              </a:rPr>
              <a:t> 12 </a:t>
            </a:r>
            <a:r>
              <a:rPr lang="en-US" sz="3200" b="1" dirty="0" err="1">
                <a:effectLst/>
                <a:latin typeface="Calibri" panose="020F0502020204030204" pitchFamily="34" charset="0"/>
                <a:ea typeface="Calibri" panose="020F0502020204030204" pitchFamily="34" charset="0"/>
                <a:cs typeface="Calibri" panose="020F0502020204030204" pitchFamily="34" charset="0"/>
              </a:rPr>
              <a:t>thuyền</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Hỏi</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mỗi</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thuyền</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có</a:t>
            </a:r>
            <a:r>
              <a:rPr lang="en-US" sz="3200" b="1" dirty="0">
                <a:effectLst/>
                <a:latin typeface="Calibri" panose="020F0502020204030204" pitchFamily="34" charset="0"/>
                <a:ea typeface="Calibri" panose="020F0502020204030204" pitchFamily="34" charset="0"/>
                <a:cs typeface="Calibri" panose="020F0502020204030204" pitchFamily="34" charset="0"/>
              </a:rPr>
              <a:t> bao </a:t>
            </a:r>
            <a:r>
              <a:rPr lang="en-US" sz="3200" b="1" dirty="0" err="1">
                <a:effectLst/>
                <a:latin typeface="Calibri" panose="020F0502020204030204" pitchFamily="34" charset="0"/>
                <a:ea typeface="Calibri" panose="020F0502020204030204" pitchFamily="34" charset="0"/>
                <a:cs typeface="Calibri" panose="020F0502020204030204" pitchFamily="34" charset="0"/>
              </a:rPr>
              <a:t>nhiêu</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khách</a:t>
            </a:r>
            <a:r>
              <a:rPr lang="en-US" sz="3200" b="1" dirty="0">
                <a:effectLst/>
                <a:latin typeface="Calibri" panose="020F0502020204030204" pitchFamily="34" charset="0"/>
                <a:ea typeface="Calibri" panose="020F0502020204030204" pitchFamily="34" charset="0"/>
                <a:cs typeface="Calibri" panose="020F0502020204030204" pitchFamily="34" charset="0"/>
              </a:rPr>
              <a:t> du </a:t>
            </a:r>
            <a:r>
              <a:rPr lang="en-US" sz="3200" b="1" dirty="0" err="1">
                <a:effectLst/>
                <a:latin typeface="Calibri" panose="020F0502020204030204" pitchFamily="34" charset="0"/>
                <a:ea typeface="Calibri" panose="020F0502020204030204" pitchFamily="34" charset="0"/>
                <a:cs typeface="Calibri" panose="020F0502020204030204" pitchFamily="34" charset="0"/>
              </a:rPr>
              <a:t>lịch</a:t>
            </a:r>
            <a:r>
              <a:rPr lang="en-US" sz="3200" b="1" dirty="0">
                <a:effectLst/>
                <a:latin typeface="Calibri" panose="020F0502020204030204" pitchFamily="34" charset="0"/>
                <a:ea typeface="Calibri" panose="020F0502020204030204" pitchFamily="34" charset="0"/>
                <a:cs typeface="Calibri" panose="020F0502020204030204" pitchFamily="34" charset="0"/>
              </a:rPr>
              <a:t>?</a:t>
            </a:r>
          </a:p>
        </p:txBody>
      </p:sp>
      <p:pic>
        <p:nvPicPr>
          <p:cNvPr id="7" name="Picture 6">
            <a:extLst>
              <a:ext uri="{FF2B5EF4-FFF2-40B4-BE49-F238E27FC236}">
                <a16:creationId xmlns:a16="http://schemas.microsoft.com/office/drawing/2014/main" id="{921581F0-C856-6FD0-2D34-DBED3BC10EB9}"/>
              </a:ext>
            </a:extLst>
          </p:cNvPr>
          <p:cNvPicPr>
            <a:picLocks noChangeAspect="1"/>
          </p:cNvPicPr>
          <p:nvPr/>
        </p:nvPicPr>
        <p:blipFill>
          <a:blip r:embed="rId5"/>
          <a:stretch>
            <a:fillRect/>
          </a:stretch>
        </p:blipFill>
        <p:spPr>
          <a:xfrm>
            <a:off x="2536723" y="1654221"/>
            <a:ext cx="7781309" cy="3819102"/>
          </a:xfrm>
          <a:prstGeom prst="rect">
            <a:avLst/>
          </a:prstGeom>
        </p:spPr>
      </p:pic>
      <p:sp>
        <p:nvSpPr>
          <p:cNvPr id="8" name="Rectangle: Rounded Corners 7">
            <a:extLst>
              <a:ext uri="{FF2B5EF4-FFF2-40B4-BE49-F238E27FC236}">
                <a16:creationId xmlns:a16="http://schemas.microsoft.com/office/drawing/2014/main" id="{19A5153D-5447-CDE8-3B01-66091FAB027A}"/>
              </a:ext>
            </a:extLst>
          </p:cNvPr>
          <p:cNvSpPr/>
          <p:nvPr/>
        </p:nvSpPr>
        <p:spPr>
          <a:xfrm>
            <a:off x="5273470" y="5560757"/>
            <a:ext cx="3095625" cy="676275"/>
          </a:xfrm>
          <a:prstGeom prst="round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latin typeface="Calibri" panose="020F0502020204030204" pitchFamily="34" charset="0"/>
                <a:cs typeface="Calibri" panose="020F0502020204030204" pitchFamily="34" charset="0"/>
              </a:rPr>
              <a:t>216 : 12 = ?</a:t>
            </a:r>
          </a:p>
        </p:txBody>
      </p:sp>
    </p:spTree>
    <p:extLst>
      <p:ext uri="{BB962C8B-B14F-4D97-AF65-F5344CB8AC3E}">
        <p14:creationId xmlns:p14="http://schemas.microsoft.com/office/powerpoint/2010/main" val="3807957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545456"/>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sym typeface="Arial"/>
            </a:endParaRPr>
          </a:p>
        </p:txBody>
      </p:sp>
      <p:sp>
        <p:nvSpPr>
          <p:cNvPr id="2" name="Rectangle: Rounded Corners 1">
            <a:extLst>
              <a:ext uri="{FF2B5EF4-FFF2-40B4-BE49-F238E27FC236}">
                <a16:creationId xmlns:a16="http://schemas.microsoft.com/office/drawing/2014/main" id="{86ED7E0A-5104-1F83-01AC-515B345A27E5}"/>
              </a:ext>
            </a:extLst>
          </p:cNvPr>
          <p:cNvSpPr/>
          <p:nvPr/>
        </p:nvSpPr>
        <p:spPr>
          <a:xfrm>
            <a:off x="5086657" y="172680"/>
            <a:ext cx="3095625" cy="676275"/>
          </a:xfrm>
          <a:prstGeom prst="round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latin typeface="Calibri" panose="020F0502020204030204" pitchFamily="34" charset="0"/>
                <a:cs typeface="Calibri" panose="020F0502020204030204" pitchFamily="34" charset="0"/>
              </a:rPr>
              <a:t>216 : 12 = ?</a:t>
            </a:r>
          </a:p>
        </p:txBody>
      </p:sp>
      <p:sp>
        <p:nvSpPr>
          <p:cNvPr id="6" name="TextBox 5">
            <a:extLst>
              <a:ext uri="{FF2B5EF4-FFF2-40B4-BE49-F238E27FC236}">
                <a16:creationId xmlns:a16="http://schemas.microsoft.com/office/drawing/2014/main" id="{4126A71C-646E-1858-D8C2-898FBF25FB13}"/>
              </a:ext>
            </a:extLst>
          </p:cNvPr>
          <p:cNvSpPr txBox="1"/>
          <p:nvPr/>
        </p:nvSpPr>
        <p:spPr>
          <a:xfrm>
            <a:off x="786581" y="884902"/>
            <a:ext cx="8681883" cy="514628"/>
          </a:xfrm>
          <a:prstGeom prst="rect">
            <a:avLst/>
          </a:prstGeom>
          <a:noFill/>
        </p:spPr>
        <p:txBody>
          <a:bodyPr wrap="square" lIns="0" tIns="0" rIns="0" bIns="0" rtlCol="0">
            <a:spAutoFit/>
          </a:bodyPr>
          <a:lstStyle/>
          <a:p>
            <a:pPr marL="0" marR="0" algn="just">
              <a:lnSpc>
                <a:spcPct val="110000"/>
              </a:lnSpc>
              <a:spcBef>
                <a:spcPts val="0"/>
              </a:spcBef>
              <a:spcAft>
                <a:spcPts val="0"/>
              </a:spcAft>
            </a:pPr>
            <a:r>
              <a:rPr lang="en-US" sz="3200" b="1" dirty="0">
                <a:effectLst/>
                <a:latin typeface="Calibri" panose="020F0502020204030204" pitchFamily="34" charset="0"/>
                <a:ea typeface="Calibri" panose="020F0502020204030204" pitchFamily="34" charset="0"/>
                <a:cs typeface="Calibri" panose="020F0502020204030204" pitchFamily="34" charset="0"/>
              </a:rPr>
              <a:t>Ta </a:t>
            </a:r>
            <a:r>
              <a:rPr lang="en-US" sz="3200" b="1" dirty="0" err="1">
                <a:effectLst/>
                <a:latin typeface="Calibri" panose="020F0502020204030204" pitchFamily="34" charset="0"/>
                <a:ea typeface="Calibri" panose="020F0502020204030204" pitchFamily="34" charset="0"/>
                <a:cs typeface="Calibri" panose="020F0502020204030204" pitchFamily="34" charset="0"/>
              </a:rPr>
              <a:t>có</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thể</a:t>
            </a:r>
            <a:r>
              <a:rPr lang="en-US" sz="3200" b="1" dirty="0">
                <a:effectLst/>
                <a:latin typeface="Calibri" panose="020F0502020204030204" pitchFamily="34" charset="0"/>
                <a:ea typeface="Calibri" panose="020F0502020204030204" pitchFamily="34" charset="0"/>
                <a:cs typeface="Calibri" panose="020F0502020204030204" pitchFamily="34" charset="0"/>
              </a:rPr>
              <a:t> </a:t>
            </a:r>
            <a:r>
              <a:rPr lang="en-US" sz="3200" b="1" dirty="0" err="1">
                <a:effectLst/>
                <a:latin typeface="Calibri" panose="020F0502020204030204" pitchFamily="34" charset="0"/>
                <a:ea typeface="Calibri" panose="020F0502020204030204" pitchFamily="34" charset="0"/>
                <a:cs typeface="Calibri" panose="020F0502020204030204" pitchFamily="34" charset="0"/>
              </a:rPr>
              <a:t>đặ</a:t>
            </a:r>
            <a:r>
              <a:rPr lang="en-US" sz="3200" b="1" dirty="0" err="1">
                <a:latin typeface="Calibri" panose="020F0502020204030204" pitchFamily="34" charset="0"/>
                <a:ea typeface="Calibri" panose="020F0502020204030204" pitchFamily="34" charset="0"/>
                <a:cs typeface="Calibri" panose="020F0502020204030204" pitchFamily="34" charset="0"/>
              </a:rPr>
              <a:t>t</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tính</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như</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sau</a:t>
            </a:r>
            <a:r>
              <a:rPr lang="en-US" sz="3200" b="1" dirty="0">
                <a:latin typeface="Calibri" panose="020F0502020204030204" pitchFamily="34" charset="0"/>
                <a:ea typeface="Calibri" panose="020F0502020204030204" pitchFamily="34" charset="0"/>
                <a:cs typeface="Calibri" panose="020F0502020204030204" pitchFamily="34" charset="0"/>
              </a:rPr>
              <a:t>:</a:t>
            </a: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6F816425-7CE0-AC6E-552D-2003A8162999}"/>
              </a:ext>
            </a:extLst>
          </p:cNvPr>
          <p:cNvSpPr/>
          <p:nvPr/>
        </p:nvSpPr>
        <p:spPr>
          <a:xfrm>
            <a:off x="901802" y="1565787"/>
            <a:ext cx="10415127" cy="4294238"/>
          </a:xfrm>
          <a:prstGeom prst="roundRect">
            <a:avLst/>
          </a:prstGeom>
          <a:solidFill>
            <a:srgbClr val="FDBFCC"/>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E7C539F9-8385-626B-727C-53025D6EB2CC}"/>
              </a:ext>
            </a:extLst>
          </p:cNvPr>
          <p:cNvGrpSpPr/>
          <p:nvPr/>
        </p:nvGrpSpPr>
        <p:grpSpPr>
          <a:xfrm>
            <a:off x="1101214" y="1814804"/>
            <a:ext cx="2236539" cy="1631502"/>
            <a:chOff x="670306" y="1441024"/>
            <a:chExt cx="1711121" cy="1631502"/>
          </a:xfrm>
        </p:grpSpPr>
        <p:sp>
          <p:nvSpPr>
            <p:cNvPr id="9" name="TextBox 43">
              <a:extLst>
                <a:ext uri="{FF2B5EF4-FFF2-40B4-BE49-F238E27FC236}">
                  <a16:creationId xmlns:a16="http://schemas.microsoft.com/office/drawing/2014/main" id="{F49E5D11-D406-60A4-EC86-C8D1AB901B5A}"/>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12</a:t>
              </a:r>
            </a:p>
          </p:txBody>
        </p:sp>
        <p:sp>
          <p:nvSpPr>
            <p:cNvPr id="10" name="TextBox 49">
              <a:extLst>
                <a:ext uri="{FF2B5EF4-FFF2-40B4-BE49-F238E27FC236}">
                  <a16:creationId xmlns:a16="http://schemas.microsoft.com/office/drawing/2014/main" id="{FDAD9A11-77AE-675A-CC13-E00DAC76EDD2}"/>
                </a:ext>
              </a:extLst>
            </p:cNvPr>
            <p:cNvSpPr txBox="1">
              <a:spLocks noChangeArrowheads="1"/>
            </p:cNvSpPr>
            <p:nvPr/>
          </p:nvSpPr>
          <p:spPr bwMode="auto">
            <a:xfrm>
              <a:off x="670306" y="1445824"/>
              <a:ext cx="8782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216</a:t>
              </a:r>
            </a:p>
          </p:txBody>
        </p:sp>
        <p:grpSp>
          <p:nvGrpSpPr>
            <p:cNvPr id="11" name="Group 66">
              <a:extLst>
                <a:ext uri="{FF2B5EF4-FFF2-40B4-BE49-F238E27FC236}">
                  <a16:creationId xmlns:a16="http://schemas.microsoft.com/office/drawing/2014/main" id="{75249843-8142-9BDD-3848-A7A103A46B07}"/>
                </a:ext>
              </a:extLst>
            </p:cNvPr>
            <p:cNvGrpSpPr>
              <a:grpSpLocks/>
            </p:cNvGrpSpPr>
            <p:nvPr/>
          </p:nvGrpSpPr>
          <p:grpSpPr bwMode="auto">
            <a:xfrm>
              <a:off x="1392414" y="1586678"/>
              <a:ext cx="989013" cy="1485848"/>
              <a:chOff x="2299" y="1296"/>
              <a:chExt cx="623" cy="681"/>
            </a:xfrm>
          </p:grpSpPr>
          <p:cxnSp>
            <p:nvCxnSpPr>
              <p:cNvPr id="12" name="Straight Connector 11">
                <a:extLst>
                  <a:ext uri="{FF2B5EF4-FFF2-40B4-BE49-F238E27FC236}">
                    <a16:creationId xmlns:a16="http://schemas.microsoft.com/office/drawing/2014/main" id="{0BC741D2-32F3-DD5C-3008-8D35B7CAA30D}"/>
                  </a:ext>
                </a:extLst>
              </p:cNvPr>
              <p:cNvCxnSpPr>
                <a:cxnSpLocks/>
              </p:cNvCxnSpPr>
              <p:nvPr/>
            </p:nvCxnSpPr>
            <p:spPr>
              <a:xfrm>
                <a:off x="2299" y="1537"/>
                <a:ext cx="623" cy="0"/>
              </a:xfrm>
              <a:prstGeom prst="line">
                <a:avLst/>
              </a:prstGeom>
              <a:noFill/>
              <a:ln w="38100" cap="flat" cmpd="sng" algn="ctr">
                <a:solidFill>
                  <a:srgbClr val="002060"/>
                </a:solidFill>
                <a:prstDash val="solid"/>
              </a:ln>
              <a:effectLst/>
            </p:spPr>
          </p:cxnSp>
          <p:cxnSp>
            <p:nvCxnSpPr>
              <p:cNvPr id="13" name="Straight Connector 12">
                <a:extLst>
                  <a:ext uri="{FF2B5EF4-FFF2-40B4-BE49-F238E27FC236}">
                    <a16:creationId xmlns:a16="http://schemas.microsoft.com/office/drawing/2014/main" id="{6C1087A5-E782-245E-3797-892AC33F8C8F}"/>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14" name="TextBox 13">
            <a:extLst>
              <a:ext uri="{FF2B5EF4-FFF2-40B4-BE49-F238E27FC236}">
                <a16:creationId xmlns:a16="http://schemas.microsoft.com/office/drawing/2014/main" id="{48B8E13B-C48C-FDF0-0319-F7AAFA50E13B}"/>
              </a:ext>
            </a:extLst>
          </p:cNvPr>
          <p:cNvSpPr txBox="1"/>
          <p:nvPr/>
        </p:nvSpPr>
        <p:spPr>
          <a:xfrm>
            <a:off x="3913239" y="1661651"/>
            <a:ext cx="7846142" cy="1915909"/>
          </a:xfrm>
          <a:prstGeom prst="rect">
            <a:avLst/>
          </a:prstGeom>
          <a:noFill/>
        </p:spPr>
        <p:txBody>
          <a:bodyPr wrap="square" lIns="0" tIns="0" rIns="0" bIns="0" rtlCol="0">
            <a:spAutoFit/>
          </a:bodyPr>
          <a:lstStyle/>
          <a:p>
            <a:pPr rtl="0">
              <a:spcBef>
                <a:spcPts val="0"/>
              </a:spcBef>
              <a:spcAft>
                <a:spcPts val="500"/>
              </a:spcAft>
            </a:pPr>
            <a:r>
              <a:rPr lang="vi-VN" sz="2800" b="1" i="0" u="none" strike="noStrike" dirty="0">
                <a:solidFill>
                  <a:srgbClr val="002060"/>
                </a:solidFill>
                <a:effectLst/>
                <a:latin typeface="Calibri" panose="020F0502020204030204" pitchFamily="34" charset="0"/>
                <a:cs typeface="Calibri" panose="020F0502020204030204" pitchFamily="34" charset="0"/>
              </a:rPr>
              <a:t>• 21 chia 12 được 1, viết 1.</a:t>
            </a:r>
            <a:endParaRPr lang="en-US" sz="2800" b="1" i="0" u="none" strike="noStrike" dirty="0">
              <a:solidFill>
                <a:srgbClr val="002060"/>
              </a:solidFill>
              <a:effectLst/>
              <a:latin typeface="Calibri" panose="020F0502020204030204" pitchFamily="34" charset="0"/>
              <a:cs typeface="Calibri" panose="020F0502020204030204" pitchFamily="34" charset="0"/>
            </a:endParaRPr>
          </a:p>
          <a:p>
            <a:pPr rtl="0">
              <a:spcBef>
                <a:spcPts val="0"/>
              </a:spcBef>
              <a:spcAft>
                <a:spcPts val="500"/>
              </a:spcAft>
            </a:pPr>
            <a:r>
              <a:rPr lang="vi-VN" sz="2800" b="1" i="0" u="none" strike="noStrike" dirty="0">
                <a:solidFill>
                  <a:srgbClr val="002060"/>
                </a:solidFill>
                <a:effectLst/>
                <a:latin typeface="Calibri" panose="020F0502020204030204" pitchFamily="34" charset="0"/>
                <a:cs typeface="Calibri" panose="020F0502020204030204" pitchFamily="34" charset="0"/>
              </a:rPr>
              <a:t>1 nhân 2 bằng 2, viết 2.</a:t>
            </a:r>
            <a:endParaRPr lang="en-US" sz="2800" b="1" i="0" u="none" strike="noStrike" dirty="0">
              <a:solidFill>
                <a:srgbClr val="002060"/>
              </a:solidFill>
              <a:effectLst/>
              <a:latin typeface="Calibri" panose="020F0502020204030204" pitchFamily="34" charset="0"/>
              <a:cs typeface="Calibri" panose="020F0502020204030204" pitchFamily="34" charset="0"/>
            </a:endParaRPr>
          </a:p>
          <a:p>
            <a:pPr rtl="0">
              <a:spcBef>
                <a:spcPts val="0"/>
              </a:spcBef>
              <a:spcAft>
                <a:spcPts val="500"/>
              </a:spcAft>
            </a:pPr>
            <a:r>
              <a:rPr lang="vi-VN" sz="2800" b="1" i="0" u="none" strike="noStrike" dirty="0">
                <a:solidFill>
                  <a:srgbClr val="002060"/>
                </a:solidFill>
                <a:effectLst/>
                <a:latin typeface="Calibri" panose="020F0502020204030204" pitchFamily="34" charset="0"/>
                <a:cs typeface="Calibri" panose="020F0502020204030204" pitchFamily="34" charset="0"/>
              </a:rPr>
              <a:t>1 nhân 1 bằng 1, viết 1.</a:t>
            </a:r>
            <a:endParaRPr lang="en-US" sz="2800" b="1" i="0" u="none" strike="noStrike" dirty="0">
              <a:solidFill>
                <a:srgbClr val="002060"/>
              </a:solidFill>
              <a:effectLst/>
              <a:latin typeface="Calibri" panose="020F0502020204030204" pitchFamily="34" charset="0"/>
              <a:cs typeface="Calibri" panose="020F0502020204030204" pitchFamily="34" charset="0"/>
            </a:endParaRPr>
          </a:p>
          <a:p>
            <a:pPr rtl="0">
              <a:spcBef>
                <a:spcPts val="0"/>
              </a:spcBef>
              <a:spcAft>
                <a:spcPts val="500"/>
              </a:spcAft>
            </a:pPr>
            <a:r>
              <a:rPr lang="vi-VN" sz="2800" b="1" dirty="0">
                <a:solidFill>
                  <a:srgbClr val="002060"/>
                </a:solidFill>
                <a:effectLst/>
                <a:latin typeface="Calibri" panose="020F0502020204030204" pitchFamily="34" charset="0"/>
                <a:cs typeface="Calibri" panose="020F0502020204030204" pitchFamily="34" charset="0"/>
              </a:rPr>
              <a:t>21 trừ 12 bằng 9, viết 9.</a:t>
            </a:r>
          </a:p>
        </p:txBody>
      </p:sp>
      <p:sp>
        <p:nvSpPr>
          <p:cNvPr id="17" name="TextBox 16">
            <a:extLst>
              <a:ext uri="{FF2B5EF4-FFF2-40B4-BE49-F238E27FC236}">
                <a16:creationId xmlns:a16="http://schemas.microsoft.com/office/drawing/2014/main" id="{7333A535-F826-DDDE-DCA6-B142FFED493C}"/>
              </a:ext>
            </a:extLst>
          </p:cNvPr>
          <p:cNvSpPr txBox="1"/>
          <p:nvPr/>
        </p:nvSpPr>
        <p:spPr>
          <a:xfrm>
            <a:off x="2153265" y="2507226"/>
            <a:ext cx="511277"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1</a:t>
            </a:r>
          </a:p>
        </p:txBody>
      </p:sp>
      <p:sp>
        <p:nvSpPr>
          <p:cNvPr id="18" name="TextBox 17">
            <a:extLst>
              <a:ext uri="{FF2B5EF4-FFF2-40B4-BE49-F238E27FC236}">
                <a16:creationId xmlns:a16="http://schemas.microsoft.com/office/drawing/2014/main" id="{4A6A27F3-4D28-2E60-EEE2-874C8B7090D9}"/>
              </a:ext>
            </a:extLst>
          </p:cNvPr>
          <p:cNvSpPr txBox="1"/>
          <p:nvPr/>
        </p:nvSpPr>
        <p:spPr>
          <a:xfrm>
            <a:off x="1179872" y="2349909"/>
            <a:ext cx="737419"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12</a:t>
            </a:r>
          </a:p>
        </p:txBody>
      </p:sp>
      <p:cxnSp>
        <p:nvCxnSpPr>
          <p:cNvPr id="20" name="Straight Connector 19">
            <a:extLst>
              <a:ext uri="{FF2B5EF4-FFF2-40B4-BE49-F238E27FC236}">
                <a16:creationId xmlns:a16="http://schemas.microsoft.com/office/drawing/2014/main" id="{EFF05F8F-5218-968D-67BF-E098A88940EF}"/>
              </a:ext>
            </a:extLst>
          </p:cNvPr>
          <p:cNvCxnSpPr>
            <a:cxnSpLocks/>
          </p:cNvCxnSpPr>
          <p:nvPr/>
        </p:nvCxnSpPr>
        <p:spPr>
          <a:xfrm>
            <a:off x="1150375" y="2949677"/>
            <a:ext cx="806245"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918D00E-C89C-7A92-22A2-90297A8B79D8}"/>
              </a:ext>
            </a:extLst>
          </p:cNvPr>
          <p:cNvSpPr txBox="1"/>
          <p:nvPr/>
        </p:nvSpPr>
        <p:spPr>
          <a:xfrm>
            <a:off x="1435510" y="2949677"/>
            <a:ext cx="540775"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9</a:t>
            </a:r>
          </a:p>
        </p:txBody>
      </p:sp>
      <p:sp>
        <p:nvSpPr>
          <p:cNvPr id="22" name="TextBox 21">
            <a:extLst>
              <a:ext uri="{FF2B5EF4-FFF2-40B4-BE49-F238E27FC236}">
                <a16:creationId xmlns:a16="http://schemas.microsoft.com/office/drawing/2014/main" id="{8BF10515-DAAF-D72E-83F3-CABA2C101900}"/>
              </a:ext>
            </a:extLst>
          </p:cNvPr>
          <p:cNvSpPr txBox="1"/>
          <p:nvPr/>
        </p:nvSpPr>
        <p:spPr>
          <a:xfrm>
            <a:off x="3903406" y="3795251"/>
            <a:ext cx="7846142" cy="1915909"/>
          </a:xfrm>
          <a:prstGeom prst="rect">
            <a:avLst/>
          </a:prstGeom>
          <a:noFill/>
        </p:spPr>
        <p:txBody>
          <a:bodyPr wrap="square" lIns="0" tIns="0" rIns="0" bIns="0" rtlCol="0">
            <a:spAutoFit/>
          </a:bodyPr>
          <a:lstStyle/>
          <a:p>
            <a:pPr>
              <a:spcAft>
                <a:spcPts val="500"/>
              </a:spcAft>
            </a:pPr>
            <a:r>
              <a:rPr lang="vi-VN" sz="2800" b="1" dirty="0">
                <a:solidFill>
                  <a:srgbClr val="002060"/>
                </a:solidFill>
                <a:latin typeface="Calibri" panose="020F0502020204030204" pitchFamily="34" charset="0"/>
                <a:cs typeface="Calibri" panose="020F0502020204030204" pitchFamily="34" charset="0"/>
              </a:rPr>
              <a:t>• Hạ 6, được 96; 96 chia 12 được 8, viết 8.</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8 nhân 2 bằng 16, viết 6 nhớ 1.</a:t>
            </a:r>
          </a:p>
          <a:p>
            <a:pPr>
              <a:spcAft>
                <a:spcPts val="500"/>
              </a:spcAft>
            </a:pPr>
            <a:r>
              <a:rPr lang="vi-VN" sz="2800" b="1" dirty="0">
                <a:solidFill>
                  <a:srgbClr val="002060"/>
                </a:solidFill>
                <a:latin typeface="Calibri" panose="020F0502020204030204" pitchFamily="34" charset="0"/>
                <a:cs typeface="Calibri" panose="020F0502020204030204" pitchFamily="34" charset="0"/>
              </a:rPr>
              <a:t>8 nhân 1 bằng 8, thêm 1 bằng 9, viết 9.</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96 trừ 96 bằng 0, viết 0.</a:t>
            </a:r>
          </a:p>
        </p:txBody>
      </p:sp>
      <p:sp>
        <p:nvSpPr>
          <p:cNvPr id="24" name="TextBox 23">
            <a:extLst>
              <a:ext uri="{FF2B5EF4-FFF2-40B4-BE49-F238E27FC236}">
                <a16:creationId xmlns:a16="http://schemas.microsoft.com/office/drawing/2014/main" id="{ED66C7CA-A358-FF84-B569-45849B449355}"/>
              </a:ext>
            </a:extLst>
          </p:cNvPr>
          <p:cNvSpPr txBox="1"/>
          <p:nvPr/>
        </p:nvSpPr>
        <p:spPr>
          <a:xfrm>
            <a:off x="1681317" y="2949677"/>
            <a:ext cx="540775"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6</a:t>
            </a:r>
          </a:p>
        </p:txBody>
      </p:sp>
      <p:sp>
        <p:nvSpPr>
          <p:cNvPr id="26" name="TextBox 25">
            <a:extLst>
              <a:ext uri="{FF2B5EF4-FFF2-40B4-BE49-F238E27FC236}">
                <a16:creationId xmlns:a16="http://schemas.microsoft.com/office/drawing/2014/main" id="{2E270CCF-2AAF-3BE7-496F-92578BD5692A}"/>
              </a:ext>
            </a:extLst>
          </p:cNvPr>
          <p:cNvSpPr txBox="1"/>
          <p:nvPr/>
        </p:nvSpPr>
        <p:spPr>
          <a:xfrm>
            <a:off x="2428568" y="2507226"/>
            <a:ext cx="511277"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8</a:t>
            </a:r>
          </a:p>
        </p:txBody>
      </p:sp>
      <p:sp>
        <p:nvSpPr>
          <p:cNvPr id="27" name="TextBox 26">
            <a:extLst>
              <a:ext uri="{FF2B5EF4-FFF2-40B4-BE49-F238E27FC236}">
                <a16:creationId xmlns:a16="http://schemas.microsoft.com/office/drawing/2014/main" id="{55368A4A-0617-6ABD-C2EE-0E96E817AABB}"/>
              </a:ext>
            </a:extLst>
          </p:cNvPr>
          <p:cNvSpPr txBox="1"/>
          <p:nvPr/>
        </p:nvSpPr>
        <p:spPr>
          <a:xfrm>
            <a:off x="1425680" y="3382298"/>
            <a:ext cx="717754"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96</a:t>
            </a:r>
          </a:p>
        </p:txBody>
      </p:sp>
      <p:cxnSp>
        <p:nvCxnSpPr>
          <p:cNvPr id="31" name="Straight Connector 30">
            <a:extLst>
              <a:ext uri="{FF2B5EF4-FFF2-40B4-BE49-F238E27FC236}">
                <a16:creationId xmlns:a16="http://schemas.microsoft.com/office/drawing/2014/main" id="{A5CBCC6E-6AFE-66FF-BD07-5F69574C37E0}"/>
              </a:ext>
            </a:extLst>
          </p:cNvPr>
          <p:cNvCxnSpPr>
            <a:cxnSpLocks/>
          </p:cNvCxnSpPr>
          <p:nvPr/>
        </p:nvCxnSpPr>
        <p:spPr>
          <a:xfrm>
            <a:off x="1189704" y="3932902"/>
            <a:ext cx="806245"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C697D58-7D46-6083-3566-402AF87D0CC6}"/>
              </a:ext>
            </a:extLst>
          </p:cNvPr>
          <p:cNvSpPr txBox="1"/>
          <p:nvPr/>
        </p:nvSpPr>
        <p:spPr>
          <a:xfrm>
            <a:off x="1671486" y="3942736"/>
            <a:ext cx="717754"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0</a:t>
            </a:r>
          </a:p>
        </p:txBody>
      </p:sp>
      <p:sp>
        <p:nvSpPr>
          <p:cNvPr id="33" name="Rectangle: Rounded Corners 32">
            <a:extLst>
              <a:ext uri="{FF2B5EF4-FFF2-40B4-BE49-F238E27FC236}">
                <a16:creationId xmlns:a16="http://schemas.microsoft.com/office/drawing/2014/main" id="{8E637525-F01A-7131-9865-9D2FBDD1B96F}"/>
              </a:ext>
            </a:extLst>
          </p:cNvPr>
          <p:cNvSpPr/>
          <p:nvPr/>
        </p:nvSpPr>
        <p:spPr>
          <a:xfrm>
            <a:off x="4772025" y="5954048"/>
            <a:ext cx="3359252" cy="676275"/>
          </a:xfrm>
          <a:prstGeom prst="roundRect">
            <a:avLst/>
          </a:prstGeom>
          <a:ln w="57150">
            <a:solidFill>
              <a:srgbClr val="DA208A"/>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dirty="0">
                <a:latin typeface="Calibri" panose="020F0502020204030204" pitchFamily="34" charset="0"/>
                <a:cs typeface="Calibri" panose="020F0502020204030204" pitchFamily="34" charset="0"/>
              </a:rPr>
              <a:t>216 : 12 = 18</a:t>
            </a:r>
          </a:p>
        </p:txBody>
      </p:sp>
    </p:spTree>
    <p:extLst>
      <p:ext uri="{BB962C8B-B14F-4D97-AF65-F5344CB8AC3E}">
        <p14:creationId xmlns:p14="http://schemas.microsoft.com/office/powerpoint/2010/main" val="1274379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down)">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down)">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down)">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barn(inVertical)">
                                      <p:cBhvr>
                                        <p:cTn id="7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4" grpId="0"/>
      <p:bldP spid="17" grpId="0"/>
      <p:bldP spid="18" grpId="0"/>
      <p:bldP spid="21" grpId="0"/>
      <p:bldP spid="22" grpId="0"/>
      <p:bldP spid="24" grpId="0"/>
      <p:bldP spid="26" grpId="0"/>
      <p:bldP spid="27" grpId="0"/>
      <p:bldP spid="32" grpId="0"/>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37652"/>
            <a:ext cx="11583444" cy="6449961"/>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sym typeface="Arial"/>
            </a:endParaRPr>
          </a:p>
        </p:txBody>
      </p:sp>
      <p:sp>
        <p:nvSpPr>
          <p:cNvPr id="5" name="TextBox 4">
            <a:extLst>
              <a:ext uri="{FF2B5EF4-FFF2-40B4-BE49-F238E27FC236}">
                <a16:creationId xmlns:a16="http://schemas.microsoft.com/office/drawing/2014/main" id="{635E5ECF-E388-41AD-806E-52571F02112E}"/>
              </a:ext>
            </a:extLst>
          </p:cNvPr>
          <p:cNvSpPr txBox="1"/>
          <p:nvPr/>
        </p:nvSpPr>
        <p:spPr>
          <a:xfrm>
            <a:off x="678426" y="157315"/>
            <a:ext cx="11159612" cy="861774"/>
          </a:xfrm>
          <a:prstGeom prst="rect">
            <a:avLst/>
          </a:prstGeom>
          <a:noFill/>
        </p:spPr>
        <p:txBody>
          <a:bodyPr wrap="square" lIns="0" tIns="0" rIns="0" bIns="0" rtlCol="0">
            <a:spAutoFit/>
          </a:bodyPr>
          <a:lstStyle/>
          <a:p>
            <a:pPr marL="0" marR="0" lvl="0" indent="0" algn="just" defTabSz="914400" rtl="0" eaLnBrk="1" fontAlgn="auto" latinLnBrk="0" hangingPunct="1">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Xếp</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218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áo</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phao</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lên</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các</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thuyền</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mỗi</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thuyền</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18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áo</a:t>
            </a:r>
            <a:r>
              <a:rPr kumimoji="0" lang="en-US" sz="2800" b="1"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1"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phao</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Hỏi</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xếp</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được</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nhiều</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nhất</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bao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nhiêu</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thuyền</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và</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còn</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thừa</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mấy</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áo</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prstClr val="black"/>
                </a:solidFill>
                <a:latin typeface="Calibri" panose="020F0502020204030204" pitchFamily="34" charset="0"/>
                <a:ea typeface="Calibri" panose="020F0502020204030204" pitchFamily="34" charset="0"/>
                <a:cs typeface="Calibri" panose="020F0502020204030204" pitchFamily="34" charset="0"/>
              </a:rPr>
              <a:t>phao</a:t>
            </a:r>
            <a:r>
              <a:rPr lang="en-US" sz="2800" b="1"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744356B6-DB6B-8EC8-AFAD-43944EB4BAB8}"/>
              </a:ext>
            </a:extLst>
          </p:cNvPr>
          <p:cNvSpPr/>
          <p:nvPr/>
        </p:nvSpPr>
        <p:spPr>
          <a:xfrm>
            <a:off x="4132928" y="1067415"/>
            <a:ext cx="3095625" cy="676275"/>
          </a:xfrm>
          <a:prstGeom prst="round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218 : 18 = ?</a:t>
            </a:r>
          </a:p>
        </p:txBody>
      </p:sp>
      <p:sp>
        <p:nvSpPr>
          <p:cNvPr id="9" name="TextBox 8">
            <a:extLst>
              <a:ext uri="{FF2B5EF4-FFF2-40B4-BE49-F238E27FC236}">
                <a16:creationId xmlns:a16="http://schemas.microsoft.com/office/drawing/2014/main" id="{BBFA3CDD-840D-2B3F-13CC-A5A514290438}"/>
              </a:ext>
            </a:extLst>
          </p:cNvPr>
          <p:cNvSpPr txBox="1"/>
          <p:nvPr/>
        </p:nvSpPr>
        <p:spPr>
          <a:xfrm>
            <a:off x="629264" y="1730477"/>
            <a:ext cx="10795819" cy="430887"/>
          </a:xfrm>
          <a:prstGeom prst="rect">
            <a:avLst/>
          </a:prstGeom>
          <a:noFill/>
        </p:spPr>
        <p:txBody>
          <a:bodyPr wrap="square" lIns="0" tIns="0" rIns="0" bIns="0" rtlCol="0">
            <a:spAutoFit/>
          </a:bodyPr>
          <a:lstStyle/>
          <a:p>
            <a:pPr marL="0" marR="0" lvl="0" indent="0" algn="just" defTabSz="914400" rtl="0" eaLnBrk="1" fontAlgn="auto" latinLnBrk="0" hangingPunct="1">
              <a:spcBef>
                <a:spcPts val="0"/>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Ta </a:t>
            </a:r>
            <a:r>
              <a:rPr kumimoji="0" lang="en-US" sz="280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có</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thể</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đặt</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tính</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như</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i="0" u="none" strike="noStrike" kern="1200" cap="none" spc="0" normalizeH="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sau</a:t>
            </a:r>
            <a:r>
              <a:rPr kumimoji="0" lang="en-US" sz="2800" i="0" u="none" strike="noStrike" kern="1200" cap="none" spc="0" normalizeH="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FB26E354-086C-877B-7377-1B0EEAAD21EC}"/>
              </a:ext>
            </a:extLst>
          </p:cNvPr>
          <p:cNvSpPr/>
          <p:nvPr/>
        </p:nvSpPr>
        <p:spPr>
          <a:xfrm>
            <a:off x="891970" y="2254045"/>
            <a:ext cx="10415127" cy="4294238"/>
          </a:xfrm>
          <a:prstGeom prst="roundRect">
            <a:avLst/>
          </a:prstGeom>
          <a:solidFill>
            <a:srgbClr val="FDBFCC"/>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F1D8F56-3F51-69B9-429E-01E186787B49}"/>
              </a:ext>
            </a:extLst>
          </p:cNvPr>
          <p:cNvGrpSpPr/>
          <p:nvPr/>
        </p:nvGrpSpPr>
        <p:grpSpPr>
          <a:xfrm>
            <a:off x="1091382" y="2503062"/>
            <a:ext cx="2236539" cy="1631502"/>
            <a:chOff x="670306" y="1441024"/>
            <a:chExt cx="1711121" cy="1631502"/>
          </a:xfrm>
        </p:grpSpPr>
        <p:sp>
          <p:nvSpPr>
            <p:cNvPr id="12" name="TextBox 43">
              <a:extLst>
                <a:ext uri="{FF2B5EF4-FFF2-40B4-BE49-F238E27FC236}">
                  <a16:creationId xmlns:a16="http://schemas.microsoft.com/office/drawing/2014/main" id="{2C393EE6-2945-631A-3361-502E0BD8ADE4}"/>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18</a:t>
              </a:r>
            </a:p>
          </p:txBody>
        </p:sp>
        <p:sp>
          <p:nvSpPr>
            <p:cNvPr id="13" name="TextBox 49">
              <a:extLst>
                <a:ext uri="{FF2B5EF4-FFF2-40B4-BE49-F238E27FC236}">
                  <a16:creationId xmlns:a16="http://schemas.microsoft.com/office/drawing/2014/main" id="{D1947432-45FB-CA51-6419-5D59A7BC3C4F}"/>
                </a:ext>
              </a:extLst>
            </p:cNvPr>
            <p:cNvSpPr txBox="1">
              <a:spLocks noChangeArrowheads="1"/>
            </p:cNvSpPr>
            <p:nvPr/>
          </p:nvSpPr>
          <p:spPr bwMode="auto">
            <a:xfrm>
              <a:off x="670306" y="1445824"/>
              <a:ext cx="8782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218</a:t>
              </a:r>
            </a:p>
          </p:txBody>
        </p:sp>
        <p:grpSp>
          <p:nvGrpSpPr>
            <p:cNvPr id="14" name="Group 66">
              <a:extLst>
                <a:ext uri="{FF2B5EF4-FFF2-40B4-BE49-F238E27FC236}">
                  <a16:creationId xmlns:a16="http://schemas.microsoft.com/office/drawing/2014/main" id="{1869F6FA-50C0-3EE2-C909-C79531E0B596}"/>
                </a:ext>
              </a:extLst>
            </p:cNvPr>
            <p:cNvGrpSpPr>
              <a:grpSpLocks/>
            </p:cNvGrpSpPr>
            <p:nvPr/>
          </p:nvGrpSpPr>
          <p:grpSpPr bwMode="auto">
            <a:xfrm>
              <a:off x="1392414" y="1586678"/>
              <a:ext cx="989013" cy="1485848"/>
              <a:chOff x="2299" y="1296"/>
              <a:chExt cx="623" cy="681"/>
            </a:xfrm>
          </p:grpSpPr>
          <p:cxnSp>
            <p:nvCxnSpPr>
              <p:cNvPr id="15" name="Straight Connector 14">
                <a:extLst>
                  <a:ext uri="{FF2B5EF4-FFF2-40B4-BE49-F238E27FC236}">
                    <a16:creationId xmlns:a16="http://schemas.microsoft.com/office/drawing/2014/main" id="{7E2FE8BF-0669-9A4D-B26D-1CCA332D3382}"/>
                  </a:ext>
                </a:extLst>
              </p:cNvPr>
              <p:cNvCxnSpPr>
                <a:cxnSpLocks/>
              </p:cNvCxnSpPr>
              <p:nvPr/>
            </p:nvCxnSpPr>
            <p:spPr>
              <a:xfrm>
                <a:off x="2299" y="1537"/>
                <a:ext cx="623" cy="0"/>
              </a:xfrm>
              <a:prstGeom prst="line">
                <a:avLst/>
              </a:prstGeom>
              <a:noFill/>
              <a:ln w="38100" cap="flat" cmpd="sng" algn="ctr">
                <a:solidFill>
                  <a:srgbClr val="002060"/>
                </a:solidFill>
                <a:prstDash val="solid"/>
              </a:ln>
              <a:effectLst/>
            </p:spPr>
          </p:cxnSp>
          <p:cxnSp>
            <p:nvCxnSpPr>
              <p:cNvPr id="16" name="Straight Connector 15">
                <a:extLst>
                  <a:ext uri="{FF2B5EF4-FFF2-40B4-BE49-F238E27FC236}">
                    <a16:creationId xmlns:a16="http://schemas.microsoft.com/office/drawing/2014/main" id="{98BAF443-9F0C-6655-A5AD-DCE7CC9A6447}"/>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17" name="TextBox 16">
            <a:extLst>
              <a:ext uri="{FF2B5EF4-FFF2-40B4-BE49-F238E27FC236}">
                <a16:creationId xmlns:a16="http://schemas.microsoft.com/office/drawing/2014/main" id="{CF5EDDEB-1308-9B2C-B408-D8CCCE5415C1}"/>
              </a:ext>
            </a:extLst>
          </p:cNvPr>
          <p:cNvSpPr txBox="1"/>
          <p:nvPr/>
        </p:nvSpPr>
        <p:spPr>
          <a:xfrm>
            <a:off x="3903407" y="2349909"/>
            <a:ext cx="7846142" cy="1915909"/>
          </a:xfrm>
          <a:prstGeom prst="rect">
            <a:avLst/>
          </a:prstGeom>
          <a:noFill/>
        </p:spPr>
        <p:txBody>
          <a:bodyPr wrap="square" lIns="0" tIns="0" rIns="0" bIns="0" rtlCol="0">
            <a:spAutoFit/>
          </a:bodyPr>
          <a:lstStyle/>
          <a:p>
            <a:pPr>
              <a:spcAft>
                <a:spcPts val="500"/>
              </a:spcAft>
            </a:pPr>
            <a:r>
              <a:rPr lang="vi-VN" sz="2800" b="1" dirty="0">
                <a:solidFill>
                  <a:srgbClr val="002060"/>
                </a:solidFill>
                <a:latin typeface="Calibri" panose="020F0502020204030204" pitchFamily="34" charset="0"/>
                <a:cs typeface="Calibri" panose="020F0502020204030204" pitchFamily="34" charset="0"/>
              </a:rPr>
              <a:t>• 21 chia 18 được 1, viết 1.</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1 nhân 8 bằng 8, viết 8.</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1 nhân 1 bằng 1, viết 1.</a:t>
            </a:r>
          </a:p>
          <a:p>
            <a:pPr>
              <a:spcAft>
                <a:spcPts val="500"/>
              </a:spcAft>
            </a:pPr>
            <a:r>
              <a:rPr lang="vi-VN" sz="2800" b="1" dirty="0">
                <a:solidFill>
                  <a:srgbClr val="002060"/>
                </a:solidFill>
                <a:latin typeface="Calibri" panose="020F0502020204030204" pitchFamily="34" charset="0"/>
                <a:cs typeface="Calibri" panose="020F0502020204030204" pitchFamily="34" charset="0"/>
              </a:rPr>
              <a:t>21 trừ 18 bằng 3, viết 3.</a:t>
            </a:r>
          </a:p>
        </p:txBody>
      </p:sp>
      <p:sp>
        <p:nvSpPr>
          <p:cNvPr id="18" name="TextBox 17">
            <a:extLst>
              <a:ext uri="{FF2B5EF4-FFF2-40B4-BE49-F238E27FC236}">
                <a16:creationId xmlns:a16="http://schemas.microsoft.com/office/drawing/2014/main" id="{52585A85-251D-86C5-BC36-BE323CEF7AD3}"/>
              </a:ext>
            </a:extLst>
          </p:cNvPr>
          <p:cNvSpPr txBox="1"/>
          <p:nvPr/>
        </p:nvSpPr>
        <p:spPr>
          <a:xfrm>
            <a:off x="2143433" y="3195484"/>
            <a:ext cx="511277"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1</a:t>
            </a:r>
          </a:p>
        </p:txBody>
      </p:sp>
      <p:sp>
        <p:nvSpPr>
          <p:cNvPr id="19" name="TextBox 18">
            <a:extLst>
              <a:ext uri="{FF2B5EF4-FFF2-40B4-BE49-F238E27FC236}">
                <a16:creationId xmlns:a16="http://schemas.microsoft.com/office/drawing/2014/main" id="{EEFE93C6-C0C4-D053-D48A-FCA455147434}"/>
              </a:ext>
            </a:extLst>
          </p:cNvPr>
          <p:cNvSpPr txBox="1"/>
          <p:nvPr/>
        </p:nvSpPr>
        <p:spPr>
          <a:xfrm>
            <a:off x="1170040" y="3038167"/>
            <a:ext cx="737419"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18</a:t>
            </a:r>
          </a:p>
        </p:txBody>
      </p:sp>
      <p:cxnSp>
        <p:nvCxnSpPr>
          <p:cNvPr id="20" name="Straight Connector 19">
            <a:extLst>
              <a:ext uri="{FF2B5EF4-FFF2-40B4-BE49-F238E27FC236}">
                <a16:creationId xmlns:a16="http://schemas.microsoft.com/office/drawing/2014/main" id="{BFA736D2-9DB2-2878-935B-519C4341C76C}"/>
              </a:ext>
            </a:extLst>
          </p:cNvPr>
          <p:cNvCxnSpPr>
            <a:cxnSpLocks/>
          </p:cNvCxnSpPr>
          <p:nvPr/>
        </p:nvCxnSpPr>
        <p:spPr>
          <a:xfrm>
            <a:off x="1140543" y="3637935"/>
            <a:ext cx="806245"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73847-8AED-EA54-71F2-EE6AE38D6C6C}"/>
              </a:ext>
            </a:extLst>
          </p:cNvPr>
          <p:cNvSpPr txBox="1"/>
          <p:nvPr/>
        </p:nvSpPr>
        <p:spPr>
          <a:xfrm>
            <a:off x="1425678" y="3637935"/>
            <a:ext cx="540775"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3</a:t>
            </a:r>
          </a:p>
        </p:txBody>
      </p:sp>
      <p:sp>
        <p:nvSpPr>
          <p:cNvPr id="22" name="TextBox 21">
            <a:extLst>
              <a:ext uri="{FF2B5EF4-FFF2-40B4-BE49-F238E27FC236}">
                <a16:creationId xmlns:a16="http://schemas.microsoft.com/office/drawing/2014/main" id="{1DEF6FBE-93EB-7DCC-1084-7DCCBC483CF7}"/>
              </a:ext>
            </a:extLst>
          </p:cNvPr>
          <p:cNvSpPr txBox="1"/>
          <p:nvPr/>
        </p:nvSpPr>
        <p:spPr>
          <a:xfrm>
            <a:off x="3893574" y="4483509"/>
            <a:ext cx="7846142" cy="1915909"/>
          </a:xfrm>
          <a:prstGeom prst="rect">
            <a:avLst/>
          </a:prstGeom>
          <a:noFill/>
        </p:spPr>
        <p:txBody>
          <a:bodyPr wrap="square" lIns="0" tIns="0" rIns="0" bIns="0" rtlCol="0">
            <a:spAutoFit/>
          </a:bodyPr>
          <a:lstStyle/>
          <a:p>
            <a:pPr>
              <a:spcAft>
                <a:spcPts val="500"/>
              </a:spcAft>
            </a:pPr>
            <a:r>
              <a:rPr lang="vi-VN" sz="2800" b="1" dirty="0">
                <a:solidFill>
                  <a:srgbClr val="002060"/>
                </a:solidFill>
                <a:latin typeface="Calibri" panose="020F0502020204030204" pitchFamily="34" charset="0"/>
                <a:cs typeface="Calibri" panose="020F0502020204030204" pitchFamily="34" charset="0"/>
              </a:rPr>
              <a:t>Hạ 8, được 38; 38 chia 18 được 2, viết 2.</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2 nhân 8 bằng 16, viết 6 nhớ 1.</a:t>
            </a:r>
          </a:p>
          <a:p>
            <a:pPr>
              <a:spcAft>
                <a:spcPts val="500"/>
              </a:spcAft>
            </a:pPr>
            <a:r>
              <a:rPr lang="vi-VN" sz="2800" b="1" dirty="0">
                <a:solidFill>
                  <a:srgbClr val="002060"/>
                </a:solidFill>
                <a:latin typeface="Calibri" panose="020F0502020204030204" pitchFamily="34" charset="0"/>
                <a:cs typeface="Calibri" panose="020F0502020204030204" pitchFamily="34" charset="0"/>
              </a:rPr>
              <a:t>2 nhân 1 bằng 2, thêm 1 bằng 3, viết 3.</a:t>
            </a:r>
            <a:endParaRPr lang="en-US" sz="2800" b="1" dirty="0">
              <a:solidFill>
                <a:srgbClr val="002060"/>
              </a:solidFill>
              <a:latin typeface="Calibri" panose="020F0502020204030204" pitchFamily="34" charset="0"/>
              <a:cs typeface="Calibri" panose="020F0502020204030204" pitchFamily="34" charset="0"/>
            </a:endParaRPr>
          </a:p>
          <a:p>
            <a:pPr>
              <a:spcAft>
                <a:spcPts val="500"/>
              </a:spcAft>
            </a:pPr>
            <a:r>
              <a:rPr lang="vi-VN" sz="2800" b="1" dirty="0">
                <a:solidFill>
                  <a:srgbClr val="002060"/>
                </a:solidFill>
                <a:latin typeface="Calibri" panose="020F0502020204030204" pitchFamily="34" charset="0"/>
                <a:cs typeface="Calibri" panose="020F0502020204030204" pitchFamily="34" charset="0"/>
              </a:rPr>
              <a:t>38 trừ 36 bằng 2, viết 2.</a:t>
            </a:r>
          </a:p>
        </p:txBody>
      </p:sp>
      <p:sp>
        <p:nvSpPr>
          <p:cNvPr id="23" name="TextBox 22">
            <a:extLst>
              <a:ext uri="{FF2B5EF4-FFF2-40B4-BE49-F238E27FC236}">
                <a16:creationId xmlns:a16="http://schemas.microsoft.com/office/drawing/2014/main" id="{5D0C2EB9-132A-2486-FB22-2432F1F13C7C}"/>
              </a:ext>
            </a:extLst>
          </p:cNvPr>
          <p:cNvSpPr txBox="1"/>
          <p:nvPr/>
        </p:nvSpPr>
        <p:spPr>
          <a:xfrm>
            <a:off x="1671485" y="3637935"/>
            <a:ext cx="540775"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8</a:t>
            </a:r>
          </a:p>
        </p:txBody>
      </p:sp>
      <p:sp>
        <p:nvSpPr>
          <p:cNvPr id="24" name="TextBox 23">
            <a:extLst>
              <a:ext uri="{FF2B5EF4-FFF2-40B4-BE49-F238E27FC236}">
                <a16:creationId xmlns:a16="http://schemas.microsoft.com/office/drawing/2014/main" id="{1D17A548-EAA1-979B-FA5D-F00E384ABE19}"/>
              </a:ext>
            </a:extLst>
          </p:cNvPr>
          <p:cNvSpPr txBox="1"/>
          <p:nvPr/>
        </p:nvSpPr>
        <p:spPr>
          <a:xfrm>
            <a:off x="2418736" y="3195484"/>
            <a:ext cx="511277"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25321A0A-2BA9-6177-69E5-F82E45E92221}"/>
              </a:ext>
            </a:extLst>
          </p:cNvPr>
          <p:cNvSpPr txBox="1"/>
          <p:nvPr/>
        </p:nvSpPr>
        <p:spPr>
          <a:xfrm>
            <a:off x="1415848" y="4070556"/>
            <a:ext cx="717754"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36</a:t>
            </a:r>
          </a:p>
        </p:txBody>
      </p:sp>
      <p:cxnSp>
        <p:nvCxnSpPr>
          <p:cNvPr id="26" name="Straight Connector 25">
            <a:extLst>
              <a:ext uri="{FF2B5EF4-FFF2-40B4-BE49-F238E27FC236}">
                <a16:creationId xmlns:a16="http://schemas.microsoft.com/office/drawing/2014/main" id="{6F352093-5FA9-BBED-2497-98D319BCDD94}"/>
              </a:ext>
            </a:extLst>
          </p:cNvPr>
          <p:cNvCxnSpPr>
            <a:cxnSpLocks/>
          </p:cNvCxnSpPr>
          <p:nvPr/>
        </p:nvCxnSpPr>
        <p:spPr>
          <a:xfrm>
            <a:off x="1179872" y="4621160"/>
            <a:ext cx="806245"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2A52D74-534F-7493-87D5-A817786C9FAF}"/>
              </a:ext>
            </a:extLst>
          </p:cNvPr>
          <p:cNvSpPr txBox="1"/>
          <p:nvPr/>
        </p:nvSpPr>
        <p:spPr>
          <a:xfrm>
            <a:off x="1661654" y="4630994"/>
            <a:ext cx="717754" cy="615553"/>
          </a:xfrm>
          <a:prstGeom prst="rect">
            <a:avLst/>
          </a:prstGeom>
          <a:noFill/>
        </p:spPr>
        <p:txBody>
          <a:bodyPr wrap="square" lIns="0" tIns="0" rIns="0" bIns="0" rtlCol="0">
            <a:spAutoFit/>
          </a:bodyPr>
          <a:lstStyle/>
          <a:p>
            <a:pPr algn="l"/>
            <a:r>
              <a:rPr lang="en-US" sz="4000" b="1" dirty="0">
                <a:solidFill>
                  <a:srgbClr val="002060"/>
                </a:solidFill>
                <a:latin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1327068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down)">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down)">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down)">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down)">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down)">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wipe(down)">
                                      <p:cBhvr>
                                        <p:cTn id="81" dur="500"/>
                                        <p:tgtEl>
                                          <p:spTgt spid="26"/>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down)">
                                      <p:cBhvr>
                                        <p:cTn id="8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p:bldP spid="10" grpId="0" animBg="1"/>
      <p:bldP spid="17" grpId="0"/>
      <p:bldP spid="18" grpId="0"/>
      <p:bldP spid="19" grpId="0"/>
      <p:bldP spid="21" grpId="0"/>
      <p:bldP spid="22" grpId="0"/>
      <p:bldP spid="23" grpId="0"/>
      <p:bldP spid="24" grpId="0"/>
      <p:bldP spid="25"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39E20EC-E98A-48F7-8049-681189939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297"/>
            <a:ext cx="12192000" cy="6858000"/>
          </a:xfrm>
          <a:prstGeom prst="rect">
            <a:avLst/>
          </a:prstGeom>
        </p:spPr>
      </p:pic>
      <p:grpSp>
        <p:nvGrpSpPr>
          <p:cNvPr id="3" name="Group 2">
            <a:extLst>
              <a:ext uri="{FF2B5EF4-FFF2-40B4-BE49-F238E27FC236}">
                <a16:creationId xmlns:a16="http://schemas.microsoft.com/office/drawing/2014/main" id="{5ACF8757-FBE2-F56E-61E6-EB4245584A29}"/>
              </a:ext>
            </a:extLst>
          </p:cNvPr>
          <p:cNvGrpSpPr/>
          <p:nvPr/>
        </p:nvGrpSpPr>
        <p:grpSpPr>
          <a:xfrm>
            <a:off x="2328555" y="561647"/>
            <a:ext cx="7260993" cy="5074095"/>
            <a:chOff x="251245" y="-100448"/>
            <a:chExt cx="7260993" cy="5074095"/>
          </a:xfrm>
        </p:grpSpPr>
        <p:sp>
          <p:nvSpPr>
            <p:cNvPr id="6" name="Freeform: Shape 5">
              <a:extLst>
                <a:ext uri="{FF2B5EF4-FFF2-40B4-BE49-F238E27FC236}">
                  <a16:creationId xmlns:a16="http://schemas.microsoft.com/office/drawing/2014/main" id="{EA89047B-7C88-EB8F-961D-77D40B971BFF}"/>
                </a:ext>
              </a:extLst>
            </p:cNvPr>
            <p:cNvSpPr/>
            <p:nvPr/>
          </p:nvSpPr>
          <p:spPr>
            <a:xfrm>
              <a:off x="988287" y="1929161"/>
              <a:ext cx="6523951" cy="3044486"/>
            </a:xfrm>
            <a:custGeom>
              <a:avLst/>
              <a:gdLst>
                <a:gd name="connsiteX0" fmla="*/ 182591 w 6523951"/>
                <a:gd name="connsiteY0" fmla="*/ 1427356 h 3044486"/>
                <a:gd name="connsiteX1" fmla="*/ 115684 w 6523951"/>
                <a:gd name="connsiteY1" fmla="*/ 825190 h 3044486"/>
                <a:gd name="connsiteX2" fmla="*/ 71079 w 6523951"/>
                <a:gd name="connsiteY2" fmla="*/ 512956 h 3044486"/>
                <a:gd name="connsiteX3" fmla="*/ 204893 w 6523951"/>
                <a:gd name="connsiteY3" fmla="*/ 144966 h 3044486"/>
                <a:gd name="connsiteX4" fmla="*/ 662093 w 6523951"/>
                <a:gd name="connsiteY4" fmla="*/ 0 h 3044486"/>
                <a:gd name="connsiteX5" fmla="*/ 1676854 w 6523951"/>
                <a:gd name="connsiteY5" fmla="*/ 144966 h 3044486"/>
                <a:gd name="connsiteX6" fmla="*/ 2490893 w 6523951"/>
                <a:gd name="connsiteY6" fmla="*/ 301083 h 3044486"/>
                <a:gd name="connsiteX7" fmla="*/ 3059606 w 6523951"/>
                <a:gd name="connsiteY7" fmla="*/ 323385 h 3044486"/>
                <a:gd name="connsiteX8" fmla="*/ 3695225 w 6523951"/>
                <a:gd name="connsiteY8" fmla="*/ 245327 h 3044486"/>
                <a:gd name="connsiteX9" fmla="*/ 4375450 w 6523951"/>
                <a:gd name="connsiteY9" fmla="*/ 78059 h 3044486"/>
                <a:gd name="connsiteX10" fmla="*/ 4999918 w 6523951"/>
                <a:gd name="connsiteY10" fmla="*/ 44605 h 3044486"/>
                <a:gd name="connsiteX11" fmla="*/ 5668991 w 6523951"/>
                <a:gd name="connsiteY11" fmla="*/ 78059 h 3044486"/>
                <a:gd name="connsiteX12" fmla="*/ 6471879 w 6523951"/>
                <a:gd name="connsiteY12" fmla="*/ 367990 h 3044486"/>
                <a:gd name="connsiteX13" fmla="*/ 6427274 w 6523951"/>
                <a:gd name="connsiteY13" fmla="*/ 1349298 h 3044486"/>
                <a:gd name="connsiteX14" fmla="*/ 6282308 w 6523951"/>
                <a:gd name="connsiteY14" fmla="*/ 1694985 h 3044486"/>
                <a:gd name="connsiteX15" fmla="*/ 6471879 w 6523951"/>
                <a:gd name="connsiteY15" fmla="*/ 2676293 h 3044486"/>
                <a:gd name="connsiteX16" fmla="*/ 6260006 w 6523951"/>
                <a:gd name="connsiteY16" fmla="*/ 2977376 h 3044486"/>
                <a:gd name="connsiteX17" fmla="*/ 5680142 w 6523951"/>
                <a:gd name="connsiteY17" fmla="*/ 3044283 h 3044486"/>
                <a:gd name="connsiteX18" fmla="*/ 4877254 w 6523951"/>
                <a:gd name="connsiteY18" fmla="*/ 2999678 h 3044486"/>
                <a:gd name="connsiteX19" fmla="*/ 3706376 w 6523951"/>
                <a:gd name="connsiteY19" fmla="*/ 2910468 h 3044486"/>
                <a:gd name="connsiteX20" fmla="*/ 2658162 w 6523951"/>
                <a:gd name="connsiteY20" fmla="*/ 2832410 h 3044486"/>
                <a:gd name="connsiteX21" fmla="*/ 1977937 w 6523951"/>
                <a:gd name="connsiteY21" fmla="*/ 2798956 h 3044486"/>
                <a:gd name="connsiteX22" fmla="*/ 1152747 w 6523951"/>
                <a:gd name="connsiteY22" fmla="*/ 2943922 h 3044486"/>
                <a:gd name="connsiteX23" fmla="*/ 517128 w 6523951"/>
                <a:gd name="connsiteY23" fmla="*/ 3010829 h 3044486"/>
                <a:gd name="connsiteX24" fmla="*/ 71079 w 6523951"/>
                <a:gd name="connsiteY24" fmla="*/ 2832410 h 3044486"/>
                <a:gd name="connsiteX25" fmla="*/ 4172 w 6523951"/>
                <a:gd name="connsiteY25" fmla="*/ 2497873 h 3044486"/>
                <a:gd name="connsiteX26" fmla="*/ 104533 w 6523951"/>
                <a:gd name="connsiteY26" fmla="*/ 2040673 h 3044486"/>
                <a:gd name="connsiteX27" fmla="*/ 182591 w 6523951"/>
                <a:gd name="connsiteY27" fmla="*/ 1427356 h 304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3951" h="3044486">
                  <a:moveTo>
                    <a:pt x="182591" y="1427356"/>
                  </a:moveTo>
                  <a:cubicBezTo>
                    <a:pt x="184449" y="1224776"/>
                    <a:pt x="134269" y="977590"/>
                    <a:pt x="115684" y="825190"/>
                  </a:cubicBezTo>
                  <a:cubicBezTo>
                    <a:pt x="97099" y="672790"/>
                    <a:pt x="56211" y="626327"/>
                    <a:pt x="71079" y="512956"/>
                  </a:cubicBezTo>
                  <a:cubicBezTo>
                    <a:pt x="85947" y="399585"/>
                    <a:pt x="106391" y="230459"/>
                    <a:pt x="204893" y="144966"/>
                  </a:cubicBezTo>
                  <a:cubicBezTo>
                    <a:pt x="303395" y="59473"/>
                    <a:pt x="416766" y="0"/>
                    <a:pt x="662093" y="0"/>
                  </a:cubicBezTo>
                  <a:cubicBezTo>
                    <a:pt x="907420" y="0"/>
                    <a:pt x="1372054" y="94786"/>
                    <a:pt x="1676854" y="144966"/>
                  </a:cubicBezTo>
                  <a:cubicBezTo>
                    <a:pt x="1981654" y="195146"/>
                    <a:pt x="2260434" y="271346"/>
                    <a:pt x="2490893" y="301083"/>
                  </a:cubicBezTo>
                  <a:cubicBezTo>
                    <a:pt x="2721352" y="330820"/>
                    <a:pt x="2858884" y="332678"/>
                    <a:pt x="3059606" y="323385"/>
                  </a:cubicBezTo>
                  <a:cubicBezTo>
                    <a:pt x="3260328" y="314092"/>
                    <a:pt x="3475918" y="286215"/>
                    <a:pt x="3695225" y="245327"/>
                  </a:cubicBezTo>
                  <a:cubicBezTo>
                    <a:pt x="3914532" y="204439"/>
                    <a:pt x="4158001" y="111513"/>
                    <a:pt x="4375450" y="78059"/>
                  </a:cubicBezTo>
                  <a:cubicBezTo>
                    <a:pt x="4592899" y="44605"/>
                    <a:pt x="4784328" y="44605"/>
                    <a:pt x="4999918" y="44605"/>
                  </a:cubicBezTo>
                  <a:cubicBezTo>
                    <a:pt x="5215508" y="44605"/>
                    <a:pt x="5423664" y="24162"/>
                    <a:pt x="5668991" y="78059"/>
                  </a:cubicBezTo>
                  <a:cubicBezTo>
                    <a:pt x="5914318" y="131956"/>
                    <a:pt x="6345499" y="156117"/>
                    <a:pt x="6471879" y="367990"/>
                  </a:cubicBezTo>
                  <a:cubicBezTo>
                    <a:pt x="6598260" y="579863"/>
                    <a:pt x="6458869" y="1128132"/>
                    <a:pt x="6427274" y="1349298"/>
                  </a:cubicBezTo>
                  <a:cubicBezTo>
                    <a:pt x="6395679" y="1570464"/>
                    <a:pt x="6274874" y="1473819"/>
                    <a:pt x="6282308" y="1694985"/>
                  </a:cubicBezTo>
                  <a:cubicBezTo>
                    <a:pt x="6289742" y="1916151"/>
                    <a:pt x="6475596" y="2462561"/>
                    <a:pt x="6471879" y="2676293"/>
                  </a:cubicBezTo>
                  <a:cubicBezTo>
                    <a:pt x="6468162" y="2890025"/>
                    <a:pt x="6391962" y="2916044"/>
                    <a:pt x="6260006" y="2977376"/>
                  </a:cubicBezTo>
                  <a:cubicBezTo>
                    <a:pt x="6128050" y="3038708"/>
                    <a:pt x="5910601" y="3040566"/>
                    <a:pt x="5680142" y="3044283"/>
                  </a:cubicBezTo>
                  <a:cubicBezTo>
                    <a:pt x="5449683" y="3048000"/>
                    <a:pt x="4877254" y="2999678"/>
                    <a:pt x="4877254" y="2999678"/>
                  </a:cubicBezTo>
                  <a:lnTo>
                    <a:pt x="3706376" y="2910468"/>
                  </a:lnTo>
                  <a:lnTo>
                    <a:pt x="2658162" y="2832410"/>
                  </a:lnTo>
                  <a:cubicBezTo>
                    <a:pt x="2370089" y="2813825"/>
                    <a:pt x="2228840" y="2780371"/>
                    <a:pt x="1977937" y="2798956"/>
                  </a:cubicBezTo>
                  <a:cubicBezTo>
                    <a:pt x="1727035" y="2817541"/>
                    <a:pt x="1396215" y="2908610"/>
                    <a:pt x="1152747" y="2943922"/>
                  </a:cubicBezTo>
                  <a:cubicBezTo>
                    <a:pt x="909279" y="2979234"/>
                    <a:pt x="697406" y="3029414"/>
                    <a:pt x="517128" y="3010829"/>
                  </a:cubicBezTo>
                  <a:cubicBezTo>
                    <a:pt x="336850" y="2992244"/>
                    <a:pt x="156572" y="2917903"/>
                    <a:pt x="71079" y="2832410"/>
                  </a:cubicBezTo>
                  <a:cubicBezTo>
                    <a:pt x="-14414" y="2746917"/>
                    <a:pt x="-1404" y="2629829"/>
                    <a:pt x="4172" y="2497873"/>
                  </a:cubicBezTo>
                  <a:cubicBezTo>
                    <a:pt x="9748" y="2365917"/>
                    <a:pt x="67362" y="2217234"/>
                    <a:pt x="104533" y="2040673"/>
                  </a:cubicBezTo>
                  <a:cubicBezTo>
                    <a:pt x="141704" y="1864112"/>
                    <a:pt x="180733" y="1629936"/>
                    <a:pt x="182591" y="14273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7" name="Picture 6" descr="A picture containing text, several&#10;&#10;Description automatically generated">
              <a:extLst>
                <a:ext uri="{FF2B5EF4-FFF2-40B4-BE49-F238E27FC236}">
                  <a16:creationId xmlns:a16="http://schemas.microsoft.com/office/drawing/2014/main" id="{E00468CF-8F81-9D99-DD22-A5E86DA20D8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251245" y="-100448"/>
              <a:ext cx="7260993" cy="5074095"/>
            </a:xfrm>
            <a:prstGeom prst="rect">
              <a:avLst/>
            </a:prstGeom>
          </p:spPr>
        </p:pic>
      </p:grpSp>
      <p:pic>
        <p:nvPicPr>
          <p:cNvPr id="4" name="Picture 3">
            <a:extLst>
              <a:ext uri="{FF2B5EF4-FFF2-40B4-BE49-F238E27FC236}">
                <a16:creationId xmlns:a16="http://schemas.microsoft.com/office/drawing/2014/main" id="{819241F0-97E2-4242-E8FB-9E17B323A9BC}"/>
              </a:ext>
            </a:extLst>
          </p:cNvPr>
          <p:cNvPicPr>
            <a:picLocks noChangeAspect="1"/>
          </p:cNvPicPr>
          <p:nvPr/>
        </p:nvPicPr>
        <p:blipFill>
          <a:blip r:embed="rId6"/>
          <a:stretch>
            <a:fillRect/>
          </a:stretch>
        </p:blipFill>
        <p:spPr>
          <a:xfrm>
            <a:off x="3238249" y="3494081"/>
            <a:ext cx="5791702" cy="1603387"/>
          </a:xfrm>
          <a:prstGeom prst="rect">
            <a:avLst/>
          </a:prstGeom>
        </p:spPr>
      </p:pic>
    </p:spTree>
    <p:extLst>
      <p:ext uri="{BB962C8B-B14F-4D97-AF65-F5344CB8AC3E}">
        <p14:creationId xmlns:p14="http://schemas.microsoft.com/office/powerpoint/2010/main" val="2978475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 name="Nhóm 6">
            <a:extLst>
              <a:ext uri="{FF2B5EF4-FFF2-40B4-BE49-F238E27FC236}">
                <a16:creationId xmlns:a16="http://schemas.microsoft.com/office/drawing/2014/main" id="{E739727F-BB6A-B397-BAA4-3F6E3810ECEB}"/>
              </a:ext>
            </a:extLst>
          </p:cNvPr>
          <p:cNvGrpSpPr/>
          <p:nvPr/>
        </p:nvGrpSpPr>
        <p:grpSpPr>
          <a:xfrm>
            <a:off x="0" y="143500"/>
            <a:ext cx="6135328" cy="1052418"/>
            <a:chOff x="1203156" y="685799"/>
            <a:chExt cx="4601495" cy="789313"/>
          </a:xfrm>
        </p:grpSpPr>
        <p:grpSp>
          <p:nvGrpSpPr>
            <p:cNvPr id="5" name="Nhóm 4">
              <a:extLst>
                <a:ext uri="{FF2B5EF4-FFF2-40B4-BE49-F238E27FC236}">
                  <a16:creationId xmlns:a16="http://schemas.microsoft.com/office/drawing/2014/main" id="{58C7E53E-7F1C-13E6-2F96-77BEE5D1237C}"/>
                </a:ext>
              </a:extLst>
            </p:cNvPr>
            <p:cNvGrpSpPr/>
            <p:nvPr/>
          </p:nvGrpSpPr>
          <p:grpSpPr>
            <a:xfrm>
              <a:off x="1203156" y="685799"/>
              <a:ext cx="1311443" cy="789313"/>
              <a:chOff x="1431757" y="695789"/>
              <a:chExt cx="1347538" cy="856285"/>
            </a:xfrm>
          </p:grpSpPr>
          <p:sp>
            <p:nvSpPr>
              <p:cNvPr id="9" name="Hình Bầu dục 2">
                <a:extLst>
                  <a:ext uri="{FF2B5EF4-FFF2-40B4-BE49-F238E27FC236}">
                    <a16:creationId xmlns:a16="http://schemas.microsoft.com/office/drawing/2014/main" id="{DF25ED4D-2838-A428-BFB0-1ABFE4C83ED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panose="020F0502020204030204" pitchFamily="34" charset="0"/>
                  <a:ea typeface="+mn-ea"/>
                  <a:cs typeface="Calibri" panose="020F0502020204030204" pitchFamily="34" charset="0"/>
                  <a:sym typeface="Arial"/>
                </a:endParaRPr>
              </a:p>
            </p:txBody>
          </p:sp>
          <p:sp>
            <p:nvSpPr>
              <p:cNvPr id="10" name="Hộp Văn bản 3">
                <a:extLst>
                  <a:ext uri="{FF2B5EF4-FFF2-40B4-BE49-F238E27FC236}">
                    <a16:creationId xmlns:a16="http://schemas.microsoft.com/office/drawing/2014/main" id="{CAC7DB1A-5038-CFCD-4492-34ED3D28BDBA}"/>
                  </a:ext>
                </a:extLst>
              </p:cNvPr>
              <p:cNvSpPr txBox="1"/>
              <p:nvPr/>
            </p:nvSpPr>
            <p:spPr>
              <a:xfrm>
                <a:off x="1431757" y="695789"/>
                <a:ext cx="1347538" cy="80973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a:t>
                </a:r>
              </a:p>
            </p:txBody>
          </p:sp>
        </p:grpSp>
        <p:sp>
          <p:nvSpPr>
            <p:cNvPr id="7" name="Hộp Văn bản 5">
              <a:extLst>
                <a:ext uri="{FF2B5EF4-FFF2-40B4-BE49-F238E27FC236}">
                  <a16:creationId xmlns:a16="http://schemas.microsoft.com/office/drawing/2014/main" id="{2447BBA2-A08F-A912-2F35-1C3A1EE268EB}"/>
                </a:ext>
              </a:extLst>
            </p:cNvPr>
            <p:cNvSpPr txBox="1"/>
            <p:nvPr/>
          </p:nvSpPr>
          <p:spPr>
            <a:xfrm>
              <a:off x="1902434" y="811986"/>
              <a:ext cx="3902217" cy="62324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4800" b="1" kern="0" dirty="0" err="1">
                  <a:solidFill>
                    <a:srgbClr val="000000"/>
                  </a:solidFill>
                  <a:latin typeface="Calibri" panose="020F0502020204030204" pitchFamily="34" charset="0"/>
                  <a:cs typeface="Calibri" panose="020F0502020204030204" pitchFamily="34" charset="0"/>
                  <a:sym typeface="Arial"/>
                </a:rPr>
                <a:t>Đặt</a:t>
              </a:r>
              <a:r>
                <a:rPr lang="en-US" sz="4800" b="1" kern="0" dirty="0">
                  <a:solidFill>
                    <a:srgbClr val="000000"/>
                  </a:solidFill>
                  <a:latin typeface="Calibri" panose="020F0502020204030204" pitchFamily="34" charset="0"/>
                  <a:cs typeface="Calibri" panose="020F0502020204030204" pitchFamily="34" charset="0"/>
                  <a:sym typeface="Arial"/>
                </a:rPr>
                <a:t> </a:t>
              </a:r>
              <a:r>
                <a:rPr lang="en-US" sz="4800" b="1" kern="0" dirty="0" err="1">
                  <a:solidFill>
                    <a:srgbClr val="000000"/>
                  </a:solidFill>
                  <a:latin typeface="Calibri" panose="020F0502020204030204" pitchFamily="34" charset="0"/>
                  <a:cs typeface="Calibri" panose="020F0502020204030204" pitchFamily="34" charset="0"/>
                  <a:sym typeface="Arial"/>
                </a:rPr>
                <a:t>tính</a:t>
              </a:r>
              <a:r>
                <a:rPr lang="en-US" sz="4800" b="1" kern="0" dirty="0">
                  <a:solidFill>
                    <a:srgbClr val="000000"/>
                  </a:solidFill>
                  <a:latin typeface="Calibri" panose="020F0502020204030204" pitchFamily="34" charset="0"/>
                  <a:cs typeface="Calibri" panose="020F0502020204030204" pitchFamily="34" charset="0"/>
                  <a:sym typeface="Arial"/>
                </a:rPr>
                <a:t> </a:t>
              </a:r>
              <a:r>
                <a:rPr lang="en-US" sz="4800" b="1" kern="0" dirty="0" err="1">
                  <a:solidFill>
                    <a:srgbClr val="000000"/>
                  </a:solidFill>
                  <a:latin typeface="Calibri" panose="020F0502020204030204" pitchFamily="34" charset="0"/>
                  <a:cs typeface="Calibri" panose="020F0502020204030204" pitchFamily="34" charset="0"/>
                  <a:sym typeface="Arial"/>
                </a:rPr>
                <a:t>rồi</a:t>
              </a:r>
              <a:r>
                <a:rPr lang="en-US" sz="4800" b="1" kern="0" dirty="0">
                  <a:solidFill>
                    <a:srgbClr val="000000"/>
                  </a:solidFill>
                  <a:latin typeface="Calibri" panose="020F0502020204030204" pitchFamily="34" charset="0"/>
                  <a:cs typeface="Calibri" panose="020F0502020204030204" pitchFamily="34" charset="0"/>
                  <a:sym typeface="Arial"/>
                </a:rPr>
                <a:t> </a:t>
              </a:r>
              <a:r>
                <a:rPr lang="en-US" sz="4800" b="1" kern="0" dirty="0" err="1">
                  <a:solidFill>
                    <a:srgbClr val="000000"/>
                  </a:solidFill>
                  <a:latin typeface="Calibri" panose="020F0502020204030204" pitchFamily="34" charset="0"/>
                  <a:cs typeface="Calibri" panose="020F0502020204030204" pitchFamily="34" charset="0"/>
                  <a:sym typeface="Arial"/>
                </a:rPr>
                <a:t>tính</a:t>
              </a:r>
              <a:endPar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sp>
        <p:nvSpPr>
          <p:cNvPr id="6" name="Rectangle: Rounded Corners 5">
            <a:extLst>
              <a:ext uri="{FF2B5EF4-FFF2-40B4-BE49-F238E27FC236}">
                <a16:creationId xmlns:a16="http://schemas.microsoft.com/office/drawing/2014/main" id="{30E7261E-B74A-67E7-DA84-280B3C54A54D}"/>
              </a:ext>
            </a:extLst>
          </p:cNvPr>
          <p:cNvSpPr/>
          <p:nvPr/>
        </p:nvSpPr>
        <p:spPr>
          <a:xfrm>
            <a:off x="1488050" y="1598356"/>
            <a:ext cx="3095625" cy="676275"/>
          </a:xfrm>
          <a:prstGeom prst="roundRect">
            <a:avLst>
              <a:gd name="adj" fmla="val 39929"/>
            </a:avLst>
          </a:prstGeom>
          <a:solidFill>
            <a:schemeClr val="accent4">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322 : 14</a:t>
            </a:r>
          </a:p>
        </p:txBody>
      </p:sp>
      <p:sp>
        <p:nvSpPr>
          <p:cNvPr id="8" name="Rectangle: Rounded Corners 7">
            <a:extLst>
              <a:ext uri="{FF2B5EF4-FFF2-40B4-BE49-F238E27FC236}">
                <a16:creationId xmlns:a16="http://schemas.microsoft.com/office/drawing/2014/main" id="{405FACAB-384D-E3FE-5B83-2418D40FFE62}"/>
              </a:ext>
            </a:extLst>
          </p:cNvPr>
          <p:cNvSpPr/>
          <p:nvPr/>
        </p:nvSpPr>
        <p:spPr>
          <a:xfrm>
            <a:off x="7082605" y="1568859"/>
            <a:ext cx="3095625" cy="676275"/>
          </a:xfrm>
          <a:prstGeom prst="roundRect">
            <a:avLst>
              <a:gd name="adj" fmla="val 39929"/>
            </a:avLst>
          </a:prstGeom>
          <a:solidFill>
            <a:schemeClr val="accent4">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1 554 : 37</a:t>
            </a:r>
          </a:p>
        </p:txBody>
      </p:sp>
      <p:sp>
        <p:nvSpPr>
          <p:cNvPr id="11" name="Rectangle: Rounded Corners 10">
            <a:extLst>
              <a:ext uri="{FF2B5EF4-FFF2-40B4-BE49-F238E27FC236}">
                <a16:creationId xmlns:a16="http://schemas.microsoft.com/office/drawing/2014/main" id="{3F8709D8-EBEB-2F61-0CEB-FACBB947F8AB}"/>
              </a:ext>
            </a:extLst>
          </p:cNvPr>
          <p:cNvSpPr/>
          <p:nvPr/>
        </p:nvSpPr>
        <p:spPr>
          <a:xfrm>
            <a:off x="1517547" y="2719233"/>
            <a:ext cx="3095625" cy="676275"/>
          </a:xfrm>
          <a:prstGeom prst="roundRect">
            <a:avLst>
              <a:gd name="adj" fmla="val 39929"/>
            </a:avLst>
          </a:prstGeom>
          <a:solidFill>
            <a:schemeClr val="accent4">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325 : 14</a:t>
            </a:r>
          </a:p>
        </p:txBody>
      </p:sp>
      <p:sp>
        <p:nvSpPr>
          <p:cNvPr id="12" name="Rectangle: Rounded Corners 11">
            <a:extLst>
              <a:ext uri="{FF2B5EF4-FFF2-40B4-BE49-F238E27FC236}">
                <a16:creationId xmlns:a16="http://schemas.microsoft.com/office/drawing/2014/main" id="{9AB1AE5F-C2F6-325F-7D2F-982573353EB3}"/>
              </a:ext>
            </a:extLst>
          </p:cNvPr>
          <p:cNvSpPr/>
          <p:nvPr/>
        </p:nvSpPr>
        <p:spPr>
          <a:xfrm>
            <a:off x="7180928" y="2768395"/>
            <a:ext cx="3095625" cy="676275"/>
          </a:xfrm>
          <a:prstGeom prst="roundRect">
            <a:avLst>
              <a:gd name="adj" fmla="val 39929"/>
            </a:avLst>
          </a:prstGeom>
          <a:solidFill>
            <a:schemeClr val="accent4">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1 557 : 42</a:t>
            </a:r>
          </a:p>
        </p:txBody>
      </p:sp>
    </p:spTree>
    <p:extLst>
      <p:ext uri="{BB962C8B-B14F-4D97-AF65-F5344CB8AC3E}">
        <p14:creationId xmlns:p14="http://schemas.microsoft.com/office/powerpoint/2010/main" val="3227429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6" name="Group 5">
            <a:extLst>
              <a:ext uri="{FF2B5EF4-FFF2-40B4-BE49-F238E27FC236}">
                <a16:creationId xmlns:a16="http://schemas.microsoft.com/office/drawing/2014/main" id="{CFE1A591-C54A-7637-F6D6-E4ECA3FDE3CC}"/>
              </a:ext>
            </a:extLst>
          </p:cNvPr>
          <p:cNvGrpSpPr/>
          <p:nvPr/>
        </p:nvGrpSpPr>
        <p:grpSpPr>
          <a:xfrm>
            <a:off x="1927124" y="465006"/>
            <a:ext cx="2018388" cy="1631502"/>
            <a:chOff x="636538" y="1441024"/>
            <a:chExt cx="1544219" cy="1631502"/>
          </a:xfrm>
        </p:grpSpPr>
        <p:sp>
          <p:nvSpPr>
            <p:cNvPr id="11" name="TextBox 43">
              <a:extLst>
                <a:ext uri="{FF2B5EF4-FFF2-40B4-BE49-F238E27FC236}">
                  <a16:creationId xmlns:a16="http://schemas.microsoft.com/office/drawing/2014/main" id="{2E6D9599-4A97-66F9-069C-FF942EFB631F}"/>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14</a:t>
              </a:r>
            </a:p>
          </p:txBody>
        </p:sp>
        <p:sp>
          <p:nvSpPr>
            <p:cNvPr id="12" name="TextBox 49">
              <a:extLst>
                <a:ext uri="{FF2B5EF4-FFF2-40B4-BE49-F238E27FC236}">
                  <a16:creationId xmlns:a16="http://schemas.microsoft.com/office/drawing/2014/main" id="{1CADB9E7-7607-E347-6ECA-3C1715DAB881}"/>
                </a:ext>
              </a:extLst>
            </p:cNvPr>
            <p:cNvSpPr txBox="1">
              <a:spLocks noChangeArrowheads="1"/>
            </p:cNvSpPr>
            <p:nvPr/>
          </p:nvSpPr>
          <p:spPr bwMode="auto">
            <a:xfrm>
              <a:off x="636538" y="1445824"/>
              <a:ext cx="9119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322</a:t>
              </a:r>
            </a:p>
          </p:txBody>
        </p:sp>
        <p:grpSp>
          <p:nvGrpSpPr>
            <p:cNvPr id="13" name="Group 66">
              <a:extLst>
                <a:ext uri="{FF2B5EF4-FFF2-40B4-BE49-F238E27FC236}">
                  <a16:creationId xmlns:a16="http://schemas.microsoft.com/office/drawing/2014/main" id="{0359ADA3-9BE3-B5CC-95C5-48F143B915FF}"/>
                </a:ext>
              </a:extLst>
            </p:cNvPr>
            <p:cNvGrpSpPr>
              <a:grpSpLocks/>
            </p:cNvGrpSpPr>
            <p:nvPr/>
          </p:nvGrpSpPr>
          <p:grpSpPr bwMode="auto">
            <a:xfrm>
              <a:off x="1392415" y="1586678"/>
              <a:ext cx="719138" cy="1485848"/>
              <a:chOff x="2299" y="1296"/>
              <a:chExt cx="453" cy="681"/>
            </a:xfrm>
          </p:grpSpPr>
          <p:cxnSp>
            <p:nvCxnSpPr>
              <p:cNvPr id="14" name="Straight Connector 13">
                <a:extLst>
                  <a:ext uri="{FF2B5EF4-FFF2-40B4-BE49-F238E27FC236}">
                    <a16:creationId xmlns:a16="http://schemas.microsoft.com/office/drawing/2014/main" id="{AF88BCDA-3295-A818-87DF-2D1B66DFEC44}"/>
                  </a:ext>
                </a:extLst>
              </p:cNvPr>
              <p:cNvCxnSpPr>
                <a:cxnSpLocks/>
              </p:cNvCxnSpPr>
              <p:nvPr/>
            </p:nvCxnSpPr>
            <p:spPr>
              <a:xfrm>
                <a:off x="2299" y="1537"/>
                <a:ext cx="453" cy="0"/>
              </a:xfrm>
              <a:prstGeom prst="line">
                <a:avLst/>
              </a:prstGeom>
              <a:noFill/>
              <a:ln w="38100" cap="flat" cmpd="sng" algn="ctr">
                <a:solidFill>
                  <a:srgbClr val="002060"/>
                </a:solidFill>
                <a:prstDash val="solid"/>
              </a:ln>
              <a:effectLst/>
            </p:spPr>
          </p:cxnSp>
          <p:cxnSp>
            <p:nvCxnSpPr>
              <p:cNvPr id="15" name="Straight Connector 14">
                <a:extLst>
                  <a:ext uri="{FF2B5EF4-FFF2-40B4-BE49-F238E27FC236}">
                    <a16:creationId xmlns:a16="http://schemas.microsoft.com/office/drawing/2014/main" id="{5A41975D-7414-0216-935B-CF851796A2B0}"/>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16" name="TextBox 15">
            <a:extLst>
              <a:ext uri="{FF2B5EF4-FFF2-40B4-BE49-F238E27FC236}">
                <a16:creationId xmlns:a16="http://schemas.microsoft.com/office/drawing/2014/main" id="{F14955F9-A104-D925-5BAD-E1DE49664DF7}"/>
              </a:ext>
            </a:extLst>
          </p:cNvPr>
          <p:cNvSpPr txBox="1"/>
          <p:nvPr/>
        </p:nvSpPr>
        <p:spPr>
          <a:xfrm>
            <a:off x="3038168" y="1037818"/>
            <a:ext cx="85153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23</a:t>
            </a:r>
          </a:p>
        </p:txBody>
      </p:sp>
      <p:sp>
        <p:nvSpPr>
          <p:cNvPr id="19" name="TextBox 18">
            <a:extLst>
              <a:ext uri="{FF2B5EF4-FFF2-40B4-BE49-F238E27FC236}">
                <a16:creationId xmlns:a16="http://schemas.microsoft.com/office/drawing/2014/main" id="{97004EE9-1CEF-7650-A180-B2A96DF193D1}"/>
              </a:ext>
            </a:extLst>
          </p:cNvPr>
          <p:cNvSpPr txBox="1"/>
          <p:nvPr/>
        </p:nvSpPr>
        <p:spPr>
          <a:xfrm>
            <a:off x="1917290" y="928700"/>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28</a:t>
            </a:r>
          </a:p>
        </p:txBody>
      </p:sp>
      <p:grpSp>
        <p:nvGrpSpPr>
          <p:cNvPr id="21" name="Group 20">
            <a:extLst>
              <a:ext uri="{FF2B5EF4-FFF2-40B4-BE49-F238E27FC236}">
                <a16:creationId xmlns:a16="http://schemas.microsoft.com/office/drawing/2014/main" id="{492B1F19-CD97-0723-DB9C-F13E208CBCC7}"/>
              </a:ext>
            </a:extLst>
          </p:cNvPr>
          <p:cNvGrpSpPr/>
          <p:nvPr/>
        </p:nvGrpSpPr>
        <p:grpSpPr>
          <a:xfrm>
            <a:off x="7236543" y="435937"/>
            <a:ext cx="2282792" cy="1631502"/>
            <a:chOff x="434249" y="1441024"/>
            <a:chExt cx="1746508" cy="1631502"/>
          </a:xfrm>
        </p:grpSpPr>
        <p:sp>
          <p:nvSpPr>
            <p:cNvPr id="22" name="TextBox 43">
              <a:extLst>
                <a:ext uri="{FF2B5EF4-FFF2-40B4-BE49-F238E27FC236}">
                  <a16:creationId xmlns:a16="http://schemas.microsoft.com/office/drawing/2014/main" id="{46CF491B-0FF3-D9CA-BDD7-3D0AB1EDF264}"/>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37</a:t>
              </a:r>
            </a:p>
          </p:txBody>
        </p:sp>
        <p:sp>
          <p:nvSpPr>
            <p:cNvPr id="23" name="TextBox 49">
              <a:extLst>
                <a:ext uri="{FF2B5EF4-FFF2-40B4-BE49-F238E27FC236}">
                  <a16:creationId xmlns:a16="http://schemas.microsoft.com/office/drawing/2014/main" id="{F06B9808-793C-ED04-1EF6-F0BEA29B71F6}"/>
                </a:ext>
              </a:extLst>
            </p:cNvPr>
            <p:cNvSpPr txBox="1">
              <a:spLocks noChangeArrowheads="1"/>
            </p:cNvSpPr>
            <p:nvPr/>
          </p:nvSpPr>
          <p:spPr bwMode="auto">
            <a:xfrm>
              <a:off x="434249" y="1445824"/>
              <a:ext cx="11142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1554</a:t>
              </a:r>
            </a:p>
          </p:txBody>
        </p:sp>
        <p:grpSp>
          <p:nvGrpSpPr>
            <p:cNvPr id="24" name="Group 66">
              <a:extLst>
                <a:ext uri="{FF2B5EF4-FFF2-40B4-BE49-F238E27FC236}">
                  <a16:creationId xmlns:a16="http://schemas.microsoft.com/office/drawing/2014/main" id="{CD09731D-F101-F8F2-A806-B8D6E26AC53F}"/>
                </a:ext>
              </a:extLst>
            </p:cNvPr>
            <p:cNvGrpSpPr>
              <a:grpSpLocks/>
            </p:cNvGrpSpPr>
            <p:nvPr/>
          </p:nvGrpSpPr>
          <p:grpSpPr bwMode="auto">
            <a:xfrm>
              <a:off x="1392415" y="1586678"/>
              <a:ext cx="719138" cy="1485848"/>
              <a:chOff x="2299" y="1296"/>
              <a:chExt cx="453" cy="681"/>
            </a:xfrm>
          </p:grpSpPr>
          <p:cxnSp>
            <p:nvCxnSpPr>
              <p:cNvPr id="25" name="Straight Connector 24">
                <a:extLst>
                  <a:ext uri="{FF2B5EF4-FFF2-40B4-BE49-F238E27FC236}">
                    <a16:creationId xmlns:a16="http://schemas.microsoft.com/office/drawing/2014/main" id="{CC15A918-DB0E-86F6-A790-9AB82B8B9E92}"/>
                  </a:ext>
                </a:extLst>
              </p:cNvPr>
              <p:cNvCxnSpPr>
                <a:cxnSpLocks/>
              </p:cNvCxnSpPr>
              <p:nvPr/>
            </p:nvCxnSpPr>
            <p:spPr>
              <a:xfrm>
                <a:off x="2299" y="1537"/>
                <a:ext cx="453" cy="0"/>
              </a:xfrm>
              <a:prstGeom prst="line">
                <a:avLst/>
              </a:prstGeom>
              <a:noFill/>
              <a:ln w="38100" cap="flat" cmpd="sng" algn="ctr">
                <a:solidFill>
                  <a:srgbClr val="002060"/>
                </a:solidFill>
                <a:prstDash val="solid"/>
              </a:ln>
              <a:effectLst/>
            </p:spPr>
          </p:cxnSp>
          <p:cxnSp>
            <p:nvCxnSpPr>
              <p:cNvPr id="26" name="Straight Connector 25">
                <a:extLst>
                  <a:ext uri="{FF2B5EF4-FFF2-40B4-BE49-F238E27FC236}">
                    <a16:creationId xmlns:a16="http://schemas.microsoft.com/office/drawing/2014/main" id="{F88250BC-1BC0-59C7-CED7-CCA7D033642A}"/>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27" name="TextBox 26">
            <a:extLst>
              <a:ext uri="{FF2B5EF4-FFF2-40B4-BE49-F238E27FC236}">
                <a16:creationId xmlns:a16="http://schemas.microsoft.com/office/drawing/2014/main" id="{1D2D6981-97DA-3AB7-7DE1-DD2597D8B21D}"/>
              </a:ext>
            </a:extLst>
          </p:cNvPr>
          <p:cNvSpPr txBox="1"/>
          <p:nvPr/>
        </p:nvSpPr>
        <p:spPr>
          <a:xfrm>
            <a:off x="8642555" y="1008749"/>
            <a:ext cx="82096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42</a:t>
            </a:r>
          </a:p>
        </p:txBody>
      </p:sp>
      <p:grpSp>
        <p:nvGrpSpPr>
          <p:cNvPr id="51" name="Group 50">
            <a:extLst>
              <a:ext uri="{FF2B5EF4-FFF2-40B4-BE49-F238E27FC236}">
                <a16:creationId xmlns:a16="http://schemas.microsoft.com/office/drawing/2014/main" id="{9F27EAE5-FB7E-E5DC-4683-A52FA8F9D30D}"/>
              </a:ext>
            </a:extLst>
          </p:cNvPr>
          <p:cNvGrpSpPr/>
          <p:nvPr/>
        </p:nvGrpSpPr>
        <p:grpSpPr>
          <a:xfrm>
            <a:off x="1789472" y="3549237"/>
            <a:ext cx="1976923" cy="1631502"/>
            <a:chOff x="668262" y="1441024"/>
            <a:chExt cx="1512495" cy="1631502"/>
          </a:xfrm>
        </p:grpSpPr>
        <p:sp>
          <p:nvSpPr>
            <p:cNvPr id="52" name="TextBox 43">
              <a:extLst>
                <a:ext uri="{FF2B5EF4-FFF2-40B4-BE49-F238E27FC236}">
                  <a16:creationId xmlns:a16="http://schemas.microsoft.com/office/drawing/2014/main" id="{9AEEB572-286E-EF96-721A-720BC0E76BF4}"/>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14</a:t>
              </a:r>
            </a:p>
          </p:txBody>
        </p:sp>
        <p:sp>
          <p:nvSpPr>
            <p:cNvPr id="53" name="TextBox 49">
              <a:extLst>
                <a:ext uri="{FF2B5EF4-FFF2-40B4-BE49-F238E27FC236}">
                  <a16:creationId xmlns:a16="http://schemas.microsoft.com/office/drawing/2014/main" id="{479C804B-5E57-FC02-7E8F-2B45CD6F2E3E}"/>
                </a:ext>
              </a:extLst>
            </p:cNvPr>
            <p:cNvSpPr txBox="1">
              <a:spLocks noChangeArrowheads="1"/>
            </p:cNvSpPr>
            <p:nvPr/>
          </p:nvSpPr>
          <p:spPr bwMode="auto">
            <a:xfrm>
              <a:off x="668262" y="1445824"/>
              <a:ext cx="880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325</a:t>
              </a:r>
            </a:p>
          </p:txBody>
        </p:sp>
        <p:grpSp>
          <p:nvGrpSpPr>
            <p:cNvPr id="54" name="Group 66">
              <a:extLst>
                <a:ext uri="{FF2B5EF4-FFF2-40B4-BE49-F238E27FC236}">
                  <a16:creationId xmlns:a16="http://schemas.microsoft.com/office/drawing/2014/main" id="{282D2F6F-23BB-BD18-8F3D-EA9CA7761B93}"/>
                </a:ext>
              </a:extLst>
            </p:cNvPr>
            <p:cNvGrpSpPr>
              <a:grpSpLocks/>
            </p:cNvGrpSpPr>
            <p:nvPr/>
          </p:nvGrpSpPr>
          <p:grpSpPr bwMode="auto">
            <a:xfrm>
              <a:off x="1392415" y="1586678"/>
              <a:ext cx="719138" cy="1485848"/>
              <a:chOff x="2299" y="1296"/>
              <a:chExt cx="453" cy="681"/>
            </a:xfrm>
          </p:grpSpPr>
          <p:cxnSp>
            <p:nvCxnSpPr>
              <p:cNvPr id="55" name="Straight Connector 54">
                <a:extLst>
                  <a:ext uri="{FF2B5EF4-FFF2-40B4-BE49-F238E27FC236}">
                    <a16:creationId xmlns:a16="http://schemas.microsoft.com/office/drawing/2014/main" id="{A60229E9-8E73-40A7-B2EC-D3981473D010}"/>
                  </a:ext>
                </a:extLst>
              </p:cNvPr>
              <p:cNvCxnSpPr>
                <a:cxnSpLocks/>
              </p:cNvCxnSpPr>
              <p:nvPr/>
            </p:nvCxnSpPr>
            <p:spPr>
              <a:xfrm>
                <a:off x="2299" y="1537"/>
                <a:ext cx="453" cy="0"/>
              </a:xfrm>
              <a:prstGeom prst="line">
                <a:avLst/>
              </a:prstGeom>
              <a:noFill/>
              <a:ln w="38100" cap="flat" cmpd="sng" algn="ctr">
                <a:solidFill>
                  <a:srgbClr val="002060"/>
                </a:solidFill>
                <a:prstDash val="solid"/>
              </a:ln>
              <a:effectLst/>
            </p:spPr>
          </p:cxnSp>
          <p:cxnSp>
            <p:nvCxnSpPr>
              <p:cNvPr id="56" name="Straight Connector 55">
                <a:extLst>
                  <a:ext uri="{FF2B5EF4-FFF2-40B4-BE49-F238E27FC236}">
                    <a16:creationId xmlns:a16="http://schemas.microsoft.com/office/drawing/2014/main" id="{32E94364-92C5-D3EA-2E24-A173154CA35B}"/>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57" name="TextBox 56">
            <a:extLst>
              <a:ext uri="{FF2B5EF4-FFF2-40B4-BE49-F238E27FC236}">
                <a16:creationId xmlns:a16="http://schemas.microsoft.com/office/drawing/2014/main" id="{8A0734E0-81B2-1454-2541-E214851705BD}"/>
              </a:ext>
            </a:extLst>
          </p:cNvPr>
          <p:cNvSpPr txBox="1"/>
          <p:nvPr/>
        </p:nvSpPr>
        <p:spPr>
          <a:xfrm>
            <a:off x="2869580" y="4131881"/>
            <a:ext cx="7230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23</a:t>
            </a:r>
          </a:p>
        </p:txBody>
      </p:sp>
      <p:sp>
        <p:nvSpPr>
          <p:cNvPr id="60" name="TextBox 59">
            <a:extLst>
              <a:ext uri="{FF2B5EF4-FFF2-40B4-BE49-F238E27FC236}">
                <a16:creationId xmlns:a16="http://schemas.microsoft.com/office/drawing/2014/main" id="{765DB5E4-C0A9-D060-19DF-E4ACA9CC8DF4}"/>
              </a:ext>
            </a:extLst>
          </p:cNvPr>
          <p:cNvSpPr txBox="1"/>
          <p:nvPr/>
        </p:nvSpPr>
        <p:spPr>
          <a:xfrm>
            <a:off x="1790753" y="4012931"/>
            <a:ext cx="75580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28</a:t>
            </a:r>
          </a:p>
        </p:txBody>
      </p:sp>
      <p:cxnSp>
        <p:nvCxnSpPr>
          <p:cNvPr id="5" name="Straight Connector 4">
            <a:extLst>
              <a:ext uri="{FF2B5EF4-FFF2-40B4-BE49-F238E27FC236}">
                <a16:creationId xmlns:a16="http://schemas.microsoft.com/office/drawing/2014/main" id="{49EBAABC-CC16-9ADB-A885-4F59180162D2}"/>
              </a:ext>
            </a:extLst>
          </p:cNvPr>
          <p:cNvCxnSpPr>
            <a:cxnSpLocks/>
          </p:cNvCxnSpPr>
          <p:nvPr/>
        </p:nvCxnSpPr>
        <p:spPr>
          <a:xfrm>
            <a:off x="1966451" y="1533832"/>
            <a:ext cx="73742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CFC1B0A-1831-F398-6B5D-387A8C1BA91C}"/>
              </a:ext>
            </a:extLst>
          </p:cNvPr>
          <p:cNvSpPr txBox="1"/>
          <p:nvPr/>
        </p:nvSpPr>
        <p:spPr>
          <a:xfrm>
            <a:off x="2172928" y="1479307"/>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42</a:t>
            </a:r>
          </a:p>
        </p:txBody>
      </p:sp>
      <p:sp>
        <p:nvSpPr>
          <p:cNvPr id="9" name="TextBox 8">
            <a:extLst>
              <a:ext uri="{FF2B5EF4-FFF2-40B4-BE49-F238E27FC236}">
                <a16:creationId xmlns:a16="http://schemas.microsoft.com/office/drawing/2014/main" id="{2FCA4FE0-A2F3-2129-AC21-50704DDB9DB4}"/>
              </a:ext>
            </a:extLst>
          </p:cNvPr>
          <p:cNvSpPr txBox="1"/>
          <p:nvPr/>
        </p:nvSpPr>
        <p:spPr>
          <a:xfrm>
            <a:off x="2182761" y="1911927"/>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42</a:t>
            </a:r>
          </a:p>
        </p:txBody>
      </p:sp>
      <p:cxnSp>
        <p:nvCxnSpPr>
          <p:cNvPr id="20" name="Straight Connector 19">
            <a:extLst>
              <a:ext uri="{FF2B5EF4-FFF2-40B4-BE49-F238E27FC236}">
                <a16:creationId xmlns:a16="http://schemas.microsoft.com/office/drawing/2014/main" id="{CDB97DC2-E044-5E64-9779-774CF28704FE}"/>
              </a:ext>
            </a:extLst>
          </p:cNvPr>
          <p:cNvCxnSpPr>
            <a:cxnSpLocks/>
          </p:cNvCxnSpPr>
          <p:nvPr/>
        </p:nvCxnSpPr>
        <p:spPr>
          <a:xfrm>
            <a:off x="2054942" y="2536722"/>
            <a:ext cx="73742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602E8F7C-0E61-02F6-7DFA-2A16856318C3}"/>
              </a:ext>
            </a:extLst>
          </p:cNvPr>
          <p:cNvSpPr txBox="1"/>
          <p:nvPr/>
        </p:nvSpPr>
        <p:spPr>
          <a:xfrm>
            <a:off x="2408902" y="2482199"/>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0</a:t>
            </a:r>
          </a:p>
        </p:txBody>
      </p:sp>
      <p:sp>
        <p:nvSpPr>
          <p:cNvPr id="88" name="TextBox 87">
            <a:extLst>
              <a:ext uri="{FF2B5EF4-FFF2-40B4-BE49-F238E27FC236}">
                <a16:creationId xmlns:a16="http://schemas.microsoft.com/office/drawing/2014/main" id="{12AD1598-78DD-75CF-0346-FBE3A3A29919}"/>
              </a:ext>
            </a:extLst>
          </p:cNvPr>
          <p:cNvSpPr txBox="1"/>
          <p:nvPr/>
        </p:nvSpPr>
        <p:spPr>
          <a:xfrm>
            <a:off x="7275871" y="889371"/>
            <a:ext cx="11110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148</a:t>
            </a:r>
          </a:p>
        </p:txBody>
      </p:sp>
      <p:cxnSp>
        <p:nvCxnSpPr>
          <p:cNvPr id="89" name="Straight Connector 88">
            <a:extLst>
              <a:ext uri="{FF2B5EF4-FFF2-40B4-BE49-F238E27FC236}">
                <a16:creationId xmlns:a16="http://schemas.microsoft.com/office/drawing/2014/main" id="{4F266663-D73B-63C5-818F-7289C44D2616}"/>
              </a:ext>
            </a:extLst>
          </p:cNvPr>
          <p:cNvCxnSpPr>
            <a:cxnSpLocks/>
          </p:cNvCxnSpPr>
          <p:nvPr/>
        </p:nvCxnSpPr>
        <p:spPr>
          <a:xfrm>
            <a:off x="7413521" y="1557968"/>
            <a:ext cx="938981"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C295CDA-C627-94C8-F200-B187AC014E65}"/>
              </a:ext>
            </a:extLst>
          </p:cNvPr>
          <p:cNvSpPr txBox="1"/>
          <p:nvPr/>
        </p:nvSpPr>
        <p:spPr>
          <a:xfrm>
            <a:off x="7737986" y="1469478"/>
            <a:ext cx="109138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74</a:t>
            </a:r>
          </a:p>
        </p:txBody>
      </p:sp>
      <p:sp>
        <p:nvSpPr>
          <p:cNvPr id="105" name="TextBox 104">
            <a:extLst>
              <a:ext uri="{FF2B5EF4-FFF2-40B4-BE49-F238E27FC236}">
                <a16:creationId xmlns:a16="http://schemas.microsoft.com/office/drawing/2014/main" id="{7464041E-55A9-1BDA-32F2-E7FC7411B1ED}"/>
              </a:ext>
            </a:extLst>
          </p:cNvPr>
          <p:cNvSpPr txBox="1"/>
          <p:nvPr/>
        </p:nvSpPr>
        <p:spPr>
          <a:xfrm>
            <a:off x="7747819" y="1961091"/>
            <a:ext cx="109138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74</a:t>
            </a:r>
          </a:p>
        </p:txBody>
      </p:sp>
      <p:cxnSp>
        <p:nvCxnSpPr>
          <p:cNvPr id="106" name="Straight Connector 105">
            <a:extLst>
              <a:ext uri="{FF2B5EF4-FFF2-40B4-BE49-F238E27FC236}">
                <a16:creationId xmlns:a16="http://schemas.microsoft.com/office/drawing/2014/main" id="{C13A8934-2B50-1DD3-A272-786555F046DE}"/>
              </a:ext>
            </a:extLst>
          </p:cNvPr>
          <p:cNvCxnSpPr>
            <a:cxnSpLocks/>
          </p:cNvCxnSpPr>
          <p:nvPr/>
        </p:nvCxnSpPr>
        <p:spPr>
          <a:xfrm>
            <a:off x="7472514" y="2570690"/>
            <a:ext cx="938981"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2C711477-C5FF-5EFC-BF4B-69C62AB9C949}"/>
              </a:ext>
            </a:extLst>
          </p:cNvPr>
          <p:cNvSpPr txBox="1"/>
          <p:nvPr/>
        </p:nvSpPr>
        <p:spPr>
          <a:xfrm>
            <a:off x="7993626" y="2482200"/>
            <a:ext cx="8947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0</a:t>
            </a:r>
          </a:p>
        </p:txBody>
      </p:sp>
      <p:cxnSp>
        <p:nvCxnSpPr>
          <p:cNvPr id="108" name="Straight Connector 107">
            <a:extLst>
              <a:ext uri="{FF2B5EF4-FFF2-40B4-BE49-F238E27FC236}">
                <a16:creationId xmlns:a16="http://schemas.microsoft.com/office/drawing/2014/main" id="{812FBEEF-F26C-BEDC-D4BF-13ED47B69864}"/>
              </a:ext>
            </a:extLst>
          </p:cNvPr>
          <p:cNvCxnSpPr>
            <a:cxnSpLocks/>
          </p:cNvCxnSpPr>
          <p:nvPr/>
        </p:nvCxnSpPr>
        <p:spPr>
          <a:xfrm>
            <a:off x="1877961" y="4689987"/>
            <a:ext cx="73742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825250A3-7C01-1035-0FBA-CBDA433834FF}"/>
              </a:ext>
            </a:extLst>
          </p:cNvPr>
          <p:cNvSpPr txBox="1"/>
          <p:nvPr/>
        </p:nvSpPr>
        <p:spPr>
          <a:xfrm>
            <a:off x="2015612" y="4635462"/>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45</a:t>
            </a:r>
          </a:p>
        </p:txBody>
      </p:sp>
      <p:sp>
        <p:nvSpPr>
          <p:cNvPr id="110" name="TextBox 109">
            <a:extLst>
              <a:ext uri="{FF2B5EF4-FFF2-40B4-BE49-F238E27FC236}">
                <a16:creationId xmlns:a16="http://schemas.microsoft.com/office/drawing/2014/main" id="{CA8E15E8-96A9-28A6-9EEB-0D35405D709F}"/>
              </a:ext>
            </a:extLst>
          </p:cNvPr>
          <p:cNvSpPr txBox="1"/>
          <p:nvPr/>
        </p:nvSpPr>
        <p:spPr>
          <a:xfrm>
            <a:off x="2015612" y="5068081"/>
            <a:ext cx="845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42</a:t>
            </a:r>
          </a:p>
        </p:txBody>
      </p:sp>
      <p:cxnSp>
        <p:nvCxnSpPr>
          <p:cNvPr id="111" name="Straight Connector 110">
            <a:extLst>
              <a:ext uri="{FF2B5EF4-FFF2-40B4-BE49-F238E27FC236}">
                <a16:creationId xmlns:a16="http://schemas.microsoft.com/office/drawing/2014/main" id="{CFB78A7B-B90F-B651-3021-FE4054EC2C14}"/>
              </a:ext>
            </a:extLst>
          </p:cNvPr>
          <p:cNvCxnSpPr>
            <a:cxnSpLocks/>
          </p:cNvCxnSpPr>
          <p:nvPr/>
        </p:nvCxnSpPr>
        <p:spPr>
          <a:xfrm>
            <a:off x="1927122" y="5673213"/>
            <a:ext cx="73742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B582B4F2-A1F2-5756-219E-4363D10C2751}"/>
              </a:ext>
            </a:extLst>
          </p:cNvPr>
          <p:cNvSpPr txBox="1"/>
          <p:nvPr/>
        </p:nvSpPr>
        <p:spPr>
          <a:xfrm>
            <a:off x="2271252" y="5618688"/>
            <a:ext cx="63909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3</a:t>
            </a:r>
          </a:p>
        </p:txBody>
      </p:sp>
      <p:grpSp>
        <p:nvGrpSpPr>
          <p:cNvPr id="113" name="Group 112">
            <a:extLst>
              <a:ext uri="{FF2B5EF4-FFF2-40B4-BE49-F238E27FC236}">
                <a16:creationId xmlns:a16="http://schemas.microsoft.com/office/drawing/2014/main" id="{91DCD6D3-AF0E-565C-5900-B911E1E88CF0}"/>
              </a:ext>
            </a:extLst>
          </p:cNvPr>
          <p:cNvGrpSpPr/>
          <p:nvPr/>
        </p:nvGrpSpPr>
        <p:grpSpPr>
          <a:xfrm>
            <a:off x="7443020" y="3503601"/>
            <a:ext cx="2282792" cy="1631502"/>
            <a:chOff x="434249" y="1441024"/>
            <a:chExt cx="1746508" cy="1631502"/>
          </a:xfrm>
        </p:grpSpPr>
        <p:sp>
          <p:nvSpPr>
            <p:cNvPr id="114" name="TextBox 43">
              <a:extLst>
                <a:ext uri="{FF2B5EF4-FFF2-40B4-BE49-F238E27FC236}">
                  <a16:creationId xmlns:a16="http://schemas.microsoft.com/office/drawing/2014/main" id="{0A035555-3587-1D41-83D3-B015DE2EFBEE}"/>
                </a:ext>
              </a:extLst>
            </p:cNvPr>
            <p:cNvSpPr txBox="1">
              <a:spLocks noChangeArrowheads="1"/>
            </p:cNvSpPr>
            <p:nvPr/>
          </p:nvSpPr>
          <p:spPr bwMode="auto">
            <a:xfrm>
              <a:off x="1472234" y="1441024"/>
              <a:ext cx="708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42</a:t>
              </a:r>
            </a:p>
          </p:txBody>
        </p:sp>
        <p:sp>
          <p:nvSpPr>
            <p:cNvPr id="115" name="TextBox 49">
              <a:extLst>
                <a:ext uri="{FF2B5EF4-FFF2-40B4-BE49-F238E27FC236}">
                  <a16:creationId xmlns:a16="http://schemas.microsoft.com/office/drawing/2014/main" id="{BEE4B108-A28D-D2B0-5C3B-01F441DF2675}"/>
                </a:ext>
              </a:extLst>
            </p:cNvPr>
            <p:cNvSpPr txBox="1">
              <a:spLocks noChangeArrowheads="1"/>
            </p:cNvSpPr>
            <p:nvPr/>
          </p:nvSpPr>
          <p:spPr bwMode="auto">
            <a:xfrm>
              <a:off x="434249" y="1445824"/>
              <a:ext cx="11142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0" cap="none" spc="0" normalizeH="0" baseline="0" noProof="0" dirty="0">
                  <a:ln>
                    <a:noFill/>
                  </a:ln>
                  <a:solidFill>
                    <a:srgbClr val="002060"/>
                  </a:solidFill>
                  <a:effectLst/>
                  <a:uLnTx/>
                  <a:uFillTx/>
                  <a:latin typeface="Calibri" panose="020F0502020204030204" pitchFamily="34" charset="0"/>
                  <a:ea typeface="微软雅黑"/>
                  <a:cs typeface="Calibri" panose="020F0502020204030204" pitchFamily="34" charset="0"/>
                </a:rPr>
                <a:t>1557</a:t>
              </a:r>
            </a:p>
          </p:txBody>
        </p:sp>
        <p:grpSp>
          <p:nvGrpSpPr>
            <p:cNvPr id="116" name="Group 66">
              <a:extLst>
                <a:ext uri="{FF2B5EF4-FFF2-40B4-BE49-F238E27FC236}">
                  <a16:creationId xmlns:a16="http://schemas.microsoft.com/office/drawing/2014/main" id="{AB8F47B8-A3F5-6A2B-5572-A8B394F62EAD}"/>
                </a:ext>
              </a:extLst>
            </p:cNvPr>
            <p:cNvGrpSpPr>
              <a:grpSpLocks/>
            </p:cNvGrpSpPr>
            <p:nvPr/>
          </p:nvGrpSpPr>
          <p:grpSpPr bwMode="auto">
            <a:xfrm>
              <a:off x="1392415" y="1586678"/>
              <a:ext cx="719138" cy="1485848"/>
              <a:chOff x="2299" y="1296"/>
              <a:chExt cx="453" cy="681"/>
            </a:xfrm>
          </p:grpSpPr>
          <p:cxnSp>
            <p:nvCxnSpPr>
              <p:cNvPr id="117" name="Straight Connector 116">
                <a:extLst>
                  <a:ext uri="{FF2B5EF4-FFF2-40B4-BE49-F238E27FC236}">
                    <a16:creationId xmlns:a16="http://schemas.microsoft.com/office/drawing/2014/main" id="{7CDD3DDA-7DD4-ECE3-95FF-D4F118A99BC0}"/>
                  </a:ext>
                </a:extLst>
              </p:cNvPr>
              <p:cNvCxnSpPr>
                <a:cxnSpLocks/>
              </p:cNvCxnSpPr>
              <p:nvPr/>
            </p:nvCxnSpPr>
            <p:spPr>
              <a:xfrm>
                <a:off x="2299" y="1537"/>
                <a:ext cx="453" cy="0"/>
              </a:xfrm>
              <a:prstGeom prst="line">
                <a:avLst/>
              </a:prstGeom>
              <a:noFill/>
              <a:ln w="38100" cap="flat" cmpd="sng" algn="ctr">
                <a:solidFill>
                  <a:srgbClr val="002060"/>
                </a:solidFill>
                <a:prstDash val="solid"/>
              </a:ln>
              <a:effectLst/>
            </p:spPr>
          </p:cxnSp>
          <p:cxnSp>
            <p:nvCxnSpPr>
              <p:cNvPr id="118" name="Straight Connector 117">
                <a:extLst>
                  <a:ext uri="{FF2B5EF4-FFF2-40B4-BE49-F238E27FC236}">
                    <a16:creationId xmlns:a16="http://schemas.microsoft.com/office/drawing/2014/main" id="{FB8440DE-9442-9BAF-3405-30E9DF47360D}"/>
                  </a:ext>
                </a:extLst>
              </p:cNvPr>
              <p:cNvCxnSpPr>
                <a:cxnSpLocks/>
              </p:cNvCxnSpPr>
              <p:nvPr/>
            </p:nvCxnSpPr>
            <p:spPr>
              <a:xfrm>
                <a:off x="2304" y="1296"/>
                <a:ext cx="0" cy="681"/>
              </a:xfrm>
              <a:prstGeom prst="line">
                <a:avLst/>
              </a:prstGeom>
              <a:noFill/>
              <a:ln w="38100" cap="flat" cmpd="sng" algn="ctr">
                <a:solidFill>
                  <a:srgbClr val="002060"/>
                </a:solidFill>
                <a:prstDash val="solid"/>
              </a:ln>
              <a:effectLst/>
            </p:spPr>
          </p:cxnSp>
        </p:grpSp>
      </p:grpSp>
      <p:sp>
        <p:nvSpPr>
          <p:cNvPr id="119" name="TextBox 118">
            <a:extLst>
              <a:ext uri="{FF2B5EF4-FFF2-40B4-BE49-F238E27FC236}">
                <a16:creationId xmlns:a16="http://schemas.microsoft.com/office/drawing/2014/main" id="{0D703BC8-02A1-8C1D-33FD-0822E912D15A}"/>
              </a:ext>
            </a:extLst>
          </p:cNvPr>
          <p:cNvSpPr txBox="1"/>
          <p:nvPr/>
        </p:nvSpPr>
        <p:spPr>
          <a:xfrm>
            <a:off x="8809703" y="4076413"/>
            <a:ext cx="86029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37</a:t>
            </a:r>
          </a:p>
        </p:txBody>
      </p:sp>
      <p:sp>
        <p:nvSpPr>
          <p:cNvPr id="120" name="TextBox 119">
            <a:extLst>
              <a:ext uri="{FF2B5EF4-FFF2-40B4-BE49-F238E27FC236}">
                <a16:creationId xmlns:a16="http://schemas.microsoft.com/office/drawing/2014/main" id="{D83A4DDF-4DC1-EE9A-E49C-D7EB5C321BD9}"/>
              </a:ext>
            </a:extLst>
          </p:cNvPr>
          <p:cNvSpPr txBox="1"/>
          <p:nvPr/>
        </p:nvSpPr>
        <p:spPr>
          <a:xfrm>
            <a:off x="7482348" y="3957035"/>
            <a:ext cx="11110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126</a:t>
            </a:r>
          </a:p>
        </p:txBody>
      </p:sp>
      <p:cxnSp>
        <p:nvCxnSpPr>
          <p:cNvPr id="121" name="Straight Connector 120">
            <a:extLst>
              <a:ext uri="{FF2B5EF4-FFF2-40B4-BE49-F238E27FC236}">
                <a16:creationId xmlns:a16="http://schemas.microsoft.com/office/drawing/2014/main" id="{C257DE04-A913-850E-5613-A37948500C80}"/>
              </a:ext>
            </a:extLst>
          </p:cNvPr>
          <p:cNvCxnSpPr>
            <a:cxnSpLocks/>
          </p:cNvCxnSpPr>
          <p:nvPr/>
        </p:nvCxnSpPr>
        <p:spPr>
          <a:xfrm>
            <a:off x="7619998" y="4625632"/>
            <a:ext cx="938981"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BCC405F-97A9-8761-2598-FD57B394A537}"/>
              </a:ext>
            </a:extLst>
          </p:cNvPr>
          <p:cNvSpPr txBox="1"/>
          <p:nvPr/>
        </p:nvSpPr>
        <p:spPr>
          <a:xfrm>
            <a:off x="7767485" y="4537142"/>
            <a:ext cx="126836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297</a:t>
            </a:r>
          </a:p>
        </p:txBody>
      </p:sp>
      <p:sp>
        <p:nvSpPr>
          <p:cNvPr id="123" name="TextBox 122">
            <a:extLst>
              <a:ext uri="{FF2B5EF4-FFF2-40B4-BE49-F238E27FC236}">
                <a16:creationId xmlns:a16="http://schemas.microsoft.com/office/drawing/2014/main" id="{98B54CAA-8550-E881-2434-D5B461F4AB77}"/>
              </a:ext>
            </a:extLst>
          </p:cNvPr>
          <p:cNvSpPr txBox="1"/>
          <p:nvPr/>
        </p:nvSpPr>
        <p:spPr>
          <a:xfrm>
            <a:off x="7737988" y="5028755"/>
            <a:ext cx="130769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294</a:t>
            </a:r>
          </a:p>
        </p:txBody>
      </p:sp>
      <p:cxnSp>
        <p:nvCxnSpPr>
          <p:cNvPr id="124" name="Straight Connector 123">
            <a:extLst>
              <a:ext uri="{FF2B5EF4-FFF2-40B4-BE49-F238E27FC236}">
                <a16:creationId xmlns:a16="http://schemas.microsoft.com/office/drawing/2014/main" id="{99119C42-3559-DCC3-0695-89E9464FC241}"/>
              </a:ext>
            </a:extLst>
          </p:cNvPr>
          <p:cNvCxnSpPr>
            <a:cxnSpLocks/>
          </p:cNvCxnSpPr>
          <p:nvPr/>
        </p:nvCxnSpPr>
        <p:spPr>
          <a:xfrm>
            <a:off x="7678991" y="5638354"/>
            <a:ext cx="938981"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BF05F482-D8F3-7F1B-CC2A-7F1A9548CF9F}"/>
              </a:ext>
            </a:extLst>
          </p:cNvPr>
          <p:cNvSpPr txBox="1"/>
          <p:nvPr/>
        </p:nvSpPr>
        <p:spPr>
          <a:xfrm>
            <a:off x="8200103" y="5549864"/>
            <a:ext cx="8947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9Slide02 Noi dung dai"/>
                <a:ea typeface="微软雅黑"/>
                <a:cs typeface="Calibri" panose="020F0502020204030204" pitchFamily="34" charset="0"/>
              </a:rPr>
              <a:t>3</a:t>
            </a:r>
          </a:p>
        </p:txBody>
      </p:sp>
    </p:spTree>
    <p:extLst>
      <p:ext uri="{BB962C8B-B14F-4D97-AF65-F5344CB8AC3E}">
        <p14:creationId xmlns:p14="http://schemas.microsoft.com/office/powerpoint/2010/main" val="1400506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down)">
                                      <p:cBhvr>
                                        <p:cTn id="25" dur="500"/>
                                        <p:tgtEl>
                                          <p:spTgt spid="8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500"/>
                                        <p:tgtEl>
                                          <p:spTgt spid="27"/>
                                        </p:tgtEl>
                                      </p:cBhvr>
                                    </p:animEffect>
                                  </p:childTnLst>
                                </p:cTn>
                              </p:par>
                              <p:par>
                                <p:cTn id="31" presetID="22" presetClass="entr" presetSubtype="4"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0"/>
                                        <p:tgtEl>
                                          <p:spTgt spid="8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500"/>
                                        <p:tgtEl>
                                          <p:spTgt spid="9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wipe(down)">
                                      <p:cBhvr>
                                        <p:cTn id="39" dur="500"/>
                                        <p:tgtEl>
                                          <p:spTgt spid="105"/>
                                        </p:tgtEl>
                                      </p:cBhvr>
                                    </p:animEffect>
                                  </p:childTnLst>
                                </p:cTn>
                              </p:par>
                              <p:par>
                                <p:cTn id="40" presetID="22" presetClass="entr" presetSubtype="4" fill="hold" nodeType="withEffect">
                                  <p:stCondLst>
                                    <p:cond delay="0"/>
                                  </p:stCondLst>
                                  <p:childTnLst>
                                    <p:set>
                                      <p:cBhvr>
                                        <p:cTn id="41" dur="1" fill="hold">
                                          <p:stCondLst>
                                            <p:cond delay="0"/>
                                          </p:stCondLst>
                                        </p:cTn>
                                        <p:tgtEl>
                                          <p:spTgt spid="106"/>
                                        </p:tgtEl>
                                        <p:attrNameLst>
                                          <p:attrName>style.visibility</p:attrName>
                                        </p:attrNameLst>
                                      </p:cBhvr>
                                      <p:to>
                                        <p:strVal val="visible"/>
                                      </p:to>
                                    </p:set>
                                    <p:animEffect transition="in" filter="wipe(down)">
                                      <p:cBhvr>
                                        <p:cTn id="42" dur="500"/>
                                        <p:tgtEl>
                                          <p:spTgt spid="10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7"/>
                                        </p:tgtEl>
                                        <p:attrNameLst>
                                          <p:attrName>style.visibility</p:attrName>
                                        </p:attrNameLst>
                                      </p:cBhvr>
                                      <p:to>
                                        <p:strVal val="visible"/>
                                      </p:to>
                                    </p:set>
                                    <p:animEffect transition="in" filter="wipe(down)">
                                      <p:cBhvr>
                                        <p:cTn id="45" dur="500"/>
                                        <p:tgtEl>
                                          <p:spTgt spid="10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down)">
                                      <p:cBhvr>
                                        <p:cTn id="48" dur="500"/>
                                        <p:tgtEl>
                                          <p:spTgt spid="8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down)">
                                      <p:cBhvr>
                                        <p:cTn id="53" dur="500"/>
                                        <p:tgtEl>
                                          <p:spTgt spid="5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down)">
                                      <p:cBhvr>
                                        <p:cTn id="56" dur="500"/>
                                        <p:tgtEl>
                                          <p:spTgt spid="60"/>
                                        </p:tgtEl>
                                      </p:cBhvr>
                                    </p:animEffect>
                                  </p:childTnLst>
                                </p:cTn>
                              </p:par>
                              <p:par>
                                <p:cTn id="57" presetID="22" presetClass="entr" presetSubtype="4" fill="hold" nodeType="with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wipe(down)">
                                      <p:cBhvr>
                                        <p:cTn id="59" dur="500"/>
                                        <p:tgtEl>
                                          <p:spTgt spid="10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09"/>
                                        </p:tgtEl>
                                        <p:attrNameLst>
                                          <p:attrName>style.visibility</p:attrName>
                                        </p:attrNameLst>
                                      </p:cBhvr>
                                      <p:to>
                                        <p:strVal val="visible"/>
                                      </p:to>
                                    </p:set>
                                    <p:animEffect transition="in" filter="wipe(down)">
                                      <p:cBhvr>
                                        <p:cTn id="62" dur="500"/>
                                        <p:tgtEl>
                                          <p:spTgt spid="10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wipe(down)">
                                      <p:cBhvr>
                                        <p:cTn id="65" dur="500"/>
                                        <p:tgtEl>
                                          <p:spTgt spid="110"/>
                                        </p:tgtEl>
                                      </p:cBhvr>
                                    </p:animEffect>
                                  </p:childTnLst>
                                </p:cTn>
                              </p:par>
                              <p:par>
                                <p:cTn id="66" presetID="22" presetClass="entr" presetSubtype="4"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wipe(down)">
                                      <p:cBhvr>
                                        <p:cTn id="68" dur="500"/>
                                        <p:tgtEl>
                                          <p:spTgt spid="11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12"/>
                                        </p:tgtEl>
                                        <p:attrNameLst>
                                          <p:attrName>style.visibility</p:attrName>
                                        </p:attrNameLst>
                                      </p:cBhvr>
                                      <p:to>
                                        <p:strVal val="visible"/>
                                      </p:to>
                                    </p:set>
                                    <p:animEffect transition="in" filter="wipe(down)">
                                      <p:cBhvr>
                                        <p:cTn id="71" dur="500"/>
                                        <p:tgtEl>
                                          <p:spTgt spid="11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19"/>
                                        </p:tgtEl>
                                        <p:attrNameLst>
                                          <p:attrName>style.visibility</p:attrName>
                                        </p:attrNameLst>
                                      </p:cBhvr>
                                      <p:to>
                                        <p:strVal val="visible"/>
                                      </p:to>
                                    </p:set>
                                    <p:animEffect transition="in" filter="wipe(down)">
                                      <p:cBhvr>
                                        <p:cTn id="76" dur="500"/>
                                        <p:tgtEl>
                                          <p:spTgt spid="119"/>
                                        </p:tgtEl>
                                      </p:cBhvr>
                                    </p:animEffect>
                                  </p:childTnLst>
                                </p:cTn>
                              </p:par>
                              <p:par>
                                <p:cTn id="77" presetID="22" presetClass="entr" presetSubtype="4" fill="hold" nodeType="withEffect">
                                  <p:stCondLst>
                                    <p:cond delay="0"/>
                                  </p:stCondLst>
                                  <p:childTnLst>
                                    <p:set>
                                      <p:cBhvr>
                                        <p:cTn id="78" dur="1" fill="hold">
                                          <p:stCondLst>
                                            <p:cond delay="0"/>
                                          </p:stCondLst>
                                        </p:cTn>
                                        <p:tgtEl>
                                          <p:spTgt spid="121"/>
                                        </p:tgtEl>
                                        <p:attrNameLst>
                                          <p:attrName>style.visibility</p:attrName>
                                        </p:attrNameLst>
                                      </p:cBhvr>
                                      <p:to>
                                        <p:strVal val="visible"/>
                                      </p:to>
                                    </p:set>
                                    <p:animEffect transition="in" filter="wipe(down)">
                                      <p:cBhvr>
                                        <p:cTn id="79" dur="500"/>
                                        <p:tgtEl>
                                          <p:spTgt spid="121"/>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wipe(down)">
                                      <p:cBhvr>
                                        <p:cTn id="82" dur="500"/>
                                        <p:tgtEl>
                                          <p:spTgt spid="122"/>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wipe(down)">
                                      <p:cBhvr>
                                        <p:cTn id="85" dur="500"/>
                                        <p:tgtEl>
                                          <p:spTgt spid="123"/>
                                        </p:tgtEl>
                                      </p:cBhvr>
                                    </p:animEffect>
                                  </p:childTnLst>
                                </p:cTn>
                              </p:par>
                              <p:par>
                                <p:cTn id="86" presetID="22" presetClass="entr" presetSubtype="4" fill="hold" nodeType="with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wipe(down)">
                                      <p:cBhvr>
                                        <p:cTn id="88" dur="500"/>
                                        <p:tgtEl>
                                          <p:spTgt spid="124"/>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25"/>
                                        </p:tgtEl>
                                        <p:attrNameLst>
                                          <p:attrName>style.visibility</p:attrName>
                                        </p:attrNameLst>
                                      </p:cBhvr>
                                      <p:to>
                                        <p:strVal val="visible"/>
                                      </p:to>
                                    </p:set>
                                    <p:animEffect transition="in" filter="wipe(down)">
                                      <p:cBhvr>
                                        <p:cTn id="91" dur="500"/>
                                        <p:tgtEl>
                                          <p:spTgt spid="12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20"/>
                                        </p:tgtEl>
                                        <p:attrNameLst>
                                          <p:attrName>style.visibility</p:attrName>
                                        </p:attrNameLst>
                                      </p:cBhvr>
                                      <p:to>
                                        <p:strVal val="visible"/>
                                      </p:to>
                                    </p:set>
                                    <p:animEffect transition="in" filter="wipe(down)">
                                      <p:cBhvr>
                                        <p:cTn id="94"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7" grpId="0"/>
      <p:bldP spid="57" grpId="0"/>
      <p:bldP spid="60" grpId="0"/>
      <p:bldP spid="8" grpId="0"/>
      <p:bldP spid="9" grpId="0"/>
      <p:bldP spid="81" grpId="0"/>
      <p:bldP spid="88" grpId="0"/>
      <p:bldP spid="90" grpId="0"/>
      <p:bldP spid="105" grpId="0"/>
      <p:bldP spid="107" grpId="0"/>
      <p:bldP spid="109" grpId="0"/>
      <p:bldP spid="110" grpId="0"/>
      <p:bldP spid="112" grpId="0"/>
      <p:bldP spid="119" grpId="0"/>
      <p:bldP spid="120" grpId="0"/>
      <p:bldP spid="122" grpId="0"/>
      <p:bldP spid="123" grpId="0"/>
      <p:bldP spid="1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 name="Nhóm 6">
            <a:extLst>
              <a:ext uri="{FF2B5EF4-FFF2-40B4-BE49-F238E27FC236}">
                <a16:creationId xmlns:a16="http://schemas.microsoft.com/office/drawing/2014/main" id="{E739727F-BB6A-B397-BAA4-3F6E3810ECEB}"/>
              </a:ext>
            </a:extLst>
          </p:cNvPr>
          <p:cNvGrpSpPr/>
          <p:nvPr/>
        </p:nvGrpSpPr>
        <p:grpSpPr>
          <a:xfrm>
            <a:off x="363793" y="123836"/>
            <a:ext cx="3578944" cy="1052416"/>
            <a:chOff x="1203156" y="685800"/>
            <a:chExt cx="2684207" cy="789311"/>
          </a:xfrm>
        </p:grpSpPr>
        <p:grpSp>
          <p:nvGrpSpPr>
            <p:cNvPr id="5" name="Nhóm 4">
              <a:extLst>
                <a:ext uri="{FF2B5EF4-FFF2-40B4-BE49-F238E27FC236}">
                  <a16:creationId xmlns:a16="http://schemas.microsoft.com/office/drawing/2014/main" id="{58C7E53E-7F1C-13E6-2F96-77BEE5D1237C}"/>
                </a:ext>
              </a:extLst>
            </p:cNvPr>
            <p:cNvGrpSpPr/>
            <p:nvPr/>
          </p:nvGrpSpPr>
          <p:grpSpPr>
            <a:xfrm>
              <a:off x="1203156" y="685800"/>
              <a:ext cx="1311443" cy="789311"/>
              <a:chOff x="1431757" y="695791"/>
              <a:chExt cx="1347538" cy="856283"/>
            </a:xfrm>
          </p:grpSpPr>
          <p:sp>
            <p:nvSpPr>
              <p:cNvPr id="9" name="Hình Bầu dục 2">
                <a:extLst>
                  <a:ext uri="{FF2B5EF4-FFF2-40B4-BE49-F238E27FC236}">
                    <a16:creationId xmlns:a16="http://schemas.microsoft.com/office/drawing/2014/main" id="{DF25ED4D-2838-A428-BFB0-1ABFE4C83ED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panose="020F0502020204030204" pitchFamily="34" charset="0"/>
                  <a:ea typeface="+mn-ea"/>
                  <a:cs typeface="Calibri" panose="020F0502020204030204" pitchFamily="34" charset="0"/>
                  <a:sym typeface="Arial"/>
                </a:endParaRPr>
              </a:p>
            </p:txBody>
          </p:sp>
          <p:sp>
            <p:nvSpPr>
              <p:cNvPr id="10" name="Hộp Văn bản 3">
                <a:extLst>
                  <a:ext uri="{FF2B5EF4-FFF2-40B4-BE49-F238E27FC236}">
                    <a16:creationId xmlns:a16="http://schemas.microsoft.com/office/drawing/2014/main" id="{CAC7DB1A-5038-CFCD-4492-34ED3D28BDBA}"/>
                  </a:ext>
                </a:extLst>
              </p:cNvPr>
              <p:cNvSpPr txBox="1"/>
              <p:nvPr/>
            </p:nvSpPr>
            <p:spPr>
              <a:xfrm>
                <a:off x="1431757" y="695791"/>
                <a:ext cx="1347538" cy="80973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p>
            </p:txBody>
          </p:sp>
        </p:grpSp>
        <p:sp>
          <p:nvSpPr>
            <p:cNvPr id="7" name="Hộp Văn bản 5">
              <a:extLst>
                <a:ext uri="{FF2B5EF4-FFF2-40B4-BE49-F238E27FC236}">
                  <a16:creationId xmlns:a16="http://schemas.microsoft.com/office/drawing/2014/main" id="{2447BBA2-A08F-A912-2F35-1C3A1EE268EB}"/>
                </a:ext>
              </a:extLst>
            </p:cNvPr>
            <p:cNvSpPr txBox="1"/>
            <p:nvPr/>
          </p:nvSpPr>
          <p:spPr>
            <a:xfrm>
              <a:off x="1636964" y="841483"/>
              <a:ext cx="2250399" cy="62324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Tính</a:t>
              </a:r>
              <a:endPar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sp>
        <p:nvSpPr>
          <p:cNvPr id="13" name="TextBox 12">
            <a:extLst>
              <a:ext uri="{FF2B5EF4-FFF2-40B4-BE49-F238E27FC236}">
                <a16:creationId xmlns:a16="http://schemas.microsoft.com/office/drawing/2014/main" id="{FBA3ADF3-7B92-1F1F-C2BA-1E80E45AC4E3}"/>
              </a:ext>
            </a:extLst>
          </p:cNvPr>
          <p:cNvSpPr txBox="1"/>
          <p:nvPr/>
        </p:nvSpPr>
        <p:spPr>
          <a:xfrm>
            <a:off x="1671484" y="1238865"/>
            <a:ext cx="9566787" cy="677108"/>
          </a:xfrm>
          <a:prstGeom prst="rect">
            <a:avLst/>
          </a:prstGeom>
          <a:noFill/>
        </p:spPr>
        <p:txBody>
          <a:bodyPr wrap="square" lIns="0" tIns="0" rIns="0" bIns="0" rtlCol="0">
            <a:spAutoFit/>
          </a:bodyPr>
          <a:lstStyle/>
          <a:p>
            <a:pPr algn="l"/>
            <a:r>
              <a:rPr lang="en-US" sz="4400" dirty="0">
                <a:solidFill>
                  <a:srgbClr val="002060"/>
                </a:solidFill>
                <a:latin typeface="Calibri" panose="020F0502020204030204" pitchFamily="34" charset="0"/>
                <a:cs typeface="Calibri" panose="020F0502020204030204" pitchFamily="34" charset="0"/>
              </a:rPr>
              <a:t>a) 450 : 90          560 : 7           320 : 80</a:t>
            </a:r>
          </a:p>
        </p:txBody>
      </p:sp>
      <p:pic>
        <p:nvPicPr>
          <p:cNvPr id="15" name="Picture 14">
            <a:extLst>
              <a:ext uri="{FF2B5EF4-FFF2-40B4-BE49-F238E27FC236}">
                <a16:creationId xmlns:a16="http://schemas.microsoft.com/office/drawing/2014/main" id="{79B2C08C-01C3-DEB8-0A90-74ED4D2DBD57}"/>
              </a:ext>
            </a:extLst>
          </p:cNvPr>
          <p:cNvPicPr>
            <a:picLocks noChangeAspect="1"/>
          </p:cNvPicPr>
          <p:nvPr/>
        </p:nvPicPr>
        <p:blipFill>
          <a:blip r:embed="rId3"/>
          <a:stretch>
            <a:fillRect/>
          </a:stretch>
        </p:blipFill>
        <p:spPr>
          <a:xfrm>
            <a:off x="1769806" y="2013461"/>
            <a:ext cx="9466510" cy="2170807"/>
          </a:xfrm>
          <a:prstGeom prst="rect">
            <a:avLst/>
          </a:prstGeom>
        </p:spPr>
      </p:pic>
      <p:sp>
        <p:nvSpPr>
          <p:cNvPr id="16" name="TextBox 15">
            <a:extLst>
              <a:ext uri="{FF2B5EF4-FFF2-40B4-BE49-F238E27FC236}">
                <a16:creationId xmlns:a16="http://schemas.microsoft.com/office/drawing/2014/main" id="{BF4682C6-DCF3-7F81-C48D-3A7ABCD42ADA}"/>
              </a:ext>
            </a:extLst>
          </p:cNvPr>
          <p:cNvSpPr txBox="1"/>
          <p:nvPr/>
        </p:nvSpPr>
        <p:spPr>
          <a:xfrm>
            <a:off x="4090220" y="4257369"/>
            <a:ext cx="5014451" cy="2031325"/>
          </a:xfrm>
          <a:prstGeom prst="rect">
            <a:avLst/>
          </a:prstGeom>
          <a:noFill/>
        </p:spPr>
        <p:txBody>
          <a:bodyPr wrap="square" lIns="0" tIns="0" rIns="0" bIns="0" rtlCol="0">
            <a:spAutoFit/>
          </a:bodyPr>
          <a:lstStyle/>
          <a:p>
            <a:r>
              <a:rPr lang="en-US" sz="4400" dirty="0">
                <a:solidFill>
                  <a:srgbClr val="FF0000"/>
                </a:solidFill>
                <a:latin typeface="Calibri" panose="020F0502020204030204" pitchFamily="34" charset="0"/>
                <a:cs typeface="Calibri" panose="020F0502020204030204" pitchFamily="34" charset="0"/>
              </a:rPr>
              <a:t>450 : 90 = 45 : 9 = 5            </a:t>
            </a:r>
          </a:p>
          <a:p>
            <a:r>
              <a:rPr lang="en-US" sz="4400" dirty="0">
                <a:solidFill>
                  <a:srgbClr val="FF0000"/>
                </a:solidFill>
                <a:latin typeface="Calibri" panose="020F0502020204030204" pitchFamily="34" charset="0"/>
                <a:cs typeface="Calibri" panose="020F0502020204030204" pitchFamily="34" charset="0"/>
              </a:rPr>
              <a:t>560 : 70 = 56 : 7 = 8                                        </a:t>
            </a:r>
          </a:p>
          <a:p>
            <a:r>
              <a:rPr lang="en-US" sz="4400" dirty="0">
                <a:solidFill>
                  <a:srgbClr val="FF0000"/>
                </a:solidFill>
                <a:latin typeface="Calibri" panose="020F0502020204030204" pitchFamily="34" charset="0"/>
                <a:cs typeface="Calibri" panose="020F0502020204030204" pitchFamily="34" charset="0"/>
              </a:rPr>
              <a:t>320 : 80 = 32 : 8 = 4</a:t>
            </a:r>
          </a:p>
        </p:txBody>
      </p:sp>
    </p:spTree>
    <p:extLst>
      <p:ext uri="{BB962C8B-B14F-4D97-AF65-F5344CB8AC3E}">
        <p14:creationId xmlns:p14="http://schemas.microsoft.com/office/powerpoint/2010/main" val="1012024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wipe(down)">
                                      <p:cBhvr>
                                        <p:cTn id="20" dur="500"/>
                                        <p:tgtEl>
                                          <p:spTgt spid="1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6">
                                            <p:txEl>
                                              <p:pRg st="1" end="1"/>
                                            </p:txEl>
                                          </p:spTgt>
                                        </p:tgtEl>
                                        <p:attrNameLst>
                                          <p:attrName>style.visibility</p:attrName>
                                        </p:attrNameLst>
                                      </p:cBhvr>
                                      <p:to>
                                        <p:strVal val="visible"/>
                                      </p:to>
                                    </p:set>
                                    <p:animEffect transition="in" filter="wipe(down)">
                                      <p:cBhvr>
                                        <p:cTn id="25" dur="500"/>
                                        <p:tgtEl>
                                          <p:spTgt spid="1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6">
                                            <p:txEl>
                                              <p:pRg st="2" end="2"/>
                                            </p:txEl>
                                          </p:spTgt>
                                        </p:tgtEl>
                                        <p:attrNameLst>
                                          <p:attrName>style.visibility</p:attrName>
                                        </p:attrNameLst>
                                      </p:cBhvr>
                                      <p:to>
                                        <p:strVal val="visible"/>
                                      </p:to>
                                    </p:set>
                                    <p:animEffect transition="in" filter="wipe(down)">
                                      <p:cBhvr>
                                        <p:cTn id="30"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 name="Nhóm 6">
            <a:extLst>
              <a:ext uri="{FF2B5EF4-FFF2-40B4-BE49-F238E27FC236}">
                <a16:creationId xmlns:a16="http://schemas.microsoft.com/office/drawing/2014/main" id="{E739727F-BB6A-B397-BAA4-3F6E3810ECEB}"/>
              </a:ext>
            </a:extLst>
          </p:cNvPr>
          <p:cNvGrpSpPr/>
          <p:nvPr/>
        </p:nvGrpSpPr>
        <p:grpSpPr>
          <a:xfrm>
            <a:off x="363793" y="123836"/>
            <a:ext cx="3578944" cy="1052416"/>
            <a:chOff x="1203156" y="685800"/>
            <a:chExt cx="2684207" cy="789311"/>
          </a:xfrm>
        </p:grpSpPr>
        <p:grpSp>
          <p:nvGrpSpPr>
            <p:cNvPr id="5" name="Nhóm 4">
              <a:extLst>
                <a:ext uri="{FF2B5EF4-FFF2-40B4-BE49-F238E27FC236}">
                  <a16:creationId xmlns:a16="http://schemas.microsoft.com/office/drawing/2014/main" id="{58C7E53E-7F1C-13E6-2F96-77BEE5D1237C}"/>
                </a:ext>
              </a:extLst>
            </p:cNvPr>
            <p:cNvGrpSpPr/>
            <p:nvPr/>
          </p:nvGrpSpPr>
          <p:grpSpPr>
            <a:xfrm>
              <a:off x="1203156" y="685800"/>
              <a:ext cx="1311443" cy="789311"/>
              <a:chOff x="1431757" y="695791"/>
              <a:chExt cx="1347538" cy="856283"/>
            </a:xfrm>
          </p:grpSpPr>
          <p:sp>
            <p:nvSpPr>
              <p:cNvPr id="9" name="Hình Bầu dục 2">
                <a:extLst>
                  <a:ext uri="{FF2B5EF4-FFF2-40B4-BE49-F238E27FC236}">
                    <a16:creationId xmlns:a16="http://schemas.microsoft.com/office/drawing/2014/main" id="{DF25ED4D-2838-A428-BFB0-1ABFE4C83ED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panose="020F0502020204030204" pitchFamily="34" charset="0"/>
                  <a:ea typeface="+mn-ea"/>
                  <a:cs typeface="Calibri" panose="020F0502020204030204" pitchFamily="34" charset="0"/>
                  <a:sym typeface="Arial"/>
                </a:endParaRPr>
              </a:p>
            </p:txBody>
          </p:sp>
          <p:sp>
            <p:nvSpPr>
              <p:cNvPr id="10" name="Hộp Văn bản 3">
                <a:extLst>
                  <a:ext uri="{FF2B5EF4-FFF2-40B4-BE49-F238E27FC236}">
                    <a16:creationId xmlns:a16="http://schemas.microsoft.com/office/drawing/2014/main" id="{CAC7DB1A-5038-CFCD-4492-34ED3D28BDBA}"/>
                  </a:ext>
                </a:extLst>
              </p:cNvPr>
              <p:cNvSpPr txBox="1"/>
              <p:nvPr/>
            </p:nvSpPr>
            <p:spPr>
              <a:xfrm>
                <a:off x="1431757" y="695791"/>
                <a:ext cx="1347538" cy="80973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p>
            </p:txBody>
          </p:sp>
        </p:grpSp>
        <p:sp>
          <p:nvSpPr>
            <p:cNvPr id="7" name="Hộp Văn bản 5">
              <a:extLst>
                <a:ext uri="{FF2B5EF4-FFF2-40B4-BE49-F238E27FC236}">
                  <a16:creationId xmlns:a16="http://schemas.microsoft.com/office/drawing/2014/main" id="{2447BBA2-A08F-A912-2F35-1C3A1EE268EB}"/>
                </a:ext>
              </a:extLst>
            </p:cNvPr>
            <p:cNvSpPr txBox="1"/>
            <p:nvPr/>
          </p:nvSpPr>
          <p:spPr>
            <a:xfrm>
              <a:off x="1636964" y="841483"/>
              <a:ext cx="2250399" cy="62324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Tính</a:t>
              </a:r>
              <a:endPar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sp>
        <p:nvSpPr>
          <p:cNvPr id="13" name="TextBox 12">
            <a:extLst>
              <a:ext uri="{FF2B5EF4-FFF2-40B4-BE49-F238E27FC236}">
                <a16:creationId xmlns:a16="http://schemas.microsoft.com/office/drawing/2014/main" id="{FBA3ADF3-7B92-1F1F-C2BA-1E80E45AC4E3}"/>
              </a:ext>
            </a:extLst>
          </p:cNvPr>
          <p:cNvSpPr txBox="1"/>
          <p:nvPr/>
        </p:nvSpPr>
        <p:spPr>
          <a:xfrm>
            <a:off x="1691148" y="1278194"/>
            <a:ext cx="9566787" cy="615553"/>
          </a:xfrm>
          <a:prstGeom prst="rect">
            <a:avLst/>
          </a:prstGeom>
          <a:noFill/>
        </p:spPr>
        <p:txBody>
          <a:bodyPr wrap="square" lIns="0" tIns="0" rIns="0" bIns="0" rtlCol="0">
            <a:spAutoFit/>
          </a:bodyPr>
          <a:lstStyle/>
          <a:p>
            <a:pPr lvl="0"/>
            <a:r>
              <a:rPr lang="pl-PL" sz="4000" dirty="0">
                <a:solidFill>
                  <a:srgbClr val="002060"/>
                </a:solidFill>
                <a:latin typeface="Calibri" panose="020F0502020204030204" pitchFamily="34" charset="0"/>
                <a:cs typeface="Calibri" panose="020F0502020204030204" pitchFamily="34" charset="0"/>
              </a:rPr>
              <a:t>b) 45 000 : 900</a:t>
            </a:r>
            <a:r>
              <a:rPr lang="en-US" sz="4000" dirty="0">
                <a:solidFill>
                  <a:srgbClr val="002060"/>
                </a:solidFill>
                <a:latin typeface="Calibri" panose="020F0502020204030204" pitchFamily="34" charset="0"/>
                <a:cs typeface="Calibri" panose="020F0502020204030204" pitchFamily="34" charset="0"/>
              </a:rPr>
              <a:t>      </a:t>
            </a:r>
            <a:r>
              <a:rPr lang="pl-PL" sz="4000" dirty="0">
                <a:solidFill>
                  <a:srgbClr val="002060"/>
                </a:solidFill>
                <a:latin typeface="Calibri" panose="020F0502020204030204" pitchFamily="34" charset="0"/>
                <a:cs typeface="Calibri" panose="020F0502020204030204" pitchFamily="34" charset="0"/>
              </a:rPr>
              <a:t>62 700 : 300</a:t>
            </a:r>
            <a:r>
              <a:rPr lang="en-US" sz="4000" dirty="0">
                <a:solidFill>
                  <a:srgbClr val="002060"/>
                </a:solidFill>
                <a:latin typeface="Calibri" panose="020F0502020204030204" pitchFamily="34" charset="0"/>
                <a:cs typeface="Calibri" panose="020F0502020204030204" pitchFamily="34" charset="0"/>
              </a:rPr>
              <a:t>     </a:t>
            </a:r>
            <a:r>
              <a:rPr lang="pl-PL" sz="4000" dirty="0">
                <a:solidFill>
                  <a:srgbClr val="002060"/>
                </a:solidFill>
                <a:latin typeface="Calibri" panose="020F0502020204030204" pitchFamily="34" charset="0"/>
                <a:cs typeface="Calibri" panose="020F0502020204030204" pitchFamily="34" charset="0"/>
              </a:rPr>
              <a:t>6 000 : 500</a:t>
            </a:r>
            <a:endParaRPr kumimoji="0" lang="en-US" sz="40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9AE4C3F6-AAA1-587D-13EE-3876B92E9B02}"/>
              </a:ext>
            </a:extLst>
          </p:cNvPr>
          <p:cNvPicPr>
            <a:picLocks noChangeAspect="1"/>
          </p:cNvPicPr>
          <p:nvPr/>
        </p:nvPicPr>
        <p:blipFill>
          <a:blip r:embed="rId3"/>
          <a:stretch>
            <a:fillRect/>
          </a:stretch>
        </p:blipFill>
        <p:spPr>
          <a:xfrm>
            <a:off x="2219478" y="2124229"/>
            <a:ext cx="8232689" cy="1739848"/>
          </a:xfrm>
          <a:prstGeom prst="rect">
            <a:avLst/>
          </a:prstGeom>
        </p:spPr>
      </p:pic>
      <p:sp>
        <p:nvSpPr>
          <p:cNvPr id="11" name="TextBox 10">
            <a:extLst>
              <a:ext uri="{FF2B5EF4-FFF2-40B4-BE49-F238E27FC236}">
                <a16:creationId xmlns:a16="http://schemas.microsoft.com/office/drawing/2014/main" id="{7A454CA3-048F-7ABB-4B06-163160A60753}"/>
              </a:ext>
            </a:extLst>
          </p:cNvPr>
          <p:cNvSpPr txBox="1"/>
          <p:nvPr/>
        </p:nvSpPr>
        <p:spPr>
          <a:xfrm>
            <a:off x="3048000" y="4100052"/>
            <a:ext cx="6744929" cy="2031325"/>
          </a:xfrm>
          <a:prstGeom prst="rect">
            <a:avLst/>
          </a:prstGeom>
          <a:noFill/>
        </p:spPr>
        <p:txBody>
          <a:bodyPr wrap="square" lIns="0" tIns="0" rIns="0" bIns="0" rtlCol="0">
            <a:spAutoFit/>
          </a:bodyPr>
          <a:lstStyle/>
          <a:p>
            <a:r>
              <a:rPr lang="en-US" sz="4400" dirty="0">
                <a:solidFill>
                  <a:srgbClr val="FF0000"/>
                </a:solidFill>
                <a:latin typeface="Calibri" panose="020F0502020204030204" pitchFamily="34" charset="0"/>
                <a:cs typeface="Calibri" panose="020F0502020204030204" pitchFamily="34" charset="0"/>
              </a:rPr>
              <a:t>45 000 : 900 = 450 : 9 = 50             </a:t>
            </a:r>
          </a:p>
          <a:p>
            <a:r>
              <a:rPr lang="en-US" sz="4400" dirty="0">
                <a:solidFill>
                  <a:srgbClr val="FF0000"/>
                </a:solidFill>
                <a:latin typeface="Calibri" panose="020F0502020204030204" pitchFamily="34" charset="0"/>
                <a:cs typeface="Calibri" panose="020F0502020204030204" pitchFamily="34" charset="0"/>
              </a:rPr>
              <a:t>62 700 : 300 = 627 : 3 = 209                 </a:t>
            </a:r>
          </a:p>
          <a:p>
            <a:r>
              <a:rPr lang="en-US" sz="4400" dirty="0">
                <a:solidFill>
                  <a:srgbClr val="FF0000"/>
                </a:solidFill>
                <a:latin typeface="Calibri" panose="020F0502020204030204" pitchFamily="34" charset="0"/>
                <a:cs typeface="Calibri" panose="020F0502020204030204" pitchFamily="34" charset="0"/>
              </a:rPr>
              <a:t>6 000 : 500 = 60 : 5 = 12</a:t>
            </a:r>
          </a:p>
        </p:txBody>
      </p:sp>
    </p:spTree>
    <p:extLst>
      <p:ext uri="{BB962C8B-B14F-4D97-AF65-F5344CB8AC3E}">
        <p14:creationId xmlns:p14="http://schemas.microsoft.com/office/powerpoint/2010/main" val="705702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wipe(down)">
                                      <p:cBhvr>
                                        <p:cTn id="20" dur="5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wipe(down)">
                                      <p:cBhvr>
                                        <p:cTn id="25" dur="500"/>
                                        <p:tgtEl>
                                          <p:spTgt spid="1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wipe(down)">
                                      <p:cBhvr>
                                        <p:cTn id="3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403965" y="150312"/>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 name="Nhóm 6">
            <a:extLst>
              <a:ext uri="{FF2B5EF4-FFF2-40B4-BE49-F238E27FC236}">
                <a16:creationId xmlns:a16="http://schemas.microsoft.com/office/drawing/2014/main" id="{E739727F-BB6A-B397-BAA4-3F6E3810ECEB}"/>
              </a:ext>
            </a:extLst>
          </p:cNvPr>
          <p:cNvGrpSpPr/>
          <p:nvPr/>
        </p:nvGrpSpPr>
        <p:grpSpPr>
          <a:xfrm>
            <a:off x="363793" y="123836"/>
            <a:ext cx="11287433" cy="1784923"/>
            <a:chOff x="1203156" y="685800"/>
            <a:chExt cx="8465571" cy="1338691"/>
          </a:xfrm>
        </p:grpSpPr>
        <p:grpSp>
          <p:nvGrpSpPr>
            <p:cNvPr id="5" name="Nhóm 4">
              <a:extLst>
                <a:ext uri="{FF2B5EF4-FFF2-40B4-BE49-F238E27FC236}">
                  <a16:creationId xmlns:a16="http://schemas.microsoft.com/office/drawing/2014/main" id="{58C7E53E-7F1C-13E6-2F96-77BEE5D1237C}"/>
                </a:ext>
              </a:extLst>
            </p:cNvPr>
            <p:cNvGrpSpPr/>
            <p:nvPr/>
          </p:nvGrpSpPr>
          <p:grpSpPr>
            <a:xfrm>
              <a:off x="1203156" y="685800"/>
              <a:ext cx="1311443" cy="789311"/>
              <a:chOff x="1431757" y="695791"/>
              <a:chExt cx="1347538" cy="856283"/>
            </a:xfrm>
          </p:grpSpPr>
          <p:sp>
            <p:nvSpPr>
              <p:cNvPr id="9" name="Hình Bầu dục 2">
                <a:extLst>
                  <a:ext uri="{FF2B5EF4-FFF2-40B4-BE49-F238E27FC236}">
                    <a16:creationId xmlns:a16="http://schemas.microsoft.com/office/drawing/2014/main" id="{DF25ED4D-2838-A428-BFB0-1ABFE4C83ED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panose="020F0502020204030204" pitchFamily="34" charset="0"/>
                  <a:ea typeface="+mn-ea"/>
                  <a:cs typeface="Calibri" panose="020F0502020204030204" pitchFamily="34" charset="0"/>
                  <a:sym typeface="Arial"/>
                </a:endParaRPr>
              </a:p>
            </p:txBody>
          </p:sp>
          <p:sp>
            <p:nvSpPr>
              <p:cNvPr id="10" name="Hộp Văn bản 3">
                <a:extLst>
                  <a:ext uri="{FF2B5EF4-FFF2-40B4-BE49-F238E27FC236}">
                    <a16:creationId xmlns:a16="http://schemas.microsoft.com/office/drawing/2014/main" id="{CAC7DB1A-5038-CFCD-4492-34ED3D28BDBA}"/>
                  </a:ext>
                </a:extLst>
              </p:cNvPr>
              <p:cNvSpPr txBox="1"/>
              <p:nvPr/>
            </p:nvSpPr>
            <p:spPr>
              <a:xfrm>
                <a:off x="1431757" y="695791"/>
                <a:ext cx="1347538" cy="80973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3</a:t>
                </a:r>
              </a:p>
            </p:txBody>
          </p:sp>
        </p:grpSp>
        <p:sp>
          <p:nvSpPr>
            <p:cNvPr id="7" name="Hộp Văn bản 5">
              <a:extLst>
                <a:ext uri="{FF2B5EF4-FFF2-40B4-BE49-F238E27FC236}">
                  <a16:creationId xmlns:a16="http://schemas.microsoft.com/office/drawing/2014/main" id="{2447BBA2-A08F-A912-2F35-1C3A1EE268EB}"/>
                </a:ext>
              </a:extLst>
            </p:cNvPr>
            <p:cNvSpPr txBox="1"/>
            <p:nvPr/>
          </p:nvSpPr>
          <p:spPr>
            <a:xfrm>
              <a:off x="2249022" y="708748"/>
              <a:ext cx="7419705" cy="1315743"/>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lang="vi-VN" sz="3600" b="0" i="0" dirty="0">
                  <a:solidFill>
                    <a:srgbClr val="000000"/>
                  </a:solidFill>
                  <a:effectLst/>
                  <a:latin typeface="Calibri" panose="020F0502020204030204" pitchFamily="34" charset="0"/>
                  <a:cs typeface="Calibri" panose="020F0502020204030204" pitchFamily="34" charset="0"/>
                </a:rPr>
                <a:t>Trong một hội trường, người ta xếp 384 cái ghế vào các dãy, mỗi dãy 24 ghế. Hỏi xếp được bao nhiêu dãy ghế như vậy?</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pic>
        <p:nvPicPr>
          <p:cNvPr id="1026" name="Picture 2" descr="Hình ảnh Bàn Ghế Gỗ Nội Thất Bàn Ghế PNG , Bảng Clipart, Gỗ, 桌椅 PNG và  Vector với nền trong suốt để tải xuống miễn phí">
            <a:extLst>
              <a:ext uri="{FF2B5EF4-FFF2-40B4-BE49-F238E27FC236}">
                <a16:creationId xmlns:a16="http://schemas.microsoft.com/office/drawing/2014/main" id="{3019DEC8-19B2-6C9C-630C-6C1D491F7B7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41772" y="1305232"/>
            <a:ext cx="3315929" cy="33159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A0C050D-9295-A88B-CA8D-F776768FCB90}"/>
              </a:ext>
            </a:extLst>
          </p:cNvPr>
          <p:cNvSpPr txBox="1"/>
          <p:nvPr/>
        </p:nvSpPr>
        <p:spPr>
          <a:xfrm>
            <a:off x="1337187" y="2123768"/>
            <a:ext cx="4345858" cy="1661993"/>
          </a:xfrm>
          <a:prstGeom prst="rect">
            <a:avLst/>
          </a:prstGeom>
          <a:noFill/>
        </p:spPr>
        <p:txBody>
          <a:bodyPr wrap="square" lIns="0" tIns="0" rIns="0" bIns="0" rtlCol="0">
            <a:spAutoFit/>
          </a:bodyPr>
          <a:lstStyle/>
          <a:p>
            <a:pPr algn="ctr" latinLnBrk="0"/>
            <a:r>
              <a:rPr lang="en-US" sz="3600" b="1" i="0" dirty="0" err="1">
                <a:solidFill>
                  <a:srgbClr val="002060"/>
                </a:solidFill>
                <a:effectLst/>
                <a:latin typeface="Calibri" panose="020F0502020204030204" pitchFamily="34" charset="0"/>
                <a:cs typeface="Calibri" panose="020F0502020204030204" pitchFamily="34" charset="0"/>
              </a:rPr>
              <a:t>Tóm</a:t>
            </a:r>
            <a:r>
              <a:rPr lang="en-US" sz="3600" b="1" i="0" dirty="0">
                <a:solidFill>
                  <a:srgbClr val="002060"/>
                </a:solidFill>
                <a:effectLst/>
                <a:latin typeface="Calibri" panose="020F0502020204030204" pitchFamily="34" charset="0"/>
                <a:cs typeface="Calibri" panose="020F0502020204030204" pitchFamily="34" charset="0"/>
              </a:rPr>
              <a:t> </a:t>
            </a:r>
            <a:r>
              <a:rPr lang="en-US" sz="3600" b="1" i="0" dirty="0" err="1">
                <a:solidFill>
                  <a:srgbClr val="002060"/>
                </a:solidFill>
                <a:effectLst/>
                <a:latin typeface="Calibri" panose="020F0502020204030204" pitchFamily="34" charset="0"/>
                <a:cs typeface="Calibri" panose="020F0502020204030204" pitchFamily="34" charset="0"/>
              </a:rPr>
              <a:t>tắt</a:t>
            </a:r>
            <a:r>
              <a:rPr lang="en-US" sz="3600" b="1" i="0" dirty="0">
                <a:solidFill>
                  <a:srgbClr val="002060"/>
                </a:solidFill>
                <a:effectLst/>
                <a:latin typeface="Calibri" panose="020F0502020204030204" pitchFamily="34" charset="0"/>
                <a:cs typeface="Calibri" panose="020F0502020204030204" pitchFamily="34" charset="0"/>
              </a:rPr>
              <a:t>:</a:t>
            </a:r>
          </a:p>
          <a:p>
            <a:pPr algn="just" latinLnBrk="0"/>
            <a:r>
              <a:rPr lang="en-US" sz="3600" b="1" i="0" dirty="0">
                <a:solidFill>
                  <a:srgbClr val="002060"/>
                </a:solidFill>
                <a:effectLst/>
                <a:latin typeface="Calibri" panose="020F0502020204030204" pitchFamily="34" charset="0"/>
                <a:cs typeface="Calibri" panose="020F0502020204030204" pitchFamily="34" charset="0"/>
              </a:rPr>
              <a:t>24 </a:t>
            </a:r>
            <a:r>
              <a:rPr lang="en-US" sz="3600" b="1" i="0" dirty="0" err="1">
                <a:solidFill>
                  <a:srgbClr val="002060"/>
                </a:solidFill>
                <a:effectLst/>
                <a:latin typeface="Calibri" panose="020F0502020204030204" pitchFamily="34" charset="0"/>
                <a:cs typeface="Calibri" panose="020F0502020204030204" pitchFamily="34" charset="0"/>
              </a:rPr>
              <a:t>ghế</a:t>
            </a:r>
            <a:r>
              <a:rPr lang="en-US" sz="3600" b="1" i="0" dirty="0">
                <a:solidFill>
                  <a:srgbClr val="002060"/>
                </a:solidFill>
                <a:effectLst/>
                <a:latin typeface="Calibri" panose="020F0502020204030204" pitchFamily="34" charset="0"/>
                <a:cs typeface="Calibri" panose="020F0502020204030204" pitchFamily="34" charset="0"/>
              </a:rPr>
              <a:t>: 1 </a:t>
            </a:r>
            <a:r>
              <a:rPr lang="en-US" sz="3600" b="1" i="0" dirty="0" err="1">
                <a:solidFill>
                  <a:srgbClr val="002060"/>
                </a:solidFill>
                <a:effectLst/>
                <a:latin typeface="Calibri" panose="020F0502020204030204" pitchFamily="34" charset="0"/>
                <a:cs typeface="Calibri" panose="020F0502020204030204" pitchFamily="34" charset="0"/>
              </a:rPr>
              <a:t>dãy</a:t>
            </a:r>
            <a:endParaRPr lang="en-US" sz="3600" b="1" i="0" dirty="0">
              <a:solidFill>
                <a:srgbClr val="002060"/>
              </a:solidFill>
              <a:effectLst/>
              <a:latin typeface="Calibri" panose="020F0502020204030204" pitchFamily="34" charset="0"/>
              <a:cs typeface="Calibri" panose="020F0502020204030204" pitchFamily="34" charset="0"/>
            </a:endParaRPr>
          </a:p>
          <a:p>
            <a:pPr algn="just" latinLnBrk="0"/>
            <a:r>
              <a:rPr lang="en-US" sz="3600" b="1" i="0" dirty="0">
                <a:solidFill>
                  <a:srgbClr val="002060"/>
                </a:solidFill>
                <a:effectLst/>
                <a:latin typeface="Calibri" panose="020F0502020204030204" pitchFamily="34" charset="0"/>
                <a:cs typeface="Calibri" panose="020F0502020204030204" pitchFamily="34" charset="0"/>
              </a:rPr>
              <a:t>384 </a:t>
            </a:r>
            <a:r>
              <a:rPr lang="en-US" sz="3600" b="1" i="0" dirty="0" err="1">
                <a:solidFill>
                  <a:srgbClr val="002060"/>
                </a:solidFill>
                <a:effectLst/>
                <a:latin typeface="Calibri" panose="020F0502020204030204" pitchFamily="34" charset="0"/>
                <a:cs typeface="Calibri" panose="020F0502020204030204" pitchFamily="34" charset="0"/>
              </a:rPr>
              <a:t>ghế</a:t>
            </a:r>
            <a:r>
              <a:rPr lang="en-US" sz="3600" b="1" i="0" dirty="0">
                <a:solidFill>
                  <a:srgbClr val="002060"/>
                </a:solidFill>
                <a:effectLst/>
                <a:latin typeface="Calibri" panose="020F0502020204030204" pitchFamily="34" charset="0"/>
                <a:cs typeface="Calibri" panose="020F0502020204030204" pitchFamily="34" charset="0"/>
              </a:rPr>
              <a:t>: … </a:t>
            </a:r>
            <a:r>
              <a:rPr lang="en-US" sz="3600" b="1" i="0" dirty="0" err="1">
                <a:solidFill>
                  <a:srgbClr val="002060"/>
                </a:solidFill>
                <a:effectLst/>
                <a:latin typeface="Calibri" panose="020F0502020204030204" pitchFamily="34" charset="0"/>
                <a:cs typeface="Calibri" panose="020F0502020204030204" pitchFamily="34" charset="0"/>
              </a:rPr>
              <a:t>dãy</a:t>
            </a:r>
            <a:r>
              <a:rPr lang="en-US" sz="3600" b="1" i="0" dirty="0">
                <a:solidFill>
                  <a:srgbClr val="002060"/>
                </a:solidFill>
                <a:effectLst/>
                <a:latin typeface="Calibri" panose="020F0502020204030204" pitchFamily="34" charset="0"/>
                <a:cs typeface="Calibri" panose="020F0502020204030204" pitchFamily="34" charset="0"/>
              </a:rPr>
              <a:t>?</a:t>
            </a:r>
          </a:p>
        </p:txBody>
      </p:sp>
      <p:sp>
        <p:nvSpPr>
          <p:cNvPr id="12" name="TextBox 11">
            <a:extLst>
              <a:ext uri="{FF2B5EF4-FFF2-40B4-BE49-F238E27FC236}">
                <a16:creationId xmlns:a16="http://schemas.microsoft.com/office/drawing/2014/main" id="{587302EC-F1F8-D6A2-886D-52E07313D567}"/>
              </a:ext>
            </a:extLst>
          </p:cNvPr>
          <p:cNvSpPr txBox="1"/>
          <p:nvPr/>
        </p:nvSpPr>
        <p:spPr>
          <a:xfrm>
            <a:off x="1759974" y="4129549"/>
            <a:ext cx="8426245" cy="2215991"/>
          </a:xfrm>
          <a:prstGeom prst="rect">
            <a:avLst/>
          </a:prstGeom>
          <a:noFill/>
        </p:spPr>
        <p:txBody>
          <a:bodyPr wrap="square" lIns="0" tIns="0" rIns="0" bIns="0" rtlCol="0">
            <a:spAutoFit/>
          </a:bodyPr>
          <a:lstStyle/>
          <a:p>
            <a:pPr algn="ctr"/>
            <a:r>
              <a:rPr lang="vi-VN" sz="3600" b="1" dirty="0">
                <a:solidFill>
                  <a:srgbClr val="FF0000"/>
                </a:solidFill>
                <a:latin typeface="Calibri" panose="020F0502020204030204" pitchFamily="34" charset="0"/>
                <a:cs typeface="Calibri" panose="020F0502020204030204" pitchFamily="34" charset="0"/>
              </a:rPr>
              <a:t>Bài giải</a:t>
            </a:r>
          </a:p>
          <a:p>
            <a:pPr algn="ctr"/>
            <a:r>
              <a:rPr lang="vi-VN" sz="3600" b="1" dirty="0">
                <a:solidFill>
                  <a:srgbClr val="FF0000"/>
                </a:solidFill>
                <a:latin typeface="Calibri" panose="020F0502020204030204" pitchFamily="34" charset="0"/>
                <a:cs typeface="Calibri" panose="020F0502020204030204" pitchFamily="34" charset="0"/>
              </a:rPr>
              <a:t>Số dãy ghế xếp được là:</a:t>
            </a:r>
          </a:p>
          <a:p>
            <a:pPr algn="ctr"/>
            <a:r>
              <a:rPr lang="vi-VN" sz="3600" b="1" dirty="0">
                <a:solidFill>
                  <a:srgbClr val="FF0000"/>
                </a:solidFill>
                <a:latin typeface="Calibri" panose="020F0502020204030204" pitchFamily="34" charset="0"/>
                <a:cs typeface="Calibri" panose="020F0502020204030204" pitchFamily="34" charset="0"/>
              </a:rPr>
              <a:t>384 : 24 = 16 (dãy)</a:t>
            </a:r>
          </a:p>
          <a:p>
            <a:pPr algn="r"/>
            <a:r>
              <a:rPr lang="vi-VN" sz="3600" b="1" dirty="0">
                <a:solidFill>
                  <a:srgbClr val="FF0000"/>
                </a:solidFill>
                <a:latin typeface="Calibri" panose="020F0502020204030204" pitchFamily="34" charset="0"/>
                <a:cs typeface="Calibri" panose="020F0502020204030204" pitchFamily="34" charset="0"/>
              </a:rPr>
              <a:t>Đáp số: 16 dãy ghế</a:t>
            </a:r>
            <a:endParaRPr lang="en-US" sz="3600" b="1" i="0" dirty="0">
              <a:solidFill>
                <a:srgbClr val="FF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9305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màn hình, thiết bị điện tử, ảnh chụp màn hình&#10;&#10;Mô tả được tạo tự động">
            <a:extLst>
              <a:ext uri="{FF2B5EF4-FFF2-40B4-BE49-F238E27FC236}">
                <a16:creationId xmlns:a16="http://schemas.microsoft.com/office/drawing/2014/main" id="{0CEB0AE0-345F-B28D-C9D0-246EC4649AB6}"/>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0000" t="44889" r="48375" b="13333"/>
          <a:stretch/>
        </p:blipFill>
        <p:spPr>
          <a:xfrm>
            <a:off x="1" y="-55605"/>
            <a:ext cx="12245908" cy="6913607"/>
          </a:xfrm>
          <a:prstGeom prst="rect">
            <a:avLst/>
          </a:prstGeom>
        </p:spPr>
      </p:pic>
      <p:pic>
        <p:nvPicPr>
          <p:cNvPr id="2" name="Picture 1">
            <a:extLst>
              <a:ext uri="{FF2B5EF4-FFF2-40B4-BE49-F238E27FC236}">
                <a16:creationId xmlns:a16="http://schemas.microsoft.com/office/drawing/2014/main" id="{AEA7A568-60DC-4719-64AD-72977EC7D831}"/>
              </a:ext>
            </a:extLst>
          </p:cNvPr>
          <p:cNvPicPr>
            <a:picLocks noChangeAspect="1"/>
          </p:cNvPicPr>
          <p:nvPr/>
        </p:nvPicPr>
        <p:blipFill>
          <a:blip r:embed="rId3"/>
          <a:stretch>
            <a:fillRect/>
          </a:stretch>
        </p:blipFill>
        <p:spPr>
          <a:xfrm>
            <a:off x="3909231" y="1334208"/>
            <a:ext cx="4865030" cy="3877392"/>
          </a:xfrm>
          <a:prstGeom prst="rect">
            <a:avLst/>
          </a:prstGeom>
        </p:spPr>
      </p:pic>
    </p:spTree>
    <p:extLst>
      <p:ext uri="{BB962C8B-B14F-4D97-AF65-F5344CB8AC3E}">
        <p14:creationId xmlns:p14="http://schemas.microsoft.com/office/powerpoint/2010/main" val="798038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3FE0-53E9-4D0E-A24F-F31D61B7242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Rounded Corners 3">
            <a:extLst>
              <a:ext uri="{FF2B5EF4-FFF2-40B4-BE49-F238E27FC236}">
                <a16:creationId xmlns:a16="http://schemas.microsoft.com/office/drawing/2014/main" id="{CB75DC7B-97EB-474C-B84C-CFB6C91A1C00}"/>
              </a:ext>
            </a:extLst>
          </p:cNvPr>
          <p:cNvSpPr/>
          <p:nvPr/>
        </p:nvSpPr>
        <p:spPr>
          <a:xfrm>
            <a:off x="354269" y="299399"/>
            <a:ext cx="11583444" cy="6316249"/>
          </a:xfrm>
          <a:prstGeom prst="roundRect">
            <a:avLst>
              <a:gd name="adj" fmla="val 55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2" name="TextBox 1">
            <a:extLst>
              <a:ext uri="{FF2B5EF4-FFF2-40B4-BE49-F238E27FC236}">
                <a16:creationId xmlns:a16="http://schemas.microsoft.com/office/drawing/2014/main" id="{6E4CF7B4-7F38-47C9-98EB-6C6839953AE3}"/>
              </a:ext>
            </a:extLst>
          </p:cNvPr>
          <p:cNvSpPr txBox="1"/>
          <p:nvPr/>
        </p:nvSpPr>
        <p:spPr>
          <a:xfrm>
            <a:off x="874643" y="1164717"/>
            <a:ext cx="10634869" cy="181588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Times New Roman" panose="02020603050405020304" pitchFamily="18" charset="0"/>
                <a:cs typeface="+mn-cs"/>
              </a:rPr>
              <a:t>   </a:t>
            </a: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Times New Roman" panose="02020603050405020304" pitchFamily="18" charset="0"/>
                <a:cs typeface="+mn-cs"/>
              </a:rPr>
              <a:t>Cuối kì, cô giáo chuẩn bị 180 quyển vở để thưởng cho HS cả lớp vì đã chăm ngoan, cố gắng hết mình. Biết lớp học có 36 bạn. Vậy mỗi bạn được cô thưởng bao nhiêu quyển vở? (Biết số vở cô thưởng cho mỗi bạn là như nhau) </a:t>
            </a:r>
            <a:endPar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1245FE3B-025A-7BFA-1AF7-332EBCAF9E9A}"/>
              </a:ext>
            </a:extLst>
          </p:cNvPr>
          <p:cNvPicPr>
            <a:picLocks noChangeAspect="1"/>
          </p:cNvPicPr>
          <p:nvPr/>
        </p:nvPicPr>
        <p:blipFill>
          <a:blip r:embed="rId3"/>
          <a:stretch>
            <a:fillRect/>
          </a:stretch>
        </p:blipFill>
        <p:spPr>
          <a:xfrm>
            <a:off x="2476825" y="146071"/>
            <a:ext cx="7238349" cy="1015909"/>
          </a:xfrm>
          <a:prstGeom prst="rect">
            <a:avLst/>
          </a:prstGeom>
        </p:spPr>
      </p:pic>
      <p:sp>
        <p:nvSpPr>
          <p:cNvPr id="7" name="Rectangle: Rounded Corners 6">
            <a:extLst>
              <a:ext uri="{FF2B5EF4-FFF2-40B4-BE49-F238E27FC236}">
                <a16:creationId xmlns:a16="http://schemas.microsoft.com/office/drawing/2014/main" id="{B1C4950C-B016-6240-C208-7A6EFF50282E}"/>
              </a:ext>
            </a:extLst>
          </p:cNvPr>
          <p:cNvSpPr/>
          <p:nvPr/>
        </p:nvSpPr>
        <p:spPr>
          <a:xfrm>
            <a:off x="1371600" y="3087904"/>
            <a:ext cx="10005237" cy="3116955"/>
          </a:xfrm>
          <a:prstGeom prst="roundRect">
            <a:avLst/>
          </a:prstGeom>
          <a:solidFill>
            <a:srgbClr val="F2C6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TextBox 7">
            <a:extLst>
              <a:ext uri="{FF2B5EF4-FFF2-40B4-BE49-F238E27FC236}">
                <a16:creationId xmlns:a16="http://schemas.microsoft.com/office/drawing/2014/main" id="{6719E1D6-D603-E16D-37E7-16AE10AEBFED}"/>
              </a:ext>
            </a:extLst>
          </p:cNvPr>
          <p:cNvSpPr txBox="1"/>
          <p:nvPr/>
        </p:nvSpPr>
        <p:spPr>
          <a:xfrm>
            <a:off x="4906655" y="3161355"/>
            <a:ext cx="2405239"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Bài</a:t>
            </a:r>
            <a:r>
              <a:rPr kumimoji="0" lang="en-US" sz="40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giải</a:t>
            </a:r>
            <a:endParaRPr kumimoji="0" lang="en-US" sz="40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227A0839-0E4F-A1EE-8A0D-451C63766B24}"/>
              </a:ext>
            </a:extLst>
          </p:cNvPr>
          <p:cNvSpPr txBox="1"/>
          <p:nvPr/>
        </p:nvSpPr>
        <p:spPr>
          <a:xfrm>
            <a:off x="1403498" y="3832232"/>
            <a:ext cx="949408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Mỗi bạn được cô thưởng số quyển vở là</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10" name="TextBox 9">
            <a:extLst>
              <a:ext uri="{FF2B5EF4-FFF2-40B4-BE49-F238E27FC236}">
                <a16:creationId xmlns:a16="http://schemas.microsoft.com/office/drawing/2014/main" id="{360EAD28-B304-CF1B-D3A8-C167329DFB78}"/>
              </a:ext>
            </a:extLst>
          </p:cNvPr>
          <p:cNvSpPr txBox="1"/>
          <p:nvPr/>
        </p:nvSpPr>
        <p:spPr>
          <a:xfrm>
            <a:off x="2952750" y="4517585"/>
            <a:ext cx="702945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180 : 36 = 5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quyển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0" name="TextBox 19">
            <a:extLst>
              <a:ext uri="{FF2B5EF4-FFF2-40B4-BE49-F238E27FC236}">
                <a16:creationId xmlns:a16="http://schemas.microsoft.com/office/drawing/2014/main" id="{B327A820-6945-19BA-9935-30BF83C0D8CC}"/>
              </a:ext>
            </a:extLst>
          </p:cNvPr>
          <p:cNvSpPr txBox="1"/>
          <p:nvPr/>
        </p:nvSpPr>
        <p:spPr>
          <a:xfrm>
            <a:off x="4499067" y="5251865"/>
            <a:ext cx="5703126"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Đáp</a:t>
            </a:r>
            <a:r>
              <a:rPr kumimoji="0" lang="en-US" sz="36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sng"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số</a:t>
            </a:r>
            <a:r>
              <a:rPr kumimoji="0" lang="en-US" sz="3600" b="1"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5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quyển</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vở</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53487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p:bldP spid="9" grpId="0"/>
      <p:bldP spid="10"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123116" y="3599489"/>
            <a:ext cx="12438231" cy="5145423"/>
          </a:xfrm>
          <a:prstGeom prst="rect">
            <a:avLst/>
          </a:prstGeom>
        </p:spPr>
      </p:pic>
      <p:pic>
        <p:nvPicPr>
          <p:cNvPr id="3" name="Picture 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762964" y="1294237"/>
            <a:ext cx="10666072" cy="4733071"/>
          </a:xfrm>
          <a:prstGeom prst="rect">
            <a:avLst/>
          </a:prstGeom>
        </p:spPr>
      </p:pic>
      <p:pic>
        <p:nvPicPr>
          <p:cNvPr id="5" name="Picture 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951827" flipH="1">
            <a:off x="10370963" y="1014978"/>
            <a:ext cx="4876800" cy="1438656"/>
          </a:xfrm>
          <a:prstGeom prst="rect">
            <a:avLst/>
          </a:prstGeom>
        </p:spPr>
      </p:pic>
      <p:pic>
        <p:nvPicPr>
          <p:cNvPr id="6" name="Picture 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2549091">
            <a:off x="-3055763" y="5732272"/>
            <a:ext cx="4876800" cy="1438656"/>
          </a:xfrm>
          <a:prstGeom prst="rect">
            <a:avLst/>
          </a:prstGeom>
        </p:spPr>
      </p:pic>
      <p:pic>
        <p:nvPicPr>
          <p:cNvPr id="7" name="Picture 7"/>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a:off x="5603262" y="1411146"/>
            <a:ext cx="1112477" cy="396447"/>
          </a:xfrm>
          <a:prstGeom prst="rect">
            <a:avLst/>
          </a:prstGeom>
        </p:spPr>
      </p:pic>
      <p:pic>
        <p:nvPicPr>
          <p:cNvPr id="8" name="Picture 8"/>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a:off x="5465868" y="463442"/>
            <a:ext cx="1285666" cy="1152278"/>
          </a:xfrm>
          <a:prstGeom prst="rect">
            <a:avLst/>
          </a:prstGeom>
        </p:spPr>
      </p:pic>
      <p:pic>
        <p:nvPicPr>
          <p:cNvPr id="9" name="Picture 9"/>
          <p:cNvPicPr>
            <a:picLocks noChangeAspect="1"/>
          </p:cNvPicPr>
          <p:nvPr/>
        </p:nvPicPr>
        <p:blipFill>
          <a:blip r:embed="rId13" cstate="print"/>
          <a:srcRect/>
          <a:stretch>
            <a:fillRect/>
          </a:stretch>
        </p:blipFill>
        <p:spPr>
          <a:xfrm rot="-894206">
            <a:off x="155404" y="-152662"/>
            <a:ext cx="1169977" cy="1187292"/>
          </a:xfrm>
          <a:prstGeom prst="rect">
            <a:avLst/>
          </a:prstGeom>
        </p:spPr>
      </p:pic>
      <p:pic>
        <p:nvPicPr>
          <p:cNvPr id="10" name="Picture 10"/>
          <p:cNvPicPr>
            <a:picLocks noChangeAspect="1"/>
          </p:cNvPicPr>
          <p:nvPr/>
        </p:nvPicPr>
        <p:blipFill>
          <a:blip r:embed="rId14" cstate="print"/>
          <a:srcRect/>
          <a:stretch>
            <a:fillRect/>
          </a:stretch>
        </p:blipFill>
        <p:spPr>
          <a:xfrm rot="958427">
            <a:off x="342742" y="1344743"/>
            <a:ext cx="560870" cy="838684"/>
          </a:xfrm>
          <a:prstGeom prst="rect">
            <a:avLst/>
          </a:prstGeom>
        </p:spPr>
      </p:pic>
      <p:pic>
        <p:nvPicPr>
          <p:cNvPr id="11" name="Picture 11"/>
          <p:cNvPicPr>
            <a:picLocks noChangeAspect="1"/>
          </p:cNvPicPr>
          <p:nvPr/>
        </p:nvPicPr>
        <p:blipFill>
          <a:blip r:embed="rId15" cstate="print"/>
          <a:srcRect/>
          <a:stretch>
            <a:fillRect/>
          </a:stretch>
        </p:blipFill>
        <p:spPr>
          <a:xfrm rot="789970">
            <a:off x="1782769" y="-152884"/>
            <a:ext cx="776831" cy="838684"/>
          </a:xfrm>
          <a:prstGeom prst="rect">
            <a:avLst/>
          </a:prstGeom>
        </p:spPr>
      </p:pic>
      <p:pic>
        <p:nvPicPr>
          <p:cNvPr id="12" name="Picture 12"/>
          <p:cNvPicPr>
            <a:picLocks noChangeAspect="1"/>
          </p:cNvPicPr>
          <p:nvPr/>
        </p:nvPicPr>
        <p:blipFill>
          <a:blip r:embed="rId16" cstate="print"/>
          <a:srcRect/>
          <a:stretch>
            <a:fillRect/>
          </a:stretch>
        </p:blipFill>
        <p:spPr>
          <a:xfrm rot="1232672">
            <a:off x="10886398" y="5061230"/>
            <a:ext cx="1443118" cy="1132246"/>
          </a:xfrm>
          <a:prstGeom prst="rect">
            <a:avLst/>
          </a:prstGeom>
        </p:spPr>
      </p:pic>
      <p:pic>
        <p:nvPicPr>
          <p:cNvPr id="13" name="Picture 13"/>
          <p:cNvPicPr>
            <a:picLocks noChangeAspect="1"/>
          </p:cNvPicPr>
          <p:nvPr/>
        </p:nvPicPr>
        <p:blipFill>
          <a:blip r:embed="rId17" cstate="print"/>
          <a:srcRect/>
          <a:stretch>
            <a:fillRect/>
          </a:stretch>
        </p:blipFill>
        <p:spPr>
          <a:xfrm rot="-874002">
            <a:off x="11176318" y="3557665"/>
            <a:ext cx="659765" cy="838684"/>
          </a:xfrm>
          <a:prstGeom prst="rect">
            <a:avLst/>
          </a:prstGeom>
        </p:spPr>
      </p:pic>
      <p:pic>
        <p:nvPicPr>
          <p:cNvPr id="14" name="Picture 14"/>
          <p:cNvPicPr>
            <a:picLocks noChangeAspect="1"/>
          </p:cNvPicPr>
          <p:nvPr/>
        </p:nvPicPr>
        <p:blipFill>
          <a:blip r:embed="rId18" cstate="print"/>
          <a:srcRect/>
          <a:stretch>
            <a:fillRect/>
          </a:stretch>
        </p:blipFill>
        <p:spPr>
          <a:xfrm rot="-797592">
            <a:off x="9858706" y="5706833"/>
            <a:ext cx="789061" cy="838684"/>
          </a:xfrm>
          <a:prstGeom prst="rect">
            <a:avLst/>
          </a:prstGeom>
        </p:spPr>
      </p:pic>
      <p:sp>
        <p:nvSpPr>
          <p:cNvPr id="15" name="Rectangle 14"/>
          <p:cNvSpPr/>
          <p:nvPr/>
        </p:nvSpPr>
        <p:spPr>
          <a:xfrm>
            <a:off x="2946026" y="1491542"/>
            <a:ext cx="6299949" cy="1795428"/>
          </a:xfrm>
          <a:prstGeom prst="rect">
            <a:avLst/>
          </a:prstGeom>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vi-VN" sz="11067" b="1" i="0" u="none" strike="noStrike" kern="1200" cap="none" spc="0" normalizeH="0" baseline="0" noProof="0" dirty="0" err="1">
                <a:ln w="12700" cmpd="sng">
                  <a:solidFill>
                    <a:srgbClr val="FF0000"/>
                  </a:solidFill>
                  <a:prstDash val="solid"/>
                </a:ln>
                <a:solidFill>
                  <a:prstClr val="white"/>
                </a:solidFill>
                <a:effectLst/>
                <a:uLnTx/>
                <a:uFillTx/>
                <a:latin typeface="Arial" panose="020B0604020202020204" pitchFamily="34" charset="0"/>
                <a:ea typeface="+mn-ea"/>
                <a:cs typeface="Times New Roman" panose="02020603050405020304" pitchFamily="18" charset="0"/>
              </a:rPr>
              <a:t>Dặn dò</a:t>
            </a:r>
            <a:endParaRPr kumimoji="0" lang="en-US" sz="11067"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a:ea typeface="+mn-ea"/>
              <a:cs typeface="Times New Roman" panose="02020603050405020304" pitchFamily="18" charset="0"/>
            </a:endParaRPr>
          </a:p>
        </p:txBody>
      </p:sp>
      <p:sp>
        <p:nvSpPr>
          <p:cNvPr id="16" name="Rectangle 142"/>
          <p:cNvSpPr>
            <a:spLocks noChangeArrowheads="1"/>
          </p:cNvSpPr>
          <p:nvPr/>
        </p:nvSpPr>
        <p:spPr bwMode="auto">
          <a:xfrm>
            <a:off x="1248063" y="3256562"/>
            <a:ext cx="1028840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rPr>
              <a:t>………………..</a:t>
            </a:r>
            <a:endParaRPr kumimoji="0" lang="vi-VN"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4042108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46"/>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25814" r="25232"/>
          <a:stretch/>
        </p:blipFill>
        <p:spPr>
          <a:xfrm>
            <a:off x="496186" y="1020725"/>
            <a:ext cx="12163647" cy="412543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816" y="10871"/>
            <a:ext cx="12192000" cy="6858000"/>
          </a:xfrm>
          <a:prstGeom prst="rect">
            <a:avLst/>
          </a:prstGeom>
        </p:spPr>
      </p:pic>
      <p:sp>
        <p:nvSpPr>
          <p:cNvPr id="13" name="TextBox 12"/>
          <p:cNvSpPr txBox="1"/>
          <p:nvPr/>
        </p:nvSpPr>
        <p:spPr>
          <a:xfrm>
            <a:off x="2948763" y="2140688"/>
            <a:ext cx="7116725" cy="156966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0" i="0" u="none" strike="noStrike" kern="0" cap="none" spc="0" normalizeH="0" baseline="0" noProof="0" dirty="0">
                <a:ln>
                  <a:noFill/>
                </a:ln>
                <a:solidFill>
                  <a:srgbClr val="FFFFFF"/>
                </a:solidFill>
                <a:effectLst/>
                <a:uLnTx/>
                <a:uFillTx/>
                <a:latin typeface="UTM Cookies" panose="02040603050506020204" pitchFamily="18" charset="0"/>
                <a:ea typeface="+mn-ea"/>
                <a:cs typeface="Arial"/>
                <a:sym typeface="Arial"/>
              </a:rPr>
              <a:t>TẠM BIỆT VÀ HẸN GẶP LẠI VÀO TIẾT HỌC SAU</a:t>
            </a:r>
          </a:p>
        </p:txBody>
      </p:sp>
      <p:pic>
        <p:nvPicPr>
          <p:cNvPr id="8194" name="Picture 2" descr="Coffee. Icedcoffee. Coffee Brewer | Hill&amp;#39;s Mixtape | Northern Irelan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0871"/>
            <a:ext cx="7855688" cy="373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174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627</Words>
  <Application>Microsoft Office PowerPoint</Application>
  <PresentationFormat>Widescreen</PresentationFormat>
  <Paragraphs>140</Paragraphs>
  <Slides>20</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微软雅黑</vt:lpstr>
      <vt:lpstr>#9Slide02 Noi dung dai</vt:lpstr>
      <vt:lpstr>Aachen</vt:lpstr>
      <vt:lpstr>Arial</vt:lpstr>
      <vt:lpstr>Calibri</vt:lpstr>
      <vt:lpstr>Calibri Light</vt:lpstr>
      <vt:lpstr>Cambria</vt:lpstr>
      <vt:lpstr>Coiny</vt:lpstr>
      <vt:lpstr>等线</vt:lpstr>
      <vt:lpstr>Times New Roman</vt:lpstr>
      <vt:lpstr>UTM Cookies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cp:revision>
  <dcterms:created xsi:type="dcterms:W3CDTF">2025-01-03T00:04:57Z</dcterms:created>
  <dcterms:modified xsi:type="dcterms:W3CDTF">2025-01-03T00:07:24Z</dcterms:modified>
</cp:coreProperties>
</file>