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D6E7E-CF15-48F2-9088-4029A855D9A3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98E42-DECC-4DA7-B826-0490E01D0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05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125A3-77AE-496B-B04C-07CB24D2E36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59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Hướ</a:t>
            </a:r>
            <a:r>
              <a:rPr lang="en-US"/>
              <a:t>ng dẫn: Nhấn vào lần lượt từng cây cỏ để đến câu hỏi. Kết thúc nhấn Cỏ chăm chỉ để end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17EF4A-A8B1-43BA-B56C-B5F92A5255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Nhấn vào Icon cỏ chăm chỉ quay về màn hình chính.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17EF4A-A8B1-43BA-B56C-B5F92A5255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34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125A3-77AE-496B-B04C-07CB24D2E36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882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125A3-77AE-496B-B04C-07CB24D2E36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721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291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194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897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125A3-77AE-496B-B04C-07CB24D2E36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26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E81C92-FB04-4531-AA7B-867E9634C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954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125A3-77AE-496B-B04C-07CB24D2E36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733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1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7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9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8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7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4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2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1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7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7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25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电脑合成图&#10;&#10;中度可信度描述已自动生成">
            <a:extLst>
              <a:ext uri="{FF2B5EF4-FFF2-40B4-BE49-F238E27FC236}">
                <a16:creationId xmlns:a16="http://schemas.microsoft.com/office/drawing/2014/main" id="{38D3B090-BD1B-188E-C7D5-348C634DCD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82" y="508000"/>
            <a:ext cx="11631636" cy="591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5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6087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62E0E-57AE-4630-9A52-C6D3F3BDDD26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BD943-7CB9-4571-A827-5B4A01ECB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slide" Target="slide5.xml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17" Type="http://schemas.microsoft.com/office/2007/relationships/hdphoto" Target="../media/hdphoto6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slide" Target="slide6.xml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9.png"/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12.wdp"/><Relationship Id="rId3" Type="http://schemas.openxmlformats.org/officeDocument/2006/relationships/slideLayout" Target="../slideLayouts/slideLayout2.xml"/><Relationship Id="rId7" Type="http://schemas.microsoft.com/office/2007/relationships/hdphoto" Target="../media/hdphoto9.wdp"/><Relationship Id="rId12" Type="http://schemas.openxmlformats.org/officeDocument/2006/relationships/image" Target="../media/image30.png"/><Relationship Id="rId17" Type="http://schemas.openxmlformats.org/officeDocument/2006/relationships/image" Target="../media/image33.png"/><Relationship Id="rId2" Type="http://schemas.openxmlformats.org/officeDocument/2006/relationships/audio" Target="../media/media1.mp3"/><Relationship Id="rId16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10.wdp"/><Relationship Id="rId1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4.png"/><Relationship Id="rId18" Type="http://schemas.openxmlformats.org/officeDocument/2006/relationships/image" Target="../media/image38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12" Type="http://schemas.microsoft.com/office/2007/relationships/hdphoto" Target="../media/hdphoto11.wdp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openxmlformats.org/officeDocument/2006/relationships/image" Target="../media/image36.png"/><Relationship Id="rId1" Type="http://schemas.microsoft.com/office/2007/relationships/media" Target="../media/media2.mp3"/><Relationship Id="rId6" Type="http://schemas.microsoft.com/office/2007/relationships/hdphoto" Target="../media/hdphoto13.wdp"/><Relationship Id="rId11" Type="http://schemas.openxmlformats.org/officeDocument/2006/relationships/image" Target="../media/image29.png"/><Relationship Id="rId5" Type="http://schemas.openxmlformats.org/officeDocument/2006/relationships/image" Target="../media/image31.png"/><Relationship Id="rId15" Type="http://schemas.openxmlformats.org/officeDocument/2006/relationships/image" Target="../media/image35.png"/><Relationship Id="rId10" Type="http://schemas.openxmlformats.org/officeDocument/2006/relationships/image" Target="../media/image28.png"/><Relationship Id="rId4" Type="http://schemas.openxmlformats.org/officeDocument/2006/relationships/audio" Target="../media/audio3.wav"/><Relationship Id="rId9" Type="http://schemas.openxmlformats.org/officeDocument/2006/relationships/image" Target="../media/image27.png"/><Relationship Id="rId1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42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D310B36-59A5-DCC5-8B75-27292A8E5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B830F8C0-C741-763E-9EA0-4E7515AE1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84" t="11959" r="11818"/>
          <a:stretch/>
        </p:blipFill>
        <p:spPr>
          <a:xfrm>
            <a:off x="891409" y="482600"/>
            <a:ext cx="10350500" cy="60443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C252311-5B28-D452-D611-B7EF42583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174580" y="-280200"/>
            <a:ext cx="4619311" cy="4619311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812F7956-7370-9BB9-D4F0-B034500A7A21}"/>
              </a:ext>
            </a:extLst>
          </p:cNvPr>
          <p:cNvGrpSpPr/>
          <p:nvPr/>
        </p:nvGrpSpPr>
        <p:grpSpPr>
          <a:xfrm>
            <a:off x="7923982" y="2736534"/>
            <a:ext cx="4743064" cy="4151946"/>
            <a:chOff x="8236467" y="3278909"/>
            <a:chExt cx="3984357" cy="3463837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1460383-D6A0-7500-04DF-C37AAF54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13C10393-FAAC-3C1D-2502-0FBB1A45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2" name="图片 55">
            <a:extLst>
              <a:ext uri="{FF2B5EF4-FFF2-40B4-BE49-F238E27FC236}">
                <a16:creationId xmlns:a16="http://schemas.microsoft.com/office/drawing/2014/main" id="{D467F1D0-DB00-0F11-B2F5-6FC8C7CF08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2479" flipH="1">
            <a:off x="8250529" y="65377"/>
            <a:ext cx="3787327" cy="4619311"/>
          </a:xfrm>
          <a:prstGeom prst="rect">
            <a:avLst/>
          </a:prstGeom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7AEA3F46-1014-283D-3A1F-AC79A148F6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4569" r="19755" b="3868"/>
          <a:stretch/>
        </p:blipFill>
        <p:spPr>
          <a:xfrm>
            <a:off x="662" y="1925757"/>
            <a:ext cx="3772155" cy="487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6B6B74-D617-2A81-1FD9-0F80C2E46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9360" y="1535611"/>
            <a:ext cx="5407621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8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hlinkClick r:id="rId3" action="ppaction://hlinksldjump"/>
            <a:extLst>
              <a:ext uri="{FF2B5EF4-FFF2-40B4-BE49-F238E27FC236}">
                <a16:creationId xmlns:a16="http://schemas.microsoft.com/office/drawing/2014/main" id="{F6C3A562-E0FD-6763-340E-ED58B7FBA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4472" y="2930594"/>
            <a:ext cx="2613320" cy="3253318"/>
          </a:xfrm>
          <a:prstGeom prst="rect">
            <a:avLst/>
          </a:prstGeom>
        </p:spPr>
      </p:pic>
      <p:pic>
        <p:nvPicPr>
          <p:cNvPr id="16" name="Picture 15">
            <a:hlinkClick r:id="rId6" action="ppaction://hlinksldjump"/>
            <a:extLst>
              <a:ext uri="{FF2B5EF4-FFF2-40B4-BE49-F238E27FC236}">
                <a16:creationId xmlns:a16="http://schemas.microsoft.com/office/drawing/2014/main" id="{FC6B7000-82D8-C990-7758-CAC150EB4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3880" y="3218999"/>
            <a:ext cx="2649545" cy="3308058"/>
          </a:xfrm>
          <a:prstGeom prst="rect">
            <a:avLst/>
          </a:prstGeom>
        </p:spPr>
      </p:pic>
      <p:pic>
        <p:nvPicPr>
          <p:cNvPr id="17" name="Picture 16">
            <a:hlinkClick r:id="rId3" action="ppaction://hlinksldjump"/>
            <a:extLst>
              <a:ext uri="{FF2B5EF4-FFF2-40B4-BE49-F238E27FC236}">
                <a16:creationId xmlns:a16="http://schemas.microsoft.com/office/drawing/2014/main" id="{E34C162D-E3CB-846D-B6AF-4F7521569B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9834" y="3029105"/>
            <a:ext cx="2723980" cy="3391078"/>
          </a:xfrm>
          <a:prstGeom prst="rect">
            <a:avLst/>
          </a:prstGeom>
        </p:spPr>
      </p:pic>
      <p:pic>
        <p:nvPicPr>
          <p:cNvPr id="19" name="Picture 18">
            <a:hlinkClick r:id="rId11" action="ppaction://hlinksldjump"/>
            <a:extLst>
              <a:ext uri="{FF2B5EF4-FFF2-40B4-BE49-F238E27FC236}">
                <a16:creationId xmlns:a16="http://schemas.microsoft.com/office/drawing/2014/main" id="{C9182792-4725-4B15-CC88-A616339677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772" y="1202642"/>
            <a:ext cx="9656064" cy="131104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06C614-0B19-860E-F95E-ECEB7D643DCF}"/>
              </a:ext>
            </a:extLst>
          </p:cNvPr>
          <p:cNvGrpSpPr/>
          <p:nvPr/>
        </p:nvGrpSpPr>
        <p:grpSpPr>
          <a:xfrm rot="20669035">
            <a:off x="-537653" y="-86662"/>
            <a:ext cx="4657771" cy="2143954"/>
            <a:chOff x="2152191" y="2295860"/>
            <a:chExt cx="3866191" cy="186088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FBC43EA-CBB9-DF2B-5A69-7531F7270A2C}"/>
                </a:ext>
              </a:extLst>
            </p:cNvPr>
            <p:cNvSpPr/>
            <p:nvPr/>
          </p:nvSpPr>
          <p:spPr>
            <a:xfrm>
              <a:off x="2303557" y="2295860"/>
              <a:ext cx="3599571" cy="1860883"/>
            </a:xfrm>
            <a:custGeom>
              <a:avLst/>
              <a:gdLst>
                <a:gd name="connsiteX0" fmla="*/ 1954709 w 3973596"/>
                <a:gd name="connsiteY0" fmla="*/ 0 h 1801466"/>
                <a:gd name="connsiteX1" fmla="*/ 2537121 w 3973596"/>
                <a:gd name="connsiteY1" fmla="*/ 309666 h 1801466"/>
                <a:gd name="connsiteX2" fmla="*/ 2596640 w 3973596"/>
                <a:gd name="connsiteY2" fmla="*/ 419321 h 1801466"/>
                <a:gd name="connsiteX3" fmla="*/ 2602905 w 3973596"/>
                <a:gd name="connsiteY3" fmla="*/ 411727 h 1801466"/>
                <a:gd name="connsiteX4" fmla="*/ 2879048 w 3973596"/>
                <a:gd name="connsiteY4" fmla="*/ 297345 h 1801466"/>
                <a:gd name="connsiteX5" fmla="*/ 3261639 w 3973596"/>
                <a:gd name="connsiteY5" fmla="*/ 609166 h 1801466"/>
                <a:gd name="connsiteX6" fmla="*/ 3268062 w 3973596"/>
                <a:gd name="connsiteY6" fmla="*/ 672885 h 1801466"/>
                <a:gd name="connsiteX7" fmla="*/ 3316027 w 3973596"/>
                <a:gd name="connsiteY7" fmla="*/ 662260 h 1801466"/>
                <a:gd name="connsiteX8" fmla="*/ 3426322 w 3973596"/>
                <a:gd name="connsiteY8" fmla="*/ 654326 h 1801466"/>
                <a:gd name="connsiteX9" fmla="*/ 3973596 w 3973596"/>
                <a:gd name="connsiteY9" fmla="*/ 1044851 h 1801466"/>
                <a:gd name="connsiteX10" fmla="*/ 3426322 w 3973596"/>
                <a:gd name="connsiteY10" fmla="*/ 1435376 h 1801466"/>
                <a:gd name="connsiteX11" fmla="*/ 3120336 w 3973596"/>
                <a:gd name="connsiteY11" fmla="*/ 1368681 h 1801466"/>
                <a:gd name="connsiteX12" fmla="*/ 3065917 w 3973596"/>
                <a:gd name="connsiteY12" fmla="*/ 1336641 h 1801466"/>
                <a:gd name="connsiteX13" fmla="*/ 3060829 w 3973596"/>
                <a:gd name="connsiteY13" fmla="*/ 1370354 h 1801466"/>
                <a:gd name="connsiteX14" fmla="*/ 2351125 w 3973596"/>
                <a:gd name="connsiteY14" fmla="*/ 1756740 h 1801466"/>
                <a:gd name="connsiteX15" fmla="*/ 1731580 w 3973596"/>
                <a:gd name="connsiteY15" fmla="*/ 1523755 h 1801466"/>
                <a:gd name="connsiteX16" fmla="*/ 1724686 w 3973596"/>
                <a:gd name="connsiteY16" fmla="*/ 1514481 h 1801466"/>
                <a:gd name="connsiteX17" fmla="*/ 1712498 w 3973596"/>
                <a:gd name="connsiteY17" fmla="*/ 1549293 h 1801466"/>
                <a:gd name="connsiteX18" fmla="*/ 1283400 w 3973596"/>
                <a:gd name="connsiteY18" fmla="*/ 1801466 h 1801466"/>
                <a:gd name="connsiteX19" fmla="*/ 827167 w 3973596"/>
                <a:gd name="connsiteY19" fmla="*/ 1471790 h 1801466"/>
                <a:gd name="connsiteX20" fmla="*/ 823474 w 3973596"/>
                <a:gd name="connsiteY20" fmla="*/ 1439308 h 1801466"/>
                <a:gd name="connsiteX21" fmla="*/ 794990 w 3973596"/>
                <a:gd name="connsiteY21" fmla="*/ 1465281 h 1801466"/>
                <a:gd name="connsiteX22" fmla="*/ 465694 w 3973596"/>
                <a:gd name="connsiteY22" fmla="*/ 1567897 h 1801466"/>
                <a:gd name="connsiteX23" fmla="*/ 0 w 3973596"/>
                <a:gd name="connsiteY23" fmla="*/ 1217542 h 1801466"/>
                <a:gd name="connsiteX24" fmla="*/ 465694 w 3973596"/>
                <a:gd name="connsiteY24" fmla="*/ 867187 h 1801466"/>
                <a:gd name="connsiteX25" fmla="*/ 646963 w 3973596"/>
                <a:gd name="connsiteY25" fmla="*/ 894720 h 1801466"/>
                <a:gd name="connsiteX26" fmla="*/ 692529 w 3973596"/>
                <a:gd name="connsiteY26" fmla="*/ 913327 h 1801466"/>
                <a:gd name="connsiteX27" fmla="*/ 679602 w 3973596"/>
                <a:gd name="connsiteY27" fmla="*/ 851452 h 1801466"/>
                <a:gd name="connsiteX28" fmla="*/ 1042166 w 3973596"/>
                <a:gd name="connsiteY28" fmla="*/ 501097 h 1801466"/>
                <a:gd name="connsiteX29" fmla="*/ 1244879 w 3973596"/>
                <a:gd name="connsiteY29" fmla="*/ 560932 h 1801466"/>
                <a:gd name="connsiteX30" fmla="*/ 1264986 w 3973596"/>
                <a:gd name="connsiteY30" fmla="*/ 576963 h 1801466"/>
                <a:gd name="connsiteX31" fmla="*/ 1266614 w 3973596"/>
                <a:gd name="connsiteY31" fmla="*/ 560814 h 1801466"/>
                <a:gd name="connsiteX32" fmla="*/ 1954709 w 3973596"/>
                <a:gd name="connsiteY32" fmla="*/ 0 h 18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973596" h="1801466">
                  <a:moveTo>
                    <a:pt x="1954709" y="0"/>
                  </a:moveTo>
                  <a:cubicBezTo>
                    <a:pt x="2197150" y="0"/>
                    <a:pt x="2410901" y="122836"/>
                    <a:pt x="2537121" y="309666"/>
                  </a:cubicBezTo>
                  <a:lnTo>
                    <a:pt x="2596640" y="419321"/>
                  </a:lnTo>
                  <a:lnTo>
                    <a:pt x="2602905" y="411727"/>
                  </a:lnTo>
                  <a:cubicBezTo>
                    <a:pt x="2673576" y="341056"/>
                    <a:pt x="2771208" y="297345"/>
                    <a:pt x="2879048" y="297345"/>
                  </a:cubicBezTo>
                  <a:cubicBezTo>
                    <a:pt x="3067769" y="297345"/>
                    <a:pt x="3225224" y="431210"/>
                    <a:pt x="3261639" y="609166"/>
                  </a:cubicBezTo>
                  <a:lnTo>
                    <a:pt x="3268062" y="672885"/>
                  </a:lnTo>
                  <a:lnTo>
                    <a:pt x="3316027" y="662260"/>
                  </a:lnTo>
                  <a:cubicBezTo>
                    <a:pt x="3351654" y="657058"/>
                    <a:pt x="3388541" y="654326"/>
                    <a:pt x="3426322" y="654326"/>
                  </a:cubicBezTo>
                  <a:cubicBezTo>
                    <a:pt x="3728573" y="654326"/>
                    <a:pt x="3973596" y="829170"/>
                    <a:pt x="3973596" y="1044851"/>
                  </a:cubicBezTo>
                  <a:cubicBezTo>
                    <a:pt x="3973596" y="1260532"/>
                    <a:pt x="3728573" y="1435376"/>
                    <a:pt x="3426322" y="1435376"/>
                  </a:cubicBezTo>
                  <a:cubicBezTo>
                    <a:pt x="3312978" y="1435376"/>
                    <a:pt x="3207682" y="1410789"/>
                    <a:pt x="3120336" y="1368681"/>
                  </a:cubicBezTo>
                  <a:lnTo>
                    <a:pt x="3065917" y="1336641"/>
                  </a:lnTo>
                  <a:lnTo>
                    <a:pt x="3060829" y="1370354"/>
                  </a:lnTo>
                  <a:cubicBezTo>
                    <a:pt x="2993280" y="1590864"/>
                    <a:pt x="2701201" y="1756740"/>
                    <a:pt x="2351125" y="1756740"/>
                  </a:cubicBezTo>
                  <a:cubicBezTo>
                    <a:pt x="2088568" y="1756740"/>
                    <a:pt x="1858635" y="1663435"/>
                    <a:pt x="1731580" y="1523755"/>
                  </a:cubicBezTo>
                  <a:lnTo>
                    <a:pt x="1724686" y="1514481"/>
                  </a:lnTo>
                  <a:lnTo>
                    <a:pt x="1712498" y="1549293"/>
                  </a:lnTo>
                  <a:cubicBezTo>
                    <a:pt x="1641801" y="1697485"/>
                    <a:pt x="1476297" y="1801466"/>
                    <a:pt x="1283400" y="1801466"/>
                  </a:cubicBezTo>
                  <a:cubicBezTo>
                    <a:pt x="1058354" y="1801466"/>
                    <a:pt x="870591" y="1659936"/>
                    <a:pt x="827167" y="1471790"/>
                  </a:cubicBezTo>
                  <a:lnTo>
                    <a:pt x="823474" y="1439308"/>
                  </a:lnTo>
                  <a:lnTo>
                    <a:pt x="794990" y="1465281"/>
                  </a:lnTo>
                  <a:cubicBezTo>
                    <a:pt x="710716" y="1528682"/>
                    <a:pt x="594292" y="1567897"/>
                    <a:pt x="465694" y="1567897"/>
                  </a:cubicBezTo>
                  <a:cubicBezTo>
                    <a:pt x="208498" y="1567897"/>
                    <a:pt x="0" y="1411038"/>
                    <a:pt x="0" y="1217542"/>
                  </a:cubicBezTo>
                  <a:cubicBezTo>
                    <a:pt x="0" y="1024046"/>
                    <a:pt x="208498" y="867187"/>
                    <a:pt x="465694" y="867187"/>
                  </a:cubicBezTo>
                  <a:cubicBezTo>
                    <a:pt x="529993" y="867187"/>
                    <a:pt x="591248" y="876991"/>
                    <a:pt x="646963" y="894720"/>
                  </a:cubicBezTo>
                  <a:lnTo>
                    <a:pt x="692529" y="913327"/>
                  </a:lnTo>
                  <a:lnTo>
                    <a:pt x="679602" y="851452"/>
                  </a:lnTo>
                  <a:cubicBezTo>
                    <a:pt x="679602" y="657956"/>
                    <a:pt x="841927" y="501097"/>
                    <a:pt x="1042166" y="501097"/>
                  </a:cubicBezTo>
                  <a:cubicBezTo>
                    <a:pt x="1117256" y="501097"/>
                    <a:pt x="1187014" y="523155"/>
                    <a:pt x="1244879" y="560932"/>
                  </a:cubicBezTo>
                  <a:lnTo>
                    <a:pt x="1264986" y="576963"/>
                  </a:lnTo>
                  <a:lnTo>
                    <a:pt x="1266614" y="560814"/>
                  </a:lnTo>
                  <a:cubicBezTo>
                    <a:pt x="1332107" y="240759"/>
                    <a:pt x="1615292" y="0"/>
                    <a:pt x="19547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36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44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5BF1BA-2C3E-A3E7-A93E-808AF3087B48}"/>
                </a:ext>
              </a:extLst>
            </p:cNvPr>
            <p:cNvSpPr txBox="1"/>
            <p:nvPr/>
          </p:nvSpPr>
          <p:spPr>
            <a:xfrm rot="21373733">
              <a:off x="2152191" y="2871724"/>
              <a:ext cx="3866191" cy="1272504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E8387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#9Slide05 Angelline" pitchFamily="2" charset="0"/>
                  <a:ea typeface="Cambria" panose="02040503050406030204" pitchFamily="18" charset="0"/>
                  <a:cs typeface="+mn-cs"/>
                </a:rPr>
                <a:t>Trò chơi</a:t>
              </a:r>
              <a:endParaRPr kumimoji="0" lang="vi-VN" sz="4400" b="1" i="0" u="none" strike="noStrike" kern="1200" cap="none" spc="0" normalizeH="0" baseline="0" noProof="0">
                <a:ln>
                  <a:noFill/>
                </a:ln>
                <a:solidFill>
                  <a:srgbClr val="E838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Angelline" pitchFamily="2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D1C0A69F-A289-A207-7B52-F0E0643A82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3462" flipH="1">
            <a:off x="9977338" y="844594"/>
            <a:ext cx="1707951" cy="15341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CB82FC-20AD-1198-C1D4-F416E07B2DB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6028" flipH="1">
            <a:off x="1637648" y="1591182"/>
            <a:ext cx="1604381" cy="12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1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" accel="10000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 214">
            <a:extLst>
              <a:ext uri="{FF2B5EF4-FFF2-40B4-BE49-F238E27FC236}">
                <a16:creationId xmlns:a16="http://schemas.microsoft.com/office/drawing/2014/main" id="{752DE730-BCF3-BA8A-5D58-FA6B371B6B5D}"/>
              </a:ext>
            </a:extLst>
          </p:cNvPr>
          <p:cNvGrpSpPr/>
          <p:nvPr/>
        </p:nvGrpSpPr>
        <p:grpSpPr>
          <a:xfrm>
            <a:off x="-693571" y="150873"/>
            <a:ext cx="13579140" cy="2481393"/>
            <a:chOff x="-693571" y="150873"/>
            <a:chExt cx="13579140" cy="24813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AADB9A-A95C-884C-5CCA-1ABEC885DA5C}"/>
                </a:ext>
              </a:extLst>
            </p:cNvPr>
            <p:cNvSpPr/>
            <p:nvPr/>
          </p:nvSpPr>
          <p:spPr>
            <a:xfrm>
              <a:off x="-693571" y="258857"/>
              <a:ext cx="13579140" cy="1719865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8F94FB-0DF1-8F15-172B-E40A0E96B477}"/>
                </a:ext>
              </a:extLst>
            </p:cNvPr>
            <p:cNvSpPr txBox="1"/>
            <p:nvPr/>
          </p:nvSpPr>
          <p:spPr>
            <a:xfrm>
              <a:off x="1633591" y="260055"/>
              <a:ext cx="10456394" cy="1242184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6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3500 : 50</a:t>
              </a:r>
            </a:p>
          </p:txBody>
        </p:sp>
        <p:pic>
          <p:nvPicPr>
            <p:cNvPr id="16" name="Picture 15">
              <a:hlinkClick r:id="rId5" action="ppaction://hlinksldjump"/>
              <a:extLst>
                <a:ext uri="{FF2B5EF4-FFF2-40B4-BE49-F238E27FC236}">
                  <a16:creationId xmlns:a16="http://schemas.microsoft.com/office/drawing/2014/main" id="{AB47D43D-1950-51ED-D4A8-373F8D7BC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857" y="150873"/>
              <a:ext cx="2164532" cy="2481393"/>
            </a:xfrm>
            <a:prstGeom prst="rect">
              <a:avLst/>
            </a:prstGeom>
          </p:spPr>
        </p:pic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678A712-A920-F12A-1FD7-4F015E49E559}"/>
              </a:ext>
            </a:extLst>
          </p:cNvPr>
          <p:cNvGrpSpPr/>
          <p:nvPr/>
        </p:nvGrpSpPr>
        <p:grpSpPr>
          <a:xfrm>
            <a:off x="1642669" y="3803715"/>
            <a:ext cx="8546543" cy="1364750"/>
            <a:chOff x="2098496" y="3659454"/>
            <a:chExt cx="8546543" cy="1198789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4A8AEE6-652F-5802-872D-B0BE9615D12B}"/>
                </a:ext>
              </a:extLst>
            </p:cNvPr>
            <p:cNvSpPr/>
            <p:nvPr/>
          </p:nvSpPr>
          <p:spPr>
            <a:xfrm>
              <a:off x="2228688" y="380131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164" name="Google Shape;282;p27">
              <a:extLst>
                <a:ext uri="{FF2B5EF4-FFF2-40B4-BE49-F238E27FC236}">
                  <a16:creationId xmlns:a16="http://schemas.microsoft.com/office/drawing/2014/main" id="{94BD5A3D-3A11-5F33-2C76-24C5AE85503F}"/>
                </a:ext>
              </a:extLst>
            </p:cNvPr>
            <p:cNvGrpSpPr/>
            <p:nvPr/>
          </p:nvGrpSpPr>
          <p:grpSpPr>
            <a:xfrm rot="-488383">
              <a:off x="2098496" y="3659454"/>
              <a:ext cx="1094690" cy="1171482"/>
              <a:chOff x="2769810" y="1396779"/>
              <a:chExt cx="508124" cy="605419"/>
            </a:xfrm>
          </p:grpSpPr>
          <p:sp>
            <p:nvSpPr>
              <p:cNvPr id="165" name="Google Shape;283;p27">
                <a:extLst>
                  <a:ext uri="{FF2B5EF4-FFF2-40B4-BE49-F238E27FC236}">
                    <a16:creationId xmlns:a16="http://schemas.microsoft.com/office/drawing/2014/main" id="{D141B7AC-D6BF-37F9-3C64-28EB37B5C7AA}"/>
                  </a:ext>
                </a:extLst>
              </p:cNvPr>
              <p:cNvSpPr/>
              <p:nvPr/>
            </p:nvSpPr>
            <p:spPr>
              <a:xfrm>
                <a:off x="2769810" y="1396779"/>
                <a:ext cx="508124" cy="605419"/>
              </a:xfrm>
              <a:custGeom>
                <a:avLst/>
                <a:gdLst/>
                <a:ahLst/>
                <a:cxnLst/>
                <a:rect l="l" t="t" r="r" b="b"/>
                <a:pathLst>
                  <a:path w="11526" h="13733" extrusionOk="0">
                    <a:moveTo>
                      <a:pt x="6561" y="3755"/>
                    </a:moveTo>
                    <a:cubicBezTo>
                      <a:pt x="7763" y="3755"/>
                      <a:pt x="8239" y="4243"/>
                      <a:pt x="8239" y="5076"/>
                    </a:cubicBezTo>
                    <a:cubicBezTo>
                      <a:pt x="8239" y="5922"/>
                      <a:pt x="7763" y="6422"/>
                      <a:pt x="6561" y="6422"/>
                    </a:cubicBezTo>
                    <a:lnTo>
                      <a:pt x="4536" y="6422"/>
                    </a:lnTo>
                    <a:lnTo>
                      <a:pt x="4536" y="3755"/>
                    </a:lnTo>
                    <a:close/>
                    <a:moveTo>
                      <a:pt x="6703" y="8636"/>
                    </a:moveTo>
                    <a:cubicBezTo>
                      <a:pt x="7811" y="8636"/>
                      <a:pt x="8525" y="9077"/>
                      <a:pt x="8525" y="10053"/>
                    </a:cubicBezTo>
                    <a:cubicBezTo>
                      <a:pt x="8525" y="11089"/>
                      <a:pt x="7870" y="11518"/>
                      <a:pt x="6703" y="11518"/>
                    </a:cubicBezTo>
                    <a:lnTo>
                      <a:pt x="4536" y="11518"/>
                    </a:lnTo>
                    <a:lnTo>
                      <a:pt x="4536" y="8636"/>
                    </a:lnTo>
                    <a:close/>
                    <a:moveTo>
                      <a:pt x="2279" y="0"/>
                    </a:moveTo>
                    <a:cubicBezTo>
                      <a:pt x="2117" y="0"/>
                      <a:pt x="1951" y="32"/>
                      <a:pt x="1786" y="100"/>
                    </a:cubicBezTo>
                    <a:cubicBezTo>
                      <a:pt x="834" y="492"/>
                      <a:pt x="726" y="1790"/>
                      <a:pt x="1584" y="2350"/>
                    </a:cubicBezTo>
                    <a:cubicBezTo>
                      <a:pt x="1536" y="2528"/>
                      <a:pt x="1500" y="2719"/>
                      <a:pt x="1500" y="2909"/>
                    </a:cubicBezTo>
                    <a:lnTo>
                      <a:pt x="1500" y="10768"/>
                    </a:lnTo>
                    <a:cubicBezTo>
                      <a:pt x="1358" y="10672"/>
                      <a:pt x="1179" y="10625"/>
                      <a:pt x="1012" y="10625"/>
                    </a:cubicBezTo>
                    <a:cubicBezTo>
                      <a:pt x="417" y="10637"/>
                      <a:pt x="0" y="11208"/>
                      <a:pt x="179" y="11768"/>
                    </a:cubicBezTo>
                    <a:cubicBezTo>
                      <a:pt x="295" y="12167"/>
                      <a:pt x="650" y="12409"/>
                      <a:pt x="1024" y="12409"/>
                    </a:cubicBezTo>
                    <a:cubicBezTo>
                      <a:pt x="1185" y="12409"/>
                      <a:pt x="1350" y="12365"/>
                      <a:pt x="1500" y="12268"/>
                    </a:cubicBezTo>
                    <a:lnTo>
                      <a:pt x="1500" y="12363"/>
                    </a:lnTo>
                    <a:cubicBezTo>
                      <a:pt x="1500" y="13256"/>
                      <a:pt x="1989" y="13732"/>
                      <a:pt x="2882" y="13732"/>
                    </a:cubicBezTo>
                    <a:lnTo>
                      <a:pt x="7132" y="13732"/>
                    </a:lnTo>
                    <a:cubicBezTo>
                      <a:pt x="9894" y="13732"/>
                      <a:pt x="11525" y="12303"/>
                      <a:pt x="11525" y="10089"/>
                    </a:cubicBezTo>
                    <a:cubicBezTo>
                      <a:pt x="11514" y="8529"/>
                      <a:pt x="10406" y="7600"/>
                      <a:pt x="8978" y="7339"/>
                    </a:cubicBezTo>
                    <a:lnTo>
                      <a:pt x="8978" y="7291"/>
                    </a:lnTo>
                    <a:cubicBezTo>
                      <a:pt x="10478" y="6827"/>
                      <a:pt x="11133" y="5838"/>
                      <a:pt x="11133" y="4588"/>
                    </a:cubicBezTo>
                    <a:cubicBezTo>
                      <a:pt x="11144" y="3790"/>
                      <a:pt x="10811" y="3017"/>
                      <a:pt x="10216" y="2481"/>
                    </a:cubicBezTo>
                    <a:cubicBezTo>
                      <a:pt x="11192" y="2147"/>
                      <a:pt x="11383" y="838"/>
                      <a:pt x="10537" y="242"/>
                    </a:cubicBezTo>
                    <a:cubicBezTo>
                      <a:pt x="10306" y="80"/>
                      <a:pt x="10051" y="6"/>
                      <a:pt x="9802" y="6"/>
                    </a:cubicBezTo>
                    <a:cubicBezTo>
                      <a:pt x="9141" y="6"/>
                      <a:pt x="8525" y="526"/>
                      <a:pt x="8525" y="1278"/>
                    </a:cubicBezTo>
                    <a:cubicBezTo>
                      <a:pt x="8525" y="1421"/>
                      <a:pt x="8549" y="1552"/>
                      <a:pt x="8597" y="1683"/>
                    </a:cubicBezTo>
                    <a:cubicBezTo>
                      <a:pt x="8144" y="1588"/>
                      <a:pt x="7668" y="1540"/>
                      <a:pt x="7203" y="1540"/>
                    </a:cubicBezTo>
                    <a:lnTo>
                      <a:pt x="3524" y="1540"/>
                    </a:lnTo>
                    <a:cubicBezTo>
                      <a:pt x="3702" y="713"/>
                      <a:pt x="3049" y="0"/>
                      <a:pt x="2279" y="0"/>
                    </a:cubicBezTo>
                    <a:close/>
                  </a:path>
                </a:pathLst>
              </a:custGeom>
              <a:solidFill>
                <a:srgbClr val="DD8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6" name="Google Shape;284;p27">
                <a:extLst>
                  <a:ext uri="{FF2B5EF4-FFF2-40B4-BE49-F238E27FC236}">
                    <a16:creationId xmlns:a16="http://schemas.microsoft.com/office/drawing/2014/main" id="{BBDB565D-EEB6-93E9-F21E-758025BDE05F}"/>
                  </a:ext>
                </a:extLst>
              </p:cNvPr>
              <p:cNvSpPr/>
              <p:nvPr/>
            </p:nvSpPr>
            <p:spPr>
              <a:xfrm>
                <a:off x="2828046" y="1421599"/>
                <a:ext cx="73534" cy="6343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9" extrusionOk="0">
                    <a:moveTo>
                      <a:pt x="953" y="1"/>
                    </a:moveTo>
                    <a:cubicBezTo>
                      <a:pt x="322" y="1"/>
                      <a:pt x="1" y="775"/>
                      <a:pt x="453" y="1227"/>
                    </a:cubicBezTo>
                    <a:cubicBezTo>
                      <a:pt x="599" y="1373"/>
                      <a:pt x="778" y="1439"/>
                      <a:pt x="952" y="1439"/>
                    </a:cubicBezTo>
                    <a:cubicBezTo>
                      <a:pt x="1318" y="1439"/>
                      <a:pt x="1668" y="1151"/>
                      <a:pt x="1668" y="715"/>
                    </a:cubicBezTo>
                    <a:cubicBezTo>
                      <a:pt x="1668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7" name="Google Shape;285;p27">
                <a:extLst>
                  <a:ext uri="{FF2B5EF4-FFF2-40B4-BE49-F238E27FC236}">
                    <a16:creationId xmlns:a16="http://schemas.microsoft.com/office/drawing/2014/main" id="{E07A2DDB-0D12-B7B2-8E44-BFE3ECA64DA1}"/>
                  </a:ext>
                </a:extLst>
              </p:cNvPr>
              <p:cNvSpPr/>
              <p:nvPr/>
            </p:nvSpPr>
            <p:spPr>
              <a:xfrm>
                <a:off x="3159786" y="1421599"/>
                <a:ext cx="73534" cy="6321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4" extrusionOk="0">
                    <a:moveTo>
                      <a:pt x="953" y="1"/>
                    </a:moveTo>
                    <a:cubicBezTo>
                      <a:pt x="310" y="1"/>
                      <a:pt x="1" y="775"/>
                      <a:pt x="441" y="1227"/>
                    </a:cubicBezTo>
                    <a:cubicBezTo>
                      <a:pt x="587" y="1369"/>
                      <a:pt x="766" y="1433"/>
                      <a:pt x="942" y="1433"/>
                    </a:cubicBezTo>
                    <a:cubicBezTo>
                      <a:pt x="1312" y="1433"/>
                      <a:pt x="1667" y="1151"/>
                      <a:pt x="1667" y="715"/>
                    </a:cubicBezTo>
                    <a:cubicBezTo>
                      <a:pt x="1667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8" name="Google Shape;286;p27">
                <a:extLst>
                  <a:ext uri="{FF2B5EF4-FFF2-40B4-BE49-F238E27FC236}">
                    <a16:creationId xmlns:a16="http://schemas.microsoft.com/office/drawing/2014/main" id="{CED07893-5A17-D638-247E-236164C445D6}"/>
                  </a:ext>
                </a:extLst>
              </p:cNvPr>
              <p:cNvSpPr/>
              <p:nvPr/>
            </p:nvSpPr>
            <p:spPr>
              <a:xfrm>
                <a:off x="2860581" y="1494559"/>
                <a:ext cx="392136" cy="477705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10836" extrusionOk="0">
                    <a:moveTo>
                      <a:pt x="4537" y="1120"/>
                    </a:moveTo>
                    <a:cubicBezTo>
                      <a:pt x="5621" y="1120"/>
                      <a:pt x="6561" y="1644"/>
                      <a:pt x="6502" y="3156"/>
                    </a:cubicBezTo>
                    <a:cubicBezTo>
                      <a:pt x="6478" y="3894"/>
                      <a:pt x="5609" y="4597"/>
                      <a:pt x="4537" y="4597"/>
                    </a:cubicBezTo>
                    <a:lnTo>
                      <a:pt x="2168" y="4597"/>
                    </a:lnTo>
                    <a:lnTo>
                      <a:pt x="2168" y="1120"/>
                    </a:lnTo>
                    <a:close/>
                    <a:moveTo>
                      <a:pt x="4621" y="6109"/>
                    </a:moveTo>
                    <a:cubicBezTo>
                      <a:pt x="5609" y="6109"/>
                      <a:pt x="6680" y="6347"/>
                      <a:pt x="6680" y="7764"/>
                    </a:cubicBezTo>
                    <a:cubicBezTo>
                      <a:pt x="6680" y="9431"/>
                      <a:pt x="5621" y="9633"/>
                      <a:pt x="4597" y="9633"/>
                    </a:cubicBezTo>
                    <a:lnTo>
                      <a:pt x="2168" y="9633"/>
                    </a:lnTo>
                    <a:lnTo>
                      <a:pt x="2192" y="6109"/>
                    </a:lnTo>
                    <a:close/>
                    <a:moveTo>
                      <a:pt x="1215" y="1"/>
                    </a:moveTo>
                    <a:cubicBezTo>
                      <a:pt x="430" y="1"/>
                      <a:pt x="1" y="429"/>
                      <a:pt x="1" y="1227"/>
                    </a:cubicBezTo>
                    <a:lnTo>
                      <a:pt x="1" y="9621"/>
                    </a:lnTo>
                    <a:cubicBezTo>
                      <a:pt x="1" y="10407"/>
                      <a:pt x="430" y="10836"/>
                      <a:pt x="1215" y="10836"/>
                    </a:cubicBezTo>
                    <a:lnTo>
                      <a:pt x="4990" y="10836"/>
                    </a:lnTo>
                    <a:cubicBezTo>
                      <a:pt x="7442" y="10836"/>
                      <a:pt x="8895" y="9562"/>
                      <a:pt x="8895" y="7597"/>
                    </a:cubicBezTo>
                    <a:cubicBezTo>
                      <a:pt x="8895" y="6216"/>
                      <a:pt x="7919" y="5382"/>
                      <a:pt x="6645" y="5156"/>
                    </a:cubicBezTo>
                    <a:lnTo>
                      <a:pt x="6645" y="5109"/>
                    </a:lnTo>
                    <a:cubicBezTo>
                      <a:pt x="7978" y="4692"/>
                      <a:pt x="8550" y="3823"/>
                      <a:pt x="8550" y="2715"/>
                    </a:cubicBezTo>
                    <a:cubicBezTo>
                      <a:pt x="8550" y="1156"/>
                      <a:pt x="7359" y="1"/>
                      <a:pt x="5061" y="1"/>
                    </a:cubicBezTo>
                    <a:close/>
                  </a:path>
                </a:pathLst>
              </a:custGeom>
              <a:solidFill>
                <a:srgbClr val="EEA3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9" name="Google Shape;287;p27">
                <a:extLst>
                  <a:ext uri="{FF2B5EF4-FFF2-40B4-BE49-F238E27FC236}">
                    <a16:creationId xmlns:a16="http://schemas.microsoft.com/office/drawing/2014/main" id="{0B8AD62F-5E03-3606-45F8-DF725A8DD487}"/>
                  </a:ext>
                </a:extLst>
              </p:cNvPr>
              <p:cNvSpPr/>
              <p:nvPr/>
            </p:nvSpPr>
            <p:spPr>
              <a:xfrm>
                <a:off x="2929354" y="1508225"/>
                <a:ext cx="42057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3" extrusionOk="0">
                    <a:moveTo>
                      <a:pt x="548" y="0"/>
                    </a:moveTo>
                    <a:cubicBezTo>
                      <a:pt x="191" y="0"/>
                      <a:pt x="1" y="441"/>
                      <a:pt x="263" y="691"/>
                    </a:cubicBezTo>
                    <a:cubicBezTo>
                      <a:pt x="343" y="775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0" name="Google Shape;288;p27">
                <a:extLst>
                  <a:ext uri="{FF2B5EF4-FFF2-40B4-BE49-F238E27FC236}">
                    <a16:creationId xmlns:a16="http://schemas.microsoft.com/office/drawing/2014/main" id="{3DA4CF62-CF77-00CC-B897-2491089E478D}"/>
                  </a:ext>
                </a:extLst>
              </p:cNvPr>
              <p:cNvSpPr/>
              <p:nvPr/>
            </p:nvSpPr>
            <p:spPr>
              <a:xfrm>
                <a:off x="3105209" y="1508225"/>
                <a:ext cx="42013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3" extrusionOk="0">
                    <a:moveTo>
                      <a:pt x="548" y="0"/>
                    </a:moveTo>
                    <a:cubicBezTo>
                      <a:pt x="191" y="0"/>
                      <a:pt x="0" y="441"/>
                      <a:pt x="262" y="691"/>
                    </a:cubicBezTo>
                    <a:cubicBezTo>
                      <a:pt x="343" y="775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1" name="Google Shape;289;p27">
                <a:extLst>
                  <a:ext uri="{FF2B5EF4-FFF2-40B4-BE49-F238E27FC236}">
                    <a16:creationId xmlns:a16="http://schemas.microsoft.com/office/drawing/2014/main" id="{A1AC07D2-F3C3-212E-589A-FFC6CAB4B74F}"/>
                  </a:ext>
                </a:extLst>
              </p:cNvPr>
              <p:cNvSpPr/>
              <p:nvPr/>
            </p:nvSpPr>
            <p:spPr>
              <a:xfrm>
                <a:off x="3021756" y="1509284"/>
                <a:ext cx="43732" cy="31521"/>
              </a:xfrm>
              <a:custGeom>
                <a:avLst/>
                <a:gdLst/>
                <a:ahLst/>
                <a:cxnLst/>
                <a:rect l="l" t="t" r="r" b="b"/>
                <a:pathLst>
                  <a:path w="992" h="715" extrusionOk="0">
                    <a:moveTo>
                      <a:pt x="465" y="0"/>
                    </a:moveTo>
                    <a:cubicBezTo>
                      <a:pt x="429" y="0"/>
                      <a:pt x="405" y="12"/>
                      <a:pt x="393" y="36"/>
                    </a:cubicBezTo>
                    <a:lnTo>
                      <a:pt x="36" y="560"/>
                    </a:lnTo>
                    <a:cubicBezTo>
                      <a:pt x="0" y="607"/>
                      <a:pt x="12" y="667"/>
                      <a:pt x="60" y="703"/>
                    </a:cubicBezTo>
                    <a:cubicBezTo>
                      <a:pt x="72" y="715"/>
                      <a:pt x="95" y="715"/>
                      <a:pt x="107" y="715"/>
                    </a:cubicBezTo>
                    <a:cubicBezTo>
                      <a:pt x="143" y="715"/>
                      <a:pt x="179" y="703"/>
                      <a:pt x="203" y="667"/>
                    </a:cubicBezTo>
                    <a:lnTo>
                      <a:pt x="476" y="262"/>
                    </a:lnTo>
                    <a:lnTo>
                      <a:pt x="786" y="679"/>
                    </a:lnTo>
                    <a:cubicBezTo>
                      <a:pt x="798" y="702"/>
                      <a:pt x="818" y="712"/>
                      <a:pt x="840" y="712"/>
                    </a:cubicBezTo>
                    <a:cubicBezTo>
                      <a:pt x="906" y="712"/>
                      <a:pt x="992" y="623"/>
                      <a:pt x="929" y="560"/>
                    </a:cubicBezTo>
                    <a:lnTo>
                      <a:pt x="548" y="36"/>
                    </a:lnTo>
                    <a:cubicBezTo>
                      <a:pt x="524" y="12"/>
                      <a:pt x="500" y="0"/>
                      <a:pt x="465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2" name="Google Shape;290;p27">
                <a:extLst>
                  <a:ext uri="{FF2B5EF4-FFF2-40B4-BE49-F238E27FC236}">
                    <a16:creationId xmlns:a16="http://schemas.microsoft.com/office/drawing/2014/main" id="{780330F4-2082-497B-F211-B147B7F03DF4}"/>
                  </a:ext>
                </a:extLst>
              </p:cNvPr>
              <p:cNvSpPr/>
              <p:nvPr/>
            </p:nvSpPr>
            <p:spPr>
              <a:xfrm>
                <a:off x="2882139" y="1536572"/>
                <a:ext cx="65643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858" extrusionOk="0">
                    <a:moveTo>
                      <a:pt x="738" y="0"/>
                    </a:moveTo>
                    <a:cubicBezTo>
                      <a:pt x="334" y="0"/>
                      <a:pt x="0" y="191"/>
                      <a:pt x="0" y="429"/>
                    </a:cubicBezTo>
                    <a:cubicBezTo>
                      <a:pt x="0" y="667"/>
                      <a:pt x="334" y="858"/>
                      <a:pt x="738" y="858"/>
                    </a:cubicBezTo>
                    <a:cubicBezTo>
                      <a:pt x="1155" y="858"/>
                      <a:pt x="1488" y="667"/>
                      <a:pt x="1488" y="429"/>
                    </a:cubicBezTo>
                    <a:cubicBezTo>
                      <a:pt x="1488" y="191"/>
                      <a:pt x="1155" y="0"/>
                      <a:pt x="738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3" name="Google Shape;291;p27">
                <a:extLst>
                  <a:ext uri="{FF2B5EF4-FFF2-40B4-BE49-F238E27FC236}">
                    <a16:creationId xmlns:a16="http://schemas.microsoft.com/office/drawing/2014/main" id="{BCD946F8-9C19-8687-6DD7-3AF3AFE6AD65}"/>
                  </a:ext>
                </a:extLst>
              </p:cNvPr>
              <p:cNvSpPr/>
              <p:nvPr/>
            </p:nvSpPr>
            <p:spPr>
              <a:xfrm>
                <a:off x="3136156" y="1536572"/>
                <a:ext cx="65687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858" extrusionOk="0">
                    <a:moveTo>
                      <a:pt x="751" y="0"/>
                    </a:moveTo>
                    <a:cubicBezTo>
                      <a:pt x="334" y="0"/>
                      <a:pt x="1" y="191"/>
                      <a:pt x="1" y="429"/>
                    </a:cubicBezTo>
                    <a:cubicBezTo>
                      <a:pt x="1" y="667"/>
                      <a:pt x="334" y="858"/>
                      <a:pt x="751" y="858"/>
                    </a:cubicBezTo>
                    <a:cubicBezTo>
                      <a:pt x="1156" y="858"/>
                      <a:pt x="1489" y="667"/>
                      <a:pt x="1489" y="429"/>
                    </a:cubicBezTo>
                    <a:cubicBezTo>
                      <a:pt x="1489" y="191"/>
                      <a:pt x="1156" y="0"/>
                      <a:pt x="751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4" name="Google Shape;292;p27">
                <a:extLst>
                  <a:ext uri="{FF2B5EF4-FFF2-40B4-BE49-F238E27FC236}">
                    <a16:creationId xmlns:a16="http://schemas.microsoft.com/office/drawing/2014/main" id="{2F46DFF8-1F08-9883-1DE9-7D923FBED3F9}"/>
                  </a:ext>
                </a:extLst>
              </p:cNvPr>
              <p:cNvSpPr/>
              <p:nvPr/>
            </p:nvSpPr>
            <p:spPr>
              <a:xfrm>
                <a:off x="2975555" y="1646255"/>
                <a:ext cx="133357" cy="80147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1818" extrusionOk="0">
                    <a:moveTo>
                      <a:pt x="317" y="1"/>
                    </a:moveTo>
                    <a:cubicBezTo>
                      <a:pt x="221" y="1"/>
                      <a:pt x="143" y="77"/>
                      <a:pt x="84" y="239"/>
                    </a:cubicBezTo>
                    <a:cubicBezTo>
                      <a:pt x="0" y="465"/>
                      <a:pt x="203" y="918"/>
                      <a:pt x="203" y="918"/>
                    </a:cubicBezTo>
                    <a:cubicBezTo>
                      <a:pt x="203" y="918"/>
                      <a:pt x="12" y="1441"/>
                      <a:pt x="84" y="1584"/>
                    </a:cubicBezTo>
                    <a:cubicBezTo>
                      <a:pt x="139" y="1704"/>
                      <a:pt x="231" y="1817"/>
                      <a:pt x="341" y="1817"/>
                    </a:cubicBezTo>
                    <a:cubicBezTo>
                      <a:pt x="373" y="1817"/>
                      <a:pt x="406" y="1808"/>
                      <a:pt x="441" y="1787"/>
                    </a:cubicBezTo>
                    <a:lnTo>
                      <a:pt x="1251" y="1322"/>
                    </a:lnTo>
                    <a:cubicBezTo>
                      <a:pt x="1335" y="1345"/>
                      <a:pt x="1422" y="1357"/>
                      <a:pt x="1509" y="1357"/>
                    </a:cubicBezTo>
                    <a:cubicBezTo>
                      <a:pt x="1606" y="1357"/>
                      <a:pt x="1704" y="1342"/>
                      <a:pt x="1798" y="1310"/>
                    </a:cubicBezTo>
                    <a:lnTo>
                      <a:pt x="2644" y="1787"/>
                    </a:lnTo>
                    <a:cubicBezTo>
                      <a:pt x="2680" y="1806"/>
                      <a:pt x="2718" y="1815"/>
                      <a:pt x="2755" y="1815"/>
                    </a:cubicBezTo>
                    <a:cubicBezTo>
                      <a:pt x="2873" y="1815"/>
                      <a:pt x="2980" y="1721"/>
                      <a:pt x="2989" y="1584"/>
                    </a:cubicBezTo>
                    <a:cubicBezTo>
                      <a:pt x="3025" y="1418"/>
                      <a:pt x="2894" y="918"/>
                      <a:pt x="2894" y="918"/>
                    </a:cubicBezTo>
                    <a:cubicBezTo>
                      <a:pt x="2941" y="691"/>
                      <a:pt x="2977" y="465"/>
                      <a:pt x="2989" y="239"/>
                    </a:cubicBezTo>
                    <a:cubicBezTo>
                      <a:pt x="2989" y="102"/>
                      <a:pt x="2878" y="8"/>
                      <a:pt x="2756" y="8"/>
                    </a:cubicBezTo>
                    <a:cubicBezTo>
                      <a:pt x="2719" y="8"/>
                      <a:pt x="2680" y="17"/>
                      <a:pt x="2644" y="36"/>
                    </a:cubicBezTo>
                    <a:lnTo>
                      <a:pt x="1810" y="525"/>
                    </a:lnTo>
                    <a:cubicBezTo>
                      <a:pt x="1766" y="454"/>
                      <a:pt x="1635" y="418"/>
                      <a:pt x="1508" y="418"/>
                    </a:cubicBezTo>
                    <a:cubicBezTo>
                      <a:pt x="1397" y="418"/>
                      <a:pt x="1288" y="446"/>
                      <a:pt x="1239" y="501"/>
                    </a:cubicBezTo>
                    <a:lnTo>
                      <a:pt x="441" y="36"/>
                    </a:lnTo>
                    <a:cubicBezTo>
                      <a:pt x="397" y="13"/>
                      <a:pt x="356" y="1"/>
                      <a:pt x="317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4AC993B-554E-CC2D-0060-47F597751116}"/>
                </a:ext>
              </a:extLst>
            </p:cNvPr>
            <p:cNvSpPr txBox="1"/>
            <p:nvPr/>
          </p:nvSpPr>
          <p:spPr>
            <a:xfrm>
              <a:off x="3116621" y="3809785"/>
              <a:ext cx="7376845" cy="987063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80</a:t>
              </a:r>
              <a:endPara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F27C772-953E-D932-D4B0-B43A2F14DBBA}"/>
              </a:ext>
            </a:extLst>
          </p:cNvPr>
          <p:cNvGrpSpPr/>
          <p:nvPr/>
        </p:nvGrpSpPr>
        <p:grpSpPr>
          <a:xfrm>
            <a:off x="2808020" y="2130585"/>
            <a:ext cx="8819884" cy="1507248"/>
            <a:chOff x="1861723" y="2134893"/>
            <a:chExt cx="8819884" cy="1270717"/>
          </a:xfrm>
        </p:grpSpPr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9A41D3E4-6944-A4B9-7BE4-E0C1E2FE9939}"/>
                </a:ext>
              </a:extLst>
            </p:cNvPr>
            <p:cNvSpPr/>
            <p:nvPr/>
          </p:nvSpPr>
          <p:spPr>
            <a:xfrm>
              <a:off x="2265256" y="2348686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133" name="Google Shape;438;p31">
              <a:extLst>
                <a:ext uri="{FF2B5EF4-FFF2-40B4-BE49-F238E27FC236}">
                  <a16:creationId xmlns:a16="http://schemas.microsoft.com/office/drawing/2014/main" id="{503C3DB9-F09C-22B9-75F4-9F7C17600536}"/>
                </a:ext>
              </a:extLst>
            </p:cNvPr>
            <p:cNvGrpSpPr/>
            <p:nvPr/>
          </p:nvGrpSpPr>
          <p:grpSpPr>
            <a:xfrm>
              <a:off x="1861723" y="2134893"/>
              <a:ext cx="1371125" cy="1248645"/>
              <a:chOff x="1702688" y="1359262"/>
              <a:chExt cx="519674" cy="648887"/>
            </a:xfrm>
          </p:grpSpPr>
          <p:sp>
            <p:nvSpPr>
              <p:cNvPr id="134" name="Google Shape;439;p31">
                <a:extLst>
                  <a:ext uri="{FF2B5EF4-FFF2-40B4-BE49-F238E27FC236}">
                    <a16:creationId xmlns:a16="http://schemas.microsoft.com/office/drawing/2014/main" id="{DB117DDC-DC0C-D540-835D-9202851EAB42}"/>
                  </a:ext>
                </a:extLst>
              </p:cNvPr>
              <p:cNvSpPr/>
              <p:nvPr/>
            </p:nvSpPr>
            <p:spPr>
              <a:xfrm>
                <a:off x="1702688" y="1792926"/>
                <a:ext cx="73402" cy="71197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615" extrusionOk="0">
                    <a:moveTo>
                      <a:pt x="399" y="0"/>
                    </a:moveTo>
                    <a:cubicBezTo>
                      <a:pt x="389" y="0"/>
                      <a:pt x="379" y="3"/>
                      <a:pt x="370" y="8"/>
                    </a:cubicBezTo>
                    <a:cubicBezTo>
                      <a:pt x="346" y="19"/>
                      <a:pt x="334" y="55"/>
                      <a:pt x="346" y="79"/>
                    </a:cubicBezTo>
                    <a:lnTo>
                      <a:pt x="477" y="317"/>
                    </a:lnTo>
                    <a:cubicBezTo>
                      <a:pt x="429" y="341"/>
                      <a:pt x="394" y="389"/>
                      <a:pt x="370" y="436"/>
                    </a:cubicBezTo>
                    <a:lnTo>
                      <a:pt x="72" y="424"/>
                    </a:lnTo>
                    <a:cubicBezTo>
                      <a:pt x="13" y="424"/>
                      <a:pt x="1" y="508"/>
                      <a:pt x="60" y="519"/>
                    </a:cubicBezTo>
                    <a:lnTo>
                      <a:pt x="346" y="543"/>
                    </a:lnTo>
                    <a:cubicBezTo>
                      <a:pt x="334" y="579"/>
                      <a:pt x="334" y="615"/>
                      <a:pt x="346" y="650"/>
                    </a:cubicBezTo>
                    <a:cubicBezTo>
                      <a:pt x="377" y="785"/>
                      <a:pt x="507" y="884"/>
                      <a:pt x="650" y="884"/>
                    </a:cubicBezTo>
                    <a:cubicBezTo>
                      <a:pt x="672" y="884"/>
                      <a:pt x="693" y="881"/>
                      <a:pt x="715" y="877"/>
                    </a:cubicBezTo>
                    <a:cubicBezTo>
                      <a:pt x="715" y="877"/>
                      <a:pt x="715" y="889"/>
                      <a:pt x="715" y="900"/>
                    </a:cubicBezTo>
                    <a:cubicBezTo>
                      <a:pt x="376" y="1017"/>
                      <a:pt x="499" y="1483"/>
                      <a:pt x="799" y="1483"/>
                    </a:cubicBezTo>
                    <a:cubicBezTo>
                      <a:pt x="836" y="1483"/>
                      <a:pt x="876" y="1476"/>
                      <a:pt x="918" y="1460"/>
                    </a:cubicBezTo>
                    <a:cubicBezTo>
                      <a:pt x="965" y="1448"/>
                      <a:pt x="1025" y="1424"/>
                      <a:pt x="1060" y="1377"/>
                    </a:cubicBezTo>
                    <a:lnTo>
                      <a:pt x="1334" y="1603"/>
                    </a:lnTo>
                    <a:cubicBezTo>
                      <a:pt x="1346" y="1603"/>
                      <a:pt x="1358" y="1615"/>
                      <a:pt x="1370" y="1615"/>
                    </a:cubicBezTo>
                    <a:cubicBezTo>
                      <a:pt x="1382" y="1615"/>
                      <a:pt x="1394" y="1603"/>
                      <a:pt x="1406" y="1591"/>
                    </a:cubicBezTo>
                    <a:cubicBezTo>
                      <a:pt x="1418" y="1579"/>
                      <a:pt x="1418" y="1543"/>
                      <a:pt x="1406" y="1531"/>
                    </a:cubicBezTo>
                    <a:lnTo>
                      <a:pt x="1120" y="1293"/>
                    </a:lnTo>
                    <a:cubicBezTo>
                      <a:pt x="1132" y="1281"/>
                      <a:pt x="1132" y="1258"/>
                      <a:pt x="1144" y="1246"/>
                    </a:cubicBezTo>
                    <a:lnTo>
                      <a:pt x="1525" y="1305"/>
                    </a:lnTo>
                    <a:lnTo>
                      <a:pt x="1537" y="1305"/>
                    </a:lnTo>
                    <a:cubicBezTo>
                      <a:pt x="1561" y="1305"/>
                      <a:pt x="1572" y="1293"/>
                      <a:pt x="1584" y="1270"/>
                    </a:cubicBezTo>
                    <a:cubicBezTo>
                      <a:pt x="1584" y="1246"/>
                      <a:pt x="1572" y="1222"/>
                      <a:pt x="1537" y="1210"/>
                    </a:cubicBezTo>
                    <a:lnTo>
                      <a:pt x="1144" y="1150"/>
                    </a:lnTo>
                    <a:cubicBezTo>
                      <a:pt x="1144" y="1127"/>
                      <a:pt x="1144" y="1115"/>
                      <a:pt x="1144" y="1103"/>
                    </a:cubicBezTo>
                    <a:cubicBezTo>
                      <a:pt x="1144" y="1067"/>
                      <a:pt x="1132" y="1043"/>
                      <a:pt x="1108" y="1020"/>
                    </a:cubicBezTo>
                    <a:cubicBezTo>
                      <a:pt x="1144" y="996"/>
                      <a:pt x="1168" y="960"/>
                      <a:pt x="1180" y="924"/>
                    </a:cubicBezTo>
                    <a:lnTo>
                      <a:pt x="1537" y="1031"/>
                    </a:lnTo>
                    <a:lnTo>
                      <a:pt x="1561" y="1031"/>
                    </a:lnTo>
                    <a:cubicBezTo>
                      <a:pt x="1572" y="1031"/>
                      <a:pt x="1596" y="1020"/>
                      <a:pt x="1596" y="1008"/>
                    </a:cubicBezTo>
                    <a:cubicBezTo>
                      <a:pt x="1608" y="984"/>
                      <a:pt x="1596" y="948"/>
                      <a:pt x="1572" y="948"/>
                    </a:cubicBezTo>
                    <a:lnTo>
                      <a:pt x="1191" y="829"/>
                    </a:lnTo>
                    <a:cubicBezTo>
                      <a:pt x="1191" y="817"/>
                      <a:pt x="1191" y="793"/>
                      <a:pt x="1191" y="781"/>
                    </a:cubicBezTo>
                    <a:lnTo>
                      <a:pt x="1608" y="698"/>
                    </a:lnTo>
                    <a:cubicBezTo>
                      <a:pt x="1664" y="687"/>
                      <a:pt x="1646" y="602"/>
                      <a:pt x="1594" y="602"/>
                    </a:cubicBezTo>
                    <a:cubicBezTo>
                      <a:pt x="1591" y="602"/>
                      <a:pt x="1588" y="602"/>
                      <a:pt x="1584" y="603"/>
                    </a:cubicBezTo>
                    <a:lnTo>
                      <a:pt x="1180" y="698"/>
                    </a:lnTo>
                    <a:cubicBezTo>
                      <a:pt x="1168" y="698"/>
                      <a:pt x="1168" y="698"/>
                      <a:pt x="1156" y="710"/>
                    </a:cubicBezTo>
                    <a:lnTo>
                      <a:pt x="1310" y="484"/>
                    </a:lnTo>
                    <a:cubicBezTo>
                      <a:pt x="1328" y="450"/>
                      <a:pt x="1302" y="422"/>
                      <a:pt x="1273" y="422"/>
                    </a:cubicBezTo>
                    <a:cubicBezTo>
                      <a:pt x="1261" y="422"/>
                      <a:pt x="1249" y="426"/>
                      <a:pt x="1239" y="436"/>
                    </a:cubicBezTo>
                    <a:lnTo>
                      <a:pt x="1096" y="650"/>
                    </a:lnTo>
                    <a:cubicBezTo>
                      <a:pt x="1049" y="615"/>
                      <a:pt x="1001" y="603"/>
                      <a:pt x="941" y="603"/>
                    </a:cubicBezTo>
                    <a:cubicBezTo>
                      <a:pt x="953" y="567"/>
                      <a:pt x="953" y="531"/>
                      <a:pt x="941" y="496"/>
                    </a:cubicBezTo>
                    <a:cubicBezTo>
                      <a:pt x="911" y="352"/>
                      <a:pt x="783" y="262"/>
                      <a:pt x="642" y="262"/>
                    </a:cubicBezTo>
                    <a:cubicBezTo>
                      <a:pt x="619" y="262"/>
                      <a:pt x="596" y="264"/>
                      <a:pt x="572" y="269"/>
                    </a:cubicBezTo>
                    <a:lnTo>
                      <a:pt x="441" y="31"/>
                    </a:lnTo>
                    <a:cubicBezTo>
                      <a:pt x="434" y="9"/>
                      <a:pt x="417" y="0"/>
                      <a:pt x="399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5" name="Google Shape;440;p31">
                <a:extLst>
                  <a:ext uri="{FF2B5EF4-FFF2-40B4-BE49-F238E27FC236}">
                    <a16:creationId xmlns:a16="http://schemas.microsoft.com/office/drawing/2014/main" id="{E1101DF8-CEB4-D99E-17A4-244ECECFCB96}"/>
                  </a:ext>
                </a:extLst>
              </p:cNvPr>
              <p:cNvSpPr/>
              <p:nvPr/>
            </p:nvSpPr>
            <p:spPr>
              <a:xfrm>
                <a:off x="1749948" y="1801567"/>
                <a:ext cx="13137" cy="12256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8" extrusionOk="0">
                    <a:moveTo>
                      <a:pt x="209" y="0"/>
                    </a:moveTo>
                    <a:cubicBezTo>
                      <a:pt x="195" y="0"/>
                      <a:pt x="177" y="5"/>
                      <a:pt x="155" y="14"/>
                    </a:cubicBezTo>
                    <a:cubicBezTo>
                      <a:pt x="72" y="38"/>
                      <a:pt x="0" y="73"/>
                      <a:pt x="24" y="157"/>
                    </a:cubicBezTo>
                    <a:cubicBezTo>
                      <a:pt x="35" y="232"/>
                      <a:pt x="103" y="278"/>
                      <a:pt x="186" y="278"/>
                    </a:cubicBezTo>
                    <a:cubicBezTo>
                      <a:pt x="195" y="278"/>
                      <a:pt x="205" y="277"/>
                      <a:pt x="215" y="276"/>
                    </a:cubicBezTo>
                    <a:cubicBezTo>
                      <a:pt x="298" y="252"/>
                      <a:pt x="298" y="193"/>
                      <a:pt x="274" y="97"/>
                    </a:cubicBezTo>
                    <a:cubicBezTo>
                      <a:pt x="265" y="36"/>
                      <a:pt x="250" y="0"/>
                      <a:pt x="209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6" name="Google Shape;441;p31">
                <a:extLst>
                  <a:ext uri="{FF2B5EF4-FFF2-40B4-BE49-F238E27FC236}">
                    <a16:creationId xmlns:a16="http://schemas.microsoft.com/office/drawing/2014/main" id="{E4A0EFD1-2B6D-5868-9014-229FB807F5A2}"/>
                  </a:ext>
                </a:extLst>
              </p:cNvPr>
              <p:cNvSpPr/>
              <p:nvPr/>
            </p:nvSpPr>
            <p:spPr>
              <a:xfrm>
                <a:off x="1734915" y="1706343"/>
                <a:ext cx="70712" cy="74856"/>
              </a:xfrm>
              <a:custGeom>
                <a:avLst/>
                <a:gdLst/>
                <a:ahLst/>
                <a:cxnLst/>
                <a:rect l="l" t="t" r="r" b="b"/>
                <a:pathLst>
                  <a:path w="1604" h="1698" extrusionOk="0">
                    <a:moveTo>
                      <a:pt x="442" y="0"/>
                    </a:moveTo>
                    <a:cubicBezTo>
                      <a:pt x="413" y="0"/>
                      <a:pt x="381" y="28"/>
                      <a:pt x="389" y="67"/>
                    </a:cubicBezTo>
                    <a:lnTo>
                      <a:pt x="496" y="317"/>
                    </a:lnTo>
                    <a:cubicBezTo>
                      <a:pt x="449" y="340"/>
                      <a:pt x="413" y="376"/>
                      <a:pt x="377" y="436"/>
                    </a:cubicBezTo>
                    <a:lnTo>
                      <a:pt x="79" y="388"/>
                    </a:lnTo>
                    <a:cubicBezTo>
                      <a:pt x="75" y="387"/>
                      <a:pt x="71" y="387"/>
                      <a:pt x="67" y="387"/>
                    </a:cubicBezTo>
                    <a:cubicBezTo>
                      <a:pt x="7" y="387"/>
                      <a:pt x="0" y="472"/>
                      <a:pt x="68" y="483"/>
                    </a:cubicBezTo>
                    <a:lnTo>
                      <a:pt x="341" y="531"/>
                    </a:lnTo>
                    <a:cubicBezTo>
                      <a:pt x="329" y="567"/>
                      <a:pt x="329" y="602"/>
                      <a:pt x="341" y="638"/>
                    </a:cubicBezTo>
                    <a:cubicBezTo>
                      <a:pt x="364" y="785"/>
                      <a:pt x="494" y="889"/>
                      <a:pt x="639" y="889"/>
                    </a:cubicBezTo>
                    <a:cubicBezTo>
                      <a:pt x="647" y="889"/>
                      <a:pt x="655" y="889"/>
                      <a:pt x="663" y="888"/>
                    </a:cubicBezTo>
                    <a:cubicBezTo>
                      <a:pt x="663" y="912"/>
                      <a:pt x="663" y="924"/>
                      <a:pt x="663" y="936"/>
                    </a:cubicBezTo>
                    <a:cubicBezTo>
                      <a:pt x="340" y="1092"/>
                      <a:pt x="516" y="1514"/>
                      <a:pt x="787" y="1514"/>
                    </a:cubicBezTo>
                    <a:cubicBezTo>
                      <a:pt x="845" y="1514"/>
                      <a:pt x="909" y="1494"/>
                      <a:pt x="972" y="1448"/>
                    </a:cubicBezTo>
                    <a:lnTo>
                      <a:pt x="1222" y="1686"/>
                    </a:lnTo>
                    <a:cubicBezTo>
                      <a:pt x="1234" y="1698"/>
                      <a:pt x="1246" y="1698"/>
                      <a:pt x="1258" y="1698"/>
                    </a:cubicBezTo>
                    <a:cubicBezTo>
                      <a:pt x="1270" y="1698"/>
                      <a:pt x="1282" y="1698"/>
                      <a:pt x="1294" y="1686"/>
                    </a:cubicBezTo>
                    <a:cubicBezTo>
                      <a:pt x="1306" y="1674"/>
                      <a:pt x="1306" y="1638"/>
                      <a:pt x="1294" y="1614"/>
                    </a:cubicBezTo>
                    <a:lnTo>
                      <a:pt x="1032" y="1364"/>
                    </a:lnTo>
                    <a:cubicBezTo>
                      <a:pt x="1044" y="1352"/>
                      <a:pt x="1044" y="1329"/>
                      <a:pt x="1056" y="1317"/>
                    </a:cubicBezTo>
                    <a:lnTo>
                      <a:pt x="1437" y="1412"/>
                    </a:lnTo>
                    <a:lnTo>
                      <a:pt x="1449" y="1412"/>
                    </a:lnTo>
                    <a:cubicBezTo>
                      <a:pt x="1508" y="1412"/>
                      <a:pt x="1520" y="1329"/>
                      <a:pt x="1461" y="1317"/>
                    </a:cubicBezTo>
                    <a:lnTo>
                      <a:pt x="1068" y="1221"/>
                    </a:lnTo>
                    <a:cubicBezTo>
                      <a:pt x="1068" y="1210"/>
                      <a:pt x="1068" y="1186"/>
                      <a:pt x="1068" y="1174"/>
                    </a:cubicBezTo>
                    <a:cubicBezTo>
                      <a:pt x="1068" y="1138"/>
                      <a:pt x="1056" y="1114"/>
                      <a:pt x="1044" y="1090"/>
                    </a:cubicBezTo>
                    <a:cubicBezTo>
                      <a:pt x="1080" y="1067"/>
                      <a:pt x="1103" y="1031"/>
                      <a:pt x="1115" y="995"/>
                    </a:cubicBezTo>
                    <a:lnTo>
                      <a:pt x="1472" y="1150"/>
                    </a:lnTo>
                    <a:lnTo>
                      <a:pt x="1484" y="1150"/>
                    </a:lnTo>
                    <a:cubicBezTo>
                      <a:pt x="1508" y="1150"/>
                      <a:pt x="1520" y="1138"/>
                      <a:pt x="1532" y="1114"/>
                    </a:cubicBezTo>
                    <a:cubicBezTo>
                      <a:pt x="1544" y="1090"/>
                      <a:pt x="1532" y="1067"/>
                      <a:pt x="1508" y="1055"/>
                    </a:cubicBezTo>
                    <a:lnTo>
                      <a:pt x="1139" y="912"/>
                    </a:lnTo>
                    <a:cubicBezTo>
                      <a:pt x="1139" y="888"/>
                      <a:pt x="1139" y="876"/>
                      <a:pt x="1139" y="864"/>
                    </a:cubicBezTo>
                    <a:lnTo>
                      <a:pt x="1556" y="805"/>
                    </a:lnTo>
                    <a:cubicBezTo>
                      <a:pt x="1592" y="805"/>
                      <a:pt x="1603" y="781"/>
                      <a:pt x="1603" y="757"/>
                    </a:cubicBezTo>
                    <a:cubicBezTo>
                      <a:pt x="1592" y="733"/>
                      <a:pt x="1568" y="721"/>
                      <a:pt x="1544" y="721"/>
                    </a:cubicBezTo>
                    <a:lnTo>
                      <a:pt x="1127" y="781"/>
                    </a:lnTo>
                    <a:cubicBezTo>
                      <a:pt x="1126" y="781"/>
                      <a:pt x="1125" y="781"/>
                      <a:pt x="1125" y="781"/>
                    </a:cubicBezTo>
                    <a:lnTo>
                      <a:pt x="1125" y="781"/>
                    </a:lnTo>
                    <a:lnTo>
                      <a:pt x="1282" y="578"/>
                    </a:lnTo>
                    <a:cubicBezTo>
                      <a:pt x="1306" y="555"/>
                      <a:pt x="1306" y="531"/>
                      <a:pt x="1282" y="519"/>
                    </a:cubicBezTo>
                    <a:cubicBezTo>
                      <a:pt x="1276" y="513"/>
                      <a:pt x="1267" y="510"/>
                      <a:pt x="1258" y="510"/>
                    </a:cubicBezTo>
                    <a:cubicBezTo>
                      <a:pt x="1249" y="510"/>
                      <a:pt x="1240" y="513"/>
                      <a:pt x="1234" y="519"/>
                    </a:cubicBezTo>
                    <a:lnTo>
                      <a:pt x="1068" y="721"/>
                    </a:lnTo>
                    <a:cubicBezTo>
                      <a:pt x="1032" y="698"/>
                      <a:pt x="996" y="674"/>
                      <a:pt x="949" y="662"/>
                    </a:cubicBezTo>
                    <a:cubicBezTo>
                      <a:pt x="960" y="626"/>
                      <a:pt x="960" y="578"/>
                      <a:pt x="949" y="543"/>
                    </a:cubicBezTo>
                    <a:cubicBezTo>
                      <a:pt x="927" y="390"/>
                      <a:pt x="796" y="278"/>
                      <a:pt x="646" y="278"/>
                    </a:cubicBezTo>
                    <a:cubicBezTo>
                      <a:pt x="632" y="278"/>
                      <a:pt x="618" y="279"/>
                      <a:pt x="603" y="281"/>
                    </a:cubicBezTo>
                    <a:lnTo>
                      <a:pt x="484" y="31"/>
                    </a:lnTo>
                    <a:cubicBezTo>
                      <a:pt x="476" y="9"/>
                      <a:pt x="459" y="0"/>
                      <a:pt x="442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7" name="Google Shape;442;p31">
                <a:extLst>
                  <a:ext uri="{FF2B5EF4-FFF2-40B4-BE49-F238E27FC236}">
                    <a16:creationId xmlns:a16="http://schemas.microsoft.com/office/drawing/2014/main" id="{3FBF6309-1CFA-0BD4-803F-5E7D46FAF33B}"/>
                  </a:ext>
                </a:extLst>
              </p:cNvPr>
              <p:cNvSpPr/>
              <p:nvPr/>
            </p:nvSpPr>
            <p:spPr>
              <a:xfrm>
                <a:off x="1781424" y="1719613"/>
                <a:ext cx="13181" cy="1181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68" extrusionOk="0">
                    <a:moveTo>
                      <a:pt x="202" y="1"/>
                    </a:moveTo>
                    <a:cubicBezTo>
                      <a:pt x="192" y="1"/>
                      <a:pt x="181" y="2"/>
                      <a:pt x="167" y="4"/>
                    </a:cubicBezTo>
                    <a:cubicBezTo>
                      <a:pt x="84" y="16"/>
                      <a:pt x="1" y="39"/>
                      <a:pt x="13" y="123"/>
                    </a:cubicBezTo>
                    <a:cubicBezTo>
                      <a:pt x="24" y="210"/>
                      <a:pt x="94" y="267"/>
                      <a:pt x="179" y="267"/>
                    </a:cubicBezTo>
                    <a:cubicBezTo>
                      <a:pt x="187" y="267"/>
                      <a:pt x="195" y="267"/>
                      <a:pt x="203" y="266"/>
                    </a:cubicBezTo>
                    <a:cubicBezTo>
                      <a:pt x="275" y="242"/>
                      <a:pt x="298" y="182"/>
                      <a:pt x="275" y="99"/>
                    </a:cubicBezTo>
                    <a:cubicBezTo>
                      <a:pt x="265" y="29"/>
                      <a:pt x="255" y="1"/>
                      <a:pt x="202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8" name="Google Shape;443;p31">
                <a:extLst>
                  <a:ext uri="{FF2B5EF4-FFF2-40B4-BE49-F238E27FC236}">
                    <a16:creationId xmlns:a16="http://schemas.microsoft.com/office/drawing/2014/main" id="{6D3CBE72-377F-4AC1-D1D8-084CAFCD42FA}"/>
                  </a:ext>
                </a:extLst>
              </p:cNvPr>
              <p:cNvSpPr/>
              <p:nvPr/>
            </p:nvSpPr>
            <p:spPr>
              <a:xfrm>
                <a:off x="1763085" y="1626109"/>
                <a:ext cx="69302" cy="7847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80" extrusionOk="0">
                    <a:moveTo>
                      <a:pt x="453" y="1"/>
                    </a:moveTo>
                    <a:cubicBezTo>
                      <a:pt x="446" y="1"/>
                      <a:pt x="438" y="2"/>
                      <a:pt x="429" y="5"/>
                    </a:cubicBezTo>
                    <a:cubicBezTo>
                      <a:pt x="405" y="17"/>
                      <a:pt x="393" y="41"/>
                      <a:pt x="405" y="77"/>
                    </a:cubicBezTo>
                    <a:lnTo>
                      <a:pt x="488" y="327"/>
                    </a:lnTo>
                    <a:cubicBezTo>
                      <a:pt x="441" y="351"/>
                      <a:pt x="393" y="386"/>
                      <a:pt x="357" y="434"/>
                    </a:cubicBezTo>
                    <a:lnTo>
                      <a:pt x="71" y="363"/>
                    </a:lnTo>
                    <a:cubicBezTo>
                      <a:pt x="65" y="360"/>
                      <a:pt x="59" y="359"/>
                      <a:pt x="53" y="359"/>
                    </a:cubicBezTo>
                    <a:cubicBezTo>
                      <a:pt x="27" y="359"/>
                      <a:pt x="10" y="379"/>
                      <a:pt x="0" y="398"/>
                    </a:cubicBezTo>
                    <a:cubicBezTo>
                      <a:pt x="0" y="434"/>
                      <a:pt x="12" y="458"/>
                      <a:pt x="48" y="470"/>
                    </a:cubicBezTo>
                    <a:lnTo>
                      <a:pt x="310" y="529"/>
                    </a:lnTo>
                    <a:cubicBezTo>
                      <a:pt x="298" y="565"/>
                      <a:pt x="298" y="601"/>
                      <a:pt x="298" y="636"/>
                    </a:cubicBezTo>
                    <a:cubicBezTo>
                      <a:pt x="310" y="791"/>
                      <a:pt x="452" y="922"/>
                      <a:pt x="619" y="922"/>
                    </a:cubicBezTo>
                    <a:cubicBezTo>
                      <a:pt x="619" y="934"/>
                      <a:pt x="619" y="946"/>
                      <a:pt x="619" y="958"/>
                    </a:cubicBezTo>
                    <a:cubicBezTo>
                      <a:pt x="248" y="1025"/>
                      <a:pt x="323" y="1559"/>
                      <a:pt x="663" y="1559"/>
                    </a:cubicBezTo>
                    <a:cubicBezTo>
                      <a:pt x="683" y="1559"/>
                      <a:pt x="704" y="1557"/>
                      <a:pt x="726" y="1553"/>
                    </a:cubicBezTo>
                    <a:cubicBezTo>
                      <a:pt x="786" y="1553"/>
                      <a:pt x="845" y="1529"/>
                      <a:pt x="893" y="1494"/>
                    </a:cubicBezTo>
                    <a:lnTo>
                      <a:pt x="1119" y="1756"/>
                    </a:lnTo>
                    <a:cubicBezTo>
                      <a:pt x="1131" y="1767"/>
                      <a:pt x="1143" y="1779"/>
                      <a:pt x="1155" y="1779"/>
                    </a:cubicBezTo>
                    <a:cubicBezTo>
                      <a:pt x="1167" y="1779"/>
                      <a:pt x="1179" y="1767"/>
                      <a:pt x="1191" y="1767"/>
                    </a:cubicBezTo>
                    <a:cubicBezTo>
                      <a:pt x="1203" y="1744"/>
                      <a:pt x="1203" y="1708"/>
                      <a:pt x="1191" y="1696"/>
                    </a:cubicBezTo>
                    <a:lnTo>
                      <a:pt x="964" y="1434"/>
                    </a:lnTo>
                    <a:cubicBezTo>
                      <a:pt x="964" y="1422"/>
                      <a:pt x="976" y="1398"/>
                      <a:pt x="988" y="1386"/>
                    </a:cubicBezTo>
                    <a:lnTo>
                      <a:pt x="1357" y="1506"/>
                    </a:lnTo>
                    <a:lnTo>
                      <a:pt x="1369" y="1506"/>
                    </a:lnTo>
                    <a:cubicBezTo>
                      <a:pt x="1393" y="1506"/>
                      <a:pt x="1417" y="1494"/>
                      <a:pt x="1417" y="1470"/>
                    </a:cubicBezTo>
                    <a:cubicBezTo>
                      <a:pt x="1429" y="1446"/>
                      <a:pt x="1417" y="1422"/>
                      <a:pt x="1393" y="1410"/>
                    </a:cubicBezTo>
                    <a:lnTo>
                      <a:pt x="1012" y="1291"/>
                    </a:lnTo>
                    <a:lnTo>
                      <a:pt x="1012" y="1244"/>
                    </a:lnTo>
                    <a:cubicBezTo>
                      <a:pt x="1012" y="1208"/>
                      <a:pt x="1000" y="1184"/>
                      <a:pt x="988" y="1148"/>
                    </a:cubicBezTo>
                    <a:cubicBezTo>
                      <a:pt x="1024" y="1136"/>
                      <a:pt x="1048" y="1101"/>
                      <a:pt x="1072" y="1065"/>
                    </a:cubicBezTo>
                    <a:lnTo>
                      <a:pt x="1405" y="1244"/>
                    </a:lnTo>
                    <a:lnTo>
                      <a:pt x="1429" y="1244"/>
                    </a:lnTo>
                    <a:cubicBezTo>
                      <a:pt x="1476" y="1244"/>
                      <a:pt x="1488" y="1172"/>
                      <a:pt x="1453" y="1148"/>
                    </a:cubicBezTo>
                    <a:lnTo>
                      <a:pt x="1107" y="970"/>
                    </a:lnTo>
                    <a:cubicBezTo>
                      <a:pt x="1107" y="958"/>
                      <a:pt x="1107" y="946"/>
                      <a:pt x="1107" y="934"/>
                    </a:cubicBezTo>
                    <a:lnTo>
                      <a:pt x="1524" y="910"/>
                    </a:lnTo>
                    <a:cubicBezTo>
                      <a:pt x="1548" y="910"/>
                      <a:pt x="1572" y="886"/>
                      <a:pt x="1572" y="863"/>
                    </a:cubicBezTo>
                    <a:cubicBezTo>
                      <a:pt x="1562" y="843"/>
                      <a:pt x="1544" y="824"/>
                      <a:pt x="1525" y="824"/>
                    </a:cubicBezTo>
                    <a:cubicBezTo>
                      <a:pt x="1521" y="824"/>
                      <a:pt x="1516" y="825"/>
                      <a:pt x="1512" y="827"/>
                    </a:cubicBezTo>
                    <a:lnTo>
                      <a:pt x="1095" y="851"/>
                    </a:lnTo>
                    <a:lnTo>
                      <a:pt x="1083" y="851"/>
                    </a:lnTo>
                    <a:lnTo>
                      <a:pt x="1274" y="648"/>
                    </a:lnTo>
                    <a:cubicBezTo>
                      <a:pt x="1286" y="624"/>
                      <a:pt x="1286" y="601"/>
                      <a:pt x="1274" y="589"/>
                    </a:cubicBezTo>
                    <a:cubicBezTo>
                      <a:pt x="1262" y="583"/>
                      <a:pt x="1250" y="580"/>
                      <a:pt x="1240" y="580"/>
                    </a:cubicBezTo>
                    <a:cubicBezTo>
                      <a:pt x="1229" y="580"/>
                      <a:pt x="1220" y="583"/>
                      <a:pt x="1214" y="589"/>
                    </a:cubicBezTo>
                    <a:lnTo>
                      <a:pt x="1036" y="779"/>
                    </a:lnTo>
                    <a:cubicBezTo>
                      <a:pt x="1000" y="744"/>
                      <a:pt x="953" y="720"/>
                      <a:pt x="905" y="708"/>
                    </a:cubicBezTo>
                    <a:cubicBezTo>
                      <a:pt x="917" y="672"/>
                      <a:pt x="917" y="624"/>
                      <a:pt x="917" y="589"/>
                    </a:cubicBezTo>
                    <a:cubicBezTo>
                      <a:pt x="905" y="429"/>
                      <a:pt x="774" y="302"/>
                      <a:pt x="616" y="302"/>
                    </a:cubicBezTo>
                    <a:cubicBezTo>
                      <a:pt x="609" y="302"/>
                      <a:pt x="602" y="302"/>
                      <a:pt x="595" y="303"/>
                    </a:cubicBezTo>
                    <a:lnTo>
                      <a:pt x="500" y="41"/>
                    </a:lnTo>
                    <a:cubicBezTo>
                      <a:pt x="491" y="14"/>
                      <a:pt x="476" y="1"/>
                      <a:pt x="453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9" name="Google Shape;444;p31">
                <a:extLst>
                  <a:ext uri="{FF2B5EF4-FFF2-40B4-BE49-F238E27FC236}">
                    <a16:creationId xmlns:a16="http://schemas.microsoft.com/office/drawing/2014/main" id="{8F5074DF-AADF-9022-72A5-5E50A8D2C194}"/>
                  </a:ext>
                </a:extLst>
              </p:cNvPr>
              <p:cNvSpPr/>
              <p:nvPr/>
            </p:nvSpPr>
            <p:spPr>
              <a:xfrm>
                <a:off x="1809771" y="1642508"/>
                <a:ext cx="12123" cy="1168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65" extrusionOk="0">
                    <a:moveTo>
                      <a:pt x="184" y="0"/>
                    </a:moveTo>
                    <a:cubicBezTo>
                      <a:pt x="175" y="0"/>
                      <a:pt x="166" y="1"/>
                      <a:pt x="155" y="2"/>
                    </a:cubicBezTo>
                    <a:cubicBezTo>
                      <a:pt x="72" y="2"/>
                      <a:pt x="1" y="26"/>
                      <a:pt x="13" y="110"/>
                    </a:cubicBezTo>
                    <a:cubicBezTo>
                      <a:pt x="13" y="205"/>
                      <a:pt x="84" y="264"/>
                      <a:pt x="179" y="264"/>
                    </a:cubicBezTo>
                    <a:cubicBezTo>
                      <a:pt x="263" y="252"/>
                      <a:pt x="275" y="193"/>
                      <a:pt x="275" y="110"/>
                    </a:cubicBezTo>
                    <a:cubicBezTo>
                      <a:pt x="264" y="37"/>
                      <a:pt x="245" y="0"/>
                      <a:pt x="18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0" name="Google Shape;445;p31">
                <a:extLst>
                  <a:ext uri="{FF2B5EF4-FFF2-40B4-BE49-F238E27FC236}">
                    <a16:creationId xmlns:a16="http://schemas.microsoft.com/office/drawing/2014/main" id="{80407728-2D5A-0FD3-1483-F6064BDB02B9}"/>
                  </a:ext>
                </a:extLst>
              </p:cNvPr>
              <p:cNvSpPr/>
              <p:nvPr/>
            </p:nvSpPr>
            <p:spPr>
              <a:xfrm>
                <a:off x="1861218" y="1435706"/>
                <a:ext cx="33637" cy="3271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742" extrusionOk="0">
                    <a:moveTo>
                      <a:pt x="414" y="0"/>
                    </a:moveTo>
                    <a:cubicBezTo>
                      <a:pt x="205" y="0"/>
                      <a:pt x="23" y="53"/>
                      <a:pt x="12" y="276"/>
                    </a:cubicBezTo>
                    <a:cubicBezTo>
                      <a:pt x="0" y="514"/>
                      <a:pt x="191" y="717"/>
                      <a:pt x="429" y="741"/>
                    </a:cubicBezTo>
                    <a:cubicBezTo>
                      <a:pt x="437" y="741"/>
                      <a:pt x="445" y="741"/>
                      <a:pt x="452" y="741"/>
                    </a:cubicBezTo>
                    <a:cubicBezTo>
                      <a:pt x="683" y="741"/>
                      <a:pt x="739" y="566"/>
                      <a:pt x="751" y="336"/>
                    </a:cubicBezTo>
                    <a:cubicBezTo>
                      <a:pt x="762" y="86"/>
                      <a:pt x="727" y="14"/>
                      <a:pt x="489" y="2"/>
                    </a:cubicBezTo>
                    <a:cubicBezTo>
                      <a:pt x="464" y="1"/>
                      <a:pt x="439" y="0"/>
                      <a:pt x="41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1" name="Google Shape;446;p31">
                <a:extLst>
                  <a:ext uri="{FF2B5EF4-FFF2-40B4-BE49-F238E27FC236}">
                    <a16:creationId xmlns:a16="http://schemas.microsoft.com/office/drawing/2014/main" id="{89BA7A2B-3DC1-8F8F-4CF2-33266DB0D615}"/>
                  </a:ext>
                </a:extLst>
              </p:cNvPr>
              <p:cNvSpPr/>
              <p:nvPr/>
            </p:nvSpPr>
            <p:spPr>
              <a:xfrm>
                <a:off x="1751006" y="1359262"/>
                <a:ext cx="136796" cy="21681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918" extrusionOk="0">
                    <a:moveTo>
                      <a:pt x="1074" y="1"/>
                    </a:moveTo>
                    <a:cubicBezTo>
                      <a:pt x="1036" y="1"/>
                      <a:pt x="1006" y="23"/>
                      <a:pt x="988" y="58"/>
                    </a:cubicBezTo>
                    <a:cubicBezTo>
                      <a:pt x="881" y="296"/>
                      <a:pt x="869" y="558"/>
                      <a:pt x="941" y="808"/>
                    </a:cubicBezTo>
                    <a:cubicBezTo>
                      <a:pt x="822" y="867"/>
                      <a:pt x="715" y="939"/>
                      <a:pt x="631" y="1034"/>
                    </a:cubicBezTo>
                    <a:cubicBezTo>
                      <a:pt x="417" y="867"/>
                      <a:pt x="226" y="617"/>
                      <a:pt x="357" y="343"/>
                    </a:cubicBezTo>
                    <a:cubicBezTo>
                      <a:pt x="381" y="274"/>
                      <a:pt x="323" y="219"/>
                      <a:pt x="264" y="219"/>
                    </a:cubicBezTo>
                    <a:cubicBezTo>
                      <a:pt x="232" y="219"/>
                      <a:pt x="200" y="235"/>
                      <a:pt x="179" y="272"/>
                    </a:cubicBezTo>
                    <a:cubicBezTo>
                      <a:pt x="0" y="641"/>
                      <a:pt x="250" y="974"/>
                      <a:pt x="512" y="1189"/>
                    </a:cubicBezTo>
                    <a:cubicBezTo>
                      <a:pt x="119" y="1832"/>
                      <a:pt x="560" y="2665"/>
                      <a:pt x="1310" y="2701"/>
                    </a:cubicBezTo>
                    <a:lnTo>
                      <a:pt x="1334" y="2701"/>
                    </a:lnTo>
                    <a:cubicBezTo>
                      <a:pt x="1334" y="2748"/>
                      <a:pt x="1334" y="2796"/>
                      <a:pt x="1346" y="2844"/>
                    </a:cubicBezTo>
                    <a:cubicBezTo>
                      <a:pt x="1298" y="2867"/>
                      <a:pt x="1250" y="2903"/>
                      <a:pt x="1215" y="2927"/>
                    </a:cubicBezTo>
                    <a:cubicBezTo>
                      <a:pt x="834" y="3165"/>
                      <a:pt x="715" y="3677"/>
                      <a:pt x="953" y="4058"/>
                    </a:cubicBezTo>
                    <a:cubicBezTo>
                      <a:pt x="1110" y="4268"/>
                      <a:pt x="1352" y="4379"/>
                      <a:pt x="1596" y="4379"/>
                    </a:cubicBezTo>
                    <a:cubicBezTo>
                      <a:pt x="1740" y="4379"/>
                      <a:pt x="1884" y="4340"/>
                      <a:pt x="2012" y="4260"/>
                    </a:cubicBezTo>
                    <a:cubicBezTo>
                      <a:pt x="2239" y="4368"/>
                      <a:pt x="2370" y="4594"/>
                      <a:pt x="2358" y="4832"/>
                    </a:cubicBezTo>
                    <a:cubicBezTo>
                      <a:pt x="2358" y="4875"/>
                      <a:pt x="2396" y="4917"/>
                      <a:pt x="2438" y="4917"/>
                    </a:cubicBezTo>
                    <a:cubicBezTo>
                      <a:pt x="2443" y="4917"/>
                      <a:pt x="2448" y="4917"/>
                      <a:pt x="2453" y="4915"/>
                    </a:cubicBezTo>
                    <a:cubicBezTo>
                      <a:pt x="2500" y="4915"/>
                      <a:pt x="2548" y="4880"/>
                      <a:pt x="2548" y="4820"/>
                    </a:cubicBezTo>
                    <a:cubicBezTo>
                      <a:pt x="2560" y="4546"/>
                      <a:pt x="2417" y="4296"/>
                      <a:pt x="2191" y="4141"/>
                    </a:cubicBezTo>
                    <a:cubicBezTo>
                      <a:pt x="2310" y="4034"/>
                      <a:pt x="2405" y="3891"/>
                      <a:pt x="2441" y="3737"/>
                    </a:cubicBezTo>
                    <a:cubicBezTo>
                      <a:pt x="2512" y="3760"/>
                      <a:pt x="2572" y="3808"/>
                      <a:pt x="2631" y="3856"/>
                    </a:cubicBezTo>
                    <a:cubicBezTo>
                      <a:pt x="2727" y="3951"/>
                      <a:pt x="2774" y="4082"/>
                      <a:pt x="2774" y="4213"/>
                    </a:cubicBezTo>
                    <a:cubicBezTo>
                      <a:pt x="2774" y="4260"/>
                      <a:pt x="2822" y="4308"/>
                      <a:pt x="2870" y="4308"/>
                    </a:cubicBezTo>
                    <a:cubicBezTo>
                      <a:pt x="2917" y="4308"/>
                      <a:pt x="2965" y="4272"/>
                      <a:pt x="2965" y="4213"/>
                    </a:cubicBezTo>
                    <a:cubicBezTo>
                      <a:pt x="2965" y="4034"/>
                      <a:pt x="2893" y="3856"/>
                      <a:pt x="2774" y="3725"/>
                    </a:cubicBezTo>
                    <a:cubicBezTo>
                      <a:pt x="2691" y="3641"/>
                      <a:pt x="2596" y="3582"/>
                      <a:pt x="2477" y="3546"/>
                    </a:cubicBezTo>
                    <a:cubicBezTo>
                      <a:pt x="2489" y="3391"/>
                      <a:pt x="2441" y="3237"/>
                      <a:pt x="2358" y="3094"/>
                    </a:cubicBezTo>
                    <a:cubicBezTo>
                      <a:pt x="2381" y="3058"/>
                      <a:pt x="2417" y="3022"/>
                      <a:pt x="2441" y="2975"/>
                    </a:cubicBezTo>
                    <a:cubicBezTo>
                      <a:pt x="2798" y="2963"/>
                      <a:pt x="3024" y="2820"/>
                      <a:pt x="3096" y="2522"/>
                    </a:cubicBezTo>
                    <a:cubicBezTo>
                      <a:pt x="3103" y="2457"/>
                      <a:pt x="3049" y="2414"/>
                      <a:pt x="2995" y="2414"/>
                    </a:cubicBezTo>
                    <a:cubicBezTo>
                      <a:pt x="2959" y="2414"/>
                      <a:pt x="2924" y="2432"/>
                      <a:pt x="2905" y="2475"/>
                    </a:cubicBezTo>
                    <a:cubicBezTo>
                      <a:pt x="2893" y="2558"/>
                      <a:pt x="2834" y="2748"/>
                      <a:pt x="2500" y="2772"/>
                    </a:cubicBezTo>
                    <a:cubicBezTo>
                      <a:pt x="2500" y="2772"/>
                      <a:pt x="2500" y="2760"/>
                      <a:pt x="2500" y="2748"/>
                    </a:cubicBezTo>
                    <a:cubicBezTo>
                      <a:pt x="2500" y="2665"/>
                      <a:pt x="2489" y="2582"/>
                      <a:pt x="2453" y="2498"/>
                    </a:cubicBezTo>
                    <a:lnTo>
                      <a:pt x="2751" y="2415"/>
                    </a:lnTo>
                    <a:cubicBezTo>
                      <a:pt x="2878" y="2383"/>
                      <a:pt x="2844" y="2217"/>
                      <a:pt x="2741" y="2217"/>
                    </a:cubicBezTo>
                    <a:cubicBezTo>
                      <a:pt x="2729" y="2217"/>
                      <a:pt x="2717" y="2220"/>
                      <a:pt x="2703" y="2225"/>
                    </a:cubicBezTo>
                    <a:lnTo>
                      <a:pt x="2346" y="2332"/>
                    </a:lnTo>
                    <a:cubicBezTo>
                      <a:pt x="2310" y="2284"/>
                      <a:pt x="2274" y="2248"/>
                      <a:pt x="2215" y="2225"/>
                    </a:cubicBezTo>
                    <a:cubicBezTo>
                      <a:pt x="2608" y="1582"/>
                      <a:pt x="2167" y="760"/>
                      <a:pt x="1417" y="724"/>
                    </a:cubicBezTo>
                    <a:cubicBezTo>
                      <a:pt x="1391" y="721"/>
                      <a:pt x="1365" y="720"/>
                      <a:pt x="1338" y="720"/>
                    </a:cubicBezTo>
                    <a:cubicBezTo>
                      <a:pt x="1265" y="720"/>
                      <a:pt x="1189" y="731"/>
                      <a:pt x="1119" y="748"/>
                    </a:cubicBezTo>
                    <a:cubicBezTo>
                      <a:pt x="1060" y="546"/>
                      <a:pt x="1072" y="331"/>
                      <a:pt x="1167" y="141"/>
                    </a:cubicBezTo>
                    <a:cubicBezTo>
                      <a:pt x="1191" y="93"/>
                      <a:pt x="1167" y="34"/>
                      <a:pt x="1119" y="10"/>
                    </a:cubicBezTo>
                    <a:cubicBezTo>
                      <a:pt x="1103" y="4"/>
                      <a:pt x="1088" y="1"/>
                      <a:pt x="1074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2" name="Google Shape;447;p31">
                <a:extLst>
                  <a:ext uri="{FF2B5EF4-FFF2-40B4-BE49-F238E27FC236}">
                    <a16:creationId xmlns:a16="http://schemas.microsoft.com/office/drawing/2014/main" id="{2677FA7C-FDF4-EBC8-D514-452FF022AC2A}"/>
                  </a:ext>
                </a:extLst>
              </p:cNvPr>
              <p:cNvSpPr/>
              <p:nvPr/>
            </p:nvSpPr>
            <p:spPr>
              <a:xfrm>
                <a:off x="1787199" y="1434736"/>
                <a:ext cx="16840" cy="1401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18" extrusionOk="0">
                    <a:moveTo>
                      <a:pt x="227" y="1"/>
                    </a:moveTo>
                    <a:cubicBezTo>
                      <a:pt x="72" y="1"/>
                      <a:pt x="1" y="167"/>
                      <a:pt x="108" y="274"/>
                    </a:cubicBezTo>
                    <a:cubicBezTo>
                      <a:pt x="138" y="304"/>
                      <a:pt x="176" y="318"/>
                      <a:pt x="214" y="318"/>
                    </a:cubicBezTo>
                    <a:cubicBezTo>
                      <a:pt x="298" y="318"/>
                      <a:pt x="382" y="253"/>
                      <a:pt x="382" y="155"/>
                    </a:cubicBezTo>
                    <a:cubicBezTo>
                      <a:pt x="382" y="72"/>
                      <a:pt x="310" y="1"/>
                      <a:pt x="227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3" name="Google Shape;448;p31">
                <a:extLst>
                  <a:ext uri="{FF2B5EF4-FFF2-40B4-BE49-F238E27FC236}">
                    <a16:creationId xmlns:a16="http://schemas.microsoft.com/office/drawing/2014/main" id="{584D9EDC-C87B-C6B4-6444-D968D2B32813}"/>
                  </a:ext>
                </a:extLst>
              </p:cNvPr>
              <p:cNvSpPr/>
              <p:nvPr/>
            </p:nvSpPr>
            <p:spPr>
              <a:xfrm>
                <a:off x="1824495" y="1411106"/>
                <a:ext cx="16840" cy="1441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27" extrusionOk="0">
                    <a:moveTo>
                      <a:pt x="214" y="1"/>
                    </a:moveTo>
                    <a:cubicBezTo>
                      <a:pt x="71" y="1"/>
                      <a:pt x="0" y="179"/>
                      <a:pt x="107" y="275"/>
                    </a:cubicBezTo>
                    <a:cubicBezTo>
                      <a:pt x="139" y="310"/>
                      <a:pt x="180" y="326"/>
                      <a:pt x="221" y="326"/>
                    </a:cubicBezTo>
                    <a:cubicBezTo>
                      <a:pt x="302" y="326"/>
                      <a:pt x="381" y="263"/>
                      <a:pt x="381" y="167"/>
                    </a:cubicBezTo>
                    <a:cubicBezTo>
                      <a:pt x="381" y="72"/>
                      <a:pt x="310" y="1"/>
                      <a:pt x="214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4" name="Google Shape;449;p31">
                <a:extLst>
                  <a:ext uri="{FF2B5EF4-FFF2-40B4-BE49-F238E27FC236}">
                    <a16:creationId xmlns:a16="http://schemas.microsoft.com/office/drawing/2014/main" id="{806694CE-4D99-4F55-8DAC-57EC9676EEBD}"/>
                  </a:ext>
                </a:extLst>
              </p:cNvPr>
              <p:cNvSpPr/>
              <p:nvPr/>
            </p:nvSpPr>
            <p:spPr>
              <a:xfrm>
                <a:off x="1809374" y="1423582"/>
                <a:ext cx="15650" cy="13314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02" extrusionOk="0">
                    <a:moveTo>
                      <a:pt x="268" y="1"/>
                    </a:moveTo>
                    <a:cubicBezTo>
                      <a:pt x="244" y="1"/>
                      <a:pt x="219" y="26"/>
                      <a:pt x="236" y="51"/>
                    </a:cubicBezTo>
                    <a:cubicBezTo>
                      <a:pt x="284" y="99"/>
                      <a:pt x="272" y="170"/>
                      <a:pt x="224" y="218"/>
                    </a:cubicBezTo>
                    <a:cubicBezTo>
                      <a:pt x="209" y="229"/>
                      <a:pt x="191" y="235"/>
                      <a:pt x="173" y="235"/>
                    </a:cubicBezTo>
                    <a:cubicBezTo>
                      <a:pt x="134" y="235"/>
                      <a:pt x="93" y="211"/>
                      <a:pt x="69" y="170"/>
                    </a:cubicBezTo>
                    <a:cubicBezTo>
                      <a:pt x="64" y="165"/>
                      <a:pt x="57" y="162"/>
                      <a:pt x="50" y="162"/>
                    </a:cubicBezTo>
                    <a:cubicBezTo>
                      <a:pt x="27" y="162"/>
                      <a:pt x="0" y="190"/>
                      <a:pt x="10" y="218"/>
                    </a:cubicBezTo>
                    <a:cubicBezTo>
                      <a:pt x="45" y="265"/>
                      <a:pt x="105" y="301"/>
                      <a:pt x="176" y="301"/>
                    </a:cubicBezTo>
                    <a:cubicBezTo>
                      <a:pt x="212" y="301"/>
                      <a:pt x="236" y="289"/>
                      <a:pt x="272" y="277"/>
                    </a:cubicBezTo>
                    <a:cubicBezTo>
                      <a:pt x="343" y="206"/>
                      <a:pt x="355" y="99"/>
                      <a:pt x="295" y="15"/>
                    </a:cubicBezTo>
                    <a:cubicBezTo>
                      <a:pt x="288" y="5"/>
                      <a:pt x="278" y="1"/>
                      <a:pt x="26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5" name="Google Shape;450;p31">
                <a:extLst>
                  <a:ext uri="{FF2B5EF4-FFF2-40B4-BE49-F238E27FC236}">
                    <a16:creationId xmlns:a16="http://schemas.microsoft.com/office/drawing/2014/main" id="{054FCBEA-A344-705D-2A8E-EB55D02BCB30}"/>
                  </a:ext>
                </a:extLst>
              </p:cNvPr>
              <p:cNvSpPr/>
              <p:nvPr/>
            </p:nvSpPr>
            <p:spPr>
              <a:xfrm>
                <a:off x="1789844" y="1449945"/>
                <a:ext cx="14195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39" extrusionOk="0">
                    <a:moveTo>
                      <a:pt x="216" y="1"/>
                    </a:moveTo>
                    <a:cubicBezTo>
                      <a:pt x="182" y="1"/>
                      <a:pt x="143" y="13"/>
                      <a:pt x="107" y="37"/>
                    </a:cubicBezTo>
                    <a:cubicBezTo>
                      <a:pt x="36" y="84"/>
                      <a:pt x="0" y="156"/>
                      <a:pt x="36" y="203"/>
                    </a:cubicBezTo>
                    <a:cubicBezTo>
                      <a:pt x="54" y="227"/>
                      <a:pt x="84" y="239"/>
                      <a:pt x="118" y="239"/>
                    </a:cubicBezTo>
                    <a:cubicBezTo>
                      <a:pt x="152" y="239"/>
                      <a:pt x="191" y="227"/>
                      <a:pt x="226" y="203"/>
                    </a:cubicBezTo>
                    <a:cubicBezTo>
                      <a:pt x="298" y="156"/>
                      <a:pt x="322" y="84"/>
                      <a:pt x="298" y="37"/>
                    </a:cubicBezTo>
                    <a:cubicBezTo>
                      <a:pt x="280" y="13"/>
                      <a:pt x="250" y="1"/>
                      <a:pt x="216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6" name="Google Shape;451;p31">
                <a:extLst>
                  <a:ext uri="{FF2B5EF4-FFF2-40B4-BE49-F238E27FC236}">
                    <a16:creationId xmlns:a16="http://schemas.microsoft.com/office/drawing/2014/main" id="{4FA392A0-4009-D16F-7B62-B61639F322EC}"/>
                  </a:ext>
                </a:extLst>
              </p:cNvPr>
              <p:cNvSpPr/>
              <p:nvPr/>
            </p:nvSpPr>
            <p:spPr>
              <a:xfrm>
                <a:off x="1839705" y="1417807"/>
                <a:ext cx="16840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290" extrusionOk="0">
                    <a:moveTo>
                      <a:pt x="191" y="1"/>
                    </a:moveTo>
                    <a:cubicBezTo>
                      <a:pt x="161" y="1"/>
                      <a:pt x="131" y="10"/>
                      <a:pt x="107" y="27"/>
                    </a:cubicBezTo>
                    <a:cubicBezTo>
                      <a:pt x="0" y="111"/>
                      <a:pt x="60" y="289"/>
                      <a:pt x="191" y="289"/>
                    </a:cubicBezTo>
                    <a:cubicBezTo>
                      <a:pt x="322" y="289"/>
                      <a:pt x="381" y="111"/>
                      <a:pt x="274" y="27"/>
                    </a:cubicBezTo>
                    <a:cubicBezTo>
                      <a:pt x="250" y="10"/>
                      <a:pt x="221" y="1"/>
                      <a:pt x="191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7" name="Google Shape;452;p31">
                <a:extLst>
                  <a:ext uri="{FF2B5EF4-FFF2-40B4-BE49-F238E27FC236}">
                    <a16:creationId xmlns:a16="http://schemas.microsoft.com/office/drawing/2014/main" id="{DE1E5802-97F3-F4D7-A100-61B18AD9A1F4}"/>
                  </a:ext>
                </a:extLst>
              </p:cNvPr>
              <p:cNvSpPr/>
              <p:nvPr/>
            </p:nvSpPr>
            <p:spPr>
              <a:xfrm>
                <a:off x="1733151" y="1458894"/>
                <a:ext cx="489211" cy="549255"/>
              </a:xfrm>
              <a:custGeom>
                <a:avLst/>
                <a:gdLst/>
                <a:ahLst/>
                <a:cxnLst/>
                <a:rect l="l" t="t" r="r" b="b"/>
                <a:pathLst>
                  <a:path w="11097" h="12459" extrusionOk="0">
                    <a:moveTo>
                      <a:pt x="5584" y="2822"/>
                    </a:moveTo>
                    <a:cubicBezTo>
                      <a:pt x="5763" y="3524"/>
                      <a:pt x="5906" y="4096"/>
                      <a:pt x="6156" y="4882"/>
                    </a:cubicBezTo>
                    <a:lnTo>
                      <a:pt x="6763" y="6823"/>
                    </a:lnTo>
                    <a:lnTo>
                      <a:pt x="6192" y="7215"/>
                    </a:lnTo>
                    <a:cubicBezTo>
                      <a:pt x="6215" y="6953"/>
                      <a:pt x="6275" y="6692"/>
                      <a:pt x="6370" y="6442"/>
                    </a:cubicBezTo>
                    <a:lnTo>
                      <a:pt x="6370" y="6442"/>
                    </a:lnTo>
                    <a:cubicBezTo>
                      <a:pt x="6025" y="6668"/>
                      <a:pt x="5715" y="6918"/>
                      <a:pt x="5430" y="7204"/>
                    </a:cubicBezTo>
                    <a:cubicBezTo>
                      <a:pt x="5418" y="7001"/>
                      <a:pt x="5489" y="6799"/>
                      <a:pt x="5632" y="6656"/>
                    </a:cubicBezTo>
                    <a:cubicBezTo>
                      <a:pt x="5775" y="6513"/>
                      <a:pt x="5882" y="6334"/>
                      <a:pt x="5953" y="6156"/>
                    </a:cubicBezTo>
                    <a:lnTo>
                      <a:pt x="5953" y="6156"/>
                    </a:lnTo>
                    <a:cubicBezTo>
                      <a:pt x="5489" y="6394"/>
                      <a:pt x="5144" y="6811"/>
                      <a:pt x="4810" y="7227"/>
                    </a:cubicBezTo>
                    <a:cubicBezTo>
                      <a:pt x="4941" y="6811"/>
                      <a:pt x="5156" y="6430"/>
                      <a:pt x="5430" y="6096"/>
                    </a:cubicBezTo>
                    <a:lnTo>
                      <a:pt x="5430" y="6096"/>
                    </a:lnTo>
                    <a:cubicBezTo>
                      <a:pt x="5156" y="6227"/>
                      <a:pt x="4965" y="6477"/>
                      <a:pt x="4787" y="6727"/>
                    </a:cubicBezTo>
                    <a:lnTo>
                      <a:pt x="4334" y="7346"/>
                    </a:lnTo>
                    <a:lnTo>
                      <a:pt x="4048" y="7346"/>
                    </a:lnTo>
                    <a:lnTo>
                      <a:pt x="4822" y="4882"/>
                    </a:lnTo>
                    <a:cubicBezTo>
                      <a:pt x="5072" y="4096"/>
                      <a:pt x="5215" y="3524"/>
                      <a:pt x="5394" y="2822"/>
                    </a:cubicBezTo>
                    <a:close/>
                    <a:moveTo>
                      <a:pt x="6787" y="6930"/>
                    </a:moveTo>
                    <a:lnTo>
                      <a:pt x="6918" y="7346"/>
                    </a:lnTo>
                    <a:lnTo>
                      <a:pt x="6704" y="7346"/>
                    </a:lnTo>
                    <a:cubicBezTo>
                      <a:pt x="6727" y="7215"/>
                      <a:pt x="6763" y="7073"/>
                      <a:pt x="6787" y="6930"/>
                    </a:cubicBezTo>
                    <a:close/>
                    <a:moveTo>
                      <a:pt x="5561" y="0"/>
                    </a:moveTo>
                    <a:cubicBezTo>
                      <a:pt x="4552" y="0"/>
                      <a:pt x="3542" y="572"/>
                      <a:pt x="3144" y="1715"/>
                    </a:cubicBezTo>
                    <a:lnTo>
                      <a:pt x="84" y="10597"/>
                    </a:lnTo>
                    <a:cubicBezTo>
                      <a:pt x="24" y="10740"/>
                      <a:pt x="0" y="10894"/>
                      <a:pt x="0" y="11049"/>
                    </a:cubicBezTo>
                    <a:cubicBezTo>
                      <a:pt x="0" y="11740"/>
                      <a:pt x="512" y="12335"/>
                      <a:pt x="1203" y="12430"/>
                    </a:cubicBezTo>
                    <a:cubicBezTo>
                      <a:pt x="1276" y="12442"/>
                      <a:pt x="1349" y="12447"/>
                      <a:pt x="1421" y="12447"/>
                    </a:cubicBezTo>
                    <a:cubicBezTo>
                      <a:pt x="2020" y="12447"/>
                      <a:pt x="2571" y="12061"/>
                      <a:pt x="2763" y="11466"/>
                    </a:cubicBezTo>
                    <a:lnTo>
                      <a:pt x="3286" y="9740"/>
                    </a:lnTo>
                    <a:lnTo>
                      <a:pt x="7680" y="9740"/>
                    </a:lnTo>
                    <a:lnTo>
                      <a:pt x="8216" y="11430"/>
                    </a:lnTo>
                    <a:cubicBezTo>
                      <a:pt x="8419" y="12050"/>
                      <a:pt x="8996" y="12459"/>
                      <a:pt x="9628" y="12459"/>
                    </a:cubicBezTo>
                    <a:cubicBezTo>
                      <a:pt x="9700" y="12459"/>
                      <a:pt x="9773" y="12453"/>
                      <a:pt x="9847" y="12442"/>
                    </a:cubicBezTo>
                    <a:cubicBezTo>
                      <a:pt x="10561" y="12323"/>
                      <a:pt x="11085" y="11716"/>
                      <a:pt x="11097" y="10990"/>
                    </a:cubicBezTo>
                    <a:cubicBezTo>
                      <a:pt x="11085" y="10823"/>
                      <a:pt x="11061" y="10656"/>
                      <a:pt x="11014" y="10502"/>
                    </a:cubicBezTo>
                    <a:lnTo>
                      <a:pt x="7978" y="1715"/>
                    </a:lnTo>
                    <a:cubicBezTo>
                      <a:pt x="7579" y="572"/>
                      <a:pt x="6570" y="0"/>
                      <a:pt x="5561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8" name="Google Shape;453;p31">
                <a:extLst>
                  <a:ext uri="{FF2B5EF4-FFF2-40B4-BE49-F238E27FC236}">
                    <a16:creationId xmlns:a16="http://schemas.microsoft.com/office/drawing/2014/main" id="{53E8A02F-AD11-63C3-55AC-CDBE275D9A9A}"/>
                  </a:ext>
                </a:extLst>
              </p:cNvPr>
              <p:cNvSpPr/>
              <p:nvPr/>
            </p:nvSpPr>
            <p:spPr>
              <a:xfrm>
                <a:off x="1756252" y="1485389"/>
                <a:ext cx="441996" cy="496309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11258" extrusionOk="0">
                    <a:moveTo>
                      <a:pt x="5489" y="2042"/>
                    </a:moveTo>
                    <a:cubicBezTo>
                      <a:pt x="5668" y="2745"/>
                      <a:pt x="5799" y="3495"/>
                      <a:pt x="6049" y="4281"/>
                    </a:cubicBezTo>
                    <a:lnTo>
                      <a:pt x="6823" y="6972"/>
                    </a:lnTo>
                    <a:lnTo>
                      <a:pt x="3215" y="6972"/>
                    </a:lnTo>
                    <a:lnTo>
                      <a:pt x="3989" y="4281"/>
                    </a:lnTo>
                    <a:cubicBezTo>
                      <a:pt x="4227" y="3495"/>
                      <a:pt x="4382" y="2757"/>
                      <a:pt x="4560" y="2042"/>
                    </a:cubicBezTo>
                    <a:close/>
                    <a:moveTo>
                      <a:pt x="5032" y="1"/>
                    </a:moveTo>
                    <a:cubicBezTo>
                      <a:pt x="4123" y="1"/>
                      <a:pt x="3215" y="518"/>
                      <a:pt x="2858" y="1554"/>
                    </a:cubicBezTo>
                    <a:lnTo>
                      <a:pt x="72" y="9579"/>
                    </a:lnTo>
                    <a:cubicBezTo>
                      <a:pt x="24" y="9710"/>
                      <a:pt x="0" y="9841"/>
                      <a:pt x="0" y="9984"/>
                    </a:cubicBezTo>
                    <a:cubicBezTo>
                      <a:pt x="0" y="10686"/>
                      <a:pt x="250" y="11258"/>
                      <a:pt x="953" y="11258"/>
                    </a:cubicBezTo>
                    <a:cubicBezTo>
                      <a:pt x="1512" y="11258"/>
                      <a:pt x="2012" y="10901"/>
                      <a:pt x="2179" y="10365"/>
                    </a:cubicBezTo>
                    <a:lnTo>
                      <a:pt x="2655" y="8805"/>
                    </a:lnTo>
                    <a:lnTo>
                      <a:pt x="7180" y="8805"/>
                    </a:lnTo>
                    <a:lnTo>
                      <a:pt x="7668" y="10329"/>
                    </a:lnTo>
                    <a:cubicBezTo>
                      <a:pt x="7846" y="10877"/>
                      <a:pt x="8358" y="11246"/>
                      <a:pt x="8930" y="11258"/>
                    </a:cubicBezTo>
                    <a:cubicBezTo>
                      <a:pt x="9668" y="11258"/>
                      <a:pt x="10025" y="10663"/>
                      <a:pt x="10025" y="9924"/>
                    </a:cubicBezTo>
                    <a:cubicBezTo>
                      <a:pt x="10025" y="9770"/>
                      <a:pt x="10001" y="9627"/>
                      <a:pt x="9954" y="9484"/>
                    </a:cubicBezTo>
                    <a:lnTo>
                      <a:pt x="7215" y="1554"/>
                    </a:lnTo>
                    <a:cubicBezTo>
                      <a:pt x="6852" y="518"/>
                      <a:pt x="5941" y="1"/>
                      <a:pt x="5032" y="1"/>
                    </a:cubicBezTo>
                    <a:close/>
                  </a:path>
                </a:pathLst>
              </a:custGeom>
              <a:solidFill>
                <a:srgbClr val="F2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80F56AF-4931-0BED-1F77-B3545920AC09}"/>
                </a:ext>
              </a:extLst>
            </p:cNvPr>
            <p:cNvSpPr txBox="1"/>
            <p:nvPr/>
          </p:nvSpPr>
          <p:spPr>
            <a:xfrm>
              <a:off x="3131259" y="2443037"/>
              <a:ext cx="6534364" cy="861244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70</a:t>
              </a: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49" name="Google Shape;1408;p39">
            <a:extLst>
              <a:ext uri="{FF2B5EF4-FFF2-40B4-BE49-F238E27FC236}">
                <a16:creationId xmlns:a16="http://schemas.microsoft.com/office/drawing/2014/main" id="{AC3EB7E7-6058-FACE-2896-CBF8EFA4941E}"/>
              </a:ext>
            </a:extLst>
          </p:cNvPr>
          <p:cNvGrpSpPr/>
          <p:nvPr/>
        </p:nvGrpSpPr>
        <p:grpSpPr>
          <a:xfrm flipH="1">
            <a:off x="10386246" y="2182353"/>
            <a:ext cx="1805754" cy="1610631"/>
            <a:chOff x="2178000" y="1370575"/>
            <a:chExt cx="1417475" cy="1417450"/>
          </a:xfrm>
        </p:grpSpPr>
        <p:sp>
          <p:nvSpPr>
            <p:cNvPr id="150" name="Google Shape;1409;p39">
              <a:extLst>
                <a:ext uri="{FF2B5EF4-FFF2-40B4-BE49-F238E27FC236}">
                  <a16:creationId xmlns:a16="http://schemas.microsoft.com/office/drawing/2014/main" id="{4D65334E-B978-243E-C541-9AD2E6EF4B73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1" name="Google Shape;1410;p39">
              <a:extLst>
                <a:ext uri="{FF2B5EF4-FFF2-40B4-BE49-F238E27FC236}">
                  <a16:creationId xmlns:a16="http://schemas.microsoft.com/office/drawing/2014/main" id="{58563B94-085F-3F33-A5ED-7C5BAE488063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2" name="Google Shape;1411;p39">
              <a:extLst>
                <a:ext uri="{FF2B5EF4-FFF2-40B4-BE49-F238E27FC236}">
                  <a16:creationId xmlns:a16="http://schemas.microsoft.com/office/drawing/2014/main" id="{6AEE0E9D-53D0-09FD-2993-4BB634FDDDB1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3" name="Google Shape;1412;p39">
              <a:extLst>
                <a:ext uri="{FF2B5EF4-FFF2-40B4-BE49-F238E27FC236}">
                  <a16:creationId xmlns:a16="http://schemas.microsoft.com/office/drawing/2014/main" id="{DEC0C61F-1D4B-91BA-DC16-10AB1C68DD35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4" name="Google Shape;1413;p39">
              <a:extLst>
                <a:ext uri="{FF2B5EF4-FFF2-40B4-BE49-F238E27FC236}">
                  <a16:creationId xmlns:a16="http://schemas.microsoft.com/office/drawing/2014/main" id="{8E2C59EE-CB8E-235A-A276-64A13CC7D63D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5" name="Google Shape;1414;p39">
              <a:extLst>
                <a:ext uri="{FF2B5EF4-FFF2-40B4-BE49-F238E27FC236}">
                  <a16:creationId xmlns:a16="http://schemas.microsoft.com/office/drawing/2014/main" id="{84842469-573D-E3E9-9075-F86DDED50D05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6" name="Google Shape;1415;p39">
              <a:extLst>
                <a:ext uri="{FF2B5EF4-FFF2-40B4-BE49-F238E27FC236}">
                  <a16:creationId xmlns:a16="http://schemas.microsoft.com/office/drawing/2014/main" id="{BE765DDD-78E4-5569-6C61-6C1D48819167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7" name="Google Shape;1416;p39">
              <a:extLst>
                <a:ext uri="{FF2B5EF4-FFF2-40B4-BE49-F238E27FC236}">
                  <a16:creationId xmlns:a16="http://schemas.microsoft.com/office/drawing/2014/main" id="{F0B58166-E98A-7663-F74E-643732F5463F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8" name="Google Shape;1417;p39">
              <a:extLst>
                <a:ext uri="{FF2B5EF4-FFF2-40B4-BE49-F238E27FC236}">
                  <a16:creationId xmlns:a16="http://schemas.microsoft.com/office/drawing/2014/main" id="{634EEBD2-DF41-769C-DE45-C7180CF5E6F5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59" name="Google Shape;1418;p39">
              <a:extLst>
                <a:ext uri="{FF2B5EF4-FFF2-40B4-BE49-F238E27FC236}">
                  <a16:creationId xmlns:a16="http://schemas.microsoft.com/office/drawing/2014/main" id="{D475EA19-67C9-2E52-4CFE-5DF7B6D07DC6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60" name="Google Shape;1419;p39">
              <a:extLst>
                <a:ext uri="{FF2B5EF4-FFF2-40B4-BE49-F238E27FC236}">
                  <a16:creationId xmlns:a16="http://schemas.microsoft.com/office/drawing/2014/main" id="{3C0E2149-2A88-1D23-9A6F-DDB51446A4E0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61" name="Google Shape;1420;p39">
              <a:extLst>
                <a:ext uri="{FF2B5EF4-FFF2-40B4-BE49-F238E27FC236}">
                  <a16:creationId xmlns:a16="http://schemas.microsoft.com/office/drawing/2014/main" id="{2A5FE82C-2FE0-9F92-8650-112315870138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62" name="Google Shape;1421;p39">
              <a:extLst>
                <a:ext uri="{FF2B5EF4-FFF2-40B4-BE49-F238E27FC236}">
                  <a16:creationId xmlns:a16="http://schemas.microsoft.com/office/drawing/2014/main" id="{C6C8A716-6D0F-06D4-C97F-F0A36EA64D2F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63" name="Google Shape;1422;p39">
              <a:extLst>
                <a:ext uri="{FF2B5EF4-FFF2-40B4-BE49-F238E27FC236}">
                  <a16:creationId xmlns:a16="http://schemas.microsoft.com/office/drawing/2014/main" id="{79AD8323-0B8E-DA3E-DF6D-AB718C042D6F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14" name="Google Shape;118;p4">
            <a:extLst>
              <a:ext uri="{FF2B5EF4-FFF2-40B4-BE49-F238E27FC236}">
                <a16:creationId xmlns:a16="http://schemas.microsoft.com/office/drawing/2014/main" id="{488F3532-9D55-1B46-E972-02247F9E28B9}"/>
              </a:ext>
            </a:extLst>
          </p:cNvPr>
          <p:cNvSpPr/>
          <p:nvPr/>
        </p:nvSpPr>
        <p:spPr>
          <a:xfrm rot="19980337">
            <a:off x="9121750" y="3970116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55E559-94BB-A1FC-C1AD-F148AF6982CD}"/>
              </a:ext>
            </a:extLst>
          </p:cNvPr>
          <p:cNvGrpSpPr/>
          <p:nvPr/>
        </p:nvGrpSpPr>
        <p:grpSpPr>
          <a:xfrm>
            <a:off x="2389990" y="5233023"/>
            <a:ext cx="8973766" cy="1358277"/>
            <a:chOff x="1612674" y="5184381"/>
            <a:chExt cx="8973766" cy="1409055"/>
          </a:xfrm>
        </p:grpSpPr>
        <p:sp>
          <p:nvSpPr>
            <p:cNvPr id="3" name="Rectangle: Rounded Corners 53">
              <a:extLst>
                <a:ext uri="{FF2B5EF4-FFF2-40B4-BE49-F238E27FC236}">
                  <a16:creationId xmlns:a16="http://schemas.microsoft.com/office/drawing/2014/main" id="{01E0C21E-4D43-7295-B4F0-F806D23DF475}"/>
                </a:ext>
              </a:extLst>
            </p:cNvPr>
            <p:cNvSpPr/>
            <p:nvPr/>
          </p:nvSpPr>
          <p:spPr>
            <a:xfrm>
              <a:off x="2170089" y="547984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custGeom>
                      <a:avLst/>
                      <a:gdLst>
                        <a:gd name="connsiteX0" fmla="*/ 0 w 8416351"/>
                        <a:gd name="connsiteY0" fmla="*/ 169809 h 1018836"/>
                        <a:gd name="connsiteX1" fmla="*/ 169809 w 8416351"/>
                        <a:gd name="connsiteY1" fmla="*/ 0 h 1018836"/>
                        <a:gd name="connsiteX2" fmla="*/ 8246542 w 8416351"/>
                        <a:gd name="connsiteY2" fmla="*/ 0 h 1018836"/>
                        <a:gd name="connsiteX3" fmla="*/ 8416351 w 8416351"/>
                        <a:gd name="connsiteY3" fmla="*/ 169809 h 1018836"/>
                        <a:gd name="connsiteX4" fmla="*/ 8416351 w 8416351"/>
                        <a:gd name="connsiteY4" fmla="*/ 849027 h 1018836"/>
                        <a:gd name="connsiteX5" fmla="*/ 8246542 w 8416351"/>
                        <a:gd name="connsiteY5" fmla="*/ 1018836 h 1018836"/>
                        <a:gd name="connsiteX6" fmla="*/ 169809 w 8416351"/>
                        <a:gd name="connsiteY6" fmla="*/ 1018836 h 1018836"/>
                        <a:gd name="connsiteX7" fmla="*/ 0 w 8416351"/>
                        <a:gd name="connsiteY7" fmla="*/ 849027 h 1018836"/>
                        <a:gd name="connsiteX8" fmla="*/ 0 w 8416351"/>
                        <a:gd name="connsiteY8" fmla="*/ 169809 h 101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416351" h="1018836" fill="none" extrusionOk="0">
                          <a:moveTo>
                            <a:pt x="0" y="169809"/>
                          </a:moveTo>
                          <a:cubicBezTo>
                            <a:pt x="8599" y="83916"/>
                            <a:pt x="79968" y="5595"/>
                            <a:pt x="169809" y="0"/>
                          </a:cubicBezTo>
                          <a:cubicBezTo>
                            <a:pt x="3694322" y="-168267"/>
                            <a:pt x="5138989" y="-42953"/>
                            <a:pt x="8246542" y="0"/>
                          </a:cubicBezTo>
                          <a:cubicBezTo>
                            <a:pt x="8345798" y="6211"/>
                            <a:pt x="8414979" y="57442"/>
                            <a:pt x="8416351" y="169809"/>
                          </a:cubicBezTo>
                          <a:cubicBezTo>
                            <a:pt x="8455362" y="255917"/>
                            <a:pt x="8396457" y="716361"/>
                            <a:pt x="8416351" y="849027"/>
                          </a:cubicBezTo>
                          <a:cubicBezTo>
                            <a:pt x="8421679" y="937801"/>
                            <a:pt x="8345478" y="1030257"/>
                            <a:pt x="8246542" y="1018836"/>
                          </a:cubicBezTo>
                          <a:cubicBezTo>
                            <a:pt x="5687496" y="1087061"/>
                            <a:pt x="3249006" y="1029712"/>
                            <a:pt x="169809" y="1018836"/>
                          </a:cubicBezTo>
                          <a:cubicBezTo>
                            <a:pt x="80810" y="1026492"/>
                            <a:pt x="3421" y="941049"/>
                            <a:pt x="0" y="849027"/>
                          </a:cubicBezTo>
                          <a:cubicBezTo>
                            <a:pt x="-60048" y="625565"/>
                            <a:pt x="-4026" y="389408"/>
                            <a:pt x="0" y="169809"/>
                          </a:cubicBezTo>
                          <a:close/>
                        </a:path>
                        <a:path w="8416351" h="1018836" stroke="0" extrusionOk="0">
                          <a:moveTo>
                            <a:pt x="0" y="169809"/>
                          </a:moveTo>
                          <a:cubicBezTo>
                            <a:pt x="-2391" y="65492"/>
                            <a:pt x="75514" y="1215"/>
                            <a:pt x="169809" y="0"/>
                          </a:cubicBezTo>
                          <a:cubicBezTo>
                            <a:pt x="1803525" y="163917"/>
                            <a:pt x="6641317" y="128764"/>
                            <a:pt x="8246542" y="0"/>
                          </a:cubicBezTo>
                          <a:cubicBezTo>
                            <a:pt x="8341960" y="1091"/>
                            <a:pt x="8417239" y="79417"/>
                            <a:pt x="8416351" y="169809"/>
                          </a:cubicBezTo>
                          <a:cubicBezTo>
                            <a:pt x="8465457" y="416983"/>
                            <a:pt x="8437459" y="632531"/>
                            <a:pt x="8416351" y="849027"/>
                          </a:cubicBezTo>
                          <a:cubicBezTo>
                            <a:pt x="8407586" y="959173"/>
                            <a:pt x="8340360" y="1021255"/>
                            <a:pt x="8246542" y="1018836"/>
                          </a:cubicBezTo>
                          <a:cubicBezTo>
                            <a:pt x="4722559" y="996854"/>
                            <a:pt x="2037531" y="943948"/>
                            <a:pt x="169809" y="1018836"/>
                          </a:cubicBezTo>
                          <a:cubicBezTo>
                            <a:pt x="84628" y="1015492"/>
                            <a:pt x="-6050" y="953371"/>
                            <a:pt x="0" y="849027"/>
                          </a:cubicBezTo>
                          <a:cubicBezTo>
                            <a:pt x="6640" y="622185"/>
                            <a:pt x="3099" y="403527"/>
                            <a:pt x="0" y="169809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4" name="Google Shape;293;p27">
              <a:extLst>
                <a:ext uri="{FF2B5EF4-FFF2-40B4-BE49-F238E27FC236}">
                  <a16:creationId xmlns:a16="http://schemas.microsoft.com/office/drawing/2014/main" id="{4E3495B7-1257-3294-093F-E01E39FF9DEA}"/>
                </a:ext>
              </a:extLst>
            </p:cNvPr>
            <p:cNvGrpSpPr/>
            <p:nvPr/>
          </p:nvGrpSpPr>
          <p:grpSpPr>
            <a:xfrm rot="21403310">
              <a:off x="1612674" y="5184381"/>
              <a:ext cx="1724419" cy="1409055"/>
              <a:chOff x="3676506" y="1404273"/>
              <a:chExt cx="792384" cy="610489"/>
            </a:xfrm>
          </p:grpSpPr>
          <p:sp>
            <p:nvSpPr>
              <p:cNvPr id="6" name="Google Shape;294;p27">
                <a:extLst>
                  <a:ext uri="{FF2B5EF4-FFF2-40B4-BE49-F238E27FC236}">
                    <a16:creationId xmlns:a16="http://schemas.microsoft.com/office/drawing/2014/main" id="{7CCD6137-6942-F061-B783-E9F65E054F96}"/>
                  </a:ext>
                </a:extLst>
              </p:cNvPr>
              <p:cNvSpPr/>
              <p:nvPr/>
            </p:nvSpPr>
            <p:spPr>
              <a:xfrm>
                <a:off x="3899885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1158" y="1"/>
                    </a:moveTo>
                    <a:cubicBezTo>
                      <a:pt x="1024" y="1"/>
                      <a:pt x="906" y="30"/>
                      <a:pt x="810" y="96"/>
                    </a:cubicBezTo>
                    <a:cubicBezTo>
                      <a:pt x="0" y="656"/>
                      <a:pt x="1096" y="3644"/>
                      <a:pt x="1096" y="3644"/>
                    </a:cubicBezTo>
                    <a:lnTo>
                      <a:pt x="4025" y="1620"/>
                    </a:lnTo>
                    <a:cubicBezTo>
                      <a:pt x="4025" y="1620"/>
                      <a:pt x="2155" y="1"/>
                      <a:pt x="1158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" name="Google Shape;295;p27">
                <a:extLst>
                  <a:ext uri="{FF2B5EF4-FFF2-40B4-BE49-F238E27FC236}">
                    <a16:creationId xmlns:a16="http://schemas.microsoft.com/office/drawing/2014/main" id="{A5A54B17-1087-BACA-79C9-48A2275FF0BA}"/>
                  </a:ext>
                </a:extLst>
              </p:cNvPr>
              <p:cNvSpPr/>
              <p:nvPr/>
            </p:nvSpPr>
            <p:spPr>
              <a:xfrm>
                <a:off x="3935065" y="1440820"/>
                <a:ext cx="121807" cy="10994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494" extrusionOk="0">
                    <a:moveTo>
                      <a:pt x="798" y="0"/>
                    </a:moveTo>
                    <a:cubicBezTo>
                      <a:pt x="706" y="0"/>
                      <a:pt x="625" y="20"/>
                      <a:pt x="560" y="65"/>
                    </a:cubicBezTo>
                    <a:cubicBezTo>
                      <a:pt x="0" y="446"/>
                      <a:pt x="750" y="2494"/>
                      <a:pt x="750" y="2494"/>
                    </a:cubicBezTo>
                    <a:lnTo>
                      <a:pt x="2762" y="1113"/>
                    </a:lnTo>
                    <a:cubicBezTo>
                      <a:pt x="2762" y="1113"/>
                      <a:pt x="1483" y="0"/>
                      <a:pt x="798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296;p27">
                <a:extLst>
                  <a:ext uri="{FF2B5EF4-FFF2-40B4-BE49-F238E27FC236}">
                    <a16:creationId xmlns:a16="http://schemas.microsoft.com/office/drawing/2014/main" id="{F01FEBE0-7B7D-444D-6E30-250B37471FBC}"/>
                  </a:ext>
                </a:extLst>
              </p:cNvPr>
              <p:cNvSpPr/>
              <p:nvPr/>
            </p:nvSpPr>
            <p:spPr>
              <a:xfrm>
                <a:off x="4228450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2856" y="1"/>
                    </a:moveTo>
                    <a:cubicBezTo>
                      <a:pt x="1861" y="1"/>
                      <a:pt x="1" y="1620"/>
                      <a:pt x="1" y="1620"/>
                    </a:cubicBezTo>
                    <a:lnTo>
                      <a:pt x="2918" y="3644"/>
                    </a:lnTo>
                    <a:cubicBezTo>
                      <a:pt x="2918" y="3644"/>
                      <a:pt x="4025" y="656"/>
                      <a:pt x="3203" y="96"/>
                    </a:cubicBezTo>
                    <a:cubicBezTo>
                      <a:pt x="3108" y="30"/>
                      <a:pt x="2990" y="1"/>
                      <a:pt x="2856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297;p27">
                <a:extLst>
                  <a:ext uri="{FF2B5EF4-FFF2-40B4-BE49-F238E27FC236}">
                    <a16:creationId xmlns:a16="http://schemas.microsoft.com/office/drawing/2014/main" id="{F6453BCA-C1D6-127F-1668-8316432483F5}"/>
                  </a:ext>
                </a:extLst>
              </p:cNvPr>
              <p:cNvSpPr/>
              <p:nvPr/>
            </p:nvSpPr>
            <p:spPr>
              <a:xfrm>
                <a:off x="4246834" y="1437601"/>
                <a:ext cx="126524" cy="11475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603" extrusionOk="0">
                    <a:moveTo>
                      <a:pt x="2044" y="0"/>
                    </a:moveTo>
                    <a:cubicBezTo>
                      <a:pt x="1338" y="0"/>
                      <a:pt x="0" y="1162"/>
                      <a:pt x="0" y="1162"/>
                    </a:cubicBezTo>
                    <a:lnTo>
                      <a:pt x="2084" y="2603"/>
                    </a:lnTo>
                    <a:cubicBezTo>
                      <a:pt x="2084" y="2603"/>
                      <a:pt x="2870" y="471"/>
                      <a:pt x="2286" y="67"/>
                    </a:cubicBezTo>
                    <a:cubicBezTo>
                      <a:pt x="2220" y="21"/>
                      <a:pt x="2138" y="0"/>
                      <a:pt x="2044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298;p27">
                <a:extLst>
                  <a:ext uri="{FF2B5EF4-FFF2-40B4-BE49-F238E27FC236}">
                    <a16:creationId xmlns:a16="http://schemas.microsoft.com/office/drawing/2014/main" id="{2133CCB5-16D0-8D85-76E5-F02D7046924D}"/>
                  </a:ext>
                </a:extLst>
              </p:cNvPr>
              <p:cNvSpPr/>
              <p:nvPr/>
            </p:nvSpPr>
            <p:spPr>
              <a:xfrm>
                <a:off x="3891994" y="1453648"/>
                <a:ext cx="480306" cy="560673"/>
              </a:xfrm>
              <a:custGeom>
                <a:avLst/>
                <a:gdLst/>
                <a:ahLst/>
                <a:cxnLst/>
                <a:rect l="l" t="t" r="r" b="b"/>
                <a:pathLst>
                  <a:path w="10895" h="12718" extrusionOk="0">
                    <a:moveTo>
                      <a:pt x="5966" y="0"/>
                    </a:moveTo>
                    <a:cubicBezTo>
                      <a:pt x="5311" y="0"/>
                      <a:pt x="4668" y="84"/>
                      <a:pt x="4049" y="262"/>
                    </a:cubicBezTo>
                    <a:cubicBezTo>
                      <a:pt x="3954" y="298"/>
                      <a:pt x="3858" y="322"/>
                      <a:pt x="3763" y="357"/>
                    </a:cubicBezTo>
                    <a:cubicBezTo>
                      <a:pt x="3573" y="429"/>
                      <a:pt x="3394" y="500"/>
                      <a:pt x="3215" y="595"/>
                    </a:cubicBezTo>
                    <a:cubicBezTo>
                      <a:pt x="3120" y="631"/>
                      <a:pt x="3037" y="679"/>
                      <a:pt x="2954" y="726"/>
                    </a:cubicBezTo>
                    <a:cubicBezTo>
                      <a:pt x="1084" y="1750"/>
                      <a:pt x="1" y="3822"/>
                      <a:pt x="1" y="6453"/>
                    </a:cubicBezTo>
                    <a:cubicBezTo>
                      <a:pt x="1" y="8751"/>
                      <a:pt x="715" y="10537"/>
                      <a:pt x="2120" y="11597"/>
                    </a:cubicBezTo>
                    <a:cubicBezTo>
                      <a:pt x="2668" y="12002"/>
                      <a:pt x="3299" y="12299"/>
                      <a:pt x="3954" y="12466"/>
                    </a:cubicBezTo>
                    <a:cubicBezTo>
                      <a:pt x="4568" y="12633"/>
                      <a:pt x="5202" y="12717"/>
                      <a:pt x="5839" y="12717"/>
                    </a:cubicBezTo>
                    <a:cubicBezTo>
                      <a:pt x="5881" y="12717"/>
                      <a:pt x="5923" y="12717"/>
                      <a:pt x="5966" y="12716"/>
                    </a:cubicBezTo>
                    <a:cubicBezTo>
                      <a:pt x="6168" y="12716"/>
                      <a:pt x="6383" y="12704"/>
                      <a:pt x="6597" y="12692"/>
                    </a:cubicBezTo>
                    <a:cubicBezTo>
                      <a:pt x="6799" y="12680"/>
                      <a:pt x="7014" y="12656"/>
                      <a:pt x="7228" y="12621"/>
                    </a:cubicBezTo>
                    <a:cubicBezTo>
                      <a:pt x="9073" y="12323"/>
                      <a:pt x="10895" y="11406"/>
                      <a:pt x="10895" y="9775"/>
                    </a:cubicBezTo>
                    <a:cubicBezTo>
                      <a:pt x="10895" y="9239"/>
                      <a:pt x="10609" y="8727"/>
                      <a:pt x="10133" y="8466"/>
                    </a:cubicBezTo>
                    <a:cubicBezTo>
                      <a:pt x="9907" y="8335"/>
                      <a:pt x="9645" y="8263"/>
                      <a:pt x="9383" y="8263"/>
                    </a:cubicBezTo>
                    <a:cubicBezTo>
                      <a:pt x="8204" y="8263"/>
                      <a:pt x="8085" y="9394"/>
                      <a:pt x="7192" y="9966"/>
                    </a:cubicBezTo>
                    <a:cubicBezTo>
                      <a:pt x="7073" y="10037"/>
                      <a:pt x="6942" y="10097"/>
                      <a:pt x="6811" y="10144"/>
                    </a:cubicBezTo>
                    <a:cubicBezTo>
                      <a:pt x="6565" y="10230"/>
                      <a:pt x="6309" y="10277"/>
                      <a:pt x="6052" y="10277"/>
                    </a:cubicBezTo>
                    <a:cubicBezTo>
                      <a:pt x="6024" y="10277"/>
                      <a:pt x="5995" y="10276"/>
                      <a:pt x="5966" y="10275"/>
                    </a:cubicBezTo>
                    <a:cubicBezTo>
                      <a:pt x="5945" y="10276"/>
                      <a:pt x="5925" y="10276"/>
                      <a:pt x="5904" y="10276"/>
                    </a:cubicBezTo>
                    <a:cubicBezTo>
                      <a:pt x="5473" y="10276"/>
                      <a:pt x="5055" y="10157"/>
                      <a:pt x="4680" y="9930"/>
                    </a:cubicBezTo>
                    <a:cubicBezTo>
                      <a:pt x="4644" y="9906"/>
                      <a:pt x="4608" y="9882"/>
                      <a:pt x="4573" y="9847"/>
                    </a:cubicBezTo>
                    <a:cubicBezTo>
                      <a:pt x="4489" y="9799"/>
                      <a:pt x="4418" y="9739"/>
                      <a:pt x="4358" y="9680"/>
                    </a:cubicBezTo>
                    <a:cubicBezTo>
                      <a:pt x="4323" y="9644"/>
                      <a:pt x="4287" y="9608"/>
                      <a:pt x="4251" y="9573"/>
                    </a:cubicBezTo>
                    <a:cubicBezTo>
                      <a:pt x="3644" y="8954"/>
                      <a:pt x="3251" y="7894"/>
                      <a:pt x="3251" y="6299"/>
                    </a:cubicBezTo>
                    <a:cubicBezTo>
                      <a:pt x="3251" y="4917"/>
                      <a:pt x="3549" y="3953"/>
                      <a:pt x="4049" y="3322"/>
                    </a:cubicBezTo>
                    <a:cubicBezTo>
                      <a:pt x="4097" y="3262"/>
                      <a:pt x="4156" y="3191"/>
                      <a:pt x="4227" y="3132"/>
                    </a:cubicBezTo>
                    <a:cubicBezTo>
                      <a:pt x="4251" y="3096"/>
                      <a:pt x="4287" y="3060"/>
                      <a:pt x="4323" y="3024"/>
                    </a:cubicBezTo>
                    <a:cubicBezTo>
                      <a:pt x="4763" y="2642"/>
                      <a:pt x="5328" y="2429"/>
                      <a:pt x="5918" y="2429"/>
                    </a:cubicBezTo>
                    <a:cubicBezTo>
                      <a:pt x="5934" y="2429"/>
                      <a:pt x="5950" y="2429"/>
                      <a:pt x="5966" y="2429"/>
                    </a:cubicBezTo>
                    <a:cubicBezTo>
                      <a:pt x="5988" y="2428"/>
                      <a:pt x="6011" y="2428"/>
                      <a:pt x="6033" y="2428"/>
                    </a:cubicBezTo>
                    <a:cubicBezTo>
                      <a:pt x="6369" y="2428"/>
                      <a:pt x="6713" y="2510"/>
                      <a:pt x="7025" y="2655"/>
                    </a:cubicBezTo>
                    <a:cubicBezTo>
                      <a:pt x="7240" y="2762"/>
                      <a:pt x="7430" y="2905"/>
                      <a:pt x="7597" y="3084"/>
                    </a:cubicBezTo>
                    <a:cubicBezTo>
                      <a:pt x="7823" y="3334"/>
                      <a:pt x="8014" y="3608"/>
                      <a:pt x="8240" y="3822"/>
                    </a:cubicBezTo>
                    <a:cubicBezTo>
                      <a:pt x="8481" y="4086"/>
                      <a:pt x="8833" y="4239"/>
                      <a:pt x="9199" y="4239"/>
                    </a:cubicBezTo>
                    <a:cubicBezTo>
                      <a:pt x="9213" y="4239"/>
                      <a:pt x="9226" y="4239"/>
                      <a:pt x="9240" y="4239"/>
                    </a:cubicBezTo>
                    <a:cubicBezTo>
                      <a:pt x="9585" y="4239"/>
                      <a:pt x="9907" y="4120"/>
                      <a:pt x="10169" y="3905"/>
                    </a:cubicBezTo>
                    <a:cubicBezTo>
                      <a:pt x="10204" y="3882"/>
                      <a:pt x="10240" y="3846"/>
                      <a:pt x="10276" y="3822"/>
                    </a:cubicBezTo>
                    <a:cubicBezTo>
                      <a:pt x="10550" y="3536"/>
                      <a:pt x="10716" y="3167"/>
                      <a:pt x="10704" y="2774"/>
                    </a:cubicBezTo>
                    <a:cubicBezTo>
                      <a:pt x="10704" y="2191"/>
                      <a:pt x="10454" y="1643"/>
                      <a:pt x="10014" y="1262"/>
                    </a:cubicBezTo>
                    <a:cubicBezTo>
                      <a:pt x="9788" y="1060"/>
                      <a:pt x="9538" y="881"/>
                      <a:pt x="9264" y="738"/>
                    </a:cubicBezTo>
                    <a:cubicBezTo>
                      <a:pt x="8299" y="226"/>
                      <a:pt x="7025" y="0"/>
                      <a:pt x="5966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" name="Google Shape;299;p27">
                <a:extLst>
                  <a:ext uri="{FF2B5EF4-FFF2-40B4-BE49-F238E27FC236}">
                    <a16:creationId xmlns:a16="http://schemas.microsoft.com/office/drawing/2014/main" id="{85D4024E-C79F-3552-12C9-AA655C25644D}"/>
                  </a:ext>
                </a:extLst>
              </p:cNvPr>
              <p:cNvSpPr/>
              <p:nvPr/>
            </p:nvSpPr>
            <p:spPr>
              <a:xfrm>
                <a:off x="3676506" y="1453648"/>
                <a:ext cx="721482" cy="561114"/>
              </a:xfrm>
              <a:custGeom>
                <a:avLst/>
                <a:gdLst/>
                <a:ahLst/>
                <a:cxnLst/>
                <a:rect l="l" t="t" r="r" b="b"/>
                <a:pathLst>
                  <a:path w="15783" h="12728" extrusionOk="0">
                    <a:moveTo>
                      <a:pt x="10854" y="465"/>
                    </a:moveTo>
                    <a:cubicBezTo>
                      <a:pt x="12628" y="465"/>
                      <a:pt x="15128" y="1179"/>
                      <a:pt x="15128" y="2774"/>
                    </a:cubicBezTo>
                    <a:cubicBezTo>
                      <a:pt x="15140" y="3315"/>
                      <a:pt x="14699" y="3763"/>
                      <a:pt x="14161" y="3763"/>
                    </a:cubicBezTo>
                    <a:cubicBezTo>
                      <a:pt x="14154" y="3763"/>
                      <a:pt x="14147" y="3763"/>
                      <a:pt x="14140" y="3763"/>
                    </a:cubicBezTo>
                    <a:cubicBezTo>
                      <a:pt x="13699" y="3763"/>
                      <a:pt x="13509" y="3560"/>
                      <a:pt x="13176" y="3143"/>
                    </a:cubicBezTo>
                    <a:cubicBezTo>
                      <a:pt x="12759" y="2643"/>
                      <a:pt x="12199" y="1953"/>
                      <a:pt x="10854" y="1953"/>
                    </a:cubicBezTo>
                    <a:cubicBezTo>
                      <a:pt x="8865" y="1953"/>
                      <a:pt x="7675" y="3584"/>
                      <a:pt x="7675" y="6310"/>
                    </a:cubicBezTo>
                    <a:cubicBezTo>
                      <a:pt x="7675" y="10430"/>
                      <a:pt x="10116" y="10751"/>
                      <a:pt x="10854" y="10751"/>
                    </a:cubicBezTo>
                    <a:cubicBezTo>
                      <a:pt x="12259" y="10751"/>
                      <a:pt x="12830" y="9989"/>
                      <a:pt x="13259" y="9442"/>
                    </a:cubicBezTo>
                    <a:cubicBezTo>
                      <a:pt x="13616" y="8966"/>
                      <a:pt x="13818" y="8739"/>
                      <a:pt x="14283" y="8739"/>
                    </a:cubicBezTo>
                    <a:cubicBezTo>
                      <a:pt x="14854" y="8739"/>
                      <a:pt x="15307" y="9204"/>
                      <a:pt x="15307" y="9775"/>
                    </a:cubicBezTo>
                    <a:cubicBezTo>
                      <a:pt x="15307" y="11466"/>
                      <a:pt x="12652" y="12240"/>
                      <a:pt x="10854" y="12240"/>
                    </a:cubicBezTo>
                    <a:cubicBezTo>
                      <a:pt x="9068" y="12240"/>
                      <a:pt x="7687" y="11728"/>
                      <a:pt x="6758" y="10728"/>
                    </a:cubicBezTo>
                    <a:lnTo>
                      <a:pt x="6818" y="10680"/>
                    </a:lnTo>
                    <a:cubicBezTo>
                      <a:pt x="7195" y="10274"/>
                      <a:pt x="6857" y="9711"/>
                      <a:pt x="6411" y="9711"/>
                    </a:cubicBezTo>
                    <a:cubicBezTo>
                      <a:pt x="6308" y="9711"/>
                      <a:pt x="6199" y="9741"/>
                      <a:pt x="6091" y="9811"/>
                    </a:cubicBezTo>
                    <a:cubicBezTo>
                      <a:pt x="5603" y="8918"/>
                      <a:pt x="5353" y="7787"/>
                      <a:pt x="5353" y="6453"/>
                    </a:cubicBezTo>
                    <a:cubicBezTo>
                      <a:pt x="5353" y="2810"/>
                      <a:pt x="7508" y="465"/>
                      <a:pt x="10854" y="465"/>
                    </a:cubicBezTo>
                    <a:close/>
                    <a:moveTo>
                      <a:pt x="10854" y="0"/>
                    </a:moveTo>
                    <a:cubicBezTo>
                      <a:pt x="7187" y="0"/>
                      <a:pt x="4877" y="2631"/>
                      <a:pt x="4877" y="6453"/>
                    </a:cubicBezTo>
                    <a:cubicBezTo>
                      <a:pt x="4877" y="7882"/>
                      <a:pt x="5151" y="9108"/>
                      <a:pt x="5698" y="10085"/>
                    </a:cubicBezTo>
                    <a:cubicBezTo>
                      <a:pt x="5437" y="10194"/>
                      <a:pt x="5081" y="10263"/>
                      <a:pt x="4740" y="10263"/>
                    </a:cubicBezTo>
                    <a:cubicBezTo>
                      <a:pt x="4413" y="10263"/>
                      <a:pt x="4098" y="10200"/>
                      <a:pt x="3889" y="10049"/>
                    </a:cubicBezTo>
                    <a:cubicBezTo>
                      <a:pt x="3448" y="9739"/>
                      <a:pt x="3698" y="8989"/>
                      <a:pt x="3996" y="8430"/>
                    </a:cubicBezTo>
                    <a:cubicBezTo>
                      <a:pt x="5091" y="6370"/>
                      <a:pt x="4484" y="5037"/>
                      <a:pt x="3555" y="4477"/>
                    </a:cubicBezTo>
                    <a:cubicBezTo>
                      <a:pt x="3168" y="4247"/>
                      <a:pt x="2730" y="4138"/>
                      <a:pt x="2295" y="4138"/>
                    </a:cubicBezTo>
                    <a:cubicBezTo>
                      <a:pt x="1512" y="4138"/>
                      <a:pt x="741" y="4493"/>
                      <a:pt x="305" y="5144"/>
                    </a:cubicBezTo>
                    <a:cubicBezTo>
                      <a:pt x="0" y="5592"/>
                      <a:pt x="393" y="6040"/>
                      <a:pt x="795" y="6040"/>
                    </a:cubicBezTo>
                    <a:cubicBezTo>
                      <a:pt x="959" y="6040"/>
                      <a:pt x="1125" y="5966"/>
                      <a:pt x="1245" y="5787"/>
                    </a:cubicBezTo>
                    <a:cubicBezTo>
                      <a:pt x="1467" y="5458"/>
                      <a:pt x="1884" y="5277"/>
                      <a:pt x="2303" y="5277"/>
                    </a:cubicBezTo>
                    <a:cubicBezTo>
                      <a:pt x="2537" y="5277"/>
                      <a:pt x="2771" y="5334"/>
                      <a:pt x="2972" y="5453"/>
                    </a:cubicBezTo>
                    <a:cubicBezTo>
                      <a:pt x="3603" y="5834"/>
                      <a:pt x="3615" y="6727"/>
                      <a:pt x="2996" y="7906"/>
                    </a:cubicBezTo>
                    <a:cubicBezTo>
                      <a:pt x="2019" y="9728"/>
                      <a:pt x="2722" y="10609"/>
                      <a:pt x="3222" y="10978"/>
                    </a:cubicBezTo>
                    <a:cubicBezTo>
                      <a:pt x="3644" y="11244"/>
                      <a:pt x="4128" y="11397"/>
                      <a:pt x="4636" y="11397"/>
                    </a:cubicBezTo>
                    <a:cubicBezTo>
                      <a:pt x="4672" y="11397"/>
                      <a:pt x="4709" y="11396"/>
                      <a:pt x="4746" y="11394"/>
                    </a:cubicBezTo>
                    <a:cubicBezTo>
                      <a:pt x="4769" y="11395"/>
                      <a:pt x="4793" y="11395"/>
                      <a:pt x="4816" y="11395"/>
                    </a:cubicBezTo>
                    <a:cubicBezTo>
                      <a:pt x="5351" y="11395"/>
                      <a:pt x="5874" y="11264"/>
                      <a:pt x="6353" y="11013"/>
                    </a:cubicBezTo>
                    <a:cubicBezTo>
                      <a:pt x="7365" y="12121"/>
                      <a:pt x="8865" y="12728"/>
                      <a:pt x="10854" y="12728"/>
                    </a:cubicBezTo>
                    <a:cubicBezTo>
                      <a:pt x="13009" y="12728"/>
                      <a:pt x="15771" y="11787"/>
                      <a:pt x="15771" y="9787"/>
                    </a:cubicBezTo>
                    <a:cubicBezTo>
                      <a:pt x="15783" y="8954"/>
                      <a:pt x="15116" y="8275"/>
                      <a:pt x="14283" y="8263"/>
                    </a:cubicBezTo>
                    <a:cubicBezTo>
                      <a:pt x="12711" y="8263"/>
                      <a:pt x="13009" y="10275"/>
                      <a:pt x="10854" y="10275"/>
                    </a:cubicBezTo>
                    <a:cubicBezTo>
                      <a:pt x="9389" y="10275"/>
                      <a:pt x="8139" y="9132"/>
                      <a:pt x="8139" y="6310"/>
                    </a:cubicBezTo>
                    <a:cubicBezTo>
                      <a:pt x="8139" y="3572"/>
                      <a:pt x="9318" y="2441"/>
                      <a:pt x="10854" y="2441"/>
                    </a:cubicBezTo>
                    <a:cubicBezTo>
                      <a:pt x="12914" y="2441"/>
                      <a:pt x="12640" y="4251"/>
                      <a:pt x="14128" y="4251"/>
                    </a:cubicBezTo>
                    <a:cubicBezTo>
                      <a:pt x="14938" y="4251"/>
                      <a:pt x="15604" y="3584"/>
                      <a:pt x="15604" y="2774"/>
                    </a:cubicBezTo>
                    <a:cubicBezTo>
                      <a:pt x="15604" y="834"/>
                      <a:pt x="12854" y="0"/>
                      <a:pt x="10854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" name="Google Shape;300;p27">
                <a:extLst>
                  <a:ext uri="{FF2B5EF4-FFF2-40B4-BE49-F238E27FC236}">
                    <a16:creationId xmlns:a16="http://schemas.microsoft.com/office/drawing/2014/main" id="{8322CBAE-EECE-64DC-0610-FD3E724F75BB}"/>
                  </a:ext>
                </a:extLst>
              </p:cNvPr>
              <p:cNvSpPr/>
              <p:nvPr/>
            </p:nvSpPr>
            <p:spPr>
              <a:xfrm>
                <a:off x="4049465" y="1507167"/>
                <a:ext cx="42057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4" extrusionOk="0">
                    <a:moveTo>
                      <a:pt x="548" y="1"/>
                    </a:moveTo>
                    <a:cubicBezTo>
                      <a:pt x="191" y="1"/>
                      <a:pt x="1" y="441"/>
                      <a:pt x="263" y="691"/>
                    </a:cubicBezTo>
                    <a:cubicBezTo>
                      <a:pt x="343" y="776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301;p27">
                <a:extLst>
                  <a:ext uri="{FF2B5EF4-FFF2-40B4-BE49-F238E27FC236}">
                    <a16:creationId xmlns:a16="http://schemas.microsoft.com/office/drawing/2014/main" id="{7BCBEC90-B057-F524-E85F-DEFA963F0355}"/>
                  </a:ext>
                </a:extLst>
              </p:cNvPr>
              <p:cNvSpPr/>
              <p:nvPr/>
            </p:nvSpPr>
            <p:spPr>
              <a:xfrm>
                <a:off x="4140809" y="1511223"/>
                <a:ext cx="53563" cy="23806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540" extrusionOk="0">
                    <a:moveTo>
                      <a:pt x="1103" y="1"/>
                    </a:moveTo>
                    <a:cubicBezTo>
                      <a:pt x="1054" y="1"/>
                      <a:pt x="1006" y="34"/>
                      <a:pt x="1000" y="99"/>
                    </a:cubicBezTo>
                    <a:cubicBezTo>
                      <a:pt x="989" y="182"/>
                      <a:pt x="953" y="254"/>
                      <a:pt x="893" y="313"/>
                    </a:cubicBezTo>
                    <a:cubicBezTo>
                      <a:pt x="810" y="278"/>
                      <a:pt x="739" y="242"/>
                      <a:pt x="679" y="171"/>
                    </a:cubicBezTo>
                    <a:cubicBezTo>
                      <a:pt x="655" y="153"/>
                      <a:pt x="628" y="144"/>
                      <a:pt x="603" y="144"/>
                    </a:cubicBezTo>
                    <a:cubicBezTo>
                      <a:pt x="578" y="144"/>
                      <a:pt x="554" y="153"/>
                      <a:pt x="536" y="171"/>
                    </a:cubicBezTo>
                    <a:cubicBezTo>
                      <a:pt x="465" y="230"/>
                      <a:pt x="405" y="278"/>
                      <a:pt x="334" y="325"/>
                    </a:cubicBezTo>
                    <a:cubicBezTo>
                      <a:pt x="262" y="278"/>
                      <a:pt x="215" y="194"/>
                      <a:pt x="215" y="111"/>
                    </a:cubicBezTo>
                    <a:cubicBezTo>
                      <a:pt x="215" y="40"/>
                      <a:pt x="161" y="4"/>
                      <a:pt x="107" y="4"/>
                    </a:cubicBezTo>
                    <a:cubicBezTo>
                      <a:pt x="54" y="4"/>
                      <a:pt x="0" y="40"/>
                      <a:pt x="0" y="111"/>
                    </a:cubicBezTo>
                    <a:cubicBezTo>
                      <a:pt x="0" y="266"/>
                      <a:pt x="72" y="409"/>
                      <a:pt x="203" y="504"/>
                    </a:cubicBezTo>
                    <a:cubicBezTo>
                      <a:pt x="234" y="523"/>
                      <a:pt x="269" y="531"/>
                      <a:pt x="304" y="531"/>
                    </a:cubicBezTo>
                    <a:cubicBezTo>
                      <a:pt x="403" y="531"/>
                      <a:pt x="511" y="470"/>
                      <a:pt x="608" y="409"/>
                    </a:cubicBezTo>
                    <a:cubicBezTo>
                      <a:pt x="679" y="480"/>
                      <a:pt x="786" y="528"/>
                      <a:pt x="905" y="540"/>
                    </a:cubicBezTo>
                    <a:cubicBezTo>
                      <a:pt x="929" y="528"/>
                      <a:pt x="965" y="516"/>
                      <a:pt x="989" y="492"/>
                    </a:cubicBezTo>
                    <a:cubicBezTo>
                      <a:pt x="1120" y="409"/>
                      <a:pt x="1203" y="254"/>
                      <a:pt x="1215" y="99"/>
                    </a:cubicBezTo>
                    <a:cubicBezTo>
                      <a:pt x="1203" y="34"/>
                      <a:pt x="1152" y="1"/>
                      <a:pt x="1103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302;p27">
                <a:extLst>
                  <a:ext uri="{FF2B5EF4-FFF2-40B4-BE49-F238E27FC236}">
                    <a16:creationId xmlns:a16="http://schemas.microsoft.com/office/drawing/2014/main" id="{6DB2024D-3D7B-04D9-94EE-71C3EA46B083}"/>
                  </a:ext>
                </a:extLst>
              </p:cNvPr>
              <p:cNvSpPr/>
              <p:nvPr/>
            </p:nvSpPr>
            <p:spPr>
              <a:xfrm>
                <a:off x="4225320" y="1507167"/>
                <a:ext cx="42013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4" extrusionOk="0">
                    <a:moveTo>
                      <a:pt x="548" y="1"/>
                    </a:moveTo>
                    <a:cubicBezTo>
                      <a:pt x="191" y="1"/>
                      <a:pt x="0" y="441"/>
                      <a:pt x="262" y="691"/>
                    </a:cubicBezTo>
                    <a:cubicBezTo>
                      <a:pt x="343" y="776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303;p27">
                <a:extLst>
                  <a:ext uri="{FF2B5EF4-FFF2-40B4-BE49-F238E27FC236}">
                    <a16:creationId xmlns:a16="http://schemas.microsoft.com/office/drawing/2014/main" id="{E3A272A9-1742-F846-1836-25D23E79FA60}"/>
                  </a:ext>
                </a:extLst>
              </p:cNvPr>
              <p:cNvSpPr/>
              <p:nvPr/>
            </p:nvSpPr>
            <p:spPr>
              <a:xfrm>
                <a:off x="4003264" y="1538556"/>
                <a:ext cx="53078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84" extrusionOk="0">
                    <a:moveTo>
                      <a:pt x="102" y="1"/>
                    </a:moveTo>
                    <a:cubicBezTo>
                      <a:pt x="61" y="1"/>
                      <a:pt x="23" y="34"/>
                      <a:pt x="13" y="86"/>
                    </a:cubicBezTo>
                    <a:cubicBezTo>
                      <a:pt x="1" y="134"/>
                      <a:pt x="37" y="182"/>
                      <a:pt x="84" y="193"/>
                    </a:cubicBezTo>
                    <a:lnTo>
                      <a:pt x="1061" y="384"/>
                    </a:lnTo>
                    <a:lnTo>
                      <a:pt x="1072" y="384"/>
                    </a:lnTo>
                    <a:cubicBezTo>
                      <a:pt x="1192" y="372"/>
                      <a:pt x="1203" y="217"/>
                      <a:pt x="1096" y="193"/>
                    </a:cubicBezTo>
                    <a:lnTo>
                      <a:pt x="120" y="3"/>
                    </a:lnTo>
                    <a:cubicBezTo>
                      <a:pt x="114" y="1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304;p27">
                <a:extLst>
                  <a:ext uri="{FF2B5EF4-FFF2-40B4-BE49-F238E27FC236}">
                    <a16:creationId xmlns:a16="http://schemas.microsoft.com/office/drawing/2014/main" id="{8D9E160D-7CA4-53AE-7B95-37C57EAE395E}"/>
                  </a:ext>
                </a:extLst>
              </p:cNvPr>
              <p:cNvSpPr/>
              <p:nvPr/>
            </p:nvSpPr>
            <p:spPr>
              <a:xfrm>
                <a:off x="3998547" y="1560731"/>
                <a:ext cx="54621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20" y="191"/>
                    </a:lnTo>
                    <a:cubicBezTo>
                      <a:pt x="1239" y="191"/>
                      <a:pt x="1239" y="0"/>
                      <a:pt x="1120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" name="Google Shape;305;p27">
                <a:extLst>
                  <a:ext uri="{FF2B5EF4-FFF2-40B4-BE49-F238E27FC236}">
                    <a16:creationId xmlns:a16="http://schemas.microsoft.com/office/drawing/2014/main" id="{911D7E77-FE79-7994-8632-C15F7D912A4B}"/>
                  </a:ext>
                </a:extLst>
              </p:cNvPr>
              <p:cNvSpPr/>
              <p:nvPr/>
            </p:nvSpPr>
            <p:spPr>
              <a:xfrm>
                <a:off x="4264688" y="1538556"/>
                <a:ext cx="51976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384" extrusionOk="0">
                    <a:moveTo>
                      <a:pt x="1078" y="1"/>
                    </a:moveTo>
                    <a:cubicBezTo>
                      <a:pt x="1072" y="1"/>
                      <a:pt x="1066" y="1"/>
                      <a:pt x="1060" y="3"/>
                    </a:cubicBezTo>
                    <a:lnTo>
                      <a:pt x="84" y="193"/>
                    </a:lnTo>
                    <a:cubicBezTo>
                      <a:pt x="36" y="193"/>
                      <a:pt x="0" y="241"/>
                      <a:pt x="12" y="301"/>
                    </a:cubicBezTo>
                    <a:cubicBezTo>
                      <a:pt x="12" y="348"/>
                      <a:pt x="60" y="384"/>
                      <a:pt x="107" y="384"/>
                    </a:cubicBezTo>
                    <a:lnTo>
                      <a:pt x="119" y="372"/>
                    </a:lnTo>
                    <a:lnTo>
                      <a:pt x="1096" y="193"/>
                    </a:lnTo>
                    <a:cubicBezTo>
                      <a:pt x="1143" y="182"/>
                      <a:pt x="1179" y="134"/>
                      <a:pt x="1167" y="86"/>
                    </a:cubicBezTo>
                    <a:cubicBezTo>
                      <a:pt x="1157" y="34"/>
                      <a:pt x="1119" y="1"/>
                      <a:pt x="107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" name="Google Shape;306;p27">
                <a:extLst>
                  <a:ext uri="{FF2B5EF4-FFF2-40B4-BE49-F238E27FC236}">
                    <a16:creationId xmlns:a16="http://schemas.microsoft.com/office/drawing/2014/main" id="{DB9A845E-1FA0-86BF-083F-AB2949139E42}"/>
                  </a:ext>
                </a:extLst>
              </p:cNvPr>
              <p:cNvSpPr/>
              <p:nvPr/>
            </p:nvSpPr>
            <p:spPr>
              <a:xfrm>
                <a:off x="4266760" y="1560731"/>
                <a:ext cx="54665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08" y="191"/>
                    </a:lnTo>
                    <a:cubicBezTo>
                      <a:pt x="1239" y="191"/>
                      <a:pt x="1239" y="0"/>
                      <a:pt x="110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2" name="Google Shape;307;p27">
                <a:extLst>
                  <a:ext uri="{FF2B5EF4-FFF2-40B4-BE49-F238E27FC236}">
                    <a16:creationId xmlns:a16="http://schemas.microsoft.com/office/drawing/2014/main" id="{97D2912F-A9AE-65AA-FC16-65CBE9754CD7}"/>
                  </a:ext>
                </a:extLst>
              </p:cNvPr>
              <p:cNvSpPr/>
              <p:nvPr/>
            </p:nvSpPr>
            <p:spPr>
              <a:xfrm>
                <a:off x="4362292" y="1636821"/>
                <a:ext cx="66172" cy="56341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278" extrusionOk="0">
                    <a:moveTo>
                      <a:pt x="858" y="0"/>
                    </a:moveTo>
                    <a:cubicBezTo>
                      <a:pt x="287" y="0"/>
                      <a:pt x="1" y="691"/>
                      <a:pt x="406" y="1096"/>
                    </a:cubicBezTo>
                    <a:cubicBezTo>
                      <a:pt x="535" y="1222"/>
                      <a:pt x="694" y="1278"/>
                      <a:pt x="850" y="1278"/>
                    </a:cubicBezTo>
                    <a:cubicBezTo>
                      <a:pt x="1182" y="1278"/>
                      <a:pt x="1501" y="1024"/>
                      <a:pt x="1501" y="643"/>
                    </a:cubicBezTo>
                    <a:cubicBezTo>
                      <a:pt x="1501" y="286"/>
                      <a:pt x="1215" y="0"/>
                      <a:pt x="858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3" name="Google Shape;308;p27">
                <a:extLst>
                  <a:ext uri="{FF2B5EF4-FFF2-40B4-BE49-F238E27FC236}">
                    <a16:creationId xmlns:a16="http://schemas.microsoft.com/office/drawing/2014/main" id="{06C8C554-D615-B78B-277C-A564151878D0}"/>
                  </a:ext>
                </a:extLst>
              </p:cNvPr>
              <p:cNvSpPr/>
              <p:nvPr/>
            </p:nvSpPr>
            <p:spPr>
              <a:xfrm>
                <a:off x="4407435" y="1615308"/>
                <a:ext cx="28391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60" extrusionOk="0">
                    <a:moveTo>
                      <a:pt x="370" y="0"/>
                    </a:moveTo>
                    <a:cubicBezTo>
                      <a:pt x="120" y="0"/>
                      <a:pt x="1" y="298"/>
                      <a:pt x="167" y="477"/>
                    </a:cubicBezTo>
                    <a:cubicBezTo>
                      <a:pt x="225" y="534"/>
                      <a:pt x="295" y="560"/>
                      <a:pt x="363" y="560"/>
                    </a:cubicBezTo>
                    <a:cubicBezTo>
                      <a:pt x="507" y="560"/>
                      <a:pt x="644" y="447"/>
                      <a:pt x="644" y="286"/>
                    </a:cubicBezTo>
                    <a:cubicBezTo>
                      <a:pt x="644" y="131"/>
                      <a:pt x="525" y="0"/>
                      <a:pt x="37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4" name="Google Shape;309;p27">
                <a:extLst>
                  <a:ext uri="{FF2B5EF4-FFF2-40B4-BE49-F238E27FC236}">
                    <a16:creationId xmlns:a16="http://schemas.microsoft.com/office/drawing/2014/main" id="{03B65FC6-08CC-DB7F-8C98-981A4B9A9657}"/>
                  </a:ext>
                </a:extLst>
              </p:cNvPr>
              <p:cNvSpPr/>
              <p:nvPr/>
            </p:nvSpPr>
            <p:spPr>
              <a:xfrm>
                <a:off x="4375430" y="1608960"/>
                <a:ext cx="28920" cy="2433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552" extrusionOk="0">
                    <a:moveTo>
                      <a:pt x="389" y="1"/>
                    </a:moveTo>
                    <a:cubicBezTo>
                      <a:pt x="383" y="1"/>
                      <a:pt x="376" y="1"/>
                      <a:pt x="370" y="1"/>
                    </a:cubicBezTo>
                    <a:cubicBezTo>
                      <a:pt x="119" y="1"/>
                      <a:pt x="0" y="299"/>
                      <a:pt x="179" y="466"/>
                    </a:cubicBezTo>
                    <a:cubicBezTo>
                      <a:pt x="234" y="525"/>
                      <a:pt x="305" y="551"/>
                      <a:pt x="375" y="551"/>
                    </a:cubicBezTo>
                    <a:cubicBezTo>
                      <a:pt x="517" y="551"/>
                      <a:pt x="655" y="443"/>
                      <a:pt x="655" y="275"/>
                    </a:cubicBezTo>
                    <a:cubicBezTo>
                      <a:pt x="644" y="127"/>
                      <a:pt x="534" y="1"/>
                      <a:pt x="38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5" name="Google Shape;310;p27">
                <a:extLst>
                  <a:ext uri="{FF2B5EF4-FFF2-40B4-BE49-F238E27FC236}">
                    <a16:creationId xmlns:a16="http://schemas.microsoft.com/office/drawing/2014/main" id="{91ED4E47-781F-240B-E77A-9C694B8279EC}"/>
                  </a:ext>
                </a:extLst>
              </p:cNvPr>
              <p:cNvSpPr/>
              <p:nvPr/>
            </p:nvSpPr>
            <p:spPr>
              <a:xfrm>
                <a:off x="4427406" y="1639951"/>
                <a:ext cx="28876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55" h="560" extrusionOk="0">
                    <a:moveTo>
                      <a:pt x="369" y="1"/>
                    </a:moveTo>
                    <a:cubicBezTo>
                      <a:pt x="119" y="1"/>
                      <a:pt x="0" y="299"/>
                      <a:pt x="179" y="477"/>
                    </a:cubicBezTo>
                    <a:cubicBezTo>
                      <a:pt x="232" y="534"/>
                      <a:pt x="300" y="560"/>
                      <a:pt x="368" y="560"/>
                    </a:cubicBezTo>
                    <a:cubicBezTo>
                      <a:pt x="512" y="560"/>
                      <a:pt x="655" y="445"/>
                      <a:pt x="655" y="275"/>
                    </a:cubicBezTo>
                    <a:cubicBezTo>
                      <a:pt x="655" y="120"/>
                      <a:pt x="524" y="1"/>
                      <a:pt x="36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311;p27">
                <a:extLst>
                  <a:ext uri="{FF2B5EF4-FFF2-40B4-BE49-F238E27FC236}">
                    <a16:creationId xmlns:a16="http://schemas.microsoft.com/office/drawing/2014/main" id="{1D177ECF-8C22-8D54-E469-C93082E66DA9}"/>
                  </a:ext>
                </a:extLst>
              </p:cNvPr>
              <p:cNvSpPr/>
              <p:nvPr/>
            </p:nvSpPr>
            <p:spPr>
              <a:xfrm>
                <a:off x="4411139" y="1559144"/>
                <a:ext cx="57222" cy="4307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977" extrusionOk="0">
                    <a:moveTo>
                      <a:pt x="655" y="0"/>
                    </a:moveTo>
                    <a:cubicBezTo>
                      <a:pt x="530" y="0"/>
                      <a:pt x="405" y="48"/>
                      <a:pt x="310" y="143"/>
                    </a:cubicBezTo>
                    <a:cubicBezTo>
                      <a:pt x="0" y="453"/>
                      <a:pt x="226" y="977"/>
                      <a:pt x="655" y="977"/>
                    </a:cubicBezTo>
                    <a:cubicBezTo>
                      <a:pt x="1084" y="977"/>
                      <a:pt x="1298" y="453"/>
                      <a:pt x="1000" y="143"/>
                    </a:cubicBezTo>
                    <a:cubicBezTo>
                      <a:pt x="905" y="48"/>
                      <a:pt x="780" y="0"/>
                      <a:pt x="655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7" name="Google Shape;312;p27">
                <a:extLst>
                  <a:ext uri="{FF2B5EF4-FFF2-40B4-BE49-F238E27FC236}">
                    <a16:creationId xmlns:a16="http://schemas.microsoft.com/office/drawing/2014/main" id="{6E56DC14-1F89-BE00-1AC7-DB92709C90EE}"/>
                  </a:ext>
                </a:extLst>
              </p:cNvPr>
              <p:cNvSpPr/>
              <p:nvPr/>
            </p:nvSpPr>
            <p:spPr>
              <a:xfrm>
                <a:off x="4420044" y="1538556"/>
                <a:ext cx="25217" cy="1851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0" extrusionOk="0">
                    <a:moveTo>
                      <a:pt x="280" y="0"/>
                    </a:moveTo>
                    <a:cubicBezTo>
                      <a:pt x="227" y="0"/>
                      <a:pt x="173" y="21"/>
                      <a:pt x="131" y="63"/>
                    </a:cubicBezTo>
                    <a:cubicBezTo>
                      <a:pt x="0" y="193"/>
                      <a:pt x="96" y="420"/>
                      <a:pt x="286" y="420"/>
                    </a:cubicBezTo>
                    <a:cubicBezTo>
                      <a:pt x="477" y="420"/>
                      <a:pt x="572" y="193"/>
                      <a:pt x="429" y="63"/>
                    </a:cubicBezTo>
                    <a:cubicBezTo>
                      <a:pt x="387" y="21"/>
                      <a:pt x="334" y="0"/>
                      <a:pt x="28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8" name="Google Shape;313;p27">
                <a:extLst>
                  <a:ext uri="{FF2B5EF4-FFF2-40B4-BE49-F238E27FC236}">
                    <a16:creationId xmlns:a16="http://schemas.microsoft.com/office/drawing/2014/main" id="{3C528C04-9078-C00A-6928-F92C0D11A061}"/>
                  </a:ext>
                </a:extLst>
              </p:cNvPr>
              <p:cNvSpPr/>
              <p:nvPr/>
            </p:nvSpPr>
            <p:spPr>
              <a:xfrm>
                <a:off x="4399059" y="1552178"/>
                <a:ext cx="25217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1" extrusionOk="0">
                    <a:moveTo>
                      <a:pt x="292" y="1"/>
                    </a:moveTo>
                    <a:cubicBezTo>
                      <a:pt x="238" y="1"/>
                      <a:pt x="185" y="21"/>
                      <a:pt x="143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76" y="420"/>
                      <a:pt x="572" y="194"/>
                      <a:pt x="441" y="63"/>
                    </a:cubicBezTo>
                    <a:cubicBezTo>
                      <a:pt x="399" y="21"/>
                      <a:pt x="345" y="1"/>
                      <a:pt x="292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9" name="Google Shape;314;p27">
                <a:extLst>
                  <a:ext uri="{FF2B5EF4-FFF2-40B4-BE49-F238E27FC236}">
                    <a16:creationId xmlns:a16="http://schemas.microsoft.com/office/drawing/2014/main" id="{7D2F3E9B-5AA1-7D97-A18E-8AE668A12746}"/>
                  </a:ext>
                </a:extLst>
              </p:cNvPr>
              <p:cNvSpPr/>
              <p:nvPr/>
            </p:nvSpPr>
            <p:spPr>
              <a:xfrm>
                <a:off x="4444202" y="1541157"/>
                <a:ext cx="24688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421" extrusionOk="0">
                    <a:moveTo>
                      <a:pt x="280" y="1"/>
                    </a:moveTo>
                    <a:cubicBezTo>
                      <a:pt x="226" y="1"/>
                      <a:pt x="173" y="21"/>
                      <a:pt x="131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64" y="420"/>
                      <a:pt x="560" y="194"/>
                      <a:pt x="429" y="63"/>
                    </a:cubicBezTo>
                    <a:cubicBezTo>
                      <a:pt x="387" y="21"/>
                      <a:pt x="334" y="1"/>
                      <a:pt x="280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04D31C-C7EC-67FE-F640-03CBA7546E24}"/>
                </a:ext>
              </a:extLst>
            </p:cNvPr>
            <p:cNvSpPr txBox="1"/>
            <p:nvPr/>
          </p:nvSpPr>
          <p:spPr>
            <a:xfrm>
              <a:off x="3877638" y="5564860"/>
              <a:ext cx="5306047" cy="989097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90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0" name="Google Shape;118;p4">
            <a:extLst>
              <a:ext uri="{FF2B5EF4-FFF2-40B4-BE49-F238E27FC236}">
                <a16:creationId xmlns:a16="http://schemas.microsoft.com/office/drawing/2014/main" id="{111ACD79-0C85-FA7D-2591-0E55487EF587}"/>
              </a:ext>
            </a:extLst>
          </p:cNvPr>
          <p:cNvSpPr/>
          <p:nvPr/>
        </p:nvSpPr>
        <p:spPr>
          <a:xfrm rot="19980337">
            <a:off x="9798381" y="5415522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10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14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81B5AFD3-5981-F001-A767-DB1D415D8BAA}"/>
              </a:ext>
            </a:extLst>
          </p:cNvPr>
          <p:cNvGrpSpPr/>
          <p:nvPr/>
        </p:nvGrpSpPr>
        <p:grpSpPr>
          <a:xfrm>
            <a:off x="285195" y="3826939"/>
            <a:ext cx="8546543" cy="1364750"/>
            <a:chOff x="2098496" y="3659454"/>
            <a:chExt cx="8546543" cy="1198789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DC61915-0E62-E5EB-1653-923765C5B381}"/>
                </a:ext>
              </a:extLst>
            </p:cNvPr>
            <p:cNvSpPr/>
            <p:nvPr/>
          </p:nvSpPr>
          <p:spPr>
            <a:xfrm>
              <a:off x="2228688" y="380131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22" name="Google Shape;282;p27">
              <a:extLst>
                <a:ext uri="{FF2B5EF4-FFF2-40B4-BE49-F238E27FC236}">
                  <a16:creationId xmlns:a16="http://schemas.microsoft.com/office/drawing/2014/main" id="{B3FB99B9-B318-4CC1-1E1E-4E3BAE806252}"/>
                </a:ext>
              </a:extLst>
            </p:cNvPr>
            <p:cNvGrpSpPr/>
            <p:nvPr/>
          </p:nvGrpSpPr>
          <p:grpSpPr>
            <a:xfrm rot="-488383">
              <a:off x="2098496" y="3659454"/>
              <a:ext cx="1094690" cy="1171482"/>
              <a:chOff x="2769810" y="1396779"/>
              <a:chExt cx="508124" cy="605419"/>
            </a:xfrm>
          </p:grpSpPr>
          <p:sp>
            <p:nvSpPr>
              <p:cNvPr id="24" name="Google Shape;283;p27">
                <a:extLst>
                  <a:ext uri="{FF2B5EF4-FFF2-40B4-BE49-F238E27FC236}">
                    <a16:creationId xmlns:a16="http://schemas.microsoft.com/office/drawing/2014/main" id="{6C6B4BBF-96BE-9247-E1D6-B0C7340DCD7B}"/>
                  </a:ext>
                </a:extLst>
              </p:cNvPr>
              <p:cNvSpPr/>
              <p:nvPr/>
            </p:nvSpPr>
            <p:spPr>
              <a:xfrm>
                <a:off x="2769810" y="1396779"/>
                <a:ext cx="508124" cy="605419"/>
              </a:xfrm>
              <a:custGeom>
                <a:avLst/>
                <a:gdLst/>
                <a:ahLst/>
                <a:cxnLst/>
                <a:rect l="l" t="t" r="r" b="b"/>
                <a:pathLst>
                  <a:path w="11526" h="13733" extrusionOk="0">
                    <a:moveTo>
                      <a:pt x="6561" y="3755"/>
                    </a:moveTo>
                    <a:cubicBezTo>
                      <a:pt x="7763" y="3755"/>
                      <a:pt x="8239" y="4243"/>
                      <a:pt x="8239" y="5076"/>
                    </a:cubicBezTo>
                    <a:cubicBezTo>
                      <a:pt x="8239" y="5922"/>
                      <a:pt x="7763" y="6422"/>
                      <a:pt x="6561" y="6422"/>
                    </a:cubicBezTo>
                    <a:lnTo>
                      <a:pt x="4536" y="6422"/>
                    </a:lnTo>
                    <a:lnTo>
                      <a:pt x="4536" y="3755"/>
                    </a:lnTo>
                    <a:close/>
                    <a:moveTo>
                      <a:pt x="6703" y="8636"/>
                    </a:moveTo>
                    <a:cubicBezTo>
                      <a:pt x="7811" y="8636"/>
                      <a:pt x="8525" y="9077"/>
                      <a:pt x="8525" y="10053"/>
                    </a:cubicBezTo>
                    <a:cubicBezTo>
                      <a:pt x="8525" y="11089"/>
                      <a:pt x="7870" y="11518"/>
                      <a:pt x="6703" y="11518"/>
                    </a:cubicBezTo>
                    <a:lnTo>
                      <a:pt x="4536" y="11518"/>
                    </a:lnTo>
                    <a:lnTo>
                      <a:pt x="4536" y="8636"/>
                    </a:lnTo>
                    <a:close/>
                    <a:moveTo>
                      <a:pt x="2279" y="0"/>
                    </a:moveTo>
                    <a:cubicBezTo>
                      <a:pt x="2117" y="0"/>
                      <a:pt x="1951" y="32"/>
                      <a:pt x="1786" y="100"/>
                    </a:cubicBezTo>
                    <a:cubicBezTo>
                      <a:pt x="834" y="492"/>
                      <a:pt x="726" y="1790"/>
                      <a:pt x="1584" y="2350"/>
                    </a:cubicBezTo>
                    <a:cubicBezTo>
                      <a:pt x="1536" y="2528"/>
                      <a:pt x="1500" y="2719"/>
                      <a:pt x="1500" y="2909"/>
                    </a:cubicBezTo>
                    <a:lnTo>
                      <a:pt x="1500" y="10768"/>
                    </a:lnTo>
                    <a:cubicBezTo>
                      <a:pt x="1358" y="10672"/>
                      <a:pt x="1179" y="10625"/>
                      <a:pt x="1012" y="10625"/>
                    </a:cubicBezTo>
                    <a:cubicBezTo>
                      <a:pt x="417" y="10637"/>
                      <a:pt x="0" y="11208"/>
                      <a:pt x="179" y="11768"/>
                    </a:cubicBezTo>
                    <a:cubicBezTo>
                      <a:pt x="295" y="12167"/>
                      <a:pt x="650" y="12409"/>
                      <a:pt x="1024" y="12409"/>
                    </a:cubicBezTo>
                    <a:cubicBezTo>
                      <a:pt x="1185" y="12409"/>
                      <a:pt x="1350" y="12365"/>
                      <a:pt x="1500" y="12268"/>
                    </a:cubicBezTo>
                    <a:lnTo>
                      <a:pt x="1500" y="12363"/>
                    </a:lnTo>
                    <a:cubicBezTo>
                      <a:pt x="1500" y="13256"/>
                      <a:pt x="1989" y="13732"/>
                      <a:pt x="2882" y="13732"/>
                    </a:cubicBezTo>
                    <a:lnTo>
                      <a:pt x="7132" y="13732"/>
                    </a:lnTo>
                    <a:cubicBezTo>
                      <a:pt x="9894" y="13732"/>
                      <a:pt x="11525" y="12303"/>
                      <a:pt x="11525" y="10089"/>
                    </a:cubicBezTo>
                    <a:cubicBezTo>
                      <a:pt x="11514" y="8529"/>
                      <a:pt x="10406" y="7600"/>
                      <a:pt x="8978" y="7339"/>
                    </a:cubicBezTo>
                    <a:lnTo>
                      <a:pt x="8978" y="7291"/>
                    </a:lnTo>
                    <a:cubicBezTo>
                      <a:pt x="10478" y="6827"/>
                      <a:pt x="11133" y="5838"/>
                      <a:pt x="11133" y="4588"/>
                    </a:cubicBezTo>
                    <a:cubicBezTo>
                      <a:pt x="11144" y="3790"/>
                      <a:pt x="10811" y="3017"/>
                      <a:pt x="10216" y="2481"/>
                    </a:cubicBezTo>
                    <a:cubicBezTo>
                      <a:pt x="11192" y="2147"/>
                      <a:pt x="11383" y="838"/>
                      <a:pt x="10537" y="242"/>
                    </a:cubicBezTo>
                    <a:cubicBezTo>
                      <a:pt x="10306" y="80"/>
                      <a:pt x="10051" y="6"/>
                      <a:pt x="9802" y="6"/>
                    </a:cubicBezTo>
                    <a:cubicBezTo>
                      <a:pt x="9141" y="6"/>
                      <a:pt x="8525" y="526"/>
                      <a:pt x="8525" y="1278"/>
                    </a:cubicBezTo>
                    <a:cubicBezTo>
                      <a:pt x="8525" y="1421"/>
                      <a:pt x="8549" y="1552"/>
                      <a:pt x="8597" y="1683"/>
                    </a:cubicBezTo>
                    <a:cubicBezTo>
                      <a:pt x="8144" y="1588"/>
                      <a:pt x="7668" y="1540"/>
                      <a:pt x="7203" y="1540"/>
                    </a:cubicBezTo>
                    <a:lnTo>
                      <a:pt x="3524" y="1540"/>
                    </a:lnTo>
                    <a:cubicBezTo>
                      <a:pt x="3702" y="713"/>
                      <a:pt x="3049" y="0"/>
                      <a:pt x="2279" y="0"/>
                    </a:cubicBezTo>
                    <a:close/>
                  </a:path>
                </a:pathLst>
              </a:custGeom>
              <a:solidFill>
                <a:srgbClr val="DD8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5" name="Google Shape;284;p27">
                <a:extLst>
                  <a:ext uri="{FF2B5EF4-FFF2-40B4-BE49-F238E27FC236}">
                    <a16:creationId xmlns:a16="http://schemas.microsoft.com/office/drawing/2014/main" id="{8B0343B1-73D7-3F5F-1410-B498EB3266DD}"/>
                  </a:ext>
                </a:extLst>
              </p:cNvPr>
              <p:cNvSpPr/>
              <p:nvPr/>
            </p:nvSpPr>
            <p:spPr>
              <a:xfrm>
                <a:off x="2828046" y="1421599"/>
                <a:ext cx="73534" cy="6343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9" extrusionOk="0">
                    <a:moveTo>
                      <a:pt x="953" y="1"/>
                    </a:moveTo>
                    <a:cubicBezTo>
                      <a:pt x="322" y="1"/>
                      <a:pt x="1" y="775"/>
                      <a:pt x="453" y="1227"/>
                    </a:cubicBezTo>
                    <a:cubicBezTo>
                      <a:pt x="599" y="1373"/>
                      <a:pt x="778" y="1439"/>
                      <a:pt x="952" y="1439"/>
                    </a:cubicBezTo>
                    <a:cubicBezTo>
                      <a:pt x="1318" y="1439"/>
                      <a:pt x="1668" y="1151"/>
                      <a:pt x="1668" y="715"/>
                    </a:cubicBezTo>
                    <a:cubicBezTo>
                      <a:pt x="1668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285;p27">
                <a:extLst>
                  <a:ext uri="{FF2B5EF4-FFF2-40B4-BE49-F238E27FC236}">
                    <a16:creationId xmlns:a16="http://schemas.microsoft.com/office/drawing/2014/main" id="{32959414-B562-7EA6-977E-2504BD1BE2D5}"/>
                  </a:ext>
                </a:extLst>
              </p:cNvPr>
              <p:cNvSpPr/>
              <p:nvPr/>
            </p:nvSpPr>
            <p:spPr>
              <a:xfrm>
                <a:off x="3159786" y="1421599"/>
                <a:ext cx="73534" cy="6321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4" extrusionOk="0">
                    <a:moveTo>
                      <a:pt x="953" y="1"/>
                    </a:moveTo>
                    <a:cubicBezTo>
                      <a:pt x="310" y="1"/>
                      <a:pt x="1" y="775"/>
                      <a:pt x="441" y="1227"/>
                    </a:cubicBezTo>
                    <a:cubicBezTo>
                      <a:pt x="587" y="1369"/>
                      <a:pt x="766" y="1433"/>
                      <a:pt x="942" y="1433"/>
                    </a:cubicBezTo>
                    <a:cubicBezTo>
                      <a:pt x="1312" y="1433"/>
                      <a:pt x="1667" y="1151"/>
                      <a:pt x="1667" y="715"/>
                    </a:cubicBezTo>
                    <a:cubicBezTo>
                      <a:pt x="1667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7" name="Google Shape;286;p27">
                <a:extLst>
                  <a:ext uri="{FF2B5EF4-FFF2-40B4-BE49-F238E27FC236}">
                    <a16:creationId xmlns:a16="http://schemas.microsoft.com/office/drawing/2014/main" id="{7E7281FF-3D7A-636C-D4E0-7608925A909E}"/>
                  </a:ext>
                </a:extLst>
              </p:cNvPr>
              <p:cNvSpPr/>
              <p:nvPr/>
            </p:nvSpPr>
            <p:spPr>
              <a:xfrm>
                <a:off x="2860581" y="1494559"/>
                <a:ext cx="392136" cy="477705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10836" extrusionOk="0">
                    <a:moveTo>
                      <a:pt x="4537" y="1120"/>
                    </a:moveTo>
                    <a:cubicBezTo>
                      <a:pt x="5621" y="1120"/>
                      <a:pt x="6561" y="1644"/>
                      <a:pt x="6502" y="3156"/>
                    </a:cubicBezTo>
                    <a:cubicBezTo>
                      <a:pt x="6478" y="3894"/>
                      <a:pt x="5609" y="4597"/>
                      <a:pt x="4537" y="4597"/>
                    </a:cubicBezTo>
                    <a:lnTo>
                      <a:pt x="2168" y="4597"/>
                    </a:lnTo>
                    <a:lnTo>
                      <a:pt x="2168" y="1120"/>
                    </a:lnTo>
                    <a:close/>
                    <a:moveTo>
                      <a:pt x="4621" y="6109"/>
                    </a:moveTo>
                    <a:cubicBezTo>
                      <a:pt x="5609" y="6109"/>
                      <a:pt x="6680" y="6347"/>
                      <a:pt x="6680" y="7764"/>
                    </a:cubicBezTo>
                    <a:cubicBezTo>
                      <a:pt x="6680" y="9431"/>
                      <a:pt x="5621" y="9633"/>
                      <a:pt x="4597" y="9633"/>
                    </a:cubicBezTo>
                    <a:lnTo>
                      <a:pt x="2168" y="9633"/>
                    </a:lnTo>
                    <a:lnTo>
                      <a:pt x="2192" y="6109"/>
                    </a:lnTo>
                    <a:close/>
                    <a:moveTo>
                      <a:pt x="1215" y="1"/>
                    </a:moveTo>
                    <a:cubicBezTo>
                      <a:pt x="430" y="1"/>
                      <a:pt x="1" y="429"/>
                      <a:pt x="1" y="1227"/>
                    </a:cubicBezTo>
                    <a:lnTo>
                      <a:pt x="1" y="9621"/>
                    </a:lnTo>
                    <a:cubicBezTo>
                      <a:pt x="1" y="10407"/>
                      <a:pt x="430" y="10836"/>
                      <a:pt x="1215" y="10836"/>
                    </a:cubicBezTo>
                    <a:lnTo>
                      <a:pt x="4990" y="10836"/>
                    </a:lnTo>
                    <a:cubicBezTo>
                      <a:pt x="7442" y="10836"/>
                      <a:pt x="8895" y="9562"/>
                      <a:pt x="8895" y="7597"/>
                    </a:cubicBezTo>
                    <a:cubicBezTo>
                      <a:pt x="8895" y="6216"/>
                      <a:pt x="7919" y="5382"/>
                      <a:pt x="6645" y="5156"/>
                    </a:cubicBezTo>
                    <a:lnTo>
                      <a:pt x="6645" y="5109"/>
                    </a:lnTo>
                    <a:cubicBezTo>
                      <a:pt x="7978" y="4692"/>
                      <a:pt x="8550" y="3823"/>
                      <a:pt x="8550" y="2715"/>
                    </a:cubicBezTo>
                    <a:cubicBezTo>
                      <a:pt x="8550" y="1156"/>
                      <a:pt x="7359" y="1"/>
                      <a:pt x="5061" y="1"/>
                    </a:cubicBezTo>
                    <a:close/>
                  </a:path>
                </a:pathLst>
              </a:custGeom>
              <a:solidFill>
                <a:srgbClr val="EEA3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8" name="Google Shape;287;p27">
                <a:extLst>
                  <a:ext uri="{FF2B5EF4-FFF2-40B4-BE49-F238E27FC236}">
                    <a16:creationId xmlns:a16="http://schemas.microsoft.com/office/drawing/2014/main" id="{79BA692C-97B0-5A73-1D5F-44FC0EFFFFBB}"/>
                  </a:ext>
                </a:extLst>
              </p:cNvPr>
              <p:cNvSpPr/>
              <p:nvPr/>
            </p:nvSpPr>
            <p:spPr>
              <a:xfrm>
                <a:off x="2929354" y="1508225"/>
                <a:ext cx="42057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3" extrusionOk="0">
                    <a:moveTo>
                      <a:pt x="548" y="0"/>
                    </a:moveTo>
                    <a:cubicBezTo>
                      <a:pt x="191" y="0"/>
                      <a:pt x="1" y="441"/>
                      <a:pt x="263" y="691"/>
                    </a:cubicBezTo>
                    <a:cubicBezTo>
                      <a:pt x="343" y="775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9" name="Google Shape;288;p27">
                <a:extLst>
                  <a:ext uri="{FF2B5EF4-FFF2-40B4-BE49-F238E27FC236}">
                    <a16:creationId xmlns:a16="http://schemas.microsoft.com/office/drawing/2014/main" id="{901FAD18-C0F8-5CB3-D420-99FE5C26B06B}"/>
                  </a:ext>
                </a:extLst>
              </p:cNvPr>
              <p:cNvSpPr/>
              <p:nvPr/>
            </p:nvSpPr>
            <p:spPr>
              <a:xfrm>
                <a:off x="3105209" y="1508225"/>
                <a:ext cx="42013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3" extrusionOk="0">
                    <a:moveTo>
                      <a:pt x="548" y="0"/>
                    </a:moveTo>
                    <a:cubicBezTo>
                      <a:pt x="191" y="0"/>
                      <a:pt x="0" y="441"/>
                      <a:pt x="262" y="691"/>
                    </a:cubicBezTo>
                    <a:cubicBezTo>
                      <a:pt x="343" y="775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0" name="Google Shape;289;p27">
                <a:extLst>
                  <a:ext uri="{FF2B5EF4-FFF2-40B4-BE49-F238E27FC236}">
                    <a16:creationId xmlns:a16="http://schemas.microsoft.com/office/drawing/2014/main" id="{8E01A9B7-2736-4622-DD22-69968A288811}"/>
                  </a:ext>
                </a:extLst>
              </p:cNvPr>
              <p:cNvSpPr/>
              <p:nvPr/>
            </p:nvSpPr>
            <p:spPr>
              <a:xfrm>
                <a:off x="3021756" y="1509284"/>
                <a:ext cx="43732" cy="31521"/>
              </a:xfrm>
              <a:custGeom>
                <a:avLst/>
                <a:gdLst/>
                <a:ahLst/>
                <a:cxnLst/>
                <a:rect l="l" t="t" r="r" b="b"/>
                <a:pathLst>
                  <a:path w="992" h="715" extrusionOk="0">
                    <a:moveTo>
                      <a:pt x="465" y="0"/>
                    </a:moveTo>
                    <a:cubicBezTo>
                      <a:pt x="429" y="0"/>
                      <a:pt x="405" y="12"/>
                      <a:pt x="393" y="36"/>
                    </a:cubicBezTo>
                    <a:lnTo>
                      <a:pt x="36" y="560"/>
                    </a:lnTo>
                    <a:cubicBezTo>
                      <a:pt x="0" y="607"/>
                      <a:pt x="12" y="667"/>
                      <a:pt x="60" y="703"/>
                    </a:cubicBezTo>
                    <a:cubicBezTo>
                      <a:pt x="72" y="715"/>
                      <a:pt x="95" y="715"/>
                      <a:pt x="107" y="715"/>
                    </a:cubicBezTo>
                    <a:cubicBezTo>
                      <a:pt x="143" y="715"/>
                      <a:pt x="179" y="703"/>
                      <a:pt x="203" y="667"/>
                    </a:cubicBezTo>
                    <a:lnTo>
                      <a:pt x="476" y="262"/>
                    </a:lnTo>
                    <a:lnTo>
                      <a:pt x="786" y="679"/>
                    </a:lnTo>
                    <a:cubicBezTo>
                      <a:pt x="798" y="702"/>
                      <a:pt x="818" y="712"/>
                      <a:pt x="840" y="712"/>
                    </a:cubicBezTo>
                    <a:cubicBezTo>
                      <a:pt x="906" y="712"/>
                      <a:pt x="992" y="623"/>
                      <a:pt x="929" y="560"/>
                    </a:cubicBezTo>
                    <a:lnTo>
                      <a:pt x="548" y="36"/>
                    </a:lnTo>
                    <a:cubicBezTo>
                      <a:pt x="524" y="12"/>
                      <a:pt x="500" y="0"/>
                      <a:pt x="465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1" name="Google Shape;290;p27">
                <a:extLst>
                  <a:ext uri="{FF2B5EF4-FFF2-40B4-BE49-F238E27FC236}">
                    <a16:creationId xmlns:a16="http://schemas.microsoft.com/office/drawing/2014/main" id="{4841AE55-D889-B046-48F3-A2F55DD33E41}"/>
                  </a:ext>
                </a:extLst>
              </p:cNvPr>
              <p:cNvSpPr/>
              <p:nvPr/>
            </p:nvSpPr>
            <p:spPr>
              <a:xfrm>
                <a:off x="2882139" y="1536572"/>
                <a:ext cx="65643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858" extrusionOk="0">
                    <a:moveTo>
                      <a:pt x="738" y="0"/>
                    </a:moveTo>
                    <a:cubicBezTo>
                      <a:pt x="334" y="0"/>
                      <a:pt x="0" y="191"/>
                      <a:pt x="0" y="429"/>
                    </a:cubicBezTo>
                    <a:cubicBezTo>
                      <a:pt x="0" y="667"/>
                      <a:pt x="334" y="858"/>
                      <a:pt x="738" y="858"/>
                    </a:cubicBezTo>
                    <a:cubicBezTo>
                      <a:pt x="1155" y="858"/>
                      <a:pt x="1488" y="667"/>
                      <a:pt x="1488" y="429"/>
                    </a:cubicBezTo>
                    <a:cubicBezTo>
                      <a:pt x="1488" y="191"/>
                      <a:pt x="1155" y="0"/>
                      <a:pt x="738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291;p27">
                <a:extLst>
                  <a:ext uri="{FF2B5EF4-FFF2-40B4-BE49-F238E27FC236}">
                    <a16:creationId xmlns:a16="http://schemas.microsoft.com/office/drawing/2014/main" id="{8CBDC81F-8878-301D-3FA8-5E906DB71970}"/>
                  </a:ext>
                </a:extLst>
              </p:cNvPr>
              <p:cNvSpPr/>
              <p:nvPr/>
            </p:nvSpPr>
            <p:spPr>
              <a:xfrm>
                <a:off x="3136156" y="1536572"/>
                <a:ext cx="65687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858" extrusionOk="0">
                    <a:moveTo>
                      <a:pt x="751" y="0"/>
                    </a:moveTo>
                    <a:cubicBezTo>
                      <a:pt x="334" y="0"/>
                      <a:pt x="1" y="191"/>
                      <a:pt x="1" y="429"/>
                    </a:cubicBezTo>
                    <a:cubicBezTo>
                      <a:pt x="1" y="667"/>
                      <a:pt x="334" y="858"/>
                      <a:pt x="751" y="858"/>
                    </a:cubicBezTo>
                    <a:cubicBezTo>
                      <a:pt x="1156" y="858"/>
                      <a:pt x="1489" y="667"/>
                      <a:pt x="1489" y="429"/>
                    </a:cubicBezTo>
                    <a:cubicBezTo>
                      <a:pt x="1489" y="191"/>
                      <a:pt x="1156" y="0"/>
                      <a:pt x="751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292;p27">
                <a:extLst>
                  <a:ext uri="{FF2B5EF4-FFF2-40B4-BE49-F238E27FC236}">
                    <a16:creationId xmlns:a16="http://schemas.microsoft.com/office/drawing/2014/main" id="{9FFF0CF0-8AAA-29EB-E4E1-26D8BC962560}"/>
                  </a:ext>
                </a:extLst>
              </p:cNvPr>
              <p:cNvSpPr/>
              <p:nvPr/>
            </p:nvSpPr>
            <p:spPr>
              <a:xfrm>
                <a:off x="2975555" y="1646255"/>
                <a:ext cx="133357" cy="80147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1818" extrusionOk="0">
                    <a:moveTo>
                      <a:pt x="317" y="1"/>
                    </a:moveTo>
                    <a:cubicBezTo>
                      <a:pt x="221" y="1"/>
                      <a:pt x="143" y="77"/>
                      <a:pt x="84" y="239"/>
                    </a:cubicBezTo>
                    <a:cubicBezTo>
                      <a:pt x="0" y="465"/>
                      <a:pt x="203" y="918"/>
                      <a:pt x="203" y="918"/>
                    </a:cubicBezTo>
                    <a:cubicBezTo>
                      <a:pt x="203" y="918"/>
                      <a:pt x="12" y="1441"/>
                      <a:pt x="84" y="1584"/>
                    </a:cubicBezTo>
                    <a:cubicBezTo>
                      <a:pt x="139" y="1704"/>
                      <a:pt x="231" y="1817"/>
                      <a:pt x="341" y="1817"/>
                    </a:cubicBezTo>
                    <a:cubicBezTo>
                      <a:pt x="373" y="1817"/>
                      <a:pt x="406" y="1808"/>
                      <a:pt x="441" y="1787"/>
                    </a:cubicBezTo>
                    <a:lnTo>
                      <a:pt x="1251" y="1322"/>
                    </a:lnTo>
                    <a:cubicBezTo>
                      <a:pt x="1335" y="1345"/>
                      <a:pt x="1422" y="1357"/>
                      <a:pt x="1509" y="1357"/>
                    </a:cubicBezTo>
                    <a:cubicBezTo>
                      <a:pt x="1606" y="1357"/>
                      <a:pt x="1704" y="1342"/>
                      <a:pt x="1798" y="1310"/>
                    </a:cubicBezTo>
                    <a:lnTo>
                      <a:pt x="2644" y="1787"/>
                    </a:lnTo>
                    <a:cubicBezTo>
                      <a:pt x="2680" y="1806"/>
                      <a:pt x="2718" y="1815"/>
                      <a:pt x="2755" y="1815"/>
                    </a:cubicBezTo>
                    <a:cubicBezTo>
                      <a:pt x="2873" y="1815"/>
                      <a:pt x="2980" y="1721"/>
                      <a:pt x="2989" y="1584"/>
                    </a:cubicBezTo>
                    <a:cubicBezTo>
                      <a:pt x="3025" y="1418"/>
                      <a:pt x="2894" y="918"/>
                      <a:pt x="2894" y="918"/>
                    </a:cubicBezTo>
                    <a:cubicBezTo>
                      <a:pt x="2941" y="691"/>
                      <a:pt x="2977" y="465"/>
                      <a:pt x="2989" y="239"/>
                    </a:cubicBezTo>
                    <a:cubicBezTo>
                      <a:pt x="2989" y="102"/>
                      <a:pt x="2878" y="8"/>
                      <a:pt x="2756" y="8"/>
                    </a:cubicBezTo>
                    <a:cubicBezTo>
                      <a:pt x="2719" y="8"/>
                      <a:pt x="2680" y="17"/>
                      <a:pt x="2644" y="36"/>
                    </a:cubicBezTo>
                    <a:lnTo>
                      <a:pt x="1810" y="525"/>
                    </a:lnTo>
                    <a:cubicBezTo>
                      <a:pt x="1766" y="454"/>
                      <a:pt x="1635" y="418"/>
                      <a:pt x="1508" y="418"/>
                    </a:cubicBezTo>
                    <a:cubicBezTo>
                      <a:pt x="1397" y="418"/>
                      <a:pt x="1288" y="446"/>
                      <a:pt x="1239" y="501"/>
                    </a:cubicBezTo>
                    <a:lnTo>
                      <a:pt x="441" y="36"/>
                    </a:lnTo>
                    <a:cubicBezTo>
                      <a:pt x="397" y="13"/>
                      <a:pt x="356" y="1"/>
                      <a:pt x="317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449302-55B8-5159-512B-AC19A442E2FF}"/>
                </a:ext>
              </a:extLst>
            </p:cNvPr>
            <p:cNvSpPr txBox="1"/>
            <p:nvPr/>
          </p:nvSpPr>
          <p:spPr>
            <a:xfrm>
              <a:off x="3877639" y="3935286"/>
              <a:ext cx="5306047" cy="868323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000" b="1" dirty="0">
                  <a:solidFill>
                    <a:srgbClr val="70AD47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35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4E0A765-4243-5ACC-1606-ED36C165E155}"/>
              </a:ext>
            </a:extLst>
          </p:cNvPr>
          <p:cNvGrpSpPr/>
          <p:nvPr/>
        </p:nvGrpSpPr>
        <p:grpSpPr>
          <a:xfrm>
            <a:off x="2808020" y="2130585"/>
            <a:ext cx="8819884" cy="1507248"/>
            <a:chOff x="1861723" y="2134893"/>
            <a:chExt cx="8819884" cy="1270717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D3BE5D83-7848-BB4E-DBA0-05BB2E6D7E85}"/>
                </a:ext>
              </a:extLst>
            </p:cNvPr>
            <p:cNvSpPr/>
            <p:nvPr/>
          </p:nvSpPr>
          <p:spPr>
            <a:xfrm>
              <a:off x="2265256" y="2348686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36" name="Google Shape;438;p31">
              <a:extLst>
                <a:ext uri="{FF2B5EF4-FFF2-40B4-BE49-F238E27FC236}">
                  <a16:creationId xmlns:a16="http://schemas.microsoft.com/office/drawing/2014/main" id="{39AEA930-711D-272F-1B63-693E6881697D}"/>
                </a:ext>
              </a:extLst>
            </p:cNvPr>
            <p:cNvGrpSpPr/>
            <p:nvPr/>
          </p:nvGrpSpPr>
          <p:grpSpPr>
            <a:xfrm>
              <a:off x="1861723" y="2134893"/>
              <a:ext cx="1371125" cy="1248645"/>
              <a:chOff x="1702688" y="1359262"/>
              <a:chExt cx="519674" cy="648887"/>
            </a:xfrm>
          </p:grpSpPr>
          <p:sp>
            <p:nvSpPr>
              <p:cNvPr id="38" name="Google Shape;439;p31">
                <a:extLst>
                  <a:ext uri="{FF2B5EF4-FFF2-40B4-BE49-F238E27FC236}">
                    <a16:creationId xmlns:a16="http://schemas.microsoft.com/office/drawing/2014/main" id="{95517F3F-CF3C-C608-CB34-F5FE052C2B6A}"/>
                  </a:ext>
                </a:extLst>
              </p:cNvPr>
              <p:cNvSpPr/>
              <p:nvPr/>
            </p:nvSpPr>
            <p:spPr>
              <a:xfrm>
                <a:off x="1702688" y="1792926"/>
                <a:ext cx="73402" cy="71197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615" extrusionOk="0">
                    <a:moveTo>
                      <a:pt x="399" y="0"/>
                    </a:moveTo>
                    <a:cubicBezTo>
                      <a:pt x="389" y="0"/>
                      <a:pt x="379" y="3"/>
                      <a:pt x="370" y="8"/>
                    </a:cubicBezTo>
                    <a:cubicBezTo>
                      <a:pt x="346" y="19"/>
                      <a:pt x="334" y="55"/>
                      <a:pt x="346" y="79"/>
                    </a:cubicBezTo>
                    <a:lnTo>
                      <a:pt x="477" y="317"/>
                    </a:lnTo>
                    <a:cubicBezTo>
                      <a:pt x="429" y="341"/>
                      <a:pt x="394" y="389"/>
                      <a:pt x="370" y="436"/>
                    </a:cubicBezTo>
                    <a:lnTo>
                      <a:pt x="72" y="424"/>
                    </a:lnTo>
                    <a:cubicBezTo>
                      <a:pt x="13" y="424"/>
                      <a:pt x="1" y="508"/>
                      <a:pt x="60" y="519"/>
                    </a:cubicBezTo>
                    <a:lnTo>
                      <a:pt x="346" y="543"/>
                    </a:lnTo>
                    <a:cubicBezTo>
                      <a:pt x="334" y="579"/>
                      <a:pt x="334" y="615"/>
                      <a:pt x="346" y="650"/>
                    </a:cubicBezTo>
                    <a:cubicBezTo>
                      <a:pt x="377" y="785"/>
                      <a:pt x="507" y="884"/>
                      <a:pt x="650" y="884"/>
                    </a:cubicBezTo>
                    <a:cubicBezTo>
                      <a:pt x="672" y="884"/>
                      <a:pt x="693" y="881"/>
                      <a:pt x="715" y="877"/>
                    </a:cubicBezTo>
                    <a:cubicBezTo>
                      <a:pt x="715" y="877"/>
                      <a:pt x="715" y="889"/>
                      <a:pt x="715" y="900"/>
                    </a:cubicBezTo>
                    <a:cubicBezTo>
                      <a:pt x="376" y="1017"/>
                      <a:pt x="499" y="1483"/>
                      <a:pt x="799" y="1483"/>
                    </a:cubicBezTo>
                    <a:cubicBezTo>
                      <a:pt x="836" y="1483"/>
                      <a:pt x="876" y="1476"/>
                      <a:pt x="918" y="1460"/>
                    </a:cubicBezTo>
                    <a:cubicBezTo>
                      <a:pt x="965" y="1448"/>
                      <a:pt x="1025" y="1424"/>
                      <a:pt x="1060" y="1377"/>
                    </a:cubicBezTo>
                    <a:lnTo>
                      <a:pt x="1334" y="1603"/>
                    </a:lnTo>
                    <a:cubicBezTo>
                      <a:pt x="1346" y="1603"/>
                      <a:pt x="1358" y="1615"/>
                      <a:pt x="1370" y="1615"/>
                    </a:cubicBezTo>
                    <a:cubicBezTo>
                      <a:pt x="1382" y="1615"/>
                      <a:pt x="1394" y="1603"/>
                      <a:pt x="1406" y="1591"/>
                    </a:cubicBezTo>
                    <a:cubicBezTo>
                      <a:pt x="1418" y="1579"/>
                      <a:pt x="1418" y="1543"/>
                      <a:pt x="1406" y="1531"/>
                    </a:cubicBezTo>
                    <a:lnTo>
                      <a:pt x="1120" y="1293"/>
                    </a:lnTo>
                    <a:cubicBezTo>
                      <a:pt x="1132" y="1281"/>
                      <a:pt x="1132" y="1258"/>
                      <a:pt x="1144" y="1246"/>
                    </a:cubicBezTo>
                    <a:lnTo>
                      <a:pt x="1525" y="1305"/>
                    </a:lnTo>
                    <a:lnTo>
                      <a:pt x="1537" y="1305"/>
                    </a:lnTo>
                    <a:cubicBezTo>
                      <a:pt x="1561" y="1305"/>
                      <a:pt x="1572" y="1293"/>
                      <a:pt x="1584" y="1270"/>
                    </a:cubicBezTo>
                    <a:cubicBezTo>
                      <a:pt x="1584" y="1246"/>
                      <a:pt x="1572" y="1222"/>
                      <a:pt x="1537" y="1210"/>
                    </a:cubicBezTo>
                    <a:lnTo>
                      <a:pt x="1144" y="1150"/>
                    </a:lnTo>
                    <a:cubicBezTo>
                      <a:pt x="1144" y="1127"/>
                      <a:pt x="1144" y="1115"/>
                      <a:pt x="1144" y="1103"/>
                    </a:cubicBezTo>
                    <a:cubicBezTo>
                      <a:pt x="1144" y="1067"/>
                      <a:pt x="1132" y="1043"/>
                      <a:pt x="1108" y="1020"/>
                    </a:cubicBezTo>
                    <a:cubicBezTo>
                      <a:pt x="1144" y="996"/>
                      <a:pt x="1168" y="960"/>
                      <a:pt x="1180" y="924"/>
                    </a:cubicBezTo>
                    <a:lnTo>
                      <a:pt x="1537" y="1031"/>
                    </a:lnTo>
                    <a:lnTo>
                      <a:pt x="1561" y="1031"/>
                    </a:lnTo>
                    <a:cubicBezTo>
                      <a:pt x="1572" y="1031"/>
                      <a:pt x="1596" y="1020"/>
                      <a:pt x="1596" y="1008"/>
                    </a:cubicBezTo>
                    <a:cubicBezTo>
                      <a:pt x="1608" y="984"/>
                      <a:pt x="1596" y="948"/>
                      <a:pt x="1572" y="948"/>
                    </a:cubicBezTo>
                    <a:lnTo>
                      <a:pt x="1191" y="829"/>
                    </a:lnTo>
                    <a:cubicBezTo>
                      <a:pt x="1191" y="817"/>
                      <a:pt x="1191" y="793"/>
                      <a:pt x="1191" y="781"/>
                    </a:cubicBezTo>
                    <a:lnTo>
                      <a:pt x="1608" y="698"/>
                    </a:lnTo>
                    <a:cubicBezTo>
                      <a:pt x="1664" y="687"/>
                      <a:pt x="1646" y="602"/>
                      <a:pt x="1594" y="602"/>
                    </a:cubicBezTo>
                    <a:cubicBezTo>
                      <a:pt x="1591" y="602"/>
                      <a:pt x="1588" y="602"/>
                      <a:pt x="1584" y="603"/>
                    </a:cubicBezTo>
                    <a:lnTo>
                      <a:pt x="1180" y="698"/>
                    </a:lnTo>
                    <a:cubicBezTo>
                      <a:pt x="1168" y="698"/>
                      <a:pt x="1168" y="698"/>
                      <a:pt x="1156" y="710"/>
                    </a:cubicBezTo>
                    <a:lnTo>
                      <a:pt x="1310" y="484"/>
                    </a:lnTo>
                    <a:cubicBezTo>
                      <a:pt x="1328" y="450"/>
                      <a:pt x="1302" y="422"/>
                      <a:pt x="1273" y="422"/>
                    </a:cubicBezTo>
                    <a:cubicBezTo>
                      <a:pt x="1261" y="422"/>
                      <a:pt x="1249" y="426"/>
                      <a:pt x="1239" y="436"/>
                    </a:cubicBezTo>
                    <a:lnTo>
                      <a:pt x="1096" y="650"/>
                    </a:lnTo>
                    <a:cubicBezTo>
                      <a:pt x="1049" y="615"/>
                      <a:pt x="1001" y="603"/>
                      <a:pt x="941" y="603"/>
                    </a:cubicBezTo>
                    <a:cubicBezTo>
                      <a:pt x="953" y="567"/>
                      <a:pt x="953" y="531"/>
                      <a:pt x="941" y="496"/>
                    </a:cubicBezTo>
                    <a:cubicBezTo>
                      <a:pt x="911" y="352"/>
                      <a:pt x="783" y="262"/>
                      <a:pt x="642" y="262"/>
                    </a:cubicBezTo>
                    <a:cubicBezTo>
                      <a:pt x="619" y="262"/>
                      <a:pt x="596" y="264"/>
                      <a:pt x="572" y="269"/>
                    </a:cubicBezTo>
                    <a:lnTo>
                      <a:pt x="441" y="31"/>
                    </a:lnTo>
                    <a:cubicBezTo>
                      <a:pt x="434" y="9"/>
                      <a:pt x="417" y="0"/>
                      <a:pt x="399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440;p31">
                <a:extLst>
                  <a:ext uri="{FF2B5EF4-FFF2-40B4-BE49-F238E27FC236}">
                    <a16:creationId xmlns:a16="http://schemas.microsoft.com/office/drawing/2014/main" id="{A9EDE623-D571-014E-E5F4-72C72953700C}"/>
                  </a:ext>
                </a:extLst>
              </p:cNvPr>
              <p:cNvSpPr/>
              <p:nvPr/>
            </p:nvSpPr>
            <p:spPr>
              <a:xfrm>
                <a:off x="1749948" y="1801567"/>
                <a:ext cx="13137" cy="12256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8" extrusionOk="0">
                    <a:moveTo>
                      <a:pt x="209" y="0"/>
                    </a:moveTo>
                    <a:cubicBezTo>
                      <a:pt x="195" y="0"/>
                      <a:pt x="177" y="5"/>
                      <a:pt x="155" y="14"/>
                    </a:cubicBezTo>
                    <a:cubicBezTo>
                      <a:pt x="72" y="38"/>
                      <a:pt x="0" y="73"/>
                      <a:pt x="24" y="157"/>
                    </a:cubicBezTo>
                    <a:cubicBezTo>
                      <a:pt x="35" y="232"/>
                      <a:pt x="103" y="278"/>
                      <a:pt x="186" y="278"/>
                    </a:cubicBezTo>
                    <a:cubicBezTo>
                      <a:pt x="195" y="278"/>
                      <a:pt x="205" y="277"/>
                      <a:pt x="215" y="276"/>
                    </a:cubicBezTo>
                    <a:cubicBezTo>
                      <a:pt x="298" y="252"/>
                      <a:pt x="298" y="193"/>
                      <a:pt x="274" y="97"/>
                    </a:cubicBezTo>
                    <a:cubicBezTo>
                      <a:pt x="265" y="36"/>
                      <a:pt x="250" y="0"/>
                      <a:pt x="209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441;p31">
                <a:extLst>
                  <a:ext uri="{FF2B5EF4-FFF2-40B4-BE49-F238E27FC236}">
                    <a16:creationId xmlns:a16="http://schemas.microsoft.com/office/drawing/2014/main" id="{24B2005D-5DE5-7C23-3BA8-C47D050CEE49}"/>
                  </a:ext>
                </a:extLst>
              </p:cNvPr>
              <p:cNvSpPr/>
              <p:nvPr/>
            </p:nvSpPr>
            <p:spPr>
              <a:xfrm>
                <a:off x="1734915" y="1706343"/>
                <a:ext cx="70712" cy="74856"/>
              </a:xfrm>
              <a:custGeom>
                <a:avLst/>
                <a:gdLst/>
                <a:ahLst/>
                <a:cxnLst/>
                <a:rect l="l" t="t" r="r" b="b"/>
                <a:pathLst>
                  <a:path w="1604" h="1698" extrusionOk="0">
                    <a:moveTo>
                      <a:pt x="442" y="0"/>
                    </a:moveTo>
                    <a:cubicBezTo>
                      <a:pt x="413" y="0"/>
                      <a:pt x="381" y="28"/>
                      <a:pt x="389" y="67"/>
                    </a:cubicBezTo>
                    <a:lnTo>
                      <a:pt x="496" y="317"/>
                    </a:lnTo>
                    <a:cubicBezTo>
                      <a:pt x="449" y="340"/>
                      <a:pt x="413" y="376"/>
                      <a:pt x="377" y="436"/>
                    </a:cubicBezTo>
                    <a:lnTo>
                      <a:pt x="79" y="388"/>
                    </a:lnTo>
                    <a:cubicBezTo>
                      <a:pt x="75" y="387"/>
                      <a:pt x="71" y="387"/>
                      <a:pt x="67" y="387"/>
                    </a:cubicBezTo>
                    <a:cubicBezTo>
                      <a:pt x="7" y="387"/>
                      <a:pt x="0" y="472"/>
                      <a:pt x="68" y="483"/>
                    </a:cubicBezTo>
                    <a:lnTo>
                      <a:pt x="341" y="531"/>
                    </a:lnTo>
                    <a:cubicBezTo>
                      <a:pt x="329" y="567"/>
                      <a:pt x="329" y="602"/>
                      <a:pt x="341" y="638"/>
                    </a:cubicBezTo>
                    <a:cubicBezTo>
                      <a:pt x="364" y="785"/>
                      <a:pt x="494" y="889"/>
                      <a:pt x="639" y="889"/>
                    </a:cubicBezTo>
                    <a:cubicBezTo>
                      <a:pt x="647" y="889"/>
                      <a:pt x="655" y="889"/>
                      <a:pt x="663" y="888"/>
                    </a:cubicBezTo>
                    <a:cubicBezTo>
                      <a:pt x="663" y="912"/>
                      <a:pt x="663" y="924"/>
                      <a:pt x="663" y="936"/>
                    </a:cubicBezTo>
                    <a:cubicBezTo>
                      <a:pt x="340" y="1092"/>
                      <a:pt x="516" y="1514"/>
                      <a:pt x="787" y="1514"/>
                    </a:cubicBezTo>
                    <a:cubicBezTo>
                      <a:pt x="845" y="1514"/>
                      <a:pt x="909" y="1494"/>
                      <a:pt x="972" y="1448"/>
                    </a:cubicBezTo>
                    <a:lnTo>
                      <a:pt x="1222" y="1686"/>
                    </a:lnTo>
                    <a:cubicBezTo>
                      <a:pt x="1234" y="1698"/>
                      <a:pt x="1246" y="1698"/>
                      <a:pt x="1258" y="1698"/>
                    </a:cubicBezTo>
                    <a:cubicBezTo>
                      <a:pt x="1270" y="1698"/>
                      <a:pt x="1282" y="1698"/>
                      <a:pt x="1294" y="1686"/>
                    </a:cubicBezTo>
                    <a:cubicBezTo>
                      <a:pt x="1306" y="1674"/>
                      <a:pt x="1306" y="1638"/>
                      <a:pt x="1294" y="1614"/>
                    </a:cubicBezTo>
                    <a:lnTo>
                      <a:pt x="1032" y="1364"/>
                    </a:lnTo>
                    <a:cubicBezTo>
                      <a:pt x="1044" y="1352"/>
                      <a:pt x="1044" y="1329"/>
                      <a:pt x="1056" y="1317"/>
                    </a:cubicBezTo>
                    <a:lnTo>
                      <a:pt x="1437" y="1412"/>
                    </a:lnTo>
                    <a:lnTo>
                      <a:pt x="1449" y="1412"/>
                    </a:lnTo>
                    <a:cubicBezTo>
                      <a:pt x="1508" y="1412"/>
                      <a:pt x="1520" y="1329"/>
                      <a:pt x="1461" y="1317"/>
                    </a:cubicBezTo>
                    <a:lnTo>
                      <a:pt x="1068" y="1221"/>
                    </a:lnTo>
                    <a:cubicBezTo>
                      <a:pt x="1068" y="1210"/>
                      <a:pt x="1068" y="1186"/>
                      <a:pt x="1068" y="1174"/>
                    </a:cubicBezTo>
                    <a:cubicBezTo>
                      <a:pt x="1068" y="1138"/>
                      <a:pt x="1056" y="1114"/>
                      <a:pt x="1044" y="1090"/>
                    </a:cubicBezTo>
                    <a:cubicBezTo>
                      <a:pt x="1080" y="1067"/>
                      <a:pt x="1103" y="1031"/>
                      <a:pt x="1115" y="995"/>
                    </a:cubicBezTo>
                    <a:lnTo>
                      <a:pt x="1472" y="1150"/>
                    </a:lnTo>
                    <a:lnTo>
                      <a:pt x="1484" y="1150"/>
                    </a:lnTo>
                    <a:cubicBezTo>
                      <a:pt x="1508" y="1150"/>
                      <a:pt x="1520" y="1138"/>
                      <a:pt x="1532" y="1114"/>
                    </a:cubicBezTo>
                    <a:cubicBezTo>
                      <a:pt x="1544" y="1090"/>
                      <a:pt x="1532" y="1067"/>
                      <a:pt x="1508" y="1055"/>
                    </a:cubicBezTo>
                    <a:lnTo>
                      <a:pt x="1139" y="912"/>
                    </a:lnTo>
                    <a:cubicBezTo>
                      <a:pt x="1139" y="888"/>
                      <a:pt x="1139" y="876"/>
                      <a:pt x="1139" y="864"/>
                    </a:cubicBezTo>
                    <a:lnTo>
                      <a:pt x="1556" y="805"/>
                    </a:lnTo>
                    <a:cubicBezTo>
                      <a:pt x="1592" y="805"/>
                      <a:pt x="1603" y="781"/>
                      <a:pt x="1603" y="757"/>
                    </a:cubicBezTo>
                    <a:cubicBezTo>
                      <a:pt x="1592" y="733"/>
                      <a:pt x="1568" y="721"/>
                      <a:pt x="1544" y="721"/>
                    </a:cubicBezTo>
                    <a:lnTo>
                      <a:pt x="1127" y="781"/>
                    </a:lnTo>
                    <a:cubicBezTo>
                      <a:pt x="1126" y="781"/>
                      <a:pt x="1125" y="781"/>
                      <a:pt x="1125" y="781"/>
                    </a:cubicBezTo>
                    <a:lnTo>
                      <a:pt x="1125" y="781"/>
                    </a:lnTo>
                    <a:lnTo>
                      <a:pt x="1282" y="578"/>
                    </a:lnTo>
                    <a:cubicBezTo>
                      <a:pt x="1306" y="555"/>
                      <a:pt x="1306" y="531"/>
                      <a:pt x="1282" y="519"/>
                    </a:cubicBezTo>
                    <a:cubicBezTo>
                      <a:pt x="1276" y="513"/>
                      <a:pt x="1267" y="510"/>
                      <a:pt x="1258" y="510"/>
                    </a:cubicBezTo>
                    <a:cubicBezTo>
                      <a:pt x="1249" y="510"/>
                      <a:pt x="1240" y="513"/>
                      <a:pt x="1234" y="519"/>
                    </a:cubicBezTo>
                    <a:lnTo>
                      <a:pt x="1068" y="721"/>
                    </a:lnTo>
                    <a:cubicBezTo>
                      <a:pt x="1032" y="698"/>
                      <a:pt x="996" y="674"/>
                      <a:pt x="949" y="662"/>
                    </a:cubicBezTo>
                    <a:cubicBezTo>
                      <a:pt x="960" y="626"/>
                      <a:pt x="960" y="578"/>
                      <a:pt x="949" y="543"/>
                    </a:cubicBezTo>
                    <a:cubicBezTo>
                      <a:pt x="927" y="390"/>
                      <a:pt x="796" y="278"/>
                      <a:pt x="646" y="278"/>
                    </a:cubicBezTo>
                    <a:cubicBezTo>
                      <a:pt x="632" y="278"/>
                      <a:pt x="618" y="279"/>
                      <a:pt x="603" y="281"/>
                    </a:cubicBezTo>
                    <a:lnTo>
                      <a:pt x="484" y="31"/>
                    </a:lnTo>
                    <a:cubicBezTo>
                      <a:pt x="476" y="9"/>
                      <a:pt x="459" y="0"/>
                      <a:pt x="442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" name="Google Shape;442;p31">
                <a:extLst>
                  <a:ext uri="{FF2B5EF4-FFF2-40B4-BE49-F238E27FC236}">
                    <a16:creationId xmlns:a16="http://schemas.microsoft.com/office/drawing/2014/main" id="{E208CCF5-7E53-25C3-F94D-B2D90D247738}"/>
                  </a:ext>
                </a:extLst>
              </p:cNvPr>
              <p:cNvSpPr/>
              <p:nvPr/>
            </p:nvSpPr>
            <p:spPr>
              <a:xfrm>
                <a:off x="1781424" y="1719613"/>
                <a:ext cx="13181" cy="1181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68" extrusionOk="0">
                    <a:moveTo>
                      <a:pt x="202" y="1"/>
                    </a:moveTo>
                    <a:cubicBezTo>
                      <a:pt x="192" y="1"/>
                      <a:pt x="181" y="2"/>
                      <a:pt x="167" y="4"/>
                    </a:cubicBezTo>
                    <a:cubicBezTo>
                      <a:pt x="84" y="16"/>
                      <a:pt x="1" y="39"/>
                      <a:pt x="13" y="123"/>
                    </a:cubicBezTo>
                    <a:cubicBezTo>
                      <a:pt x="24" y="210"/>
                      <a:pt x="94" y="267"/>
                      <a:pt x="179" y="267"/>
                    </a:cubicBezTo>
                    <a:cubicBezTo>
                      <a:pt x="187" y="267"/>
                      <a:pt x="195" y="267"/>
                      <a:pt x="203" y="266"/>
                    </a:cubicBezTo>
                    <a:cubicBezTo>
                      <a:pt x="275" y="242"/>
                      <a:pt x="298" y="182"/>
                      <a:pt x="275" y="99"/>
                    </a:cubicBezTo>
                    <a:cubicBezTo>
                      <a:pt x="265" y="29"/>
                      <a:pt x="255" y="1"/>
                      <a:pt x="202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2" name="Google Shape;443;p31">
                <a:extLst>
                  <a:ext uri="{FF2B5EF4-FFF2-40B4-BE49-F238E27FC236}">
                    <a16:creationId xmlns:a16="http://schemas.microsoft.com/office/drawing/2014/main" id="{D7EC82A6-F0DF-A911-6A45-00A88BB2227F}"/>
                  </a:ext>
                </a:extLst>
              </p:cNvPr>
              <p:cNvSpPr/>
              <p:nvPr/>
            </p:nvSpPr>
            <p:spPr>
              <a:xfrm>
                <a:off x="1763085" y="1626109"/>
                <a:ext cx="69302" cy="7847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80" extrusionOk="0">
                    <a:moveTo>
                      <a:pt x="453" y="1"/>
                    </a:moveTo>
                    <a:cubicBezTo>
                      <a:pt x="446" y="1"/>
                      <a:pt x="438" y="2"/>
                      <a:pt x="429" y="5"/>
                    </a:cubicBezTo>
                    <a:cubicBezTo>
                      <a:pt x="405" y="17"/>
                      <a:pt x="393" y="41"/>
                      <a:pt x="405" y="77"/>
                    </a:cubicBezTo>
                    <a:lnTo>
                      <a:pt x="488" y="327"/>
                    </a:lnTo>
                    <a:cubicBezTo>
                      <a:pt x="441" y="351"/>
                      <a:pt x="393" y="386"/>
                      <a:pt x="357" y="434"/>
                    </a:cubicBezTo>
                    <a:lnTo>
                      <a:pt x="71" y="363"/>
                    </a:lnTo>
                    <a:cubicBezTo>
                      <a:pt x="65" y="360"/>
                      <a:pt x="59" y="359"/>
                      <a:pt x="53" y="359"/>
                    </a:cubicBezTo>
                    <a:cubicBezTo>
                      <a:pt x="27" y="359"/>
                      <a:pt x="10" y="379"/>
                      <a:pt x="0" y="398"/>
                    </a:cubicBezTo>
                    <a:cubicBezTo>
                      <a:pt x="0" y="434"/>
                      <a:pt x="12" y="458"/>
                      <a:pt x="48" y="470"/>
                    </a:cubicBezTo>
                    <a:lnTo>
                      <a:pt x="310" y="529"/>
                    </a:lnTo>
                    <a:cubicBezTo>
                      <a:pt x="298" y="565"/>
                      <a:pt x="298" y="601"/>
                      <a:pt x="298" y="636"/>
                    </a:cubicBezTo>
                    <a:cubicBezTo>
                      <a:pt x="310" y="791"/>
                      <a:pt x="452" y="922"/>
                      <a:pt x="619" y="922"/>
                    </a:cubicBezTo>
                    <a:cubicBezTo>
                      <a:pt x="619" y="934"/>
                      <a:pt x="619" y="946"/>
                      <a:pt x="619" y="958"/>
                    </a:cubicBezTo>
                    <a:cubicBezTo>
                      <a:pt x="248" y="1025"/>
                      <a:pt x="323" y="1559"/>
                      <a:pt x="663" y="1559"/>
                    </a:cubicBezTo>
                    <a:cubicBezTo>
                      <a:pt x="683" y="1559"/>
                      <a:pt x="704" y="1557"/>
                      <a:pt x="726" y="1553"/>
                    </a:cubicBezTo>
                    <a:cubicBezTo>
                      <a:pt x="786" y="1553"/>
                      <a:pt x="845" y="1529"/>
                      <a:pt x="893" y="1494"/>
                    </a:cubicBezTo>
                    <a:lnTo>
                      <a:pt x="1119" y="1756"/>
                    </a:lnTo>
                    <a:cubicBezTo>
                      <a:pt x="1131" y="1767"/>
                      <a:pt x="1143" y="1779"/>
                      <a:pt x="1155" y="1779"/>
                    </a:cubicBezTo>
                    <a:cubicBezTo>
                      <a:pt x="1167" y="1779"/>
                      <a:pt x="1179" y="1767"/>
                      <a:pt x="1191" y="1767"/>
                    </a:cubicBezTo>
                    <a:cubicBezTo>
                      <a:pt x="1203" y="1744"/>
                      <a:pt x="1203" y="1708"/>
                      <a:pt x="1191" y="1696"/>
                    </a:cubicBezTo>
                    <a:lnTo>
                      <a:pt x="964" y="1434"/>
                    </a:lnTo>
                    <a:cubicBezTo>
                      <a:pt x="964" y="1422"/>
                      <a:pt x="976" y="1398"/>
                      <a:pt x="988" y="1386"/>
                    </a:cubicBezTo>
                    <a:lnTo>
                      <a:pt x="1357" y="1506"/>
                    </a:lnTo>
                    <a:lnTo>
                      <a:pt x="1369" y="1506"/>
                    </a:lnTo>
                    <a:cubicBezTo>
                      <a:pt x="1393" y="1506"/>
                      <a:pt x="1417" y="1494"/>
                      <a:pt x="1417" y="1470"/>
                    </a:cubicBezTo>
                    <a:cubicBezTo>
                      <a:pt x="1429" y="1446"/>
                      <a:pt x="1417" y="1422"/>
                      <a:pt x="1393" y="1410"/>
                    </a:cubicBezTo>
                    <a:lnTo>
                      <a:pt x="1012" y="1291"/>
                    </a:lnTo>
                    <a:lnTo>
                      <a:pt x="1012" y="1244"/>
                    </a:lnTo>
                    <a:cubicBezTo>
                      <a:pt x="1012" y="1208"/>
                      <a:pt x="1000" y="1184"/>
                      <a:pt x="988" y="1148"/>
                    </a:cubicBezTo>
                    <a:cubicBezTo>
                      <a:pt x="1024" y="1136"/>
                      <a:pt x="1048" y="1101"/>
                      <a:pt x="1072" y="1065"/>
                    </a:cubicBezTo>
                    <a:lnTo>
                      <a:pt x="1405" y="1244"/>
                    </a:lnTo>
                    <a:lnTo>
                      <a:pt x="1429" y="1244"/>
                    </a:lnTo>
                    <a:cubicBezTo>
                      <a:pt x="1476" y="1244"/>
                      <a:pt x="1488" y="1172"/>
                      <a:pt x="1453" y="1148"/>
                    </a:cubicBezTo>
                    <a:lnTo>
                      <a:pt x="1107" y="970"/>
                    </a:lnTo>
                    <a:cubicBezTo>
                      <a:pt x="1107" y="958"/>
                      <a:pt x="1107" y="946"/>
                      <a:pt x="1107" y="934"/>
                    </a:cubicBezTo>
                    <a:lnTo>
                      <a:pt x="1524" y="910"/>
                    </a:lnTo>
                    <a:cubicBezTo>
                      <a:pt x="1548" y="910"/>
                      <a:pt x="1572" y="886"/>
                      <a:pt x="1572" y="863"/>
                    </a:cubicBezTo>
                    <a:cubicBezTo>
                      <a:pt x="1562" y="843"/>
                      <a:pt x="1544" y="824"/>
                      <a:pt x="1525" y="824"/>
                    </a:cubicBezTo>
                    <a:cubicBezTo>
                      <a:pt x="1521" y="824"/>
                      <a:pt x="1516" y="825"/>
                      <a:pt x="1512" y="827"/>
                    </a:cubicBezTo>
                    <a:lnTo>
                      <a:pt x="1095" y="851"/>
                    </a:lnTo>
                    <a:lnTo>
                      <a:pt x="1083" y="851"/>
                    </a:lnTo>
                    <a:lnTo>
                      <a:pt x="1274" y="648"/>
                    </a:lnTo>
                    <a:cubicBezTo>
                      <a:pt x="1286" y="624"/>
                      <a:pt x="1286" y="601"/>
                      <a:pt x="1274" y="589"/>
                    </a:cubicBezTo>
                    <a:cubicBezTo>
                      <a:pt x="1262" y="583"/>
                      <a:pt x="1250" y="580"/>
                      <a:pt x="1240" y="580"/>
                    </a:cubicBezTo>
                    <a:cubicBezTo>
                      <a:pt x="1229" y="580"/>
                      <a:pt x="1220" y="583"/>
                      <a:pt x="1214" y="589"/>
                    </a:cubicBezTo>
                    <a:lnTo>
                      <a:pt x="1036" y="779"/>
                    </a:lnTo>
                    <a:cubicBezTo>
                      <a:pt x="1000" y="744"/>
                      <a:pt x="953" y="720"/>
                      <a:pt x="905" y="708"/>
                    </a:cubicBezTo>
                    <a:cubicBezTo>
                      <a:pt x="917" y="672"/>
                      <a:pt x="917" y="624"/>
                      <a:pt x="917" y="589"/>
                    </a:cubicBezTo>
                    <a:cubicBezTo>
                      <a:pt x="905" y="429"/>
                      <a:pt x="774" y="302"/>
                      <a:pt x="616" y="302"/>
                    </a:cubicBezTo>
                    <a:cubicBezTo>
                      <a:pt x="609" y="302"/>
                      <a:pt x="602" y="302"/>
                      <a:pt x="595" y="303"/>
                    </a:cubicBezTo>
                    <a:lnTo>
                      <a:pt x="500" y="41"/>
                    </a:lnTo>
                    <a:cubicBezTo>
                      <a:pt x="491" y="14"/>
                      <a:pt x="476" y="1"/>
                      <a:pt x="453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3" name="Google Shape;444;p31">
                <a:extLst>
                  <a:ext uri="{FF2B5EF4-FFF2-40B4-BE49-F238E27FC236}">
                    <a16:creationId xmlns:a16="http://schemas.microsoft.com/office/drawing/2014/main" id="{C61E89D1-6AFE-AED9-A170-098541FA01DC}"/>
                  </a:ext>
                </a:extLst>
              </p:cNvPr>
              <p:cNvSpPr/>
              <p:nvPr/>
            </p:nvSpPr>
            <p:spPr>
              <a:xfrm>
                <a:off x="1809771" y="1642508"/>
                <a:ext cx="12123" cy="1168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65" extrusionOk="0">
                    <a:moveTo>
                      <a:pt x="184" y="0"/>
                    </a:moveTo>
                    <a:cubicBezTo>
                      <a:pt x="175" y="0"/>
                      <a:pt x="166" y="1"/>
                      <a:pt x="155" y="2"/>
                    </a:cubicBezTo>
                    <a:cubicBezTo>
                      <a:pt x="72" y="2"/>
                      <a:pt x="1" y="26"/>
                      <a:pt x="13" y="110"/>
                    </a:cubicBezTo>
                    <a:cubicBezTo>
                      <a:pt x="13" y="205"/>
                      <a:pt x="84" y="264"/>
                      <a:pt x="179" y="264"/>
                    </a:cubicBezTo>
                    <a:cubicBezTo>
                      <a:pt x="263" y="252"/>
                      <a:pt x="275" y="193"/>
                      <a:pt x="275" y="110"/>
                    </a:cubicBezTo>
                    <a:cubicBezTo>
                      <a:pt x="264" y="37"/>
                      <a:pt x="245" y="0"/>
                      <a:pt x="18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" name="Google Shape;445;p31">
                <a:extLst>
                  <a:ext uri="{FF2B5EF4-FFF2-40B4-BE49-F238E27FC236}">
                    <a16:creationId xmlns:a16="http://schemas.microsoft.com/office/drawing/2014/main" id="{EF2C1908-9766-FD20-6C3A-350911269160}"/>
                  </a:ext>
                </a:extLst>
              </p:cNvPr>
              <p:cNvSpPr/>
              <p:nvPr/>
            </p:nvSpPr>
            <p:spPr>
              <a:xfrm>
                <a:off x="1861218" y="1435706"/>
                <a:ext cx="33637" cy="3271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742" extrusionOk="0">
                    <a:moveTo>
                      <a:pt x="414" y="0"/>
                    </a:moveTo>
                    <a:cubicBezTo>
                      <a:pt x="205" y="0"/>
                      <a:pt x="23" y="53"/>
                      <a:pt x="12" y="276"/>
                    </a:cubicBezTo>
                    <a:cubicBezTo>
                      <a:pt x="0" y="514"/>
                      <a:pt x="191" y="717"/>
                      <a:pt x="429" y="741"/>
                    </a:cubicBezTo>
                    <a:cubicBezTo>
                      <a:pt x="437" y="741"/>
                      <a:pt x="445" y="741"/>
                      <a:pt x="452" y="741"/>
                    </a:cubicBezTo>
                    <a:cubicBezTo>
                      <a:pt x="683" y="741"/>
                      <a:pt x="739" y="566"/>
                      <a:pt x="751" y="336"/>
                    </a:cubicBezTo>
                    <a:cubicBezTo>
                      <a:pt x="762" y="86"/>
                      <a:pt x="727" y="14"/>
                      <a:pt x="489" y="2"/>
                    </a:cubicBezTo>
                    <a:cubicBezTo>
                      <a:pt x="464" y="1"/>
                      <a:pt x="439" y="0"/>
                      <a:pt x="41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" name="Google Shape;446;p31">
                <a:extLst>
                  <a:ext uri="{FF2B5EF4-FFF2-40B4-BE49-F238E27FC236}">
                    <a16:creationId xmlns:a16="http://schemas.microsoft.com/office/drawing/2014/main" id="{7695CD6F-81BB-5BB6-0F3E-FF9259C3FC80}"/>
                  </a:ext>
                </a:extLst>
              </p:cNvPr>
              <p:cNvSpPr/>
              <p:nvPr/>
            </p:nvSpPr>
            <p:spPr>
              <a:xfrm>
                <a:off x="1751006" y="1359262"/>
                <a:ext cx="136796" cy="21681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918" extrusionOk="0">
                    <a:moveTo>
                      <a:pt x="1074" y="1"/>
                    </a:moveTo>
                    <a:cubicBezTo>
                      <a:pt x="1036" y="1"/>
                      <a:pt x="1006" y="23"/>
                      <a:pt x="988" y="58"/>
                    </a:cubicBezTo>
                    <a:cubicBezTo>
                      <a:pt x="881" y="296"/>
                      <a:pt x="869" y="558"/>
                      <a:pt x="941" y="808"/>
                    </a:cubicBezTo>
                    <a:cubicBezTo>
                      <a:pt x="822" y="867"/>
                      <a:pt x="715" y="939"/>
                      <a:pt x="631" y="1034"/>
                    </a:cubicBezTo>
                    <a:cubicBezTo>
                      <a:pt x="417" y="867"/>
                      <a:pt x="226" y="617"/>
                      <a:pt x="357" y="343"/>
                    </a:cubicBezTo>
                    <a:cubicBezTo>
                      <a:pt x="381" y="274"/>
                      <a:pt x="323" y="219"/>
                      <a:pt x="264" y="219"/>
                    </a:cubicBezTo>
                    <a:cubicBezTo>
                      <a:pt x="232" y="219"/>
                      <a:pt x="200" y="235"/>
                      <a:pt x="179" y="272"/>
                    </a:cubicBezTo>
                    <a:cubicBezTo>
                      <a:pt x="0" y="641"/>
                      <a:pt x="250" y="974"/>
                      <a:pt x="512" y="1189"/>
                    </a:cubicBezTo>
                    <a:cubicBezTo>
                      <a:pt x="119" y="1832"/>
                      <a:pt x="560" y="2665"/>
                      <a:pt x="1310" y="2701"/>
                    </a:cubicBezTo>
                    <a:lnTo>
                      <a:pt x="1334" y="2701"/>
                    </a:lnTo>
                    <a:cubicBezTo>
                      <a:pt x="1334" y="2748"/>
                      <a:pt x="1334" y="2796"/>
                      <a:pt x="1346" y="2844"/>
                    </a:cubicBezTo>
                    <a:cubicBezTo>
                      <a:pt x="1298" y="2867"/>
                      <a:pt x="1250" y="2903"/>
                      <a:pt x="1215" y="2927"/>
                    </a:cubicBezTo>
                    <a:cubicBezTo>
                      <a:pt x="834" y="3165"/>
                      <a:pt x="715" y="3677"/>
                      <a:pt x="953" y="4058"/>
                    </a:cubicBezTo>
                    <a:cubicBezTo>
                      <a:pt x="1110" y="4268"/>
                      <a:pt x="1352" y="4379"/>
                      <a:pt x="1596" y="4379"/>
                    </a:cubicBezTo>
                    <a:cubicBezTo>
                      <a:pt x="1740" y="4379"/>
                      <a:pt x="1884" y="4340"/>
                      <a:pt x="2012" y="4260"/>
                    </a:cubicBezTo>
                    <a:cubicBezTo>
                      <a:pt x="2239" y="4368"/>
                      <a:pt x="2370" y="4594"/>
                      <a:pt x="2358" y="4832"/>
                    </a:cubicBezTo>
                    <a:cubicBezTo>
                      <a:pt x="2358" y="4875"/>
                      <a:pt x="2396" y="4917"/>
                      <a:pt x="2438" y="4917"/>
                    </a:cubicBezTo>
                    <a:cubicBezTo>
                      <a:pt x="2443" y="4917"/>
                      <a:pt x="2448" y="4917"/>
                      <a:pt x="2453" y="4915"/>
                    </a:cubicBezTo>
                    <a:cubicBezTo>
                      <a:pt x="2500" y="4915"/>
                      <a:pt x="2548" y="4880"/>
                      <a:pt x="2548" y="4820"/>
                    </a:cubicBezTo>
                    <a:cubicBezTo>
                      <a:pt x="2560" y="4546"/>
                      <a:pt x="2417" y="4296"/>
                      <a:pt x="2191" y="4141"/>
                    </a:cubicBezTo>
                    <a:cubicBezTo>
                      <a:pt x="2310" y="4034"/>
                      <a:pt x="2405" y="3891"/>
                      <a:pt x="2441" y="3737"/>
                    </a:cubicBezTo>
                    <a:cubicBezTo>
                      <a:pt x="2512" y="3760"/>
                      <a:pt x="2572" y="3808"/>
                      <a:pt x="2631" y="3856"/>
                    </a:cubicBezTo>
                    <a:cubicBezTo>
                      <a:pt x="2727" y="3951"/>
                      <a:pt x="2774" y="4082"/>
                      <a:pt x="2774" y="4213"/>
                    </a:cubicBezTo>
                    <a:cubicBezTo>
                      <a:pt x="2774" y="4260"/>
                      <a:pt x="2822" y="4308"/>
                      <a:pt x="2870" y="4308"/>
                    </a:cubicBezTo>
                    <a:cubicBezTo>
                      <a:pt x="2917" y="4308"/>
                      <a:pt x="2965" y="4272"/>
                      <a:pt x="2965" y="4213"/>
                    </a:cubicBezTo>
                    <a:cubicBezTo>
                      <a:pt x="2965" y="4034"/>
                      <a:pt x="2893" y="3856"/>
                      <a:pt x="2774" y="3725"/>
                    </a:cubicBezTo>
                    <a:cubicBezTo>
                      <a:pt x="2691" y="3641"/>
                      <a:pt x="2596" y="3582"/>
                      <a:pt x="2477" y="3546"/>
                    </a:cubicBezTo>
                    <a:cubicBezTo>
                      <a:pt x="2489" y="3391"/>
                      <a:pt x="2441" y="3237"/>
                      <a:pt x="2358" y="3094"/>
                    </a:cubicBezTo>
                    <a:cubicBezTo>
                      <a:pt x="2381" y="3058"/>
                      <a:pt x="2417" y="3022"/>
                      <a:pt x="2441" y="2975"/>
                    </a:cubicBezTo>
                    <a:cubicBezTo>
                      <a:pt x="2798" y="2963"/>
                      <a:pt x="3024" y="2820"/>
                      <a:pt x="3096" y="2522"/>
                    </a:cubicBezTo>
                    <a:cubicBezTo>
                      <a:pt x="3103" y="2457"/>
                      <a:pt x="3049" y="2414"/>
                      <a:pt x="2995" y="2414"/>
                    </a:cubicBezTo>
                    <a:cubicBezTo>
                      <a:pt x="2959" y="2414"/>
                      <a:pt x="2924" y="2432"/>
                      <a:pt x="2905" y="2475"/>
                    </a:cubicBezTo>
                    <a:cubicBezTo>
                      <a:pt x="2893" y="2558"/>
                      <a:pt x="2834" y="2748"/>
                      <a:pt x="2500" y="2772"/>
                    </a:cubicBezTo>
                    <a:cubicBezTo>
                      <a:pt x="2500" y="2772"/>
                      <a:pt x="2500" y="2760"/>
                      <a:pt x="2500" y="2748"/>
                    </a:cubicBezTo>
                    <a:cubicBezTo>
                      <a:pt x="2500" y="2665"/>
                      <a:pt x="2489" y="2582"/>
                      <a:pt x="2453" y="2498"/>
                    </a:cubicBezTo>
                    <a:lnTo>
                      <a:pt x="2751" y="2415"/>
                    </a:lnTo>
                    <a:cubicBezTo>
                      <a:pt x="2878" y="2383"/>
                      <a:pt x="2844" y="2217"/>
                      <a:pt x="2741" y="2217"/>
                    </a:cubicBezTo>
                    <a:cubicBezTo>
                      <a:pt x="2729" y="2217"/>
                      <a:pt x="2717" y="2220"/>
                      <a:pt x="2703" y="2225"/>
                    </a:cubicBezTo>
                    <a:lnTo>
                      <a:pt x="2346" y="2332"/>
                    </a:lnTo>
                    <a:cubicBezTo>
                      <a:pt x="2310" y="2284"/>
                      <a:pt x="2274" y="2248"/>
                      <a:pt x="2215" y="2225"/>
                    </a:cubicBezTo>
                    <a:cubicBezTo>
                      <a:pt x="2608" y="1582"/>
                      <a:pt x="2167" y="760"/>
                      <a:pt x="1417" y="724"/>
                    </a:cubicBezTo>
                    <a:cubicBezTo>
                      <a:pt x="1391" y="721"/>
                      <a:pt x="1365" y="720"/>
                      <a:pt x="1338" y="720"/>
                    </a:cubicBezTo>
                    <a:cubicBezTo>
                      <a:pt x="1265" y="720"/>
                      <a:pt x="1189" y="731"/>
                      <a:pt x="1119" y="748"/>
                    </a:cubicBezTo>
                    <a:cubicBezTo>
                      <a:pt x="1060" y="546"/>
                      <a:pt x="1072" y="331"/>
                      <a:pt x="1167" y="141"/>
                    </a:cubicBezTo>
                    <a:cubicBezTo>
                      <a:pt x="1191" y="93"/>
                      <a:pt x="1167" y="34"/>
                      <a:pt x="1119" y="10"/>
                    </a:cubicBezTo>
                    <a:cubicBezTo>
                      <a:pt x="1103" y="4"/>
                      <a:pt x="1088" y="1"/>
                      <a:pt x="1074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" name="Google Shape;447;p31">
                <a:extLst>
                  <a:ext uri="{FF2B5EF4-FFF2-40B4-BE49-F238E27FC236}">
                    <a16:creationId xmlns:a16="http://schemas.microsoft.com/office/drawing/2014/main" id="{772D4E9F-D9DE-86BE-86E3-DE93F8297F70}"/>
                  </a:ext>
                </a:extLst>
              </p:cNvPr>
              <p:cNvSpPr/>
              <p:nvPr/>
            </p:nvSpPr>
            <p:spPr>
              <a:xfrm>
                <a:off x="1787199" y="1434736"/>
                <a:ext cx="16840" cy="1401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18" extrusionOk="0">
                    <a:moveTo>
                      <a:pt x="227" y="1"/>
                    </a:moveTo>
                    <a:cubicBezTo>
                      <a:pt x="72" y="1"/>
                      <a:pt x="1" y="167"/>
                      <a:pt x="108" y="274"/>
                    </a:cubicBezTo>
                    <a:cubicBezTo>
                      <a:pt x="138" y="304"/>
                      <a:pt x="176" y="318"/>
                      <a:pt x="214" y="318"/>
                    </a:cubicBezTo>
                    <a:cubicBezTo>
                      <a:pt x="298" y="318"/>
                      <a:pt x="382" y="253"/>
                      <a:pt x="382" y="155"/>
                    </a:cubicBezTo>
                    <a:cubicBezTo>
                      <a:pt x="382" y="72"/>
                      <a:pt x="310" y="1"/>
                      <a:pt x="227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" name="Google Shape;448;p31">
                <a:extLst>
                  <a:ext uri="{FF2B5EF4-FFF2-40B4-BE49-F238E27FC236}">
                    <a16:creationId xmlns:a16="http://schemas.microsoft.com/office/drawing/2014/main" id="{A491D992-2C96-87D2-ACD5-24B801BFE4CE}"/>
                  </a:ext>
                </a:extLst>
              </p:cNvPr>
              <p:cNvSpPr/>
              <p:nvPr/>
            </p:nvSpPr>
            <p:spPr>
              <a:xfrm>
                <a:off x="1824495" y="1411106"/>
                <a:ext cx="16840" cy="1441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27" extrusionOk="0">
                    <a:moveTo>
                      <a:pt x="214" y="1"/>
                    </a:moveTo>
                    <a:cubicBezTo>
                      <a:pt x="71" y="1"/>
                      <a:pt x="0" y="179"/>
                      <a:pt x="107" y="275"/>
                    </a:cubicBezTo>
                    <a:cubicBezTo>
                      <a:pt x="139" y="310"/>
                      <a:pt x="180" y="326"/>
                      <a:pt x="221" y="326"/>
                    </a:cubicBezTo>
                    <a:cubicBezTo>
                      <a:pt x="302" y="326"/>
                      <a:pt x="381" y="263"/>
                      <a:pt x="381" y="167"/>
                    </a:cubicBezTo>
                    <a:cubicBezTo>
                      <a:pt x="381" y="72"/>
                      <a:pt x="310" y="1"/>
                      <a:pt x="214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8" name="Google Shape;449;p31">
                <a:extLst>
                  <a:ext uri="{FF2B5EF4-FFF2-40B4-BE49-F238E27FC236}">
                    <a16:creationId xmlns:a16="http://schemas.microsoft.com/office/drawing/2014/main" id="{C916ECB8-2C9E-466C-5B04-E6B8560B574F}"/>
                  </a:ext>
                </a:extLst>
              </p:cNvPr>
              <p:cNvSpPr/>
              <p:nvPr/>
            </p:nvSpPr>
            <p:spPr>
              <a:xfrm>
                <a:off x="1809374" y="1423582"/>
                <a:ext cx="15650" cy="13314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02" extrusionOk="0">
                    <a:moveTo>
                      <a:pt x="268" y="1"/>
                    </a:moveTo>
                    <a:cubicBezTo>
                      <a:pt x="244" y="1"/>
                      <a:pt x="219" y="26"/>
                      <a:pt x="236" y="51"/>
                    </a:cubicBezTo>
                    <a:cubicBezTo>
                      <a:pt x="284" y="99"/>
                      <a:pt x="272" y="170"/>
                      <a:pt x="224" y="218"/>
                    </a:cubicBezTo>
                    <a:cubicBezTo>
                      <a:pt x="209" y="229"/>
                      <a:pt x="191" y="235"/>
                      <a:pt x="173" y="235"/>
                    </a:cubicBezTo>
                    <a:cubicBezTo>
                      <a:pt x="134" y="235"/>
                      <a:pt x="93" y="211"/>
                      <a:pt x="69" y="170"/>
                    </a:cubicBezTo>
                    <a:cubicBezTo>
                      <a:pt x="64" y="165"/>
                      <a:pt x="57" y="162"/>
                      <a:pt x="50" y="162"/>
                    </a:cubicBezTo>
                    <a:cubicBezTo>
                      <a:pt x="27" y="162"/>
                      <a:pt x="0" y="190"/>
                      <a:pt x="10" y="218"/>
                    </a:cubicBezTo>
                    <a:cubicBezTo>
                      <a:pt x="45" y="265"/>
                      <a:pt x="105" y="301"/>
                      <a:pt x="176" y="301"/>
                    </a:cubicBezTo>
                    <a:cubicBezTo>
                      <a:pt x="212" y="301"/>
                      <a:pt x="236" y="289"/>
                      <a:pt x="272" y="277"/>
                    </a:cubicBezTo>
                    <a:cubicBezTo>
                      <a:pt x="343" y="206"/>
                      <a:pt x="355" y="99"/>
                      <a:pt x="295" y="15"/>
                    </a:cubicBezTo>
                    <a:cubicBezTo>
                      <a:pt x="288" y="5"/>
                      <a:pt x="278" y="1"/>
                      <a:pt x="26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9" name="Google Shape;450;p31">
                <a:extLst>
                  <a:ext uri="{FF2B5EF4-FFF2-40B4-BE49-F238E27FC236}">
                    <a16:creationId xmlns:a16="http://schemas.microsoft.com/office/drawing/2014/main" id="{20DDEA54-F1AF-AD22-2FB0-9DE13AAD626F}"/>
                  </a:ext>
                </a:extLst>
              </p:cNvPr>
              <p:cNvSpPr/>
              <p:nvPr/>
            </p:nvSpPr>
            <p:spPr>
              <a:xfrm>
                <a:off x="1789844" y="1449945"/>
                <a:ext cx="14195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39" extrusionOk="0">
                    <a:moveTo>
                      <a:pt x="216" y="1"/>
                    </a:moveTo>
                    <a:cubicBezTo>
                      <a:pt x="182" y="1"/>
                      <a:pt x="143" y="13"/>
                      <a:pt x="107" y="37"/>
                    </a:cubicBezTo>
                    <a:cubicBezTo>
                      <a:pt x="36" y="84"/>
                      <a:pt x="0" y="156"/>
                      <a:pt x="36" y="203"/>
                    </a:cubicBezTo>
                    <a:cubicBezTo>
                      <a:pt x="54" y="227"/>
                      <a:pt x="84" y="239"/>
                      <a:pt x="118" y="239"/>
                    </a:cubicBezTo>
                    <a:cubicBezTo>
                      <a:pt x="152" y="239"/>
                      <a:pt x="191" y="227"/>
                      <a:pt x="226" y="203"/>
                    </a:cubicBezTo>
                    <a:cubicBezTo>
                      <a:pt x="298" y="156"/>
                      <a:pt x="322" y="84"/>
                      <a:pt x="298" y="37"/>
                    </a:cubicBezTo>
                    <a:cubicBezTo>
                      <a:pt x="280" y="13"/>
                      <a:pt x="250" y="1"/>
                      <a:pt x="216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0" name="Google Shape;451;p31">
                <a:extLst>
                  <a:ext uri="{FF2B5EF4-FFF2-40B4-BE49-F238E27FC236}">
                    <a16:creationId xmlns:a16="http://schemas.microsoft.com/office/drawing/2014/main" id="{3929919B-6069-297B-6554-7679F50D6350}"/>
                  </a:ext>
                </a:extLst>
              </p:cNvPr>
              <p:cNvSpPr/>
              <p:nvPr/>
            </p:nvSpPr>
            <p:spPr>
              <a:xfrm>
                <a:off x="1839705" y="1417807"/>
                <a:ext cx="16840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290" extrusionOk="0">
                    <a:moveTo>
                      <a:pt x="191" y="1"/>
                    </a:moveTo>
                    <a:cubicBezTo>
                      <a:pt x="161" y="1"/>
                      <a:pt x="131" y="10"/>
                      <a:pt x="107" y="27"/>
                    </a:cubicBezTo>
                    <a:cubicBezTo>
                      <a:pt x="0" y="111"/>
                      <a:pt x="60" y="289"/>
                      <a:pt x="191" y="289"/>
                    </a:cubicBezTo>
                    <a:cubicBezTo>
                      <a:pt x="322" y="289"/>
                      <a:pt x="381" y="111"/>
                      <a:pt x="274" y="27"/>
                    </a:cubicBezTo>
                    <a:cubicBezTo>
                      <a:pt x="250" y="10"/>
                      <a:pt x="221" y="1"/>
                      <a:pt x="191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1" name="Google Shape;452;p31">
                <a:extLst>
                  <a:ext uri="{FF2B5EF4-FFF2-40B4-BE49-F238E27FC236}">
                    <a16:creationId xmlns:a16="http://schemas.microsoft.com/office/drawing/2014/main" id="{D411A46E-C5F5-3E37-F82C-EF55EA4F4D18}"/>
                  </a:ext>
                </a:extLst>
              </p:cNvPr>
              <p:cNvSpPr/>
              <p:nvPr/>
            </p:nvSpPr>
            <p:spPr>
              <a:xfrm>
                <a:off x="1733151" y="1458894"/>
                <a:ext cx="489211" cy="549255"/>
              </a:xfrm>
              <a:custGeom>
                <a:avLst/>
                <a:gdLst/>
                <a:ahLst/>
                <a:cxnLst/>
                <a:rect l="l" t="t" r="r" b="b"/>
                <a:pathLst>
                  <a:path w="11097" h="12459" extrusionOk="0">
                    <a:moveTo>
                      <a:pt x="5584" y="2822"/>
                    </a:moveTo>
                    <a:cubicBezTo>
                      <a:pt x="5763" y="3524"/>
                      <a:pt x="5906" y="4096"/>
                      <a:pt x="6156" y="4882"/>
                    </a:cubicBezTo>
                    <a:lnTo>
                      <a:pt x="6763" y="6823"/>
                    </a:lnTo>
                    <a:lnTo>
                      <a:pt x="6192" y="7215"/>
                    </a:lnTo>
                    <a:cubicBezTo>
                      <a:pt x="6215" y="6953"/>
                      <a:pt x="6275" y="6692"/>
                      <a:pt x="6370" y="6442"/>
                    </a:cubicBezTo>
                    <a:lnTo>
                      <a:pt x="6370" y="6442"/>
                    </a:lnTo>
                    <a:cubicBezTo>
                      <a:pt x="6025" y="6668"/>
                      <a:pt x="5715" y="6918"/>
                      <a:pt x="5430" y="7204"/>
                    </a:cubicBezTo>
                    <a:cubicBezTo>
                      <a:pt x="5418" y="7001"/>
                      <a:pt x="5489" y="6799"/>
                      <a:pt x="5632" y="6656"/>
                    </a:cubicBezTo>
                    <a:cubicBezTo>
                      <a:pt x="5775" y="6513"/>
                      <a:pt x="5882" y="6334"/>
                      <a:pt x="5953" y="6156"/>
                    </a:cubicBezTo>
                    <a:lnTo>
                      <a:pt x="5953" y="6156"/>
                    </a:lnTo>
                    <a:cubicBezTo>
                      <a:pt x="5489" y="6394"/>
                      <a:pt x="5144" y="6811"/>
                      <a:pt x="4810" y="7227"/>
                    </a:cubicBezTo>
                    <a:cubicBezTo>
                      <a:pt x="4941" y="6811"/>
                      <a:pt x="5156" y="6430"/>
                      <a:pt x="5430" y="6096"/>
                    </a:cubicBezTo>
                    <a:lnTo>
                      <a:pt x="5430" y="6096"/>
                    </a:lnTo>
                    <a:cubicBezTo>
                      <a:pt x="5156" y="6227"/>
                      <a:pt x="4965" y="6477"/>
                      <a:pt x="4787" y="6727"/>
                    </a:cubicBezTo>
                    <a:lnTo>
                      <a:pt x="4334" y="7346"/>
                    </a:lnTo>
                    <a:lnTo>
                      <a:pt x="4048" y="7346"/>
                    </a:lnTo>
                    <a:lnTo>
                      <a:pt x="4822" y="4882"/>
                    </a:lnTo>
                    <a:cubicBezTo>
                      <a:pt x="5072" y="4096"/>
                      <a:pt x="5215" y="3524"/>
                      <a:pt x="5394" y="2822"/>
                    </a:cubicBezTo>
                    <a:close/>
                    <a:moveTo>
                      <a:pt x="6787" y="6930"/>
                    </a:moveTo>
                    <a:lnTo>
                      <a:pt x="6918" y="7346"/>
                    </a:lnTo>
                    <a:lnTo>
                      <a:pt x="6704" y="7346"/>
                    </a:lnTo>
                    <a:cubicBezTo>
                      <a:pt x="6727" y="7215"/>
                      <a:pt x="6763" y="7073"/>
                      <a:pt x="6787" y="6930"/>
                    </a:cubicBezTo>
                    <a:close/>
                    <a:moveTo>
                      <a:pt x="5561" y="0"/>
                    </a:moveTo>
                    <a:cubicBezTo>
                      <a:pt x="4552" y="0"/>
                      <a:pt x="3542" y="572"/>
                      <a:pt x="3144" y="1715"/>
                    </a:cubicBezTo>
                    <a:lnTo>
                      <a:pt x="84" y="10597"/>
                    </a:lnTo>
                    <a:cubicBezTo>
                      <a:pt x="24" y="10740"/>
                      <a:pt x="0" y="10894"/>
                      <a:pt x="0" y="11049"/>
                    </a:cubicBezTo>
                    <a:cubicBezTo>
                      <a:pt x="0" y="11740"/>
                      <a:pt x="512" y="12335"/>
                      <a:pt x="1203" y="12430"/>
                    </a:cubicBezTo>
                    <a:cubicBezTo>
                      <a:pt x="1276" y="12442"/>
                      <a:pt x="1349" y="12447"/>
                      <a:pt x="1421" y="12447"/>
                    </a:cubicBezTo>
                    <a:cubicBezTo>
                      <a:pt x="2020" y="12447"/>
                      <a:pt x="2571" y="12061"/>
                      <a:pt x="2763" y="11466"/>
                    </a:cubicBezTo>
                    <a:lnTo>
                      <a:pt x="3286" y="9740"/>
                    </a:lnTo>
                    <a:lnTo>
                      <a:pt x="7680" y="9740"/>
                    </a:lnTo>
                    <a:lnTo>
                      <a:pt x="8216" y="11430"/>
                    </a:lnTo>
                    <a:cubicBezTo>
                      <a:pt x="8419" y="12050"/>
                      <a:pt x="8996" y="12459"/>
                      <a:pt x="9628" y="12459"/>
                    </a:cubicBezTo>
                    <a:cubicBezTo>
                      <a:pt x="9700" y="12459"/>
                      <a:pt x="9773" y="12453"/>
                      <a:pt x="9847" y="12442"/>
                    </a:cubicBezTo>
                    <a:cubicBezTo>
                      <a:pt x="10561" y="12323"/>
                      <a:pt x="11085" y="11716"/>
                      <a:pt x="11097" y="10990"/>
                    </a:cubicBezTo>
                    <a:cubicBezTo>
                      <a:pt x="11085" y="10823"/>
                      <a:pt x="11061" y="10656"/>
                      <a:pt x="11014" y="10502"/>
                    </a:cubicBezTo>
                    <a:lnTo>
                      <a:pt x="7978" y="1715"/>
                    </a:lnTo>
                    <a:cubicBezTo>
                      <a:pt x="7579" y="572"/>
                      <a:pt x="6570" y="0"/>
                      <a:pt x="5561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2" name="Google Shape;453;p31">
                <a:extLst>
                  <a:ext uri="{FF2B5EF4-FFF2-40B4-BE49-F238E27FC236}">
                    <a16:creationId xmlns:a16="http://schemas.microsoft.com/office/drawing/2014/main" id="{5A338685-9948-1841-6130-54E63BC6686F}"/>
                  </a:ext>
                </a:extLst>
              </p:cNvPr>
              <p:cNvSpPr/>
              <p:nvPr/>
            </p:nvSpPr>
            <p:spPr>
              <a:xfrm>
                <a:off x="1756252" y="1485389"/>
                <a:ext cx="441996" cy="496309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11258" extrusionOk="0">
                    <a:moveTo>
                      <a:pt x="5489" y="2042"/>
                    </a:moveTo>
                    <a:cubicBezTo>
                      <a:pt x="5668" y="2745"/>
                      <a:pt x="5799" y="3495"/>
                      <a:pt x="6049" y="4281"/>
                    </a:cubicBezTo>
                    <a:lnTo>
                      <a:pt x="6823" y="6972"/>
                    </a:lnTo>
                    <a:lnTo>
                      <a:pt x="3215" y="6972"/>
                    </a:lnTo>
                    <a:lnTo>
                      <a:pt x="3989" y="4281"/>
                    </a:lnTo>
                    <a:cubicBezTo>
                      <a:pt x="4227" y="3495"/>
                      <a:pt x="4382" y="2757"/>
                      <a:pt x="4560" y="2042"/>
                    </a:cubicBezTo>
                    <a:close/>
                    <a:moveTo>
                      <a:pt x="5032" y="1"/>
                    </a:moveTo>
                    <a:cubicBezTo>
                      <a:pt x="4123" y="1"/>
                      <a:pt x="3215" y="518"/>
                      <a:pt x="2858" y="1554"/>
                    </a:cubicBezTo>
                    <a:lnTo>
                      <a:pt x="72" y="9579"/>
                    </a:lnTo>
                    <a:cubicBezTo>
                      <a:pt x="24" y="9710"/>
                      <a:pt x="0" y="9841"/>
                      <a:pt x="0" y="9984"/>
                    </a:cubicBezTo>
                    <a:cubicBezTo>
                      <a:pt x="0" y="10686"/>
                      <a:pt x="250" y="11258"/>
                      <a:pt x="953" y="11258"/>
                    </a:cubicBezTo>
                    <a:cubicBezTo>
                      <a:pt x="1512" y="11258"/>
                      <a:pt x="2012" y="10901"/>
                      <a:pt x="2179" y="10365"/>
                    </a:cubicBezTo>
                    <a:lnTo>
                      <a:pt x="2655" y="8805"/>
                    </a:lnTo>
                    <a:lnTo>
                      <a:pt x="7180" y="8805"/>
                    </a:lnTo>
                    <a:lnTo>
                      <a:pt x="7668" y="10329"/>
                    </a:lnTo>
                    <a:cubicBezTo>
                      <a:pt x="7846" y="10877"/>
                      <a:pt x="8358" y="11246"/>
                      <a:pt x="8930" y="11258"/>
                    </a:cubicBezTo>
                    <a:cubicBezTo>
                      <a:pt x="9668" y="11258"/>
                      <a:pt x="10025" y="10663"/>
                      <a:pt x="10025" y="9924"/>
                    </a:cubicBezTo>
                    <a:cubicBezTo>
                      <a:pt x="10025" y="9770"/>
                      <a:pt x="10001" y="9627"/>
                      <a:pt x="9954" y="9484"/>
                    </a:cubicBezTo>
                    <a:lnTo>
                      <a:pt x="7215" y="1554"/>
                    </a:lnTo>
                    <a:cubicBezTo>
                      <a:pt x="6852" y="518"/>
                      <a:pt x="5941" y="1"/>
                      <a:pt x="5032" y="1"/>
                    </a:cubicBezTo>
                    <a:close/>
                  </a:path>
                </a:pathLst>
              </a:custGeom>
              <a:solidFill>
                <a:srgbClr val="F2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03E25C-E3D4-F050-0A70-F53C2687B0C6}"/>
                </a:ext>
              </a:extLst>
            </p:cNvPr>
            <p:cNvSpPr txBox="1"/>
            <p:nvPr/>
          </p:nvSpPr>
          <p:spPr>
            <a:xfrm>
              <a:off x="3869471" y="2523340"/>
              <a:ext cx="5306047" cy="803829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34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AC7D656-9B6C-CD51-B57C-98EF6B9266D5}"/>
              </a:ext>
            </a:extLst>
          </p:cNvPr>
          <p:cNvGrpSpPr/>
          <p:nvPr/>
        </p:nvGrpSpPr>
        <p:grpSpPr>
          <a:xfrm>
            <a:off x="2104240" y="5232171"/>
            <a:ext cx="8973766" cy="1624977"/>
            <a:chOff x="1612674" y="5184381"/>
            <a:chExt cx="8973766" cy="1409055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7999CD0-C3E4-A374-9E38-DB6E4754300E}"/>
                </a:ext>
              </a:extLst>
            </p:cNvPr>
            <p:cNvSpPr/>
            <p:nvPr/>
          </p:nvSpPr>
          <p:spPr>
            <a:xfrm>
              <a:off x="2170089" y="547984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55" name="Google Shape;293;p27">
              <a:extLst>
                <a:ext uri="{FF2B5EF4-FFF2-40B4-BE49-F238E27FC236}">
                  <a16:creationId xmlns:a16="http://schemas.microsoft.com/office/drawing/2014/main" id="{59D4F3E0-1221-8B63-251C-62A63D3133AE}"/>
                </a:ext>
              </a:extLst>
            </p:cNvPr>
            <p:cNvGrpSpPr/>
            <p:nvPr/>
          </p:nvGrpSpPr>
          <p:grpSpPr>
            <a:xfrm rot="21403310">
              <a:off x="1612674" y="5184381"/>
              <a:ext cx="1724419" cy="1409055"/>
              <a:chOff x="3676506" y="1404273"/>
              <a:chExt cx="792384" cy="610489"/>
            </a:xfrm>
          </p:grpSpPr>
          <p:sp>
            <p:nvSpPr>
              <p:cNvPr id="57" name="Google Shape;294;p27">
                <a:extLst>
                  <a:ext uri="{FF2B5EF4-FFF2-40B4-BE49-F238E27FC236}">
                    <a16:creationId xmlns:a16="http://schemas.microsoft.com/office/drawing/2014/main" id="{ECE855B9-87AB-8B2D-EA22-C166CFE7D5D8}"/>
                  </a:ext>
                </a:extLst>
              </p:cNvPr>
              <p:cNvSpPr/>
              <p:nvPr/>
            </p:nvSpPr>
            <p:spPr>
              <a:xfrm>
                <a:off x="3899885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1158" y="1"/>
                    </a:moveTo>
                    <a:cubicBezTo>
                      <a:pt x="1024" y="1"/>
                      <a:pt x="906" y="30"/>
                      <a:pt x="810" y="96"/>
                    </a:cubicBezTo>
                    <a:cubicBezTo>
                      <a:pt x="0" y="656"/>
                      <a:pt x="1096" y="3644"/>
                      <a:pt x="1096" y="3644"/>
                    </a:cubicBezTo>
                    <a:lnTo>
                      <a:pt x="4025" y="1620"/>
                    </a:lnTo>
                    <a:cubicBezTo>
                      <a:pt x="4025" y="1620"/>
                      <a:pt x="2155" y="1"/>
                      <a:pt x="1158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8" name="Google Shape;295;p27">
                <a:extLst>
                  <a:ext uri="{FF2B5EF4-FFF2-40B4-BE49-F238E27FC236}">
                    <a16:creationId xmlns:a16="http://schemas.microsoft.com/office/drawing/2014/main" id="{EE65A1CA-F1DD-6102-EB6A-DA0508880F38}"/>
                  </a:ext>
                </a:extLst>
              </p:cNvPr>
              <p:cNvSpPr/>
              <p:nvPr/>
            </p:nvSpPr>
            <p:spPr>
              <a:xfrm>
                <a:off x="3935065" y="1440820"/>
                <a:ext cx="121807" cy="10994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494" extrusionOk="0">
                    <a:moveTo>
                      <a:pt x="798" y="0"/>
                    </a:moveTo>
                    <a:cubicBezTo>
                      <a:pt x="706" y="0"/>
                      <a:pt x="625" y="20"/>
                      <a:pt x="560" y="65"/>
                    </a:cubicBezTo>
                    <a:cubicBezTo>
                      <a:pt x="0" y="446"/>
                      <a:pt x="750" y="2494"/>
                      <a:pt x="750" y="2494"/>
                    </a:cubicBezTo>
                    <a:lnTo>
                      <a:pt x="2762" y="1113"/>
                    </a:lnTo>
                    <a:cubicBezTo>
                      <a:pt x="2762" y="1113"/>
                      <a:pt x="1483" y="0"/>
                      <a:pt x="798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9" name="Google Shape;296;p27">
                <a:extLst>
                  <a:ext uri="{FF2B5EF4-FFF2-40B4-BE49-F238E27FC236}">
                    <a16:creationId xmlns:a16="http://schemas.microsoft.com/office/drawing/2014/main" id="{82CB9922-86A4-D3EB-4D1C-5BE28F3933F2}"/>
                  </a:ext>
                </a:extLst>
              </p:cNvPr>
              <p:cNvSpPr/>
              <p:nvPr/>
            </p:nvSpPr>
            <p:spPr>
              <a:xfrm>
                <a:off x="4228450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2856" y="1"/>
                    </a:moveTo>
                    <a:cubicBezTo>
                      <a:pt x="1861" y="1"/>
                      <a:pt x="1" y="1620"/>
                      <a:pt x="1" y="1620"/>
                    </a:cubicBezTo>
                    <a:lnTo>
                      <a:pt x="2918" y="3644"/>
                    </a:lnTo>
                    <a:cubicBezTo>
                      <a:pt x="2918" y="3644"/>
                      <a:pt x="4025" y="656"/>
                      <a:pt x="3203" y="96"/>
                    </a:cubicBezTo>
                    <a:cubicBezTo>
                      <a:pt x="3108" y="30"/>
                      <a:pt x="2990" y="1"/>
                      <a:pt x="2856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0" name="Google Shape;297;p27">
                <a:extLst>
                  <a:ext uri="{FF2B5EF4-FFF2-40B4-BE49-F238E27FC236}">
                    <a16:creationId xmlns:a16="http://schemas.microsoft.com/office/drawing/2014/main" id="{B1A056D7-7F56-37F3-6AE7-D232E500DA57}"/>
                  </a:ext>
                </a:extLst>
              </p:cNvPr>
              <p:cNvSpPr/>
              <p:nvPr/>
            </p:nvSpPr>
            <p:spPr>
              <a:xfrm>
                <a:off x="4246834" y="1437601"/>
                <a:ext cx="126524" cy="11475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603" extrusionOk="0">
                    <a:moveTo>
                      <a:pt x="2044" y="0"/>
                    </a:moveTo>
                    <a:cubicBezTo>
                      <a:pt x="1338" y="0"/>
                      <a:pt x="0" y="1162"/>
                      <a:pt x="0" y="1162"/>
                    </a:cubicBezTo>
                    <a:lnTo>
                      <a:pt x="2084" y="2603"/>
                    </a:lnTo>
                    <a:cubicBezTo>
                      <a:pt x="2084" y="2603"/>
                      <a:pt x="2870" y="471"/>
                      <a:pt x="2286" y="67"/>
                    </a:cubicBezTo>
                    <a:cubicBezTo>
                      <a:pt x="2220" y="21"/>
                      <a:pt x="2138" y="0"/>
                      <a:pt x="2044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1" name="Google Shape;298;p27">
                <a:extLst>
                  <a:ext uri="{FF2B5EF4-FFF2-40B4-BE49-F238E27FC236}">
                    <a16:creationId xmlns:a16="http://schemas.microsoft.com/office/drawing/2014/main" id="{B0A3B9FF-4A40-162E-FEC6-0C8B5DDCED48}"/>
                  </a:ext>
                </a:extLst>
              </p:cNvPr>
              <p:cNvSpPr/>
              <p:nvPr/>
            </p:nvSpPr>
            <p:spPr>
              <a:xfrm>
                <a:off x="3891994" y="1453648"/>
                <a:ext cx="480306" cy="560673"/>
              </a:xfrm>
              <a:custGeom>
                <a:avLst/>
                <a:gdLst/>
                <a:ahLst/>
                <a:cxnLst/>
                <a:rect l="l" t="t" r="r" b="b"/>
                <a:pathLst>
                  <a:path w="10895" h="12718" extrusionOk="0">
                    <a:moveTo>
                      <a:pt x="5966" y="0"/>
                    </a:moveTo>
                    <a:cubicBezTo>
                      <a:pt x="5311" y="0"/>
                      <a:pt x="4668" y="84"/>
                      <a:pt x="4049" y="262"/>
                    </a:cubicBezTo>
                    <a:cubicBezTo>
                      <a:pt x="3954" y="298"/>
                      <a:pt x="3858" y="322"/>
                      <a:pt x="3763" y="357"/>
                    </a:cubicBezTo>
                    <a:cubicBezTo>
                      <a:pt x="3573" y="429"/>
                      <a:pt x="3394" y="500"/>
                      <a:pt x="3215" y="595"/>
                    </a:cubicBezTo>
                    <a:cubicBezTo>
                      <a:pt x="3120" y="631"/>
                      <a:pt x="3037" y="679"/>
                      <a:pt x="2954" y="726"/>
                    </a:cubicBezTo>
                    <a:cubicBezTo>
                      <a:pt x="1084" y="1750"/>
                      <a:pt x="1" y="3822"/>
                      <a:pt x="1" y="6453"/>
                    </a:cubicBezTo>
                    <a:cubicBezTo>
                      <a:pt x="1" y="8751"/>
                      <a:pt x="715" y="10537"/>
                      <a:pt x="2120" y="11597"/>
                    </a:cubicBezTo>
                    <a:cubicBezTo>
                      <a:pt x="2668" y="12002"/>
                      <a:pt x="3299" y="12299"/>
                      <a:pt x="3954" y="12466"/>
                    </a:cubicBezTo>
                    <a:cubicBezTo>
                      <a:pt x="4568" y="12633"/>
                      <a:pt x="5202" y="12717"/>
                      <a:pt x="5839" y="12717"/>
                    </a:cubicBezTo>
                    <a:cubicBezTo>
                      <a:pt x="5881" y="12717"/>
                      <a:pt x="5923" y="12717"/>
                      <a:pt x="5966" y="12716"/>
                    </a:cubicBezTo>
                    <a:cubicBezTo>
                      <a:pt x="6168" y="12716"/>
                      <a:pt x="6383" y="12704"/>
                      <a:pt x="6597" y="12692"/>
                    </a:cubicBezTo>
                    <a:cubicBezTo>
                      <a:pt x="6799" y="12680"/>
                      <a:pt x="7014" y="12656"/>
                      <a:pt x="7228" y="12621"/>
                    </a:cubicBezTo>
                    <a:cubicBezTo>
                      <a:pt x="9073" y="12323"/>
                      <a:pt x="10895" y="11406"/>
                      <a:pt x="10895" y="9775"/>
                    </a:cubicBezTo>
                    <a:cubicBezTo>
                      <a:pt x="10895" y="9239"/>
                      <a:pt x="10609" y="8727"/>
                      <a:pt x="10133" y="8466"/>
                    </a:cubicBezTo>
                    <a:cubicBezTo>
                      <a:pt x="9907" y="8335"/>
                      <a:pt x="9645" y="8263"/>
                      <a:pt x="9383" y="8263"/>
                    </a:cubicBezTo>
                    <a:cubicBezTo>
                      <a:pt x="8204" y="8263"/>
                      <a:pt x="8085" y="9394"/>
                      <a:pt x="7192" y="9966"/>
                    </a:cubicBezTo>
                    <a:cubicBezTo>
                      <a:pt x="7073" y="10037"/>
                      <a:pt x="6942" y="10097"/>
                      <a:pt x="6811" y="10144"/>
                    </a:cubicBezTo>
                    <a:cubicBezTo>
                      <a:pt x="6565" y="10230"/>
                      <a:pt x="6309" y="10277"/>
                      <a:pt x="6052" y="10277"/>
                    </a:cubicBezTo>
                    <a:cubicBezTo>
                      <a:pt x="6024" y="10277"/>
                      <a:pt x="5995" y="10276"/>
                      <a:pt x="5966" y="10275"/>
                    </a:cubicBezTo>
                    <a:cubicBezTo>
                      <a:pt x="5945" y="10276"/>
                      <a:pt x="5925" y="10276"/>
                      <a:pt x="5904" y="10276"/>
                    </a:cubicBezTo>
                    <a:cubicBezTo>
                      <a:pt x="5473" y="10276"/>
                      <a:pt x="5055" y="10157"/>
                      <a:pt x="4680" y="9930"/>
                    </a:cubicBezTo>
                    <a:cubicBezTo>
                      <a:pt x="4644" y="9906"/>
                      <a:pt x="4608" y="9882"/>
                      <a:pt x="4573" y="9847"/>
                    </a:cubicBezTo>
                    <a:cubicBezTo>
                      <a:pt x="4489" y="9799"/>
                      <a:pt x="4418" y="9739"/>
                      <a:pt x="4358" y="9680"/>
                    </a:cubicBezTo>
                    <a:cubicBezTo>
                      <a:pt x="4323" y="9644"/>
                      <a:pt x="4287" y="9608"/>
                      <a:pt x="4251" y="9573"/>
                    </a:cubicBezTo>
                    <a:cubicBezTo>
                      <a:pt x="3644" y="8954"/>
                      <a:pt x="3251" y="7894"/>
                      <a:pt x="3251" y="6299"/>
                    </a:cubicBezTo>
                    <a:cubicBezTo>
                      <a:pt x="3251" y="4917"/>
                      <a:pt x="3549" y="3953"/>
                      <a:pt x="4049" y="3322"/>
                    </a:cubicBezTo>
                    <a:cubicBezTo>
                      <a:pt x="4097" y="3262"/>
                      <a:pt x="4156" y="3191"/>
                      <a:pt x="4227" y="3132"/>
                    </a:cubicBezTo>
                    <a:cubicBezTo>
                      <a:pt x="4251" y="3096"/>
                      <a:pt x="4287" y="3060"/>
                      <a:pt x="4323" y="3024"/>
                    </a:cubicBezTo>
                    <a:cubicBezTo>
                      <a:pt x="4763" y="2642"/>
                      <a:pt x="5328" y="2429"/>
                      <a:pt x="5918" y="2429"/>
                    </a:cubicBezTo>
                    <a:cubicBezTo>
                      <a:pt x="5934" y="2429"/>
                      <a:pt x="5950" y="2429"/>
                      <a:pt x="5966" y="2429"/>
                    </a:cubicBezTo>
                    <a:cubicBezTo>
                      <a:pt x="5988" y="2428"/>
                      <a:pt x="6011" y="2428"/>
                      <a:pt x="6033" y="2428"/>
                    </a:cubicBezTo>
                    <a:cubicBezTo>
                      <a:pt x="6369" y="2428"/>
                      <a:pt x="6713" y="2510"/>
                      <a:pt x="7025" y="2655"/>
                    </a:cubicBezTo>
                    <a:cubicBezTo>
                      <a:pt x="7240" y="2762"/>
                      <a:pt x="7430" y="2905"/>
                      <a:pt x="7597" y="3084"/>
                    </a:cubicBezTo>
                    <a:cubicBezTo>
                      <a:pt x="7823" y="3334"/>
                      <a:pt x="8014" y="3608"/>
                      <a:pt x="8240" y="3822"/>
                    </a:cubicBezTo>
                    <a:cubicBezTo>
                      <a:pt x="8481" y="4086"/>
                      <a:pt x="8833" y="4239"/>
                      <a:pt x="9199" y="4239"/>
                    </a:cubicBezTo>
                    <a:cubicBezTo>
                      <a:pt x="9213" y="4239"/>
                      <a:pt x="9226" y="4239"/>
                      <a:pt x="9240" y="4239"/>
                    </a:cubicBezTo>
                    <a:cubicBezTo>
                      <a:pt x="9585" y="4239"/>
                      <a:pt x="9907" y="4120"/>
                      <a:pt x="10169" y="3905"/>
                    </a:cubicBezTo>
                    <a:cubicBezTo>
                      <a:pt x="10204" y="3882"/>
                      <a:pt x="10240" y="3846"/>
                      <a:pt x="10276" y="3822"/>
                    </a:cubicBezTo>
                    <a:cubicBezTo>
                      <a:pt x="10550" y="3536"/>
                      <a:pt x="10716" y="3167"/>
                      <a:pt x="10704" y="2774"/>
                    </a:cubicBezTo>
                    <a:cubicBezTo>
                      <a:pt x="10704" y="2191"/>
                      <a:pt x="10454" y="1643"/>
                      <a:pt x="10014" y="1262"/>
                    </a:cubicBezTo>
                    <a:cubicBezTo>
                      <a:pt x="9788" y="1060"/>
                      <a:pt x="9538" y="881"/>
                      <a:pt x="9264" y="738"/>
                    </a:cubicBezTo>
                    <a:cubicBezTo>
                      <a:pt x="8299" y="226"/>
                      <a:pt x="7025" y="0"/>
                      <a:pt x="5966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2" name="Google Shape;299;p27">
                <a:extLst>
                  <a:ext uri="{FF2B5EF4-FFF2-40B4-BE49-F238E27FC236}">
                    <a16:creationId xmlns:a16="http://schemas.microsoft.com/office/drawing/2014/main" id="{B8B66864-EECB-8887-E40A-2C4A15A27B03}"/>
                  </a:ext>
                </a:extLst>
              </p:cNvPr>
              <p:cNvSpPr/>
              <p:nvPr/>
            </p:nvSpPr>
            <p:spPr>
              <a:xfrm>
                <a:off x="3676506" y="1453648"/>
                <a:ext cx="721482" cy="561114"/>
              </a:xfrm>
              <a:custGeom>
                <a:avLst/>
                <a:gdLst/>
                <a:ahLst/>
                <a:cxnLst/>
                <a:rect l="l" t="t" r="r" b="b"/>
                <a:pathLst>
                  <a:path w="15783" h="12728" extrusionOk="0">
                    <a:moveTo>
                      <a:pt x="10854" y="465"/>
                    </a:moveTo>
                    <a:cubicBezTo>
                      <a:pt x="12628" y="465"/>
                      <a:pt x="15128" y="1179"/>
                      <a:pt x="15128" y="2774"/>
                    </a:cubicBezTo>
                    <a:cubicBezTo>
                      <a:pt x="15140" y="3315"/>
                      <a:pt x="14699" y="3763"/>
                      <a:pt x="14161" y="3763"/>
                    </a:cubicBezTo>
                    <a:cubicBezTo>
                      <a:pt x="14154" y="3763"/>
                      <a:pt x="14147" y="3763"/>
                      <a:pt x="14140" y="3763"/>
                    </a:cubicBezTo>
                    <a:cubicBezTo>
                      <a:pt x="13699" y="3763"/>
                      <a:pt x="13509" y="3560"/>
                      <a:pt x="13176" y="3143"/>
                    </a:cubicBezTo>
                    <a:cubicBezTo>
                      <a:pt x="12759" y="2643"/>
                      <a:pt x="12199" y="1953"/>
                      <a:pt x="10854" y="1953"/>
                    </a:cubicBezTo>
                    <a:cubicBezTo>
                      <a:pt x="8865" y="1953"/>
                      <a:pt x="7675" y="3584"/>
                      <a:pt x="7675" y="6310"/>
                    </a:cubicBezTo>
                    <a:cubicBezTo>
                      <a:pt x="7675" y="10430"/>
                      <a:pt x="10116" y="10751"/>
                      <a:pt x="10854" y="10751"/>
                    </a:cubicBezTo>
                    <a:cubicBezTo>
                      <a:pt x="12259" y="10751"/>
                      <a:pt x="12830" y="9989"/>
                      <a:pt x="13259" y="9442"/>
                    </a:cubicBezTo>
                    <a:cubicBezTo>
                      <a:pt x="13616" y="8966"/>
                      <a:pt x="13818" y="8739"/>
                      <a:pt x="14283" y="8739"/>
                    </a:cubicBezTo>
                    <a:cubicBezTo>
                      <a:pt x="14854" y="8739"/>
                      <a:pt x="15307" y="9204"/>
                      <a:pt x="15307" y="9775"/>
                    </a:cubicBezTo>
                    <a:cubicBezTo>
                      <a:pt x="15307" y="11466"/>
                      <a:pt x="12652" y="12240"/>
                      <a:pt x="10854" y="12240"/>
                    </a:cubicBezTo>
                    <a:cubicBezTo>
                      <a:pt x="9068" y="12240"/>
                      <a:pt x="7687" y="11728"/>
                      <a:pt x="6758" y="10728"/>
                    </a:cubicBezTo>
                    <a:lnTo>
                      <a:pt x="6818" y="10680"/>
                    </a:lnTo>
                    <a:cubicBezTo>
                      <a:pt x="7195" y="10274"/>
                      <a:pt x="6857" y="9711"/>
                      <a:pt x="6411" y="9711"/>
                    </a:cubicBezTo>
                    <a:cubicBezTo>
                      <a:pt x="6308" y="9711"/>
                      <a:pt x="6199" y="9741"/>
                      <a:pt x="6091" y="9811"/>
                    </a:cubicBezTo>
                    <a:cubicBezTo>
                      <a:pt x="5603" y="8918"/>
                      <a:pt x="5353" y="7787"/>
                      <a:pt x="5353" y="6453"/>
                    </a:cubicBezTo>
                    <a:cubicBezTo>
                      <a:pt x="5353" y="2810"/>
                      <a:pt x="7508" y="465"/>
                      <a:pt x="10854" y="465"/>
                    </a:cubicBezTo>
                    <a:close/>
                    <a:moveTo>
                      <a:pt x="10854" y="0"/>
                    </a:moveTo>
                    <a:cubicBezTo>
                      <a:pt x="7187" y="0"/>
                      <a:pt x="4877" y="2631"/>
                      <a:pt x="4877" y="6453"/>
                    </a:cubicBezTo>
                    <a:cubicBezTo>
                      <a:pt x="4877" y="7882"/>
                      <a:pt x="5151" y="9108"/>
                      <a:pt x="5698" y="10085"/>
                    </a:cubicBezTo>
                    <a:cubicBezTo>
                      <a:pt x="5437" y="10194"/>
                      <a:pt x="5081" y="10263"/>
                      <a:pt x="4740" y="10263"/>
                    </a:cubicBezTo>
                    <a:cubicBezTo>
                      <a:pt x="4413" y="10263"/>
                      <a:pt x="4098" y="10200"/>
                      <a:pt x="3889" y="10049"/>
                    </a:cubicBezTo>
                    <a:cubicBezTo>
                      <a:pt x="3448" y="9739"/>
                      <a:pt x="3698" y="8989"/>
                      <a:pt x="3996" y="8430"/>
                    </a:cubicBezTo>
                    <a:cubicBezTo>
                      <a:pt x="5091" y="6370"/>
                      <a:pt x="4484" y="5037"/>
                      <a:pt x="3555" y="4477"/>
                    </a:cubicBezTo>
                    <a:cubicBezTo>
                      <a:pt x="3168" y="4247"/>
                      <a:pt x="2730" y="4138"/>
                      <a:pt x="2295" y="4138"/>
                    </a:cubicBezTo>
                    <a:cubicBezTo>
                      <a:pt x="1512" y="4138"/>
                      <a:pt x="741" y="4493"/>
                      <a:pt x="305" y="5144"/>
                    </a:cubicBezTo>
                    <a:cubicBezTo>
                      <a:pt x="0" y="5592"/>
                      <a:pt x="393" y="6040"/>
                      <a:pt x="795" y="6040"/>
                    </a:cubicBezTo>
                    <a:cubicBezTo>
                      <a:pt x="959" y="6040"/>
                      <a:pt x="1125" y="5966"/>
                      <a:pt x="1245" y="5787"/>
                    </a:cubicBezTo>
                    <a:cubicBezTo>
                      <a:pt x="1467" y="5458"/>
                      <a:pt x="1884" y="5277"/>
                      <a:pt x="2303" y="5277"/>
                    </a:cubicBezTo>
                    <a:cubicBezTo>
                      <a:pt x="2537" y="5277"/>
                      <a:pt x="2771" y="5334"/>
                      <a:pt x="2972" y="5453"/>
                    </a:cubicBezTo>
                    <a:cubicBezTo>
                      <a:pt x="3603" y="5834"/>
                      <a:pt x="3615" y="6727"/>
                      <a:pt x="2996" y="7906"/>
                    </a:cubicBezTo>
                    <a:cubicBezTo>
                      <a:pt x="2019" y="9728"/>
                      <a:pt x="2722" y="10609"/>
                      <a:pt x="3222" y="10978"/>
                    </a:cubicBezTo>
                    <a:cubicBezTo>
                      <a:pt x="3644" y="11244"/>
                      <a:pt x="4128" y="11397"/>
                      <a:pt x="4636" y="11397"/>
                    </a:cubicBezTo>
                    <a:cubicBezTo>
                      <a:pt x="4672" y="11397"/>
                      <a:pt x="4709" y="11396"/>
                      <a:pt x="4746" y="11394"/>
                    </a:cubicBezTo>
                    <a:cubicBezTo>
                      <a:pt x="4769" y="11395"/>
                      <a:pt x="4793" y="11395"/>
                      <a:pt x="4816" y="11395"/>
                    </a:cubicBezTo>
                    <a:cubicBezTo>
                      <a:pt x="5351" y="11395"/>
                      <a:pt x="5874" y="11264"/>
                      <a:pt x="6353" y="11013"/>
                    </a:cubicBezTo>
                    <a:cubicBezTo>
                      <a:pt x="7365" y="12121"/>
                      <a:pt x="8865" y="12728"/>
                      <a:pt x="10854" y="12728"/>
                    </a:cubicBezTo>
                    <a:cubicBezTo>
                      <a:pt x="13009" y="12728"/>
                      <a:pt x="15771" y="11787"/>
                      <a:pt x="15771" y="9787"/>
                    </a:cubicBezTo>
                    <a:cubicBezTo>
                      <a:pt x="15783" y="8954"/>
                      <a:pt x="15116" y="8275"/>
                      <a:pt x="14283" y="8263"/>
                    </a:cubicBezTo>
                    <a:cubicBezTo>
                      <a:pt x="12711" y="8263"/>
                      <a:pt x="13009" y="10275"/>
                      <a:pt x="10854" y="10275"/>
                    </a:cubicBezTo>
                    <a:cubicBezTo>
                      <a:pt x="9389" y="10275"/>
                      <a:pt x="8139" y="9132"/>
                      <a:pt x="8139" y="6310"/>
                    </a:cubicBezTo>
                    <a:cubicBezTo>
                      <a:pt x="8139" y="3572"/>
                      <a:pt x="9318" y="2441"/>
                      <a:pt x="10854" y="2441"/>
                    </a:cubicBezTo>
                    <a:cubicBezTo>
                      <a:pt x="12914" y="2441"/>
                      <a:pt x="12640" y="4251"/>
                      <a:pt x="14128" y="4251"/>
                    </a:cubicBezTo>
                    <a:cubicBezTo>
                      <a:pt x="14938" y="4251"/>
                      <a:pt x="15604" y="3584"/>
                      <a:pt x="15604" y="2774"/>
                    </a:cubicBezTo>
                    <a:cubicBezTo>
                      <a:pt x="15604" y="834"/>
                      <a:pt x="12854" y="0"/>
                      <a:pt x="10854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3" name="Google Shape;300;p27">
                <a:extLst>
                  <a:ext uri="{FF2B5EF4-FFF2-40B4-BE49-F238E27FC236}">
                    <a16:creationId xmlns:a16="http://schemas.microsoft.com/office/drawing/2014/main" id="{6DAE620E-9633-F022-E52F-11F181F2B414}"/>
                  </a:ext>
                </a:extLst>
              </p:cNvPr>
              <p:cNvSpPr/>
              <p:nvPr/>
            </p:nvSpPr>
            <p:spPr>
              <a:xfrm>
                <a:off x="4049465" y="1507167"/>
                <a:ext cx="42057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4" extrusionOk="0">
                    <a:moveTo>
                      <a:pt x="548" y="1"/>
                    </a:moveTo>
                    <a:cubicBezTo>
                      <a:pt x="191" y="1"/>
                      <a:pt x="1" y="441"/>
                      <a:pt x="263" y="691"/>
                    </a:cubicBezTo>
                    <a:cubicBezTo>
                      <a:pt x="343" y="776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4" name="Google Shape;301;p27">
                <a:extLst>
                  <a:ext uri="{FF2B5EF4-FFF2-40B4-BE49-F238E27FC236}">
                    <a16:creationId xmlns:a16="http://schemas.microsoft.com/office/drawing/2014/main" id="{B063B58B-D7B2-AA23-F74A-9B578370A4E3}"/>
                  </a:ext>
                </a:extLst>
              </p:cNvPr>
              <p:cNvSpPr/>
              <p:nvPr/>
            </p:nvSpPr>
            <p:spPr>
              <a:xfrm>
                <a:off x="4140809" y="1511223"/>
                <a:ext cx="53563" cy="23806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540" extrusionOk="0">
                    <a:moveTo>
                      <a:pt x="1103" y="1"/>
                    </a:moveTo>
                    <a:cubicBezTo>
                      <a:pt x="1054" y="1"/>
                      <a:pt x="1006" y="34"/>
                      <a:pt x="1000" y="99"/>
                    </a:cubicBezTo>
                    <a:cubicBezTo>
                      <a:pt x="989" y="182"/>
                      <a:pt x="953" y="254"/>
                      <a:pt x="893" y="313"/>
                    </a:cubicBezTo>
                    <a:cubicBezTo>
                      <a:pt x="810" y="278"/>
                      <a:pt x="739" y="242"/>
                      <a:pt x="679" y="171"/>
                    </a:cubicBezTo>
                    <a:cubicBezTo>
                      <a:pt x="655" y="153"/>
                      <a:pt x="628" y="144"/>
                      <a:pt x="603" y="144"/>
                    </a:cubicBezTo>
                    <a:cubicBezTo>
                      <a:pt x="578" y="144"/>
                      <a:pt x="554" y="153"/>
                      <a:pt x="536" y="171"/>
                    </a:cubicBezTo>
                    <a:cubicBezTo>
                      <a:pt x="465" y="230"/>
                      <a:pt x="405" y="278"/>
                      <a:pt x="334" y="325"/>
                    </a:cubicBezTo>
                    <a:cubicBezTo>
                      <a:pt x="262" y="278"/>
                      <a:pt x="215" y="194"/>
                      <a:pt x="215" y="111"/>
                    </a:cubicBezTo>
                    <a:cubicBezTo>
                      <a:pt x="215" y="40"/>
                      <a:pt x="161" y="4"/>
                      <a:pt x="107" y="4"/>
                    </a:cubicBezTo>
                    <a:cubicBezTo>
                      <a:pt x="54" y="4"/>
                      <a:pt x="0" y="40"/>
                      <a:pt x="0" y="111"/>
                    </a:cubicBezTo>
                    <a:cubicBezTo>
                      <a:pt x="0" y="266"/>
                      <a:pt x="72" y="409"/>
                      <a:pt x="203" y="504"/>
                    </a:cubicBezTo>
                    <a:cubicBezTo>
                      <a:pt x="234" y="523"/>
                      <a:pt x="269" y="531"/>
                      <a:pt x="304" y="531"/>
                    </a:cubicBezTo>
                    <a:cubicBezTo>
                      <a:pt x="403" y="531"/>
                      <a:pt x="511" y="470"/>
                      <a:pt x="608" y="409"/>
                    </a:cubicBezTo>
                    <a:cubicBezTo>
                      <a:pt x="679" y="480"/>
                      <a:pt x="786" y="528"/>
                      <a:pt x="905" y="540"/>
                    </a:cubicBezTo>
                    <a:cubicBezTo>
                      <a:pt x="929" y="528"/>
                      <a:pt x="965" y="516"/>
                      <a:pt x="989" y="492"/>
                    </a:cubicBezTo>
                    <a:cubicBezTo>
                      <a:pt x="1120" y="409"/>
                      <a:pt x="1203" y="254"/>
                      <a:pt x="1215" y="99"/>
                    </a:cubicBezTo>
                    <a:cubicBezTo>
                      <a:pt x="1203" y="34"/>
                      <a:pt x="1152" y="1"/>
                      <a:pt x="1103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5" name="Google Shape;302;p27">
                <a:extLst>
                  <a:ext uri="{FF2B5EF4-FFF2-40B4-BE49-F238E27FC236}">
                    <a16:creationId xmlns:a16="http://schemas.microsoft.com/office/drawing/2014/main" id="{A08495FF-DB6C-6104-FAEE-6D6657CB3700}"/>
                  </a:ext>
                </a:extLst>
              </p:cNvPr>
              <p:cNvSpPr/>
              <p:nvPr/>
            </p:nvSpPr>
            <p:spPr>
              <a:xfrm>
                <a:off x="4225320" y="1507167"/>
                <a:ext cx="42013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4" extrusionOk="0">
                    <a:moveTo>
                      <a:pt x="548" y="1"/>
                    </a:moveTo>
                    <a:cubicBezTo>
                      <a:pt x="191" y="1"/>
                      <a:pt x="0" y="441"/>
                      <a:pt x="262" y="691"/>
                    </a:cubicBezTo>
                    <a:cubicBezTo>
                      <a:pt x="343" y="776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6" name="Google Shape;303;p27">
                <a:extLst>
                  <a:ext uri="{FF2B5EF4-FFF2-40B4-BE49-F238E27FC236}">
                    <a16:creationId xmlns:a16="http://schemas.microsoft.com/office/drawing/2014/main" id="{1C4FB3DA-8F08-E220-29DC-16F5DED9A4D4}"/>
                  </a:ext>
                </a:extLst>
              </p:cNvPr>
              <p:cNvSpPr/>
              <p:nvPr/>
            </p:nvSpPr>
            <p:spPr>
              <a:xfrm>
                <a:off x="4003264" y="1538556"/>
                <a:ext cx="53078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84" extrusionOk="0">
                    <a:moveTo>
                      <a:pt x="102" y="1"/>
                    </a:moveTo>
                    <a:cubicBezTo>
                      <a:pt x="61" y="1"/>
                      <a:pt x="23" y="34"/>
                      <a:pt x="13" y="86"/>
                    </a:cubicBezTo>
                    <a:cubicBezTo>
                      <a:pt x="1" y="134"/>
                      <a:pt x="37" y="182"/>
                      <a:pt x="84" y="193"/>
                    </a:cubicBezTo>
                    <a:lnTo>
                      <a:pt x="1061" y="384"/>
                    </a:lnTo>
                    <a:lnTo>
                      <a:pt x="1072" y="384"/>
                    </a:lnTo>
                    <a:cubicBezTo>
                      <a:pt x="1192" y="372"/>
                      <a:pt x="1203" y="217"/>
                      <a:pt x="1096" y="193"/>
                    </a:cubicBezTo>
                    <a:lnTo>
                      <a:pt x="120" y="3"/>
                    </a:lnTo>
                    <a:cubicBezTo>
                      <a:pt x="114" y="1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7" name="Google Shape;304;p27">
                <a:extLst>
                  <a:ext uri="{FF2B5EF4-FFF2-40B4-BE49-F238E27FC236}">
                    <a16:creationId xmlns:a16="http://schemas.microsoft.com/office/drawing/2014/main" id="{E82F6A72-642C-F5CD-E109-BA078A192F14}"/>
                  </a:ext>
                </a:extLst>
              </p:cNvPr>
              <p:cNvSpPr/>
              <p:nvPr/>
            </p:nvSpPr>
            <p:spPr>
              <a:xfrm>
                <a:off x="3998547" y="1560731"/>
                <a:ext cx="54621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20" y="191"/>
                    </a:lnTo>
                    <a:cubicBezTo>
                      <a:pt x="1239" y="191"/>
                      <a:pt x="1239" y="0"/>
                      <a:pt x="1120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8" name="Google Shape;305;p27">
                <a:extLst>
                  <a:ext uri="{FF2B5EF4-FFF2-40B4-BE49-F238E27FC236}">
                    <a16:creationId xmlns:a16="http://schemas.microsoft.com/office/drawing/2014/main" id="{383A865B-6984-250B-646D-73754EF2ECAB}"/>
                  </a:ext>
                </a:extLst>
              </p:cNvPr>
              <p:cNvSpPr/>
              <p:nvPr/>
            </p:nvSpPr>
            <p:spPr>
              <a:xfrm>
                <a:off x="4264688" y="1538556"/>
                <a:ext cx="51976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384" extrusionOk="0">
                    <a:moveTo>
                      <a:pt x="1078" y="1"/>
                    </a:moveTo>
                    <a:cubicBezTo>
                      <a:pt x="1072" y="1"/>
                      <a:pt x="1066" y="1"/>
                      <a:pt x="1060" y="3"/>
                    </a:cubicBezTo>
                    <a:lnTo>
                      <a:pt x="84" y="193"/>
                    </a:lnTo>
                    <a:cubicBezTo>
                      <a:pt x="36" y="193"/>
                      <a:pt x="0" y="241"/>
                      <a:pt x="12" y="301"/>
                    </a:cubicBezTo>
                    <a:cubicBezTo>
                      <a:pt x="12" y="348"/>
                      <a:pt x="60" y="384"/>
                      <a:pt x="107" y="384"/>
                    </a:cubicBezTo>
                    <a:lnTo>
                      <a:pt x="119" y="372"/>
                    </a:lnTo>
                    <a:lnTo>
                      <a:pt x="1096" y="193"/>
                    </a:lnTo>
                    <a:cubicBezTo>
                      <a:pt x="1143" y="182"/>
                      <a:pt x="1179" y="134"/>
                      <a:pt x="1167" y="86"/>
                    </a:cubicBezTo>
                    <a:cubicBezTo>
                      <a:pt x="1157" y="34"/>
                      <a:pt x="1119" y="1"/>
                      <a:pt x="107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9" name="Google Shape;306;p27">
                <a:extLst>
                  <a:ext uri="{FF2B5EF4-FFF2-40B4-BE49-F238E27FC236}">
                    <a16:creationId xmlns:a16="http://schemas.microsoft.com/office/drawing/2014/main" id="{64F8D1E2-F302-1BAC-A6D8-80622A61A4CC}"/>
                  </a:ext>
                </a:extLst>
              </p:cNvPr>
              <p:cNvSpPr/>
              <p:nvPr/>
            </p:nvSpPr>
            <p:spPr>
              <a:xfrm>
                <a:off x="4266760" y="1560731"/>
                <a:ext cx="54665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08" y="191"/>
                    </a:lnTo>
                    <a:cubicBezTo>
                      <a:pt x="1239" y="191"/>
                      <a:pt x="1239" y="0"/>
                      <a:pt x="110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0" name="Google Shape;307;p27">
                <a:extLst>
                  <a:ext uri="{FF2B5EF4-FFF2-40B4-BE49-F238E27FC236}">
                    <a16:creationId xmlns:a16="http://schemas.microsoft.com/office/drawing/2014/main" id="{175090D6-598D-16B8-2ADD-4E489A4B7BAF}"/>
                  </a:ext>
                </a:extLst>
              </p:cNvPr>
              <p:cNvSpPr/>
              <p:nvPr/>
            </p:nvSpPr>
            <p:spPr>
              <a:xfrm>
                <a:off x="4362292" y="1636821"/>
                <a:ext cx="66172" cy="56341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278" extrusionOk="0">
                    <a:moveTo>
                      <a:pt x="858" y="0"/>
                    </a:moveTo>
                    <a:cubicBezTo>
                      <a:pt x="287" y="0"/>
                      <a:pt x="1" y="691"/>
                      <a:pt x="406" y="1096"/>
                    </a:cubicBezTo>
                    <a:cubicBezTo>
                      <a:pt x="535" y="1222"/>
                      <a:pt x="694" y="1278"/>
                      <a:pt x="850" y="1278"/>
                    </a:cubicBezTo>
                    <a:cubicBezTo>
                      <a:pt x="1182" y="1278"/>
                      <a:pt x="1501" y="1024"/>
                      <a:pt x="1501" y="643"/>
                    </a:cubicBezTo>
                    <a:cubicBezTo>
                      <a:pt x="1501" y="286"/>
                      <a:pt x="1215" y="0"/>
                      <a:pt x="858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1" name="Google Shape;308;p27">
                <a:extLst>
                  <a:ext uri="{FF2B5EF4-FFF2-40B4-BE49-F238E27FC236}">
                    <a16:creationId xmlns:a16="http://schemas.microsoft.com/office/drawing/2014/main" id="{1A3C3D8F-B94E-507E-D582-E699324B2128}"/>
                  </a:ext>
                </a:extLst>
              </p:cNvPr>
              <p:cNvSpPr/>
              <p:nvPr/>
            </p:nvSpPr>
            <p:spPr>
              <a:xfrm>
                <a:off x="4407435" y="1615308"/>
                <a:ext cx="28391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60" extrusionOk="0">
                    <a:moveTo>
                      <a:pt x="370" y="0"/>
                    </a:moveTo>
                    <a:cubicBezTo>
                      <a:pt x="120" y="0"/>
                      <a:pt x="1" y="298"/>
                      <a:pt x="167" y="477"/>
                    </a:cubicBezTo>
                    <a:cubicBezTo>
                      <a:pt x="225" y="534"/>
                      <a:pt x="295" y="560"/>
                      <a:pt x="363" y="560"/>
                    </a:cubicBezTo>
                    <a:cubicBezTo>
                      <a:pt x="507" y="560"/>
                      <a:pt x="644" y="447"/>
                      <a:pt x="644" y="286"/>
                    </a:cubicBezTo>
                    <a:cubicBezTo>
                      <a:pt x="644" y="131"/>
                      <a:pt x="525" y="0"/>
                      <a:pt x="37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2" name="Google Shape;309;p27">
                <a:extLst>
                  <a:ext uri="{FF2B5EF4-FFF2-40B4-BE49-F238E27FC236}">
                    <a16:creationId xmlns:a16="http://schemas.microsoft.com/office/drawing/2014/main" id="{D4634E0E-A227-A24A-5E41-D13EB1777E2B}"/>
                  </a:ext>
                </a:extLst>
              </p:cNvPr>
              <p:cNvSpPr/>
              <p:nvPr/>
            </p:nvSpPr>
            <p:spPr>
              <a:xfrm>
                <a:off x="4375430" y="1608960"/>
                <a:ext cx="28920" cy="2433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552" extrusionOk="0">
                    <a:moveTo>
                      <a:pt x="389" y="1"/>
                    </a:moveTo>
                    <a:cubicBezTo>
                      <a:pt x="383" y="1"/>
                      <a:pt x="376" y="1"/>
                      <a:pt x="370" y="1"/>
                    </a:cubicBezTo>
                    <a:cubicBezTo>
                      <a:pt x="119" y="1"/>
                      <a:pt x="0" y="299"/>
                      <a:pt x="179" y="466"/>
                    </a:cubicBezTo>
                    <a:cubicBezTo>
                      <a:pt x="234" y="525"/>
                      <a:pt x="305" y="551"/>
                      <a:pt x="375" y="551"/>
                    </a:cubicBezTo>
                    <a:cubicBezTo>
                      <a:pt x="517" y="551"/>
                      <a:pt x="655" y="443"/>
                      <a:pt x="655" y="275"/>
                    </a:cubicBezTo>
                    <a:cubicBezTo>
                      <a:pt x="644" y="127"/>
                      <a:pt x="534" y="1"/>
                      <a:pt x="38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3" name="Google Shape;310;p27">
                <a:extLst>
                  <a:ext uri="{FF2B5EF4-FFF2-40B4-BE49-F238E27FC236}">
                    <a16:creationId xmlns:a16="http://schemas.microsoft.com/office/drawing/2014/main" id="{7F4E4A9F-5AE1-158D-BF44-56DCCFC27014}"/>
                  </a:ext>
                </a:extLst>
              </p:cNvPr>
              <p:cNvSpPr/>
              <p:nvPr/>
            </p:nvSpPr>
            <p:spPr>
              <a:xfrm>
                <a:off x="4427406" y="1639951"/>
                <a:ext cx="28876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55" h="560" extrusionOk="0">
                    <a:moveTo>
                      <a:pt x="369" y="1"/>
                    </a:moveTo>
                    <a:cubicBezTo>
                      <a:pt x="119" y="1"/>
                      <a:pt x="0" y="299"/>
                      <a:pt x="179" y="477"/>
                    </a:cubicBezTo>
                    <a:cubicBezTo>
                      <a:pt x="232" y="534"/>
                      <a:pt x="300" y="560"/>
                      <a:pt x="368" y="560"/>
                    </a:cubicBezTo>
                    <a:cubicBezTo>
                      <a:pt x="512" y="560"/>
                      <a:pt x="655" y="445"/>
                      <a:pt x="655" y="275"/>
                    </a:cubicBezTo>
                    <a:cubicBezTo>
                      <a:pt x="655" y="120"/>
                      <a:pt x="524" y="1"/>
                      <a:pt x="36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4" name="Google Shape;311;p27">
                <a:extLst>
                  <a:ext uri="{FF2B5EF4-FFF2-40B4-BE49-F238E27FC236}">
                    <a16:creationId xmlns:a16="http://schemas.microsoft.com/office/drawing/2014/main" id="{A303C753-297A-09D6-C4CB-3D124DFD419B}"/>
                  </a:ext>
                </a:extLst>
              </p:cNvPr>
              <p:cNvSpPr/>
              <p:nvPr/>
            </p:nvSpPr>
            <p:spPr>
              <a:xfrm>
                <a:off x="4411139" y="1559144"/>
                <a:ext cx="57222" cy="4307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977" extrusionOk="0">
                    <a:moveTo>
                      <a:pt x="655" y="0"/>
                    </a:moveTo>
                    <a:cubicBezTo>
                      <a:pt x="530" y="0"/>
                      <a:pt x="405" y="48"/>
                      <a:pt x="310" y="143"/>
                    </a:cubicBezTo>
                    <a:cubicBezTo>
                      <a:pt x="0" y="453"/>
                      <a:pt x="226" y="977"/>
                      <a:pt x="655" y="977"/>
                    </a:cubicBezTo>
                    <a:cubicBezTo>
                      <a:pt x="1084" y="977"/>
                      <a:pt x="1298" y="453"/>
                      <a:pt x="1000" y="143"/>
                    </a:cubicBezTo>
                    <a:cubicBezTo>
                      <a:pt x="905" y="48"/>
                      <a:pt x="780" y="0"/>
                      <a:pt x="655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5" name="Google Shape;312;p27">
                <a:extLst>
                  <a:ext uri="{FF2B5EF4-FFF2-40B4-BE49-F238E27FC236}">
                    <a16:creationId xmlns:a16="http://schemas.microsoft.com/office/drawing/2014/main" id="{1A2D576B-F57F-A443-5829-DE3B9B59EDFA}"/>
                  </a:ext>
                </a:extLst>
              </p:cNvPr>
              <p:cNvSpPr/>
              <p:nvPr/>
            </p:nvSpPr>
            <p:spPr>
              <a:xfrm>
                <a:off x="4420044" y="1538556"/>
                <a:ext cx="25217" cy="1851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0" extrusionOk="0">
                    <a:moveTo>
                      <a:pt x="280" y="0"/>
                    </a:moveTo>
                    <a:cubicBezTo>
                      <a:pt x="227" y="0"/>
                      <a:pt x="173" y="21"/>
                      <a:pt x="131" y="63"/>
                    </a:cubicBezTo>
                    <a:cubicBezTo>
                      <a:pt x="0" y="193"/>
                      <a:pt x="96" y="420"/>
                      <a:pt x="286" y="420"/>
                    </a:cubicBezTo>
                    <a:cubicBezTo>
                      <a:pt x="477" y="420"/>
                      <a:pt x="572" y="193"/>
                      <a:pt x="429" y="63"/>
                    </a:cubicBezTo>
                    <a:cubicBezTo>
                      <a:pt x="387" y="21"/>
                      <a:pt x="334" y="0"/>
                      <a:pt x="28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6" name="Google Shape;313;p27">
                <a:extLst>
                  <a:ext uri="{FF2B5EF4-FFF2-40B4-BE49-F238E27FC236}">
                    <a16:creationId xmlns:a16="http://schemas.microsoft.com/office/drawing/2014/main" id="{7D9BD3AB-C870-FC50-AD27-D9988E56A2B7}"/>
                  </a:ext>
                </a:extLst>
              </p:cNvPr>
              <p:cNvSpPr/>
              <p:nvPr/>
            </p:nvSpPr>
            <p:spPr>
              <a:xfrm>
                <a:off x="4399059" y="1552178"/>
                <a:ext cx="25217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1" extrusionOk="0">
                    <a:moveTo>
                      <a:pt x="292" y="1"/>
                    </a:moveTo>
                    <a:cubicBezTo>
                      <a:pt x="238" y="1"/>
                      <a:pt x="185" y="21"/>
                      <a:pt x="143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76" y="420"/>
                      <a:pt x="572" y="194"/>
                      <a:pt x="441" y="63"/>
                    </a:cubicBezTo>
                    <a:cubicBezTo>
                      <a:pt x="399" y="21"/>
                      <a:pt x="345" y="1"/>
                      <a:pt x="292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7" name="Google Shape;314;p27">
                <a:extLst>
                  <a:ext uri="{FF2B5EF4-FFF2-40B4-BE49-F238E27FC236}">
                    <a16:creationId xmlns:a16="http://schemas.microsoft.com/office/drawing/2014/main" id="{EDFAC28A-C724-6004-8E74-FB7D9E8DB154}"/>
                  </a:ext>
                </a:extLst>
              </p:cNvPr>
              <p:cNvSpPr/>
              <p:nvPr/>
            </p:nvSpPr>
            <p:spPr>
              <a:xfrm>
                <a:off x="4444202" y="1541157"/>
                <a:ext cx="24688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421" extrusionOk="0">
                    <a:moveTo>
                      <a:pt x="280" y="1"/>
                    </a:moveTo>
                    <a:cubicBezTo>
                      <a:pt x="226" y="1"/>
                      <a:pt x="173" y="21"/>
                      <a:pt x="131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64" y="420"/>
                      <a:pt x="560" y="194"/>
                      <a:pt x="429" y="63"/>
                    </a:cubicBezTo>
                    <a:cubicBezTo>
                      <a:pt x="387" y="21"/>
                      <a:pt x="334" y="1"/>
                      <a:pt x="280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2804AD4-1F31-50BE-AF90-0B7ABE2385E9}"/>
                </a:ext>
              </a:extLst>
            </p:cNvPr>
            <p:cNvSpPr txBox="1"/>
            <p:nvPr/>
          </p:nvSpPr>
          <p:spPr>
            <a:xfrm>
              <a:off x="3877638" y="5564860"/>
              <a:ext cx="5306047" cy="826761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36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78" name="Google Shape;1408;p39">
            <a:extLst>
              <a:ext uri="{FF2B5EF4-FFF2-40B4-BE49-F238E27FC236}">
                <a16:creationId xmlns:a16="http://schemas.microsoft.com/office/drawing/2014/main" id="{C2478A37-2BF7-8F3F-2FAE-9BDF35EBD811}"/>
              </a:ext>
            </a:extLst>
          </p:cNvPr>
          <p:cNvGrpSpPr/>
          <p:nvPr/>
        </p:nvGrpSpPr>
        <p:grpSpPr>
          <a:xfrm flipH="1">
            <a:off x="6822963" y="3829908"/>
            <a:ext cx="1805754" cy="1610631"/>
            <a:chOff x="2178000" y="1370575"/>
            <a:chExt cx="1417475" cy="1417450"/>
          </a:xfrm>
        </p:grpSpPr>
        <p:sp>
          <p:nvSpPr>
            <p:cNvPr id="79" name="Google Shape;1409;p39">
              <a:extLst>
                <a:ext uri="{FF2B5EF4-FFF2-40B4-BE49-F238E27FC236}">
                  <a16:creationId xmlns:a16="http://schemas.microsoft.com/office/drawing/2014/main" id="{923CF08C-51B5-9B08-EF5C-A88775363AE9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410;p39">
              <a:extLst>
                <a:ext uri="{FF2B5EF4-FFF2-40B4-BE49-F238E27FC236}">
                  <a16:creationId xmlns:a16="http://schemas.microsoft.com/office/drawing/2014/main" id="{2FDCAC83-7D47-E4A9-3C29-DE80A449ACA3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411;p39">
              <a:extLst>
                <a:ext uri="{FF2B5EF4-FFF2-40B4-BE49-F238E27FC236}">
                  <a16:creationId xmlns:a16="http://schemas.microsoft.com/office/drawing/2014/main" id="{CC9204C5-5B65-B813-6C15-D65230266348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412;p39">
              <a:extLst>
                <a:ext uri="{FF2B5EF4-FFF2-40B4-BE49-F238E27FC236}">
                  <a16:creationId xmlns:a16="http://schemas.microsoft.com/office/drawing/2014/main" id="{D993A3E6-F277-E022-28DC-3167A141616C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413;p39">
              <a:extLst>
                <a:ext uri="{FF2B5EF4-FFF2-40B4-BE49-F238E27FC236}">
                  <a16:creationId xmlns:a16="http://schemas.microsoft.com/office/drawing/2014/main" id="{151538D1-D9C2-614A-DB41-347D3C9F9F3E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414;p39">
              <a:extLst>
                <a:ext uri="{FF2B5EF4-FFF2-40B4-BE49-F238E27FC236}">
                  <a16:creationId xmlns:a16="http://schemas.microsoft.com/office/drawing/2014/main" id="{3C3BDB25-46A9-07A9-9506-3910AC067692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415;p39">
              <a:extLst>
                <a:ext uri="{FF2B5EF4-FFF2-40B4-BE49-F238E27FC236}">
                  <a16:creationId xmlns:a16="http://schemas.microsoft.com/office/drawing/2014/main" id="{9D006B52-9AAE-BC5D-663C-510CA32C3459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416;p39">
              <a:extLst>
                <a:ext uri="{FF2B5EF4-FFF2-40B4-BE49-F238E27FC236}">
                  <a16:creationId xmlns:a16="http://schemas.microsoft.com/office/drawing/2014/main" id="{009C6E80-8E63-E29D-DB38-11B87E4FD718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417;p39">
              <a:extLst>
                <a:ext uri="{FF2B5EF4-FFF2-40B4-BE49-F238E27FC236}">
                  <a16:creationId xmlns:a16="http://schemas.microsoft.com/office/drawing/2014/main" id="{61FF8998-C631-5AB6-CFA3-800AEEF00A98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418;p39">
              <a:extLst>
                <a:ext uri="{FF2B5EF4-FFF2-40B4-BE49-F238E27FC236}">
                  <a16:creationId xmlns:a16="http://schemas.microsoft.com/office/drawing/2014/main" id="{3F837775-817E-E8E4-951A-360675708F7C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419;p39">
              <a:extLst>
                <a:ext uri="{FF2B5EF4-FFF2-40B4-BE49-F238E27FC236}">
                  <a16:creationId xmlns:a16="http://schemas.microsoft.com/office/drawing/2014/main" id="{04574DF9-3B2B-DE36-1F63-7DB2855A00B1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420;p39">
              <a:extLst>
                <a:ext uri="{FF2B5EF4-FFF2-40B4-BE49-F238E27FC236}">
                  <a16:creationId xmlns:a16="http://schemas.microsoft.com/office/drawing/2014/main" id="{465385CD-0C09-5114-0301-7A8C67A50A68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421;p39">
              <a:extLst>
                <a:ext uri="{FF2B5EF4-FFF2-40B4-BE49-F238E27FC236}">
                  <a16:creationId xmlns:a16="http://schemas.microsoft.com/office/drawing/2014/main" id="{9AC9F5C6-8E9B-17F1-938E-F09CE58FC90B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422;p39">
              <a:extLst>
                <a:ext uri="{FF2B5EF4-FFF2-40B4-BE49-F238E27FC236}">
                  <a16:creationId xmlns:a16="http://schemas.microsoft.com/office/drawing/2014/main" id="{700E90A0-D9DB-ECD0-47A7-743A1B927B3D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3" name="Google Shape;118;p4">
            <a:extLst>
              <a:ext uri="{FF2B5EF4-FFF2-40B4-BE49-F238E27FC236}">
                <a16:creationId xmlns:a16="http://schemas.microsoft.com/office/drawing/2014/main" id="{69468DFF-D0E2-CAB3-DAAE-B36296DF8590}"/>
              </a:ext>
            </a:extLst>
          </p:cNvPr>
          <p:cNvSpPr/>
          <p:nvPr/>
        </p:nvSpPr>
        <p:spPr>
          <a:xfrm rot="19980337">
            <a:off x="9512631" y="5414670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4" name="Google Shape;118;p4">
            <a:extLst>
              <a:ext uri="{FF2B5EF4-FFF2-40B4-BE49-F238E27FC236}">
                <a16:creationId xmlns:a16="http://schemas.microsoft.com/office/drawing/2014/main" id="{1E0F6780-2ABA-DF79-611B-5BF2C3008B53}"/>
              </a:ext>
            </a:extLst>
          </p:cNvPr>
          <p:cNvSpPr/>
          <p:nvPr/>
        </p:nvSpPr>
        <p:spPr>
          <a:xfrm rot="19980337">
            <a:off x="9657703" y="2222421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FBE8033-E0B7-318A-C12A-A6116D6A19FA}"/>
              </a:ext>
            </a:extLst>
          </p:cNvPr>
          <p:cNvGrpSpPr/>
          <p:nvPr/>
        </p:nvGrpSpPr>
        <p:grpSpPr>
          <a:xfrm>
            <a:off x="-693571" y="141735"/>
            <a:ext cx="13579140" cy="2452152"/>
            <a:chOff x="-693571" y="141735"/>
            <a:chExt cx="13579140" cy="245215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4371CF6-959F-296A-DCCC-51765A410DAB}"/>
                </a:ext>
              </a:extLst>
            </p:cNvPr>
            <p:cNvSpPr/>
            <p:nvPr/>
          </p:nvSpPr>
          <p:spPr>
            <a:xfrm>
              <a:off x="-693571" y="258857"/>
              <a:ext cx="13579140" cy="1719865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686775-3806-8442-230F-77AD4AE6E993}"/>
                </a:ext>
              </a:extLst>
            </p:cNvPr>
            <p:cNvSpPr txBox="1"/>
            <p:nvPr/>
          </p:nvSpPr>
          <p:spPr>
            <a:xfrm>
              <a:off x="2842674" y="430000"/>
              <a:ext cx="8235332" cy="1225868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Tính 910 : 26</a:t>
              </a:r>
            </a:p>
          </p:txBody>
        </p:sp>
        <p:pic>
          <p:nvPicPr>
            <p:cNvPr id="95" name="Picture 94">
              <a:hlinkClick r:id="rId4" action="ppaction://hlinksldjump"/>
              <a:extLst>
                <a:ext uri="{FF2B5EF4-FFF2-40B4-BE49-F238E27FC236}">
                  <a16:creationId xmlns:a16="http://schemas.microsoft.com/office/drawing/2014/main" id="{892FEB64-772E-4754-0D04-1726D5206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0556" y="141735"/>
              <a:ext cx="1990020" cy="2452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972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1D243B2-748F-559A-C2C1-282EC8A3B486}"/>
              </a:ext>
            </a:extLst>
          </p:cNvPr>
          <p:cNvGrpSpPr/>
          <p:nvPr/>
        </p:nvGrpSpPr>
        <p:grpSpPr>
          <a:xfrm>
            <a:off x="3440388" y="3841659"/>
            <a:ext cx="8546543" cy="1364750"/>
            <a:chOff x="2098496" y="3659454"/>
            <a:chExt cx="8546543" cy="119878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116C137-75AB-72D2-DA99-317994BC8111}"/>
                </a:ext>
              </a:extLst>
            </p:cNvPr>
            <p:cNvSpPr/>
            <p:nvPr/>
          </p:nvSpPr>
          <p:spPr>
            <a:xfrm>
              <a:off x="2228688" y="380131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23" name="Google Shape;282;p27">
              <a:extLst>
                <a:ext uri="{FF2B5EF4-FFF2-40B4-BE49-F238E27FC236}">
                  <a16:creationId xmlns:a16="http://schemas.microsoft.com/office/drawing/2014/main" id="{1F5BE7CA-7E8E-576E-1981-AD71AFFAE4D9}"/>
                </a:ext>
              </a:extLst>
            </p:cNvPr>
            <p:cNvGrpSpPr/>
            <p:nvPr/>
          </p:nvGrpSpPr>
          <p:grpSpPr>
            <a:xfrm rot="-488383">
              <a:off x="2098496" y="3659454"/>
              <a:ext cx="1094690" cy="1171482"/>
              <a:chOff x="2769810" y="1396779"/>
              <a:chExt cx="508124" cy="605419"/>
            </a:xfrm>
          </p:grpSpPr>
          <p:sp>
            <p:nvSpPr>
              <p:cNvPr id="25" name="Google Shape;283;p27">
                <a:extLst>
                  <a:ext uri="{FF2B5EF4-FFF2-40B4-BE49-F238E27FC236}">
                    <a16:creationId xmlns:a16="http://schemas.microsoft.com/office/drawing/2014/main" id="{0A4C761D-A579-0CD1-A969-454CE28550C2}"/>
                  </a:ext>
                </a:extLst>
              </p:cNvPr>
              <p:cNvSpPr/>
              <p:nvPr/>
            </p:nvSpPr>
            <p:spPr>
              <a:xfrm>
                <a:off x="2769810" y="1396779"/>
                <a:ext cx="508124" cy="605419"/>
              </a:xfrm>
              <a:custGeom>
                <a:avLst/>
                <a:gdLst/>
                <a:ahLst/>
                <a:cxnLst/>
                <a:rect l="l" t="t" r="r" b="b"/>
                <a:pathLst>
                  <a:path w="11526" h="13733" extrusionOk="0">
                    <a:moveTo>
                      <a:pt x="6561" y="3755"/>
                    </a:moveTo>
                    <a:cubicBezTo>
                      <a:pt x="7763" y="3755"/>
                      <a:pt x="8239" y="4243"/>
                      <a:pt x="8239" y="5076"/>
                    </a:cubicBezTo>
                    <a:cubicBezTo>
                      <a:pt x="8239" y="5922"/>
                      <a:pt x="7763" y="6422"/>
                      <a:pt x="6561" y="6422"/>
                    </a:cubicBezTo>
                    <a:lnTo>
                      <a:pt x="4536" y="6422"/>
                    </a:lnTo>
                    <a:lnTo>
                      <a:pt x="4536" y="3755"/>
                    </a:lnTo>
                    <a:close/>
                    <a:moveTo>
                      <a:pt x="6703" y="8636"/>
                    </a:moveTo>
                    <a:cubicBezTo>
                      <a:pt x="7811" y="8636"/>
                      <a:pt x="8525" y="9077"/>
                      <a:pt x="8525" y="10053"/>
                    </a:cubicBezTo>
                    <a:cubicBezTo>
                      <a:pt x="8525" y="11089"/>
                      <a:pt x="7870" y="11518"/>
                      <a:pt x="6703" y="11518"/>
                    </a:cubicBezTo>
                    <a:lnTo>
                      <a:pt x="4536" y="11518"/>
                    </a:lnTo>
                    <a:lnTo>
                      <a:pt x="4536" y="8636"/>
                    </a:lnTo>
                    <a:close/>
                    <a:moveTo>
                      <a:pt x="2279" y="0"/>
                    </a:moveTo>
                    <a:cubicBezTo>
                      <a:pt x="2117" y="0"/>
                      <a:pt x="1951" y="32"/>
                      <a:pt x="1786" y="100"/>
                    </a:cubicBezTo>
                    <a:cubicBezTo>
                      <a:pt x="834" y="492"/>
                      <a:pt x="726" y="1790"/>
                      <a:pt x="1584" y="2350"/>
                    </a:cubicBezTo>
                    <a:cubicBezTo>
                      <a:pt x="1536" y="2528"/>
                      <a:pt x="1500" y="2719"/>
                      <a:pt x="1500" y="2909"/>
                    </a:cubicBezTo>
                    <a:lnTo>
                      <a:pt x="1500" y="10768"/>
                    </a:lnTo>
                    <a:cubicBezTo>
                      <a:pt x="1358" y="10672"/>
                      <a:pt x="1179" y="10625"/>
                      <a:pt x="1012" y="10625"/>
                    </a:cubicBezTo>
                    <a:cubicBezTo>
                      <a:pt x="417" y="10637"/>
                      <a:pt x="0" y="11208"/>
                      <a:pt x="179" y="11768"/>
                    </a:cubicBezTo>
                    <a:cubicBezTo>
                      <a:pt x="295" y="12167"/>
                      <a:pt x="650" y="12409"/>
                      <a:pt x="1024" y="12409"/>
                    </a:cubicBezTo>
                    <a:cubicBezTo>
                      <a:pt x="1185" y="12409"/>
                      <a:pt x="1350" y="12365"/>
                      <a:pt x="1500" y="12268"/>
                    </a:cubicBezTo>
                    <a:lnTo>
                      <a:pt x="1500" y="12363"/>
                    </a:lnTo>
                    <a:cubicBezTo>
                      <a:pt x="1500" y="13256"/>
                      <a:pt x="1989" y="13732"/>
                      <a:pt x="2882" y="13732"/>
                    </a:cubicBezTo>
                    <a:lnTo>
                      <a:pt x="7132" y="13732"/>
                    </a:lnTo>
                    <a:cubicBezTo>
                      <a:pt x="9894" y="13732"/>
                      <a:pt x="11525" y="12303"/>
                      <a:pt x="11525" y="10089"/>
                    </a:cubicBezTo>
                    <a:cubicBezTo>
                      <a:pt x="11514" y="8529"/>
                      <a:pt x="10406" y="7600"/>
                      <a:pt x="8978" y="7339"/>
                    </a:cubicBezTo>
                    <a:lnTo>
                      <a:pt x="8978" y="7291"/>
                    </a:lnTo>
                    <a:cubicBezTo>
                      <a:pt x="10478" y="6827"/>
                      <a:pt x="11133" y="5838"/>
                      <a:pt x="11133" y="4588"/>
                    </a:cubicBezTo>
                    <a:cubicBezTo>
                      <a:pt x="11144" y="3790"/>
                      <a:pt x="10811" y="3017"/>
                      <a:pt x="10216" y="2481"/>
                    </a:cubicBezTo>
                    <a:cubicBezTo>
                      <a:pt x="11192" y="2147"/>
                      <a:pt x="11383" y="838"/>
                      <a:pt x="10537" y="242"/>
                    </a:cubicBezTo>
                    <a:cubicBezTo>
                      <a:pt x="10306" y="80"/>
                      <a:pt x="10051" y="6"/>
                      <a:pt x="9802" y="6"/>
                    </a:cubicBezTo>
                    <a:cubicBezTo>
                      <a:pt x="9141" y="6"/>
                      <a:pt x="8525" y="526"/>
                      <a:pt x="8525" y="1278"/>
                    </a:cubicBezTo>
                    <a:cubicBezTo>
                      <a:pt x="8525" y="1421"/>
                      <a:pt x="8549" y="1552"/>
                      <a:pt x="8597" y="1683"/>
                    </a:cubicBezTo>
                    <a:cubicBezTo>
                      <a:pt x="8144" y="1588"/>
                      <a:pt x="7668" y="1540"/>
                      <a:pt x="7203" y="1540"/>
                    </a:cubicBezTo>
                    <a:lnTo>
                      <a:pt x="3524" y="1540"/>
                    </a:lnTo>
                    <a:cubicBezTo>
                      <a:pt x="3702" y="713"/>
                      <a:pt x="3049" y="0"/>
                      <a:pt x="2279" y="0"/>
                    </a:cubicBezTo>
                    <a:close/>
                  </a:path>
                </a:pathLst>
              </a:custGeom>
              <a:solidFill>
                <a:srgbClr val="DD8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284;p27">
                <a:extLst>
                  <a:ext uri="{FF2B5EF4-FFF2-40B4-BE49-F238E27FC236}">
                    <a16:creationId xmlns:a16="http://schemas.microsoft.com/office/drawing/2014/main" id="{8297E678-27AE-048C-05DF-18E2A0564194}"/>
                  </a:ext>
                </a:extLst>
              </p:cNvPr>
              <p:cNvSpPr/>
              <p:nvPr/>
            </p:nvSpPr>
            <p:spPr>
              <a:xfrm>
                <a:off x="2828046" y="1421599"/>
                <a:ext cx="73534" cy="6343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9" extrusionOk="0">
                    <a:moveTo>
                      <a:pt x="953" y="1"/>
                    </a:moveTo>
                    <a:cubicBezTo>
                      <a:pt x="322" y="1"/>
                      <a:pt x="1" y="775"/>
                      <a:pt x="453" y="1227"/>
                    </a:cubicBezTo>
                    <a:cubicBezTo>
                      <a:pt x="599" y="1373"/>
                      <a:pt x="778" y="1439"/>
                      <a:pt x="952" y="1439"/>
                    </a:cubicBezTo>
                    <a:cubicBezTo>
                      <a:pt x="1318" y="1439"/>
                      <a:pt x="1668" y="1151"/>
                      <a:pt x="1668" y="715"/>
                    </a:cubicBezTo>
                    <a:cubicBezTo>
                      <a:pt x="1668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7" name="Google Shape;285;p27">
                <a:extLst>
                  <a:ext uri="{FF2B5EF4-FFF2-40B4-BE49-F238E27FC236}">
                    <a16:creationId xmlns:a16="http://schemas.microsoft.com/office/drawing/2014/main" id="{6052E752-0B84-94F8-0312-B4D180C25415}"/>
                  </a:ext>
                </a:extLst>
              </p:cNvPr>
              <p:cNvSpPr/>
              <p:nvPr/>
            </p:nvSpPr>
            <p:spPr>
              <a:xfrm>
                <a:off x="3159786" y="1421599"/>
                <a:ext cx="73534" cy="63218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434" extrusionOk="0">
                    <a:moveTo>
                      <a:pt x="953" y="1"/>
                    </a:moveTo>
                    <a:cubicBezTo>
                      <a:pt x="310" y="1"/>
                      <a:pt x="1" y="775"/>
                      <a:pt x="441" y="1227"/>
                    </a:cubicBezTo>
                    <a:cubicBezTo>
                      <a:pt x="587" y="1369"/>
                      <a:pt x="766" y="1433"/>
                      <a:pt x="942" y="1433"/>
                    </a:cubicBezTo>
                    <a:cubicBezTo>
                      <a:pt x="1312" y="1433"/>
                      <a:pt x="1667" y="1151"/>
                      <a:pt x="1667" y="715"/>
                    </a:cubicBezTo>
                    <a:cubicBezTo>
                      <a:pt x="1667" y="322"/>
                      <a:pt x="1346" y="1"/>
                      <a:pt x="953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8" name="Google Shape;286;p27">
                <a:extLst>
                  <a:ext uri="{FF2B5EF4-FFF2-40B4-BE49-F238E27FC236}">
                    <a16:creationId xmlns:a16="http://schemas.microsoft.com/office/drawing/2014/main" id="{0E501726-6A44-01E1-3207-BC700EEDDE83}"/>
                  </a:ext>
                </a:extLst>
              </p:cNvPr>
              <p:cNvSpPr/>
              <p:nvPr/>
            </p:nvSpPr>
            <p:spPr>
              <a:xfrm>
                <a:off x="2860581" y="1494559"/>
                <a:ext cx="392136" cy="477705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10836" extrusionOk="0">
                    <a:moveTo>
                      <a:pt x="4537" y="1120"/>
                    </a:moveTo>
                    <a:cubicBezTo>
                      <a:pt x="5621" y="1120"/>
                      <a:pt x="6561" y="1644"/>
                      <a:pt x="6502" y="3156"/>
                    </a:cubicBezTo>
                    <a:cubicBezTo>
                      <a:pt x="6478" y="3894"/>
                      <a:pt x="5609" y="4597"/>
                      <a:pt x="4537" y="4597"/>
                    </a:cubicBezTo>
                    <a:lnTo>
                      <a:pt x="2168" y="4597"/>
                    </a:lnTo>
                    <a:lnTo>
                      <a:pt x="2168" y="1120"/>
                    </a:lnTo>
                    <a:close/>
                    <a:moveTo>
                      <a:pt x="4621" y="6109"/>
                    </a:moveTo>
                    <a:cubicBezTo>
                      <a:pt x="5609" y="6109"/>
                      <a:pt x="6680" y="6347"/>
                      <a:pt x="6680" y="7764"/>
                    </a:cubicBezTo>
                    <a:cubicBezTo>
                      <a:pt x="6680" y="9431"/>
                      <a:pt x="5621" y="9633"/>
                      <a:pt x="4597" y="9633"/>
                    </a:cubicBezTo>
                    <a:lnTo>
                      <a:pt x="2168" y="9633"/>
                    </a:lnTo>
                    <a:lnTo>
                      <a:pt x="2192" y="6109"/>
                    </a:lnTo>
                    <a:close/>
                    <a:moveTo>
                      <a:pt x="1215" y="1"/>
                    </a:moveTo>
                    <a:cubicBezTo>
                      <a:pt x="430" y="1"/>
                      <a:pt x="1" y="429"/>
                      <a:pt x="1" y="1227"/>
                    </a:cubicBezTo>
                    <a:lnTo>
                      <a:pt x="1" y="9621"/>
                    </a:lnTo>
                    <a:cubicBezTo>
                      <a:pt x="1" y="10407"/>
                      <a:pt x="430" y="10836"/>
                      <a:pt x="1215" y="10836"/>
                    </a:cubicBezTo>
                    <a:lnTo>
                      <a:pt x="4990" y="10836"/>
                    </a:lnTo>
                    <a:cubicBezTo>
                      <a:pt x="7442" y="10836"/>
                      <a:pt x="8895" y="9562"/>
                      <a:pt x="8895" y="7597"/>
                    </a:cubicBezTo>
                    <a:cubicBezTo>
                      <a:pt x="8895" y="6216"/>
                      <a:pt x="7919" y="5382"/>
                      <a:pt x="6645" y="5156"/>
                    </a:cubicBezTo>
                    <a:lnTo>
                      <a:pt x="6645" y="5109"/>
                    </a:lnTo>
                    <a:cubicBezTo>
                      <a:pt x="7978" y="4692"/>
                      <a:pt x="8550" y="3823"/>
                      <a:pt x="8550" y="2715"/>
                    </a:cubicBezTo>
                    <a:cubicBezTo>
                      <a:pt x="8550" y="1156"/>
                      <a:pt x="7359" y="1"/>
                      <a:pt x="5061" y="1"/>
                    </a:cubicBezTo>
                    <a:close/>
                  </a:path>
                </a:pathLst>
              </a:custGeom>
              <a:solidFill>
                <a:srgbClr val="EEA3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9" name="Google Shape;287;p27">
                <a:extLst>
                  <a:ext uri="{FF2B5EF4-FFF2-40B4-BE49-F238E27FC236}">
                    <a16:creationId xmlns:a16="http://schemas.microsoft.com/office/drawing/2014/main" id="{10E070EE-7039-6F1E-959C-A5BADFFBC7DD}"/>
                  </a:ext>
                </a:extLst>
              </p:cNvPr>
              <p:cNvSpPr/>
              <p:nvPr/>
            </p:nvSpPr>
            <p:spPr>
              <a:xfrm>
                <a:off x="2929354" y="1508225"/>
                <a:ext cx="42057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3" extrusionOk="0">
                    <a:moveTo>
                      <a:pt x="548" y="0"/>
                    </a:moveTo>
                    <a:cubicBezTo>
                      <a:pt x="191" y="0"/>
                      <a:pt x="1" y="441"/>
                      <a:pt x="263" y="691"/>
                    </a:cubicBezTo>
                    <a:cubicBezTo>
                      <a:pt x="343" y="775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0" name="Google Shape;288;p27">
                <a:extLst>
                  <a:ext uri="{FF2B5EF4-FFF2-40B4-BE49-F238E27FC236}">
                    <a16:creationId xmlns:a16="http://schemas.microsoft.com/office/drawing/2014/main" id="{A5F4193E-8000-BE02-62B4-26D53D4A332C}"/>
                  </a:ext>
                </a:extLst>
              </p:cNvPr>
              <p:cNvSpPr/>
              <p:nvPr/>
            </p:nvSpPr>
            <p:spPr>
              <a:xfrm>
                <a:off x="3105209" y="1508225"/>
                <a:ext cx="42013" cy="35841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3" extrusionOk="0">
                    <a:moveTo>
                      <a:pt x="548" y="0"/>
                    </a:moveTo>
                    <a:cubicBezTo>
                      <a:pt x="191" y="0"/>
                      <a:pt x="0" y="441"/>
                      <a:pt x="262" y="691"/>
                    </a:cubicBezTo>
                    <a:cubicBezTo>
                      <a:pt x="343" y="775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0"/>
                      <a:pt x="54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1" name="Google Shape;289;p27">
                <a:extLst>
                  <a:ext uri="{FF2B5EF4-FFF2-40B4-BE49-F238E27FC236}">
                    <a16:creationId xmlns:a16="http://schemas.microsoft.com/office/drawing/2014/main" id="{401A2BB8-0187-85D0-0560-137F9B6F2477}"/>
                  </a:ext>
                </a:extLst>
              </p:cNvPr>
              <p:cNvSpPr/>
              <p:nvPr/>
            </p:nvSpPr>
            <p:spPr>
              <a:xfrm>
                <a:off x="3021756" y="1509284"/>
                <a:ext cx="43732" cy="31521"/>
              </a:xfrm>
              <a:custGeom>
                <a:avLst/>
                <a:gdLst/>
                <a:ahLst/>
                <a:cxnLst/>
                <a:rect l="l" t="t" r="r" b="b"/>
                <a:pathLst>
                  <a:path w="992" h="715" extrusionOk="0">
                    <a:moveTo>
                      <a:pt x="465" y="0"/>
                    </a:moveTo>
                    <a:cubicBezTo>
                      <a:pt x="429" y="0"/>
                      <a:pt x="405" y="12"/>
                      <a:pt x="393" y="36"/>
                    </a:cubicBezTo>
                    <a:lnTo>
                      <a:pt x="36" y="560"/>
                    </a:lnTo>
                    <a:cubicBezTo>
                      <a:pt x="0" y="607"/>
                      <a:pt x="12" y="667"/>
                      <a:pt x="60" y="703"/>
                    </a:cubicBezTo>
                    <a:cubicBezTo>
                      <a:pt x="72" y="715"/>
                      <a:pt x="95" y="715"/>
                      <a:pt x="107" y="715"/>
                    </a:cubicBezTo>
                    <a:cubicBezTo>
                      <a:pt x="143" y="715"/>
                      <a:pt x="179" y="703"/>
                      <a:pt x="203" y="667"/>
                    </a:cubicBezTo>
                    <a:lnTo>
                      <a:pt x="476" y="262"/>
                    </a:lnTo>
                    <a:lnTo>
                      <a:pt x="786" y="679"/>
                    </a:lnTo>
                    <a:cubicBezTo>
                      <a:pt x="798" y="702"/>
                      <a:pt x="818" y="712"/>
                      <a:pt x="840" y="712"/>
                    </a:cubicBezTo>
                    <a:cubicBezTo>
                      <a:pt x="906" y="712"/>
                      <a:pt x="992" y="623"/>
                      <a:pt x="929" y="560"/>
                    </a:cubicBezTo>
                    <a:lnTo>
                      <a:pt x="548" y="36"/>
                    </a:lnTo>
                    <a:cubicBezTo>
                      <a:pt x="524" y="12"/>
                      <a:pt x="500" y="0"/>
                      <a:pt x="465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290;p27">
                <a:extLst>
                  <a:ext uri="{FF2B5EF4-FFF2-40B4-BE49-F238E27FC236}">
                    <a16:creationId xmlns:a16="http://schemas.microsoft.com/office/drawing/2014/main" id="{BF9C5157-F41E-4485-4DEF-F109E3385B3C}"/>
                  </a:ext>
                </a:extLst>
              </p:cNvPr>
              <p:cNvSpPr/>
              <p:nvPr/>
            </p:nvSpPr>
            <p:spPr>
              <a:xfrm>
                <a:off x="2882139" y="1536572"/>
                <a:ext cx="65643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858" extrusionOk="0">
                    <a:moveTo>
                      <a:pt x="738" y="0"/>
                    </a:moveTo>
                    <a:cubicBezTo>
                      <a:pt x="334" y="0"/>
                      <a:pt x="0" y="191"/>
                      <a:pt x="0" y="429"/>
                    </a:cubicBezTo>
                    <a:cubicBezTo>
                      <a:pt x="0" y="667"/>
                      <a:pt x="334" y="858"/>
                      <a:pt x="738" y="858"/>
                    </a:cubicBezTo>
                    <a:cubicBezTo>
                      <a:pt x="1155" y="858"/>
                      <a:pt x="1488" y="667"/>
                      <a:pt x="1488" y="429"/>
                    </a:cubicBezTo>
                    <a:cubicBezTo>
                      <a:pt x="1488" y="191"/>
                      <a:pt x="1155" y="0"/>
                      <a:pt x="738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291;p27">
                <a:extLst>
                  <a:ext uri="{FF2B5EF4-FFF2-40B4-BE49-F238E27FC236}">
                    <a16:creationId xmlns:a16="http://schemas.microsoft.com/office/drawing/2014/main" id="{FDBEB4E4-1FD5-8BCC-008A-4EBC4DDA8706}"/>
                  </a:ext>
                </a:extLst>
              </p:cNvPr>
              <p:cNvSpPr/>
              <p:nvPr/>
            </p:nvSpPr>
            <p:spPr>
              <a:xfrm>
                <a:off x="3136156" y="1536572"/>
                <a:ext cx="65687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858" extrusionOk="0">
                    <a:moveTo>
                      <a:pt x="751" y="0"/>
                    </a:moveTo>
                    <a:cubicBezTo>
                      <a:pt x="334" y="0"/>
                      <a:pt x="1" y="191"/>
                      <a:pt x="1" y="429"/>
                    </a:cubicBezTo>
                    <a:cubicBezTo>
                      <a:pt x="1" y="667"/>
                      <a:pt x="334" y="858"/>
                      <a:pt x="751" y="858"/>
                    </a:cubicBezTo>
                    <a:cubicBezTo>
                      <a:pt x="1156" y="858"/>
                      <a:pt x="1489" y="667"/>
                      <a:pt x="1489" y="429"/>
                    </a:cubicBezTo>
                    <a:cubicBezTo>
                      <a:pt x="1489" y="191"/>
                      <a:pt x="1156" y="0"/>
                      <a:pt x="751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292;p27">
                <a:extLst>
                  <a:ext uri="{FF2B5EF4-FFF2-40B4-BE49-F238E27FC236}">
                    <a16:creationId xmlns:a16="http://schemas.microsoft.com/office/drawing/2014/main" id="{01F2EB89-3C14-5473-AFAE-DA8FC8086F34}"/>
                  </a:ext>
                </a:extLst>
              </p:cNvPr>
              <p:cNvSpPr/>
              <p:nvPr/>
            </p:nvSpPr>
            <p:spPr>
              <a:xfrm>
                <a:off x="2975555" y="1646255"/>
                <a:ext cx="133357" cy="80147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1818" extrusionOk="0">
                    <a:moveTo>
                      <a:pt x="317" y="1"/>
                    </a:moveTo>
                    <a:cubicBezTo>
                      <a:pt x="221" y="1"/>
                      <a:pt x="143" y="77"/>
                      <a:pt x="84" y="239"/>
                    </a:cubicBezTo>
                    <a:cubicBezTo>
                      <a:pt x="0" y="465"/>
                      <a:pt x="203" y="918"/>
                      <a:pt x="203" y="918"/>
                    </a:cubicBezTo>
                    <a:cubicBezTo>
                      <a:pt x="203" y="918"/>
                      <a:pt x="12" y="1441"/>
                      <a:pt x="84" y="1584"/>
                    </a:cubicBezTo>
                    <a:cubicBezTo>
                      <a:pt x="139" y="1704"/>
                      <a:pt x="231" y="1817"/>
                      <a:pt x="341" y="1817"/>
                    </a:cubicBezTo>
                    <a:cubicBezTo>
                      <a:pt x="373" y="1817"/>
                      <a:pt x="406" y="1808"/>
                      <a:pt x="441" y="1787"/>
                    </a:cubicBezTo>
                    <a:lnTo>
                      <a:pt x="1251" y="1322"/>
                    </a:lnTo>
                    <a:cubicBezTo>
                      <a:pt x="1335" y="1345"/>
                      <a:pt x="1422" y="1357"/>
                      <a:pt x="1509" y="1357"/>
                    </a:cubicBezTo>
                    <a:cubicBezTo>
                      <a:pt x="1606" y="1357"/>
                      <a:pt x="1704" y="1342"/>
                      <a:pt x="1798" y="1310"/>
                    </a:cubicBezTo>
                    <a:lnTo>
                      <a:pt x="2644" y="1787"/>
                    </a:lnTo>
                    <a:cubicBezTo>
                      <a:pt x="2680" y="1806"/>
                      <a:pt x="2718" y="1815"/>
                      <a:pt x="2755" y="1815"/>
                    </a:cubicBezTo>
                    <a:cubicBezTo>
                      <a:pt x="2873" y="1815"/>
                      <a:pt x="2980" y="1721"/>
                      <a:pt x="2989" y="1584"/>
                    </a:cubicBezTo>
                    <a:cubicBezTo>
                      <a:pt x="3025" y="1418"/>
                      <a:pt x="2894" y="918"/>
                      <a:pt x="2894" y="918"/>
                    </a:cubicBezTo>
                    <a:cubicBezTo>
                      <a:pt x="2941" y="691"/>
                      <a:pt x="2977" y="465"/>
                      <a:pt x="2989" y="239"/>
                    </a:cubicBezTo>
                    <a:cubicBezTo>
                      <a:pt x="2989" y="102"/>
                      <a:pt x="2878" y="8"/>
                      <a:pt x="2756" y="8"/>
                    </a:cubicBezTo>
                    <a:cubicBezTo>
                      <a:pt x="2719" y="8"/>
                      <a:pt x="2680" y="17"/>
                      <a:pt x="2644" y="36"/>
                    </a:cubicBezTo>
                    <a:lnTo>
                      <a:pt x="1810" y="525"/>
                    </a:lnTo>
                    <a:cubicBezTo>
                      <a:pt x="1766" y="454"/>
                      <a:pt x="1635" y="418"/>
                      <a:pt x="1508" y="418"/>
                    </a:cubicBezTo>
                    <a:cubicBezTo>
                      <a:pt x="1397" y="418"/>
                      <a:pt x="1288" y="446"/>
                      <a:pt x="1239" y="501"/>
                    </a:cubicBezTo>
                    <a:lnTo>
                      <a:pt x="441" y="36"/>
                    </a:lnTo>
                    <a:cubicBezTo>
                      <a:pt x="397" y="13"/>
                      <a:pt x="356" y="1"/>
                      <a:pt x="317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0FD5D8-A7C3-6F46-A212-A20077D9FD75}"/>
                </a:ext>
              </a:extLst>
            </p:cNvPr>
            <p:cNvSpPr txBox="1"/>
            <p:nvPr/>
          </p:nvSpPr>
          <p:spPr>
            <a:xfrm>
              <a:off x="3877639" y="3935286"/>
              <a:ext cx="5306047" cy="868323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8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5CD5CE6-7705-1DEB-93FE-5CF567542DEC}"/>
              </a:ext>
            </a:extLst>
          </p:cNvPr>
          <p:cNvGrpSpPr/>
          <p:nvPr/>
        </p:nvGrpSpPr>
        <p:grpSpPr>
          <a:xfrm>
            <a:off x="196294" y="2197017"/>
            <a:ext cx="8819884" cy="1507248"/>
            <a:chOff x="1861723" y="2134893"/>
            <a:chExt cx="8819884" cy="1270717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D590951-796E-9CCE-EE18-42E3A86889A3}"/>
                </a:ext>
              </a:extLst>
            </p:cNvPr>
            <p:cNvSpPr/>
            <p:nvPr/>
          </p:nvSpPr>
          <p:spPr>
            <a:xfrm>
              <a:off x="2265256" y="2348686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37" name="Google Shape;438;p31">
              <a:extLst>
                <a:ext uri="{FF2B5EF4-FFF2-40B4-BE49-F238E27FC236}">
                  <a16:creationId xmlns:a16="http://schemas.microsoft.com/office/drawing/2014/main" id="{5AD131C6-AFA7-81DC-EFC6-7D0580B52271}"/>
                </a:ext>
              </a:extLst>
            </p:cNvPr>
            <p:cNvGrpSpPr/>
            <p:nvPr/>
          </p:nvGrpSpPr>
          <p:grpSpPr>
            <a:xfrm>
              <a:off x="1861723" y="2134893"/>
              <a:ext cx="1371125" cy="1248645"/>
              <a:chOff x="1702688" y="1359262"/>
              <a:chExt cx="519674" cy="648887"/>
            </a:xfrm>
          </p:grpSpPr>
          <p:sp>
            <p:nvSpPr>
              <p:cNvPr id="39" name="Google Shape;439;p31">
                <a:extLst>
                  <a:ext uri="{FF2B5EF4-FFF2-40B4-BE49-F238E27FC236}">
                    <a16:creationId xmlns:a16="http://schemas.microsoft.com/office/drawing/2014/main" id="{654093A8-DAD0-6E70-FEAC-523AD7C73B86}"/>
                  </a:ext>
                </a:extLst>
              </p:cNvPr>
              <p:cNvSpPr/>
              <p:nvPr/>
            </p:nvSpPr>
            <p:spPr>
              <a:xfrm>
                <a:off x="1702688" y="1792926"/>
                <a:ext cx="73402" cy="71197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615" extrusionOk="0">
                    <a:moveTo>
                      <a:pt x="399" y="0"/>
                    </a:moveTo>
                    <a:cubicBezTo>
                      <a:pt x="389" y="0"/>
                      <a:pt x="379" y="3"/>
                      <a:pt x="370" y="8"/>
                    </a:cubicBezTo>
                    <a:cubicBezTo>
                      <a:pt x="346" y="19"/>
                      <a:pt x="334" y="55"/>
                      <a:pt x="346" y="79"/>
                    </a:cubicBezTo>
                    <a:lnTo>
                      <a:pt x="477" y="317"/>
                    </a:lnTo>
                    <a:cubicBezTo>
                      <a:pt x="429" y="341"/>
                      <a:pt x="394" y="389"/>
                      <a:pt x="370" y="436"/>
                    </a:cubicBezTo>
                    <a:lnTo>
                      <a:pt x="72" y="424"/>
                    </a:lnTo>
                    <a:cubicBezTo>
                      <a:pt x="13" y="424"/>
                      <a:pt x="1" y="508"/>
                      <a:pt x="60" y="519"/>
                    </a:cubicBezTo>
                    <a:lnTo>
                      <a:pt x="346" y="543"/>
                    </a:lnTo>
                    <a:cubicBezTo>
                      <a:pt x="334" y="579"/>
                      <a:pt x="334" y="615"/>
                      <a:pt x="346" y="650"/>
                    </a:cubicBezTo>
                    <a:cubicBezTo>
                      <a:pt x="377" y="785"/>
                      <a:pt x="507" y="884"/>
                      <a:pt x="650" y="884"/>
                    </a:cubicBezTo>
                    <a:cubicBezTo>
                      <a:pt x="672" y="884"/>
                      <a:pt x="693" y="881"/>
                      <a:pt x="715" y="877"/>
                    </a:cubicBezTo>
                    <a:cubicBezTo>
                      <a:pt x="715" y="877"/>
                      <a:pt x="715" y="889"/>
                      <a:pt x="715" y="900"/>
                    </a:cubicBezTo>
                    <a:cubicBezTo>
                      <a:pt x="376" y="1017"/>
                      <a:pt x="499" y="1483"/>
                      <a:pt x="799" y="1483"/>
                    </a:cubicBezTo>
                    <a:cubicBezTo>
                      <a:pt x="836" y="1483"/>
                      <a:pt x="876" y="1476"/>
                      <a:pt x="918" y="1460"/>
                    </a:cubicBezTo>
                    <a:cubicBezTo>
                      <a:pt x="965" y="1448"/>
                      <a:pt x="1025" y="1424"/>
                      <a:pt x="1060" y="1377"/>
                    </a:cubicBezTo>
                    <a:lnTo>
                      <a:pt x="1334" y="1603"/>
                    </a:lnTo>
                    <a:cubicBezTo>
                      <a:pt x="1346" y="1603"/>
                      <a:pt x="1358" y="1615"/>
                      <a:pt x="1370" y="1615"/>
                    </a:cubicBezTo>
                    <a:cubicBezTo>
                      <a:pt x="1382" y="1615"/>
                      <a:pt x="1394" y="1603"/>
                      <a:pt x="1406" y="1591"/>
                    </a:cubicBezTo>
                    <a:cubicBezTo>
                      <a:pt x="1418" y="1579"/>
                      <a:pt x="1418" y="1543"/>
                      <a:pt x="1406" y="1531"/>
                    </a:cubicBezTo>
                    <a:lnTo>
                      <a:pt x="1120" y="1293"/>
                    </a:lnTo>
                    <a:cubicBezTo>
                      <a:pt x="1132" y="1281"/>
                      <a:pt x="1132" y="1258"/>
                      <a:pt x="1144" y="1246"/>
                    </a:cubicBezTo>
                    <a:lnTo>
                      <a:pt x="1525" y="1305"/>
                    </a:lnTo>
                    <a:lnTo>
                      <a:pt x="1537" y="1305"/>
                    </a:lnTo>
                    <a:cubicBezTo>
                      <a:pt x="1561" y="1305"/>
                      <a:pt x="1572" y="1293"/>
                      <a:pt x="1584" y="1270"/>
                    </a:cubicBezTo>
                    <a:cubicBezTo>
                      <a:pt x="1584" y="1246"/>
                      <a:pt x="1572" y="1222"/>
                      <a:pt x="1537" y="1210"/>
                    </a:cubicBezTo>
                    <a:lnTo>
                      <a:pt x="1144" y="1150"/>
                    </a:lnTo>
                    <a:cubicBezTo>
                      <a:pt x="1144" y="1127"/>
                      <a:pt x="1144" y="1115"/>
                      <a:pt x="1144" y="1103"/>
                    </a:cubicBezTo>
                    <a:cubicBezTo>
                      <a:pt x="1144" y="1067"/>
                      <a:pt x="1132" y="1043"/>
                      <a:pt x="1108" y="1020"/>
                    </a:cubicBezTo>
                    <a:cubicBezTo>
                      <a:pt x="1144" y="996"/>
                      <a:pt x="1168" y="960"/>
                      <a:pt x="1180" y="924"/>
                    </a:cubicBezTo>
                    <a:lnTo>
                      <a:pt x="1537" y="1031"/>
                    </a:lnTo>
                    <a:lnTo>
                      <a:pt x="1561" y="1031"/>
                    </a:lnTo>
                    <a:cubicBezTo>
                      <a:pt x="1572" y="1031"/>
                      <a:pt x="1596" y="1020"/>
                      <a:pt x="1596" y="1008"/>
                    </a:cubicBezTo>
                    <a:cubicBezTo>
                      <a:pt x="1608" y="984"/>
                      <a:pt x="1596" y="948"/>
                      <a:pt x="1572" y="948"/>
                    </a:cubicBezTo>
                    <a:lnTo>
                      <a:pt x="1191" y="829"/>
                    </a:lnTo>
                    <a:cubicBezTo>
                      <a:pt x="1191" y="817"/>
                      <a:pt x="1191" y="793"/>
                      <a:pt x="1191" y="781"/>
                    </a:cubicBezTo>
                    <a:lnTo>
                      <a:pt x="1608" y="698"/>
                    </a:lnTo>
                    <a:cubicBezTo>
                      <a:pt x="1664" y="687"/>
                      <a:pt x="1646" y="602"/>
                      <a:pt x="1594" y="602"/>
                    </a:cubicBezTo>
                    <a:cubicBezTo>
                      <a:pt x="1591" y="602"/>
                      <a:pt x="1588" y="602"/>
                      <a:pt x="1584" y="603"/>
                    </a:cubicBezTo>
                    <a:lnTo>
                      <a:pt x="1180" y="698"/>
                    </a:lnTo>
                    <a:cubicBezTo>
                      <a:pt x="1168" y="698"/>
                      <a:pt x="1168" y="698"/>
                      <a:pt x="1156" y="710"/>
                    </a:cubicBezTo>
                    <a:lnTo>
                      <a:pt x="1310" y="484"/>
                    </a:lnTo>
                    <a:cubicBezTo>
                      <a:pt x="1328" y="450"/>
                      <a:pt x="1302" y="422"/>
                      <a:pt x="1273" y="422"/>
                    </a:cubicBezTo>
                    <a:cubicBezTo>
                      <a:pt x="1261" y="422"/>
                      <a:pt x="1249" y="426"/>
                      <a:pt x="1239" y="436"/>
                    </a:cubicBezTo>
                    <a:lnTo>
                      <a:pt x="1096" y="650"/>
                    </a:lnTo>
                    <a:cubicBezTo>
                      <a:pt x="1049" y="615"/>
                      <a:pt x="1001" y="603"/>
                      <a:pt x="941" y="603"/>
                    </a:cubicBezTo>
                    <a:cubicBezTo>
                      <a:pt x="953" y="567"/>
                      <a:pt x="953" y="531"/>
                      <a:pt x="941" y="496"/>
                    </a:cubicBezTo>
                    <a:cubicBezTo>
                      <a:pt x="911" y="352"/>
                      <a:pt x="783" y="262"/>
                      <a:pt x="642" y="262"/>
                    </a:cubicBezTo>
                    <a:cubicBezTo>
                      <a:pt x="619" y="262"/>
                      <a:pt x="596" y="264"/>
                      <a:pt x="572" y="269"/>
                    </a:cubicBezTo>
                    <a:lnTo>
                      <a:pt x="441" y="31"/>
                    </a:lnTo>
                    <a:cubicBezTo>
                      <a:pt x="434" y="9"/>
                      <a:pt x="417" y="0"/>
                      <a:pt x="399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440;p31">
                <a:extLst>
                  <a:ext uri="{FF2B5EF4-FFF2-40B4-BE49-F238E27FC236}">
                    <a16:creationId xmlns:a16="http://schemas.microsoft.com/office/drawing/2014/main" id="{D9A58BB4-0BE0-CDF9-6097-A008A489794D}"/>
                  </a:ext>
                </a:extLst>
              </p:cNvPr>
              <p:cNvSpPr/>
              <p:nvPr/>
            </p:nvSpPr>
            <p:spPr>
              <a:xfrm>
                <a:off x="1749948" y="1801567"/>
                <a:ext cx="13137" cy="12256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8" extrusionOk="0">
                    <a:moveTo>
                      <a:pt x="209" y="0"/>
                    </a:moveTo>
                    <a:cubicBezTo>
                      <a:pt x="195" y="0"/>
                      <a:pt x="177" y="5"/>
                      <a:pt x="155" y="14"/>
                    </a:cubicBezTo>
                    <a:cubicBezTo>
                      <a:pt x="72" y="38"/>
                      <a:pt x="0" y="73"/>
                      <a:pt x="24" y="157"/>
                    </a:cubicBezTo>
                    <a:cubicBezTo>
                      <a:pt x="35" y="232"/>
                      <a:pt x="103" y="278"/>
                      <a:pt x="186" y="278"/>
                    </a:cubicBezTo>
                    <a:cubicBezTo>
                      <a:pt x="195" y="278"/>
                      <a:pt x="205" y="277"/>
                      <a:pt x="215" y="276"/>
                    </a:cubicBezTo>
                    <a:cubicBezTo>
                      <a:pt x="298" y="252"/>
                      <a:pt x="298" y="193"/>
                      <a:pt x="274" y="97"/>
                    </a:cubicBezTo>
                    <a:cubicBezTo>
                      <a:pt x="265" y="36"/>
                      <a:pt x="250" y="0"/>
                      <a:pt x="209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" name="Google Shape;441;p31">
                <a:extLst>
                  <a:ext uri="{FF2B5EF4-FFF2-40B4-BE49-F238E27FC236}">
                    <a16:creationId xmlns:a16="http://schemas.microsoft.com/office/drawing/2014/main" id="{57D90EA6-44C8-0DAD-32C6-D4288C73C1F8}"/>
                  </a:ext>
                </a:extLst>
              </p:cNvPr>
              <p:cNvSpPr/>
              <p:nvPr/>
            </p:nvSpPr>
            <p:spPr>
              <a:xfrm>
                <a:off x="1734915" y="1706343"/>
                <a:ext cx="70712" cy="74856"/>
              </a:xfrm>
              <a:custGeom>
                <a:avLst/>
                <a:gdLst/>
                <a:ahLst/>
                <a:cxnLst/>
                <a:rect l="l" t="t" r="r" b="b"/>
                <a:pathLst>
                  <a:path w="1604" h="1698" extrusionOk="0">
                    <a:moveTo>
                      <a:pt x="442" y="0"/>
                    </a:moveTo>
                    <a:cubicBezTo>
                      <a:pt x="413" y="0"/>
                      <a:pt x="381" y="28"/>
                      <a:pt x="389" y="67"/>
                    </a:cubicBezTo>
                    <a:lnTo>
                      <a:pt x="496" y="317"/>
                    </a:lnTo>
                    <a:cubicBezTo>
                      <a:pt x="449" y="340"/>
                      <a:pt x="413" y="376"/>
                      <a:pt x="377" y="436"/>
                    </a:cubicBezTo>
                    <a:lnTo>
                      <a:pt x="79" y="388"/>
                    </a:lnTo>
                    <a:cubicBezTo>
                      <a:pt x="75" y="387"/>
                      <a:pt x="71" y="387"/>
                      <a:pt x="67" y="387"/>
                    </a:cubicBezTo>
                    <a:cubicBezTo>
                      <a:pt x="7" y="387"/>
                      <a:pt x="0" y="472"/>
                      <a:pt x="68" y="483"/>
                    </a:cubicBezTo>
                    <a:lnTo>
                      <a:pt x="341" y="531"/>
                    </a:lnTo>
                    <a:cubicBezTo>
                      <a:pt x="329" y="567"/>
                      <a:pt x="329" y="602"/>
                      <a:pt x="341" y="638"/>
                    </a:cubicBezTo>
                    <a:cubicBezTo>
                      <a:pt x="364" y="785"/>
                      <a:pt x="494" y="889"/>
                      <a:pt x="639" y="889"/>
                    </a:cubicBezTo>
                    <a:cubicBezTo>
                      <a:pt x="647" y="889"/>
                      <a:pt x="655" y="889"/>
                      <a:pt x="663" y="888"/>
                    </a:cubicBezTo>
                    <a:cubicBezTo>
                      <a:pt x="663" y="912"/>
                      <a:pt x="663" y="924"/>
                      <a:pt x="663" y="936"/>
                    </a:cubicBezTo>
                    <a:cubicBezTo>
                      <a:pt x="340" y="1092"/>
                      <a:pt x="516" y="1514"/>
                      <a:pt x="787" y="1514"/>
                    </a:cubicBezTo>
                    <a:cubicBezTo>
                      <a:pt x="845" y="1514"/>
                      <a:pt x="909" y="1494"/>
                      <a:pt x="972" y="1448"/>
                    </a:cubicBezTo>
                    <a:lnTo>
                      <a:pt x="1222" y="1686"/>
                    </a:lnTo>
                    <a:cubicBezTo>
                      <a:pt x="1234" y="1698"/>
                      <a:pt x="1246" y="1698"/>
                      <a:pt x="1258" y="1698"/>
                    </a:cubicBezTo>
                    <a:cubicBezTo>
                      <a:pt x="1270" y="1698"/>
                      <a:pt x="1282" y="1698"/>
                      <a:pt x="1294" y="1686"/>
                    </a:cubicBezTo>
                    <a:cubicBezTo>
                      <a:pt x="1306" y="1674"/>
                      <a:pt x="1306" y="1638"/>
                      <a:pt x="1294" y="1614"/>
                    </a:cubicBezTo>
                    <a:lnTo>
                      <a:pt x="1032" y="1364"/>
                    </a:lnTo>
                    <a:cubicBezTo>
                      <a:pt x="1044" y="1352"/>
                      <a:pt x="1044" y="1329"/>
                      <a:pt x="1056" y="1317"/>
                    </a:cubicBezTo>
                    <a:lnTo>
                      <a:pt x="1437" y="1412"/>
                    </a:lnTo>
                    <a:lnTo>
                      <a:pt x="1449" y="1412"/>
                    </a:lnTo>
                    <a:cubicBezTo>
                      <a:pt x="1508" y="1412"/>
                      <a:pt x="1520" y="1329"/>
                      <a:pt x="1461" y="1317"/>
                    </a:cubicBezTo>
                    <a:lnTo>
                      <a:pt x="1068" y="1221"/>
                    </a:lnTo>
                    <a:cubicBezTo>
                      <a:pt x="1068" y="1210"/>
                      <a:pt x="1068" y="1186"/>
                      <a:pt x="1068" y="1174"/>
                    </a:cubicBezTo>
                    <a:cubicBezTo>
                      <a:pt x="1068" y="1138"/>
                      <a:pt x="1056" y="1114"/>
                      <a:pt x="1044" y="1090"/>
                    </a:cubicBezTo>
                    <a:cubicBezTo>
                      <a:pt x="1080" y="1067"/>
                      <a:pt x="1103" y="1031"/>
                      <a:pt x="1115" y="995"/>
                    </a:cubicBezTo>
                    <a:lnTo>
                      <a:pt x="1472" y="1150"/>
                    </a:lnTo>
                    <a:lnTo>
                      <a:pt x="1484" y="1150"/>
                    </a:lnTo>
                    <a:cubicBezTo>
                      <a:pt x="1508" y="1150"/>
                      <a:pt x="1520" y="1138"/>
                      <a:pt x="1532" y="1114"/>
                    </a:cubicBezTo>
                    <a:cubicBezTo>
                      <a:pt x="1544" y="1090"/>
                      <a:pt x="1532" y="1067"/>
                      <a:pt x="1508" y="1055"/>
                    </a:cubicBezTo>
                    <a:lnTo>
                      <a:pt x="1139" y="912"/>
                    </a:lnTo>
                    <a:cubicBezTo>
                      <a:pt x="1139" y="888"/>
                      <a:pt x="1139" y="876"/>
                      <a:pt x="1139" y="864"/>
                    </a:cubicBezTo>
                    <a:lnTo>
                      <a:pt x="1556" y="805"/>
                    </a:lnTo>
                    <a:cubicBezTo>
                      <a:pt x="1592" y="805"/>
                      <a:pt x="1603" y="781"/>
                      <a:pt x="1603" y="757"/>
                    </a:cubicBezTo>
                    <a:cubicBezTo>
                      <a:pt x="1592" y="733"/>
                      <a:pt x="1568" y="721"/>
                      <a:pt x="1544" y="721"/>
                    </a:cubicBezTo>
                    <a:lnTo>
                      <a:pt x="1127" y="781"/>
                    </a:lnTo>
                    <a:cubicBezTo>
                      <a:pt x="1126" y="781"/>
                      <a:pt x="1125" y="781"/>
                      <a:pt x="1125" y="781"/>
                    </a:cubicBezTo>
                    <a:lnTo>
                      <a:pt x="1125" y="781"/>
                    </a:lnTo>
                    <a:lnTo>
                      <a:pt x="1282" y="578"/>
                    </a:lnTo>
                    <a:cubicBezTo>
                      <a:pt x="1306" y="555"/>
                      <a:pt x="1306" y="531"/>
                      <a:pt x="1282" y="519"/>
                    </a:cubicBezTo>
                    <a:cubicBezTo>
                      <a:pt x="1276" y="513"/>
                      <a:pt x="1267" y="510"/>
                      <a:pt x="1258" y="510"/>
                    </a:cubicBezTo>
                    <a:cubicBezTo>
                      <a:pt x="1249" y="510"/>
                      <a:pt x="1240" y="513"/>
                      <a:pt x="1234" y="519"/>
                    </a:cubicBezTo>
                    <a:lnTo>
                      <a:pt x="1068" y="721"/>
                    </a:lnTo>
                    <a:cubicBezTo>
                      <a:pt x="1032" y="698"/>
                      <a:pt x="996" y="674"/>
                      <a:pt x="949" y="662"/>
                    </a:cubicBezTo>
                    <a:cubicBezTo>
                      <a:pt x="960" y="626"/>
                      <a:pt x="960" y="578"/>
                      <a:pt x="949" y="543"/>
                    </a:cubicBezTo>
                    <a:cubicBezTo>
                      <a:pt x="927" y="390"/>
                      <a:pt x="796" y="278"/>
                      <a:pt x="646" y="278"/>
                    </a:cubicBezTo>
                    <a:cubicBezTo>
                      <a:pt x="632" y="278"/>
                      <a:pt x="618" y="279"/>
                      <a:pt x="603" y="281"/>
                    </a:cubicBezTo>
                    <a:lnTo>
                      <a:pt x="484" y="31"/>
                    </a:lnTo>
                    <a:cubicBezTo>
                      <a:pt x="476" y="9"/>
                      <a:pt x="459" y="0"/>
                      <a:pt x="442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2" name="Google Shape;442;p31">
                <a:extLst>
                  <a:ext uri="{FF2B5EF4-FFF2-40B4-BE49-F238E27FC236}">
                    <a16:creationId xmlns:a16="http://schemas.microsoft.com/office/drawing/2014/main" id="{8F7D06EC-F1EC-F235-CE0C-695765DD9DE5}"/>
                  </a:ext>
                </a:extLst>
              </p:cNvPr>
              <p:cNvSpPr/>
              <p:nvPr/>
            </p:nvSpPr>
            <p:spPr>
              <a:xfrm>
                <a:off x="1781424" y="1719613"/>
                <a:ext cx="13181" cy="1181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68" extrusionOk="0">
                    <a:moveTo>
                      <a:pt x="202" y="1"/>
                    </a:moveTo>
                    <a:cubicBezTo>
                      <a:pt x="192" y="1"/>
                      <a:pt x="181" y="2"/>
                      <a:pt x="167" y="4"/>
                    </a:cubicBezTo>
                    <a:cubicBezTo>
                      <a:pt x="84" y="16"/>
                      <a:pt x="1" y="39"/>
                      <a:pt x="13" y="123"/>
                    </a:cubicBezTo>
                    <a:cubicBezTo>
                      <a:pt x="24" y="210"/>
                      <a:pt x="94" y="267"/>
                      <a:pt x="179" y="267"/>
                    </a:cubicBezTo>
                    <a:cubicBezTo>
                      <a:pt x="187" y="267"/>
                      <a:pt x="195" y="267"/>
                      <a:pt x="203" y="266"/>
                    </a:cubicBezTo>
                    <a:cubicBezTo>
                      <a:pt x="275" y="242"/>
                      <a:pt x="298" y="182"/>
                      <a:pt x="275" y="99"/>
                    </a:cubicBezTo>
                    <a:cubicBezTo>
                      <a:pt x="265" y="29"/>
                      <a:pt x="255" y="1"/>
                      <a:pt x="202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3" name="Google Shape;443;p31">
                <a:extLst>
                  <a:ext uri="{FF2B5EF4-FFF2-40B4-BE49-F238E27FC236}">
                    <a16:creationId xmlns:a16="http://schemas.microsoft.com/office/drawing/2014/main" id="{79A93F92-5558-717E-F5BE-5F4F97D8E110}"/>
                  </a:ext>
                </a:extLst>
              </p:cNvPr>
              <p:cNvSpPr/>
              <p:nvPr/>
            </p:nvSpPr>
            <p:spPr>
              <a:xfrm>
                <a:off x="1763085" y="1626109"/>
                <a:ext cx="69302" cy="7847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80" extrusionOk="0">
                    <a:moveTo>
                      <a:pt x="453" y="1"/>
                    </a:moveTo>
                    <a:cubicBezTo>
                      <a:pt x="446" y="1"/>
                      <a:pt x="438" y="2"/>
                      <a:pt x="429" y="5"/>
                    </a:cubicBezTo>
                    <a:cubicBezTo>
                      <a:pt x="405" y="17"/>
                      <a:pt x="393" y="41"/>
                      <a:pt x="405" y="77"/>
                    </a:cubicBezTo>
                    <a:lnTo>
                      <a:pt x="488" y="327"/>
                    </a:lnTo>
                    <a:cubicBezTo>
                      <a:pt x="441" y="351"/>
                      <a:pt x="393" y="386"/>
                      <a:pt x="357" y="434"/>
                    </a:cubicBezTo>
                    <a:lnTo>
                      <a:pt x="71" y="363"/>
                    </a:lnTo>
                    <a:cubicBezTo>
                      <a:pt x="65" y="360"/>
                      <a:pt x="59" y="359"/>
                      <a:pt x="53" y="359"/>
                    </a:cubicBezTo>
                    <a:cubicBezTo>
                      <a:pt x="27" y="359"/>
                      <a:pt x="10" y="379"/>
                      <a:pt x="0" y="398"/>
                    </a:cubicBezTo>
                    <a:cubicBezTo>
                      <a:pt x="0" y="434"/>
                      <a:pt x="12" y="458"/>
                      <a:pt x="48" y="470"/>
                    </a:cubicBezTo>
                    <a:lnTo>
                      <a:pt x="310" y="529"/>
                    </a:lnTo>
                    <a:cubicBezTo>
                      <a:pt x="298" y="565"/>
                      <a:pt x="298" y="601"/>
                      <a:pt x="298" y="636"/>
                    </a:cubicBezTo>
                    <a:cubicBezTo>
                      <a:pt x="310" y="791"/>
                      <a:pt x="452" y="922"/>
                      <a:pt x="619" y="922"/>
                    </a:cubicBezTo>
                    <a:cubicBezTo>
                      <a:pt x="619" y="934"/>
                      <a:pt x="619" y="946"/>
                      <a:pt x="619" y="958"/>
                    </a:cubicBezTo>
                    <a:cubicBezTo>
                      <a:pt x="248" y="1025"/>
                      <a:pt x="323" y="1559"/>
                      <a:pt x="663" y="1559"/>
                    </a:cubicBezTo>
                    <a:cubicBezTo>
                      <a:pt x="683" y="1559"/>
                      <a:pt x="704" y="1557"/>
                      <a:pt x="726" y="1553"/>
                    </a:cubicBezTo>
                    <a:cubicBezTo>
                      <a:pt x="786" y="1553"/>
                      <a:pt x="845" y="1529"/>
                      <a:pt x="893" y="1494"/>
                    </a:cubicBezTo>
                    <a:lnTo>
                      <a:pt x="1119" y="1756"/>
                    </a:lnTo>
                    <a:cubicBezTo>
                      <a:pt x="1131" y="1767"/>
                      <a:pt x="1143" y="1779"/>
                      <a:pt x="1155" y="1779"/>
                    </a:cubicBezTo>
                    <a:cubicBezTo>
                      <a:pt x="1167" y="1779"/>
                      <a:pt x="1179" y="1767"/>
                      <a:pt x="1191" y="1767"/>
                    </a:cubicBezTo>
                    <a:cubicBezTo>
                      <a:pt x="1203" y="1744"/>
                      <a:pt x="1203" y="1708"/>
                      <a:pt x="1191" y="1696"/>
                    </a:cubicBezTo>
                    <a:lnTo>
                      <a:pt x="964" y="1434"/>
                    </a:lnTo>
                    <a:cubicBezTo>
                      <a:pt x="964" y="1422"/>
                      <a:pt x="976" y="1398"/>
                      <a:pt x="988" y="1386"/>
                    </a:cubicBezTo>
                    <a:lnTo>
                      <a:pt x="1357" y="1506"/>
                    </a:lnTo>
                    <a:lnTo>
                      <a:pt x="1369" y="1506"/>
                    </a:lnTo>
                    <a:cubicBezTo>
                      <a:pt x="1393" y="1506"/>
                      <a:pt x="1417" y="1494"/>
                      <a:pt x="1417" y="1470"/>
                    </a:cubicBezTo>
                    <a:cubicBezTo>
                      <a:pt x="1429" y="1446"/>
                      <a:pt x="1417" y="1422"/>
                      <a:pt x="1393" y="1410"/>
                    </a:cubicBezTo>
                    <a:lnTo>
                      <a:pt x="1012" y="1291"/>
                    </a:lnTo>
                    <a:lnTo>
                      <a:pt x="1012" y="1244"/>
                    </a:lnTo>
                    <a:cubicBezTo>
                      <a:pt x="1012" y="1208"/>
                      <a:pt x="1000" y="1184"/>
                      <a:pt x="988" y="1148"/>
                    </a:cubicBezTo>
                    <a:cubicBezTo>
                      <a:pt x="1024" y="1136"/>
                      <a:pt x="1048" y="1101"/>
                      <a:pt x="1072" y="1065"/>
                    </a:cubicBezTo>
                    <a:lnTo>
                      <a:pt x="1405" y="1244"/>
                    </a:lnTo>
                    <a:lnTo>
                      <a:pt x="1429" y="1244"/>
                    </a:lnTo>
                    <a:cubicBezTo>
                      <a:pt x="1476" y="1244"/>
                      <a:pt x="1488" y="1172"/>
                      <a:pt x="1453" y="1148"/>
                    </a:cubicBezTo>
                    <a:lnTo>
                      <a:pt x="1107" y="970"/>
                    </a:lnTo>
                    <a:cubicBezTo>
                      <a:pt x="1107" y="958"/>
                      <a:pt x="1107" y="946"/>
                      <a:pt x="1107" y="934"/>
                    </a:cubicBezTo>
                    <a:lnTo>
                      <a:pt x="1524" y="910"/>
                    </a:lnTo>
                    <a:cubicBezTo>
                      <a:pt x="1548" y="910"/>
                      <a:pt x="1572" y="886"/>
                      <a:pt x="1572" y="863"/>
                    </a:cubicBezTo>
                    <a:cubicBezTo>
                      <a:pt x="1562" y="843"/>
                      <a:pt x="1544" y="824"/>
                      <a:pt x="1525" y="824"/>
                    </a:cubicBezTo>
                    <a:cubicBezTo>
                      <a:pt x="1521" y="824"/>
                      <a:pt x="1516" y="825"/>
                      <a:pt x="1512" y="827"/>
                    </a:cubicBezTo>
                    <a:lnTo>
                      <a:pt x="1095" y="851"/>
                    </a:lnTo>
                    <a:lnTo>
                      <a:pt x="1083" y="851"/>
                    </a:lnTo>
                    <a:lnTo>
                      <a:pt x="1274" y="648"/>
                    </a:lnTo>
                    <a:cubicBezTo>
                      <a:pt x="1286" y="624"/>
                      <a:pt x="1286" y="601"/>
                      <a:pt x="1274" y="589"/>
                    </a:cubicBezTo>
                    <a:cubicBezTo>
                      <a:pt x="1262" y="583"/>
                      <a:pt x="1250" y="580"/>
                      <a:pt x="1240" y="580"/>
                    </a:cubicBezTo>
                    <a:cubicBezTo>
                      <a:pt x="1229" y="580"/>
                      <a:pt x="1220" y="583"/>
                      <a:pt x="1214" y="589"/>
                    </a:cubicBezTo>
                    <a:lnTo>
                      <a:pt x="1036" y="779"/>
                    </a:lnTo>
                    <a:cubicBezTo>
                      <a:pt x="1000" y="744"/>
                      <a:pt x="953" y="720"/>
                      <a:pt x="905" y="708"/>
                    </a:cubicBezTo>
                    <a:cubicBezTo>
                      <a:pt x="917" y="672"/>
                      <a:pt x="917" y="624"/>
                      <a:pt x="917" y="589"/>
                    </a:cubicBezTo>
                    <a:cubicBezTo>
                      <a:pt x="905" y="429"/>
                      <a:pt x="774" y="302"/>
                      <a:pt x="616" y="302"/>
                    </a:cubicBezTo>
                    <a:cubicBezTo>
                      <a:pt x="609" y="302"/>
                      <a:pt x="602" y="302"/>
                      <a:pt x="595" y="303"/>
                    </a:cubicBezTo>
                    <a:lnTo>
                      <a:pt x="500" y="41"/>
                    </a:lnTo>
                    <a:cubicBezTo>
                      <a:pt x="491" y="14"/>
                      <a:pt x="476" y="1"/>
                      <a:pt x="453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" name="Google Shape;444;p31">
                <a:extLst>
                  <a:ext uri="{FF2B5EF4-FFF2-40B4-BE49-F238E27FC236}">
                    <a16:creationId xmlns:a16="http://schemas.microsoft.com/office/drawing/2014/main" id="{C3E9A8D3-1F70-1D2D-B64E-E31004373EBD}"/>
                  </a:ext>
                </a:extLst>
              </p:cNvPr>
              <p:cNvSpPr/>
              <p:nvPr/>
            </p:nvSpPr>
            <p:spPr>
              <a:xfrm>
                <a:off x="1809771" y="1642508"/>
                <a:ext cx="12123" cy="1168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65" extrusionOk="0">
                    <a:moveTo>
                      <a:pt x="184" y="0"/>
                    </a:moveTo>
                    <a:cubicBezTo>
                      <a:pt x="175" y="0"/>
                      <a:pt x="166" y="1"/>
                      <a:pt x="155" y="2"/>
                    </a:cubicBezTo>
                    <a:cubicBezTo>
                      <a:pt x="72" y="2"/>
                      <a:pt x="1" y="26"/>
                      <a:pt x="13" y="110"/>
                    </a:cubicBezTo>
                    <a:cubicBezTo>
                      <a:pt x="13" y="205"/>
                      <a:pt x="84" y="264"/>
                      <a:pt x="179" y="264"/>
                    </a:cubicBezTo>
                    <a:cubicBezTo>
                      <a:pt x="263" y="252"/>
                      <a:pt x="275" y="193"/>
                      <a:pt x="275" y="110"/>
                    </a:cubicBezTo>
                    <a:cubicBezTo>
                      <a:pt x="264" y="37"/>
                      <a:pt x="245" y="0"/>
                      <a:pt x="18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" name="Google Shape;445;p31">
                <a:extLst>
                  <a:ext uri="{FF2B5EF4-FFF2-40B4-BE49-F238E27FC236}">
                    <a16:creationId xmlns:a16="http://schemas.microsoft.com/office/drawing/2014/main" id="{1D795A98-ED7D-FA7F-A798-6D6B51D469CD}"/>
                  </a:ext>
                </a:extLst>
              </p:cNvPr>
              <p:cNvSpPr/>
              <p:nvPr/>
            </p:nvSpPr>
            <p:spPr>
              <a:xfrm>
                <a:off x="1861218" y="1435706"/>
                <a:ext cx="33637" cy="32711"/>
              </a:xfrm>
              <a:custGeom>
                <a:avLst/>
                <a:gdLst/>
                <a:ahLst/>
                <a:cxnLst/>
                <a:rect l="l" t="t" r="r" b="b"/>
                <a:pathLst>
                  <a:path w="763" h="742" extrusionOk="0">
                    <a:moveTo>
                      <a:pt x="414" y="0"/>
                    </a:moveTo>
                    <a:cubicBezTo>
                      <a:pt x="205" y="0"/>
                      <a:pt x="23" y="53"/>
                      <a:pt x="12" y="276"/>
                    </a:cubicBezTo>
                    <a:cubicBezTo>
                      <a:pt x="0" y="514"/>
                      <a:pt x="191" y="717"/>
                      <a:pt x="429" y="741"/>
                    </a:cubicBezTo>
                    <a:cubicBezTo>
                      <a:pt x="437" y="741"/>
                      <a:pt x="445" y="741"/>
                      <a:pt x="452" y="741"/>
                    </a:cubicBezTo>
                    <a:cubicBezTo>
                      <a:pt x="683" y="741"/>
                      <a:pt x="739" y="566"/>
                      <a:pt x="751" y="336"/>
                    </a:cubicBezTo>
                    <a:cubicBezTo>
                      <a:pt x="762" y="86"/>
                      <a:pt x="727" y="14"/>
                      <a:pt x="489" y="2"/>
                    </a:cubicBezTo>
                    <a:cubicBezTo>
                      <a:pt x="464" y="1"/>
                      <a:pt x="439" y="0"/>
                      <a:pt x="414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" name="Google Shape;446;p31">
                <a:extLst>
                  <a:ext uri="{FF2B5EF4-FFF2-40B4-BE49-F238E27FC236}">
                    <a16:creationId xmlns:a16="http://schemas.microsoft.com/office/drawing/2014/main" id="{27349DDA-5032-37E9-5EF6-598DC6855DBA}"/>
                  </a:ext>
                </a:extLst>
              </p:cNvPr>
              <p:cNvSpPr/>
              <p:nvPr/>
            </p:nvSpPr>
            <p:spPr>
              <a:xfrm>
                <a:off x="1751006" y="1359262"/>
                <a:ext cx="136796" cy="21681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918" extrusionOk="0">
                    <a:moveTo>
                      <a:pt x="1074" y="1"/>
                    </a:moveTo>
                    <a:cubicBezTo>
                      <a:pt x="1036" y="1"/>
                      <a:pt x="1006" y="23"/>
                      <a:pt x="988" y="58"/>
                    </a:cubicBezTo>
                    <a:cubicBezTo>
                      <a:pt x="881" y="296"/>
                      <a:pt x="869" y="558"/>
                      <a:pt x="941" y="808"/>
                    </a:cubicBezTo>
                    <a:cubicBezTo>
                      <a:pt x="822" y="867"/>
                      <a:pt x="715" y="939"/>
                      <a:pt x="631" y="1034"/>
                    </a:cubicBezTo>
                    <a:cubicBezTo>
                      <a:pt x="417" y="867"/>
                      <a:pt x="226" y="617"/>
                      <a:pt x="357" y="343"/>
                    </a:cubicBezTo>
                    <a:cubicBezTo>
                      <a:pt x="381" y="274"/>
                      <a:pt x="323" y="219"/>
                      <a:pt x="264" y="219"/>
                    </a:cubicBezTo>
                    <a:cubicBezTo>
                      <a:pt x="232" y="219"/>
                      <a:pt x="200" y="235"/>
                      <a:pt x="179" y="272"/>
                    </a:cubicBezTo>
                    <a:cubicBezTo>
                      <a:pt x="0" y="641"/>
                      <a:pt x="250" y="974"/>
                      <a:pt x="512" y="1189"/>
                    </a:cubicBezTo>
                    <a:cubicBezTo>
                      <a:pt x="119" y="1832"/>
                      <a:pt x="560" y="2665"/>
                      <a:pt x="1310" y="2701"/>
                    </a:cubicBezTo>
                    <a:lnTo>
                      <a:pt x="1334" y="2701"/>
                    </a:lnTo>
                    <a:cubicBezTo>
                      <a:pt x="1334" y="2748"/>
                      <a:pt x="1334" y="2796"/>
                      <a:pt x="1346" y="2844"/>
                    </a:cubicBezTo>
                    <a:cubicBezTo>
                      <a:pt x="1298" y="2867"/>
                      <a:pt x="1250" y="2903"/>
                      <a:pt x="1215" y="2927"/>
                    </a:cubicBezTo>
                    <a:cubicBezTo>
                      <a:pt x="834" y="3165"/>
                      <a:pt x="715" y="3677"/>
                      <a:pt x="953" y="4058"/>
                    </a:cubicBezTo>
                    <a:cubicBezTo>
                      <a:pt x="1110" y="4268"/>
                      <a:pt x="1352" y="4379"/>
                      <a:pt x="1596" y="4379"/>
                    </a:cubicBezTo>
                    <a:cubicBezTo>
                      <a:pt x="1740" y="4379"/>
                      <a:pt x="1884" y="4340"/>
                      <a:pt x="2012" y="4260"/>
                    </a:cubicBezTo>
                    <a:cubicBezTo>
                      <a:pt x="2239" y="4368"/>
                      <a:pt x="2370" y="4594"/>
                      <a:pt x="2358" y="4832"/>
                    </a:cubicBezTo>
                    <a:cubicBezTo>
                      <a:pt x="2358" y="4875"/>
                      <a:pt x="2396" y="4917"/>
                      <a:pt x="2438" y="4917"/>
                    </a:cubicBezTo>
                    <a:cubicBezTo>
                      <a:pt x="2443" y="4917"/>
                      <a:pt x="2448" y="4917"/>
                      <a:pt x="2453" y="4915"/>
                    </a:cubicBezTo>
                    <a:cubicBezTo>
                      <a:pt x="2500" y="4915"/>
                      <a:pt x="2548" y="4880"/>
                      <a:pt x="2548" y="4820"/>
                    </a:cubicBezTo>
                    <a:cubicBezTo>
                      <a:pt x="2560" y="4546"/>
                      <a:pt x="2417" y="4296"/>
                      <a:pt x="2191" y="4141"/>
                    </a:cubicBezTo>
                    <a:cubicBezTo>
                      <a:pt x="2310" y="4034"/>
                      <a:pt x="2405" y="3891"/>
                      <a:pt x="2441" y="3737"/>
                    </a:cubicBezTo>
                    <a:cubicBezTo>
                      <a:pt x="2512" y="3760"/>
                      <a:pt x="2572" y="3808"/>
                      <a:pt x="2631" y="3856"/>
                    </a:cubicBezTo>
                    <a:cubicBezTo>
                      <a:pt x="2727" y="3951"/>
                      <a:pt x="2774" y="4082"/>
                      <a:pt x="2774" y="4213"/>
                    </a:cubicBezTo>
                    <a:cubicBezTo>
                      <a:pt x="2774" y="4260"/>
                      <a:pt x="2822" y="4308"/>
                      <a:pt x="2870" y="4308"/>
                    </a:cubicBezTo>
                    <a:cubicBezTo>
                      <a:pt x="2917" y="4308"/>
                      <a:pt x="2965" y="4272"/>
                      <a:pt x="2965" y="4213"/>
                    </a:cubicBezTo>
                    <a:cubicBezTo>
                      <a:pt x="2965" y="4034"/>
                      <a:pt x="2893" y="3856"/>
                      <a:pt x="2774" y="3725"/>
                    </a:cubicBezTo>
                    <a:cubicBezTo>
                      <a:pt x="2691" y="3641"/>
                      <a:pt x="2596" y="3582"/>
                      <a:pt x="2477" y="3546"/>
                    </a:cubicBezTo>
                    <a:cubicBezTo>
                      <a:pt x="2489" y="3391"/>
                      <a:pt x="2441" y="3237"/>
                      <a:pt x="2358" y="3094"/>
                    </a:cubicBezTo>
                    <a:cubicBezTo>
                      <a:pt x="2381" y="3058"/>
                      <a:pt x="2417" y="3022"/>
                      <a:pt x="2441" y="2975"/>
                    </a:cubicBezTo>
                    <a:cubicBezTo>
                      <a:pt x="2798" y="2963"/>
                      <a:pt x="3024" y="2820"/>
                      <a:pt x="3096" y="2522"/>
                    </a:cubicBezTo>
                    <a:cubicBezTo>
                      <a:pt x="3103" y="2457"/>
                      <a:pt x="3049" y="2414"/>
                      <a:pt x="2995" y="2414"/>
                    </a:cubicBezTo>
                    <a:cubicBezTo>
                      <a:pt x="2959" y="2414"/>
                      <a:pt x="2924" y="2432"/>
                      <a:pt x="2905" y="2475"/>
                    </a:cubicBezTo>
                    <a:cubicBezTo>
                      <a:pt x="2893" y="2558"/>
                      <a:pt x="2834" y="2748"/>
                      <a:pt x="2500" y="2772"/>
                    </a:cubicBezTo>
                    <a:cubicBezTo>
                      <a:pt x="2500" y="2772"/>
                      <a:pt x="2500" y="2760"/>
                      <a:pt x="2500" y="2748"/>
                    </a:cubicBezTo>
                    <a:cubicBezTo>
                      <a:pt x="2500" y="2665"/>
                      <a:pt x="2489" y="2582"/>
                      <a:pt x="2453" y="2498"/>
                    </a:cubicBezTo>
                    <a:lnTo>
                      <a:pt x="2751" y="2415"/>
                    </a:lnTo>
                    <a:cubicBezTo>
                      <a:pt x="2878" y="2383"/>
                      <a:pt x="2844" y="2217"/>
                      <a:pt x="2741" y="2217"/>
                    </a:cubicBezTo>
                    <a:cubicBezTo>
                      <a:pt x="2729" y="2217"/>
                      <a:pt x="2717" y="2220"/>
                      <a:pt x="2703" y="2225"/>
                    </a:cubicBezTo>
                    <a:lnTo>
                      <a:pt x="2346" y="2332"/>
                    </a:lnTo>
                    <a:cubicBezTo>
                      <a:pt x="2310" y="2284"/>
                      <a:pt x="2274" y="2248"/>
                      <a:pt x="2215" y="2225"/>
                    </a:cubicBezTo>
                    <a:cubicBezTo>
                      <a:pt x="2608" y="1582"/>
                      <a:pt x="2167" y="760"/>
                      <a:pt x="1417" y="724"/>
                    </a:cubicBezTo>
                    <a:cubicBezTo>
                      <a:pt x="1391" y="721"/>
                      <a:pt x="1365" y="720"/>
                      <a:pt x="1338" y="720"/>
                    </a:cubicBezTo>
                    <a:cubicBezTo>
                      <a:pt x="1265" y="720"/>
                      <a:pt x="1189" y="731"/>
                      <a:pt x="1119" y="748"/>
                    </a:cubicBezTo>
                    <a:cubicBezTo>
                      <a:pt x="1060" y="546"/>
                      <a:pt x="1072" y="331"/>
                      <a:pt x="1167" y="141"/>
                    </a:cubicBezTo>
                    <a:cubicBezTo>
                      <a:pt x="1191" y="93"/>
                      <a:pt x="1167" y="34"/>
                      <a:pt x="1119" y="10"/>
                    </a:cubicBezTo>
                    <a:cubicBezTo>
                      <a:pt x="1103" y="4"/>
                      <a:pt x="1088" y="1"/>
                      <a:pt x="1074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" name="Google Shape;447;p31">
                <a:extLst>
                  <a:ext uri="{FF2B5EF4-FFF2-40B4-BE49-F238E27FC236}">
                    <a16:creationId xmlns:a16="http://schemas.microsoft.com/office/drawing/2014/main" id="{5BE4FA1F-8F6D-D8DC-B7F9-62172DBA591A}"/>
                  </a:ext>
                </a:extLst>
              </p:cNvPr>
              <p:cNvSpPr/>
              <p:nvPr/>
            </p:nvSpPr>
            <p:spPr>
              <a:xfrm>
                <a:off x="1787199" y="1434736"/>
                <a:ext cx="16840" cy="14019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18" extrusionOk="0">
                    <a:moveTo>
                      <a:pt x="227" y="1"/>
                    </a:moveTo>
                    <a:cubicBezTo>
                      <a:pt x="72" y="1"/>
                      <a:pt x="1" y="167"/>
                      <a:pt x="108" y="274"/>
                    </a:cubicBezTo>
                    <a:cubicBezTo>
                      <a:pt x="138" y="304"/>
                      <a:pt x="176" y="318"/>
                      <a:pt x="214" y="318"/>
                    </a:cubicBezTo>
                    <a:cubicBezTo>
                      <a:pt x="298" y="318"/>
                      <a:pt x="382" y="253"/>
                      <a:pt x="382" y="155"/>
                    </a:cubicBezTo>
                    <a:cubicBezTo>
                      <a:pt x="382" y="72"/>
                      <a:pt x="310" y="1"/>
                      <a:pt x="227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8" name="Google Shape;448;p31">
                <a:extLst>
                  <a:ext uri="{FF2B5EF4-FFF2-40B4-BE49-F238E27FC236}">
                    <a16:creationId xmlns:a16="http://schemas.microsoft.com/office/drawing/2014/main" id="{2ECEAFEF-6852-A33B-0FB1-AE08C9A26318}"/>
                  </a:ext>
                </a:extLst>
              </p:cNvPr>
              <p:cNvSpPr/>
              <p:nvPr/>
            </p:nvSpPr>
            <p:spPr>
              <a:xfrm>
                <a:off x="1824495" y="1411106"/>
                <a:ext cx="16840" cy="1441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27" extrusionOk="0">
                    <a:moveTo>
                      <a:pt x="214" y="1"/>
                    </a:moveTo>
                    <a:cubicBezTo>
                      <a:pt x="71" y="1"/>
                      <a:pt x="0" y="179"/>
                      <a:pt x="107" y="275"/>
                    </a:cubicBezTo>
                    <a:cubicBezTo>
                      <a:pt x="139" y="310"/>
                      <a:pt x="180" y="326"/>
                      <a:pt x="221" y="326"/>
                    </a:cubicBezTo>
                    <a:cubicBezTo>
                      <a:pt x="302" y="326"/>
                      <a:pt x="381" y="263"/>
                      <a:pt x="381" y="167"/>
                    </a:cubicBezTo>
                    <a:cubicBezTo>
                      <a:pt x="381" y="72"/>
                      <a:pt x="310" y="1"/>
                      <a:pt x="214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9" name="Google Shape;449;p31">
                <a:extLst>
                  <a:ext uri="{FF2B5EF4-FFF2-40B4-BE49-F238E27FC236}">
                    <a16:creationId xmlns:a16="http://schemas.microsoft.com/office/drawing/2014/main" id="{2CF2D8C1-AD36-50E5-2901-654088485E48}"/>
                  </a:ext>
                </a:extLst>
              </p:cNvPr>
              <p:cNvSpPr/>
              <p:nvPr/>
            </p:nvSpPr>
            <p:spPr>
              <a:xfrm>
                <a:off x="1809374" y="1423582"/>
                <a:ext cx="15650" cy="13314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02" extrusionOk="0">
                    <a:moveTo>
                      <a:pt x="268" y="1"/>
                    </a:moveTo>
                    <a:cubicBezTo>
                      <a:pt x="244" y="1"/>
                      <a:pt x="219" y="26"/>
                      <a:pt x="236" y="51"/>
                    </a:cubicBezTo>
                    <a:cubicBezTo>
                      <a:pt x="284" y="99"/>
                      <a:pt x="272" y="170"/>
                      <a:pt x="224" y="218"/>
                    </a:cubicBezTo>
                    <a:cubicBezTo>
                      <a:pt x="209" y="229"/>
                      <a:pt x="191" y="235"/>
                      <a:pt x="173" y="235"/>
                    </a:cubicBezTo>
                    <a:cubicBezTo>
                      <a:pt x="134" y="235"/>
                      <a:pt x="93" y="211"/>
                      <a:pt x="69" y="170"/>
                    </a:cubicBezTo>
                    <a:cubicBezTo>
                      <a:pt x="64" y="165"/>
                      <a:pt x="57" y="162"/>
                      <a:pt x="50" y="162"/>
                    </a:cubicBezTo>
                    <a:cubicBezTo>
                      <a:pt x="27" y="162"/>
                      <a:pt x="0" y="190"/>
                      <a:pt x="10" y="218"/>
                    </a:cubicBezTo>
                    <a:cubicBezTo>
                      <a:pt x="45" y="265"/>
                      <a:pt x="105" y="301"/>
                      <a:pt x="176" y="301"/>
                    </a:cubicBezTo>
                    <a:cubicBezTo>
                      <a:pt x="212" y="301"/>
                      <a:pt x="236" y="289"/>
                      <a:pt x="272" y="277"/>
                    </a:cubicBezTo>
                    <a:cubicBezTo>
                      <a:pt x="343" y="206"/>
                      <a:pt x="355" y="99"/>
                      <a:pt x="295" y="15"/>
                    </a:cubicBezTo>
                    <a:cubicBezTo>
                      <a:pt x="288" y="5"/>
                      <a:pt x="278" y="1"/>
                      <a:pt x="26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0" name="Google Shape;450;p31">
                <a:extLst>
                  <a:ext uri="{FF2B5EF4-FFF2-40B4-BE49-F238E27FC236}">
                    <a16:creationId xmlns:a16="http://schemas.microsoft.com/office/drawing/2014/main" id="{0EF9CB73-13F0-192B-81A1-DC12C175B94F}"/>
                  </a:ext>
                </a:extLst>
              </p:cNvPr>
              <p:cNvSpPr/>
              <p:nvPr/>
            </p:nvSpPr>
            <p:spPr>
              <a:xfrm>
                <a:off x="1789844" y="1449945"/>
                <a:ext cx="14195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39" extrusionOk="0">
                    <a:moveTo>
                      <a:pt x="216" y="1"/>
                    </a:moveTo>
                    <a:cubicBezTo>
                      <a:pt x="182" y="1"/>
                      <a:pt x="143" y="13"/>
                      <a:pt x="107" y="37"/>
                    </a:cubicBezTo>
                    <a:cubicBezTo>
                      <a:pt x="36" y="84"/>
                      <a:pt x="0" y="156"/>
                      <a:pt x="36" y="203"/>
                    </a:cubicBezTo>
                    <a:cubicBezTo>
                      <a:pt x="54" y="227"/>
                      <a:pt x="84" y="239"/>
                      <a:pt x="118" y="239"/>
                    </a:cubicBezTo>
                    <a:cubicBezTo>
                      <a:pt x="152" y="239"/>
                      <a:pt x="191" y="227"/>
                      <a:pt x="226" y="203"/>
                    </a:cubicBezTo>
                    <a:cubicBezTo>
                      <a:pt x="298" y="156"/>
                      <a:pt x="322" y="84"/>
                      <a:pt x="298" y="37"/>
                    </a:cubicBezTo>
                    <a:cubicBezTo>
                      <a:pt x="280" y="13"/>
                      <a:pt x="250" y="1"/>
                      <a:pt x="216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1" name="Google Shape;451;p31">
                <a:extLst>
                  <a:ext uri="{FF2B5EF4-FFF2-40B4-BE49-F238E27FC236}">
                    <a16:creationId xmlns:a16="http://schemas.microsoft.com/office/drawing/2014/main" id="{6674E2B8-CCBD-01EB-AB06-8C8C4E672BE3}"/>
                  </a:ext>
                </a:extLst>
              </p:cNvPr>
              <p:cNvSpPr/>
              <p:nvPr/>
            </p:nvSpPr>
            <p:spPr>
              <a:xfrm>
                <a:off x="1839705" y="1417807"/>
                <a:ext cx="16840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290" extrusionOk="0">
                    <a:moveTo>
                      <a:pt x="191" y="1"/>
                    </a:moveTo>
                    <a:cubicBezTo>
                      <a:pt x="161" y="1"/>
                      <a:pt x="131" y="10"/>
                      <a:pt x="107" y="27"/>
                    </a:cubicBezTo>
                    <a:cubicBezTo>
                      <a:pt x="0" y="111"/>
                      <a:pt x="60" y="289"/>
                      <a:pt x="191" y="289"/>
                    </a:cubicBezTo>
                    <a:cubicBezTo>
                      <a:pt x="322" y="289"/>
                      <a:pt x="381" y="111"/>
                      <a:pt x="274" y="27"/>
                    </a:cubicBezTo>
                    <a:cubicBezTo>
                      <a:pt x="250" y="10"/>
                      <a:pt x="221" y="1"/>
                      <a:pt x="191" y="1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2" name="Google Shape;452;p31">
                <a:extLst>
                  <a:ext uri="{FF2B5EF4-FFF2-40B4-BE49-F238E27FC236}">
                    <a16:creationId xmlns:a16="http://schemas.microsoft.com/office/drawing/2014/main" id="{9267773E-3881-3D95-17CC-8ECF5F8FE8B5}"/>
                  </a:ext>
                </a:extLst>
              </p:cNvPr>
              <p:cNvSpPr/>
              <p:nvPr/>
            </p:nvSpPr>
            <p:spPr>
              <a:xfrm>
                <a:off x="1733151" y="1458894"/>
                <a:ext cx="489211" cy="549255"/>
              </a:xfrm>
              <a:custGeom>
                <a:avLst/>
                <a:gdLst/>
                <a:ahLst/>
                <a:cxnLst/>
                <a:rect l="l" t="t" r="r" b="b"/>
                <a:pathLst>
                  <a:path w="11097" h="12459" extrusionOk="0">
                    <a:moveTo>
                      <a:pt x="5584" y="2822"/>
                    </a:moveTo>
                    <a:cubicBezTo>
                      <a:pt x="5763" y="3524"/>
                      <a:pt x="5906" y="4096"/>
                      <a:pt x="6156" y="4882"/>
                    </a:cubicBezTo>
                    <a:lnTo>
                      <a:pt x="6763" y="6823"/>
                    </a:lnTo>
                    <a:lnTo>
                      <a:pt x="6192" y="7215"/>
                    </a:lnTo>
                    <a:cubicBezTo>
                      <a:pt x="6215" y="6953"/>
                      <a:pt x="6275" y="6692"/>
                      <a:pt x="6370" y="6442"/>
                    </a:cubicBezTo>
                    <a:lnTo>
                      <a:pt x="6370" y="6442"/>
                    </a:lnTo>
                    <a:cubicBezTo>
                      <a:pt x="6025" y="6668"/>
                      <a:pt x="5715" y="6918"/>
                      <a:pt x="5430" y="7204"/>
                    </a:cubicBezTo>
                    <a:cubicBezTo>
                      <a:pt x="5418" y="7001"/>
                      <a:pt x="5489" y="6799"/>
                      <a:pt x="5632" y="6656"/>
                    </a:cubicBezTo>
                    <a:cubicBezTo>
                      <a:pt x="5775" y="6513"/>
                      <a:pt x="5882" y="6334"/>
                      <a:pt x="5953" y="6156"/>
                    </a:cubicBezTo>
                    <a:lnTo>
                      <a:pt x="5953" y="6156"/>
                    </a:lnTo>
                    <a:cubicBezTo>
                      <a:pt x="5489" y="6394"/>
                      <a:pt x="5144" y="6811"/>
                      <a:pt x="4810" y="7227"/>
                    </a:cubicBezTo>
                    <a:cubicBezTo>
                      <a:pt x="4941" y="6811"/>
                      <a:pt x="5156" y="6430"/>
                      <a:pt x="5430" y="6096"/>
                    </a:cubicBezTo>
                    <a:lnTo>
                      <a:pt x="5430" y="6096"/>
                    </a:lnTo>
                    <a:cubicBezTo>
                      <a:pt x="5156" y="6227"/>
                      <a:pt x="4965" y="6477"/>
                      <a:pt x="4787" y="6727"/>
                    </a:cubicBezTo>
                    <a:lnTo>
                      <a:pt x="4334" y="7346"/>
                    </a:lnTo>
                    <a:lnTo>
                      <a:pt x="4048" y="7346"/>
                    </a:lnTo>
                    <a:lnTo>
                      <a:pt x="4822" y="4882"/>
                    </a:lnTo>
                    <a:cubicBezTo>
                      <a:pt x="5072" y="4096"/>
                      <a:pt x="5215" y="3524"/>
                      <a:pt x="5394" y="2822"/>
                    </a:cubicBezTo>
                    <a:close/>
                    <a:moveTo>
                      <a:pt x="6787" y="6930"/>
                    </a:moveTo>
                    <a:lnTo>
                      <a:pt x="6918" y="7346"/>
                    </a:lnTo>
                    <a:lnTo>
                      <a:pt x="6704" y="7346"/>
                    </a:lnTo>
                    <a:cubicBezTo>
                      <a:pt x="6727" y="7215"/>
                      <a:pt x="6763" y="7073"/>
                      <a:pt x="6787" y="6930"/>
                    </a:cubicBezTo>
                    <a:close/>
                    <a:moveTo>
                      <a:pt x="5561" y="0"/>
                    </a:moveTo>
                    <a:cubicBezTo>
                      <a:pt x="4552" y="0"/>
                      <a:pt x="3542" y="572"/>
                      <a:pt x="3144" y="1715"/>
                    </a:cubicBezTo>
                    <a:lnTo>
                      <a:pt x="84" y="10597"/>
                    </a:lnTo>
                    <a:cubicBezTo>
                      <a:pt x="24" y="10740"/>
                      <a:pt x="0" y="10894"/>
                      <a:pt x="0" y="11049"/>
                    </a:cubicBezTo>
                    <a:cubicBezTo>
                      <a:pt x="0" y="11740"/>
                      <a:pt x="512" y="12335"/>
                      <a:pt x="1203" y="12430"/>
                    </a:cubicBezTo>
                    <a:cubicBezTo>
                      <a:pt x="1276" y="12442"/>
                      <a:pt x="1349" y="12447"/>
                      <a:pt x="1421" y="12447"/>
                    </a:cubicBezTo>
                    <a:cubicBezTo>
                      <a:pt x="2020" y="12447"/>
                      <a:pt x="2571" y="12061"/>
                      <a:pt x="2763" y="11466"/>
                    </a:cubicBezTo>
                    <a:lnTo>
                      <a:pt x="3286" y="9740"/>
                    </a:lnTo>
                    <a:lnTo>
                      <a:pt x="7680" y="9740"/>
                    </a:lnTo>
                    <a:lnTo>
                      <a:pt x="8216" y="11430"/>
                    </a:lnTo>
                    <a:cubicBezTo>
                      <a:pt x="8419" y="12050"/>
                      <a:pt x="8996" y="12459"/>
                      <a:pt x="9628" y="12459"/>
                    </a:cubicBezTo>
                    <a:cubicBezTo>
                      <a:pt x="9700" y="12459"/>
                      <a:pt x="9773" y="12453"/>
                      <a:pt x="9847" y="12442"/>
                    </a:cubicBezTo>
                    <a:cubicBezTo>
                      <a:pt x="10561" y="12323"/>
                      <a:pt x="11085" y="11716"/>
                      <a:pt x="11097" y="10990"/>
                    </a:cubicBezTo>
                    <a:cubicBezTo>
                      <a:pt x="11085" y="10823"/>
                      <a:pt x="11061" y="10656"/>
                      <a:pt x="11014" y="10502"/>
                    </a:cubicBezTo>
                    <a:lnTo>
                      <a:pt x="7978" y="1715"/>
                    </a:lnTo>
                    <a:cubicBezTo>
                      <a:pt x="7579" y="572"/>
                      <a:pt x="6570" y="0"/>
                      <a:pt x="5561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3" name="Google Shape;453;p31">
                <a:extLst>
                  <a:ext uri="{FF2B5EF4-FFF2-40B4-BE49-F238E27FC236}">
                    <a16:creationId xmlns:a16="http://schemas.microsoft.com/office/drawing/2014/main" id="{7B2EF4BB-C833-FF53-0CD8-77B20C514DB6}"/>
                  </a:ext>
                </a:extLst>
              </p:cNvPr>
              <p:cNvSpPr/>
              <p:nvPr/>
            </p:nvSpPr>
            <p:spPr>
              <a:xfrm>
                <a:off x="1756252" y="1485389"/>
                <a:ext cx="441996" cy="496309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11258" extrusionOk="0">
                    <a:moveTo>
                      <a:pt x="5489" y="2042"/>
                    </a:moveTo>
                    <a:cubicBezTo>
                      <a:pt x="5668" y="2745"/>
                      <a:pt x="5799" y="3495"/>
                      <a:pt x="6049" y="4281"/>
                    </a:cubicBezTo>
                    <a:lnTo>
                      <a:pt x="6823" y="6972"/>
                    </a:lnTo>
                    <a:lnTo>
                      <a:pt x="3215" y="6972"/>
                    </a:lnTo>
                    <a:lnTo>
                      <a:pt x="3989" y="4281"/>
                    </a:lnTo>
                    <a:cubicBezTo>
                      <a:pt x="4227" y="3495"/>
                      <a:pt x="4382" y="2757"/>
                      <a:pt x="4560" y="2042"/>
                    </a:cubicBezTo>
                    <a:close/>
                    <a:moveTo>
                      <a:pt x="5032" y="1"/>
                    </a:moveTo>
                    <a:cubicBezTo>
                      <a:pt x="4123" y="1"/>
                      <a:pt x="3215" y="518"/>
                      <a:pt x="2858" y="1554"/>
                    </a:cubicBezTo>
                    <a:lnTo>
                      <a:pt x="72" y="9579"/>
                    </a:lnTo>
                    <a:cubicBezTo>
                      <a:pt x="24" y="9710"/>
                      <a:pt x="0" y="9841"/>
                      <a:pt x="0" y="9984"/>
                    </a:cubicBezTo>
                    <a:cubicBezTo>
                      <a:pt x="0" y="10686"/>
                      <a:pt x="250" y="11258"/>
                      <a:pt x="953" y="11258"/>
                    </a:cubicBezTo>
                    <a:cubicBezTo>
                      <a:pt x="1512" y="11258"/>
                      <a:pt x="2012" y="10901"/>
                      <a:pt x="2179" y="10365"/>
                    </a:cubicBezTo>
                    <a:lnTo>
                      <a:pt x="2655" y="8805"/>
                    </a:lnTo>
                    <a:lnTo>
                      <a:pt x="7180" y="8805"/>
                    </a:lnTo>
                    <a:lnTo>
                      <a:pt x="7668" y="10329"/>
                    </a:lnTo>
                    <a:cubicBezTo>
                      <a:pt x="7846" y="10877"/>
                      <a:pt x="8358" y="11246"/>
                      <a:pt x="8930" y="11258"/>
                    </a:cubicBezTo>
                    <a:cubicBezTo>
                      <a:pt x="9668" y="11258"/>
                      <a:pt x="10025" y="10663"/>
                      <a:pt x="10025" y="9924"/>
                    </a:cubicBezTo>
                    <a:cubicBezTo>
                      <a:pt x="10025" y="9770"/>
                      <a:pt x="10001" y="9627"/>
                      <a:pt x="9954" y="9484"/>
                    </a:cubicBezTo>
                    <a:lnTo>
                      <a:pt x="7215" y="1554"/>
                    </a:lnTo>
                    <a:cubicBezTo>
                      <a:pt x="6852" y="518"/>
                      <a:pt x="5941" y="1"/>
                      <a:pt x="5032" y="1"/>
                    </a:cubicBezTo>
                    <a:close/>
                  </a:path>
                </a:pathLst>
              </a:custGeom>
              <a:solidFill>
                <a:srgbClr val="F2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BA69331-7FCB-BEC3-E92F-EA285263B32D}"/>
                </a:ext>
              </a:extLst>
            </p:cNvPr>
            <p:cNvSpPr txBox="1"/>
            <p:nvPr/>
          </p:nvSpPr>
          <p:spPr>
            <a:xfrm>
              <a:off x="3869471" y="2523340"/>
              <a:ext cx="5306047" cy="803829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7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FDA4EC-A277-F10A-2771-117F04601AAB}"/>
              </a:ext>
            </a:extLst>
          </p:cNvPr>
          <p:cNvGrpSpPr/>
          <p:nvPr/>
        </p:nvGrpSpPr>
        <p:grpSpPr>
          <a:xfrm>
            <a:off x="364803" y="5097554"/>
            <a:ext cx="8973766" cy="1626618"/>
            <a:chOff x="1612674" y="5184381"/>
            <a:chExt cx="8973766" cy="1409055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BCEB223-BBFC-039C-0E5B-7C349C320707}"/>
                </a:ext>
              </a:extLst>
            </p:cNvPr>
            <p:cNvSpPr/>
            <p:nvPr/>
          </p:nvSpPr>
          <p:spPr>
            <a:xfrm>
              <a:off x="2170089" y="5479849"/>
              <a:ext cx="8416351" cy="1056924"/>
            </a:xfrm>
            <a:custGeom>
              <a:avLst/>
              <a:gdLst>
                <a:gd name="connsiteX0" fmla="*/ 0 w 8416351"/>
                <a:gd name="connsiteY0" fmla="*/ 176158 h 1056924"/>
                <a:gd name="connsiteX1" fmla="*/ 176158 w 8416351"/>
                <a:gd name="connsiteY1" fmla="*/ 0 h 1056924"/>
                <a:gd name="connsiteX2" fmla="*/ 8240193 w 8416351"/>
                <a:gd name="connsiteY2" fmla="*/ 0 h 1056924"/>
                <a:gd name="connsiteX3" fmla="*/ 8416351 w 8416351"/>
                <a:gd name="connsiteY3" fmla="*/ 176158 h 1056924"/>
                <a:gd name="connsiteX4" fmla="*/ 8416351 w 8416351"/>
                <a:gd name="connsiteY4" fmla="*/ 880766 h 1056924"/>
                <a:gd name="connsiteX5" fmla="*/ 8240193 w 8416351"/>
                <a:gd name="connsiteY5" fmla="*/ 1056924 h 1056924"/>
                <a:gd name="connsiteX6" fmla="*/ 176158 w 8416351"/>
                <a:gd name="connsiteY6" fmla="*/ 1056924 h 1056924"/>
                <a:gd name="connsiteX7" fmla="*/ 0 w 8416351"/>
                <a:gd name="connsiteY7" fmla="*/ 880766 h 1056924"/>
                <a:gd name="connsiteX8" fmla="*/ 0 w 8416351"/>
                <a:gd name="connsiteY8" fmla="*/ 176158 h 105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6351" h="1056924" fill="none" extrusionOk="0">
                  <a:moveTo>
                    <a:pt x="0" y="176158"/>
                  </a:moveTo>
                  <a:cubicBezTo>
                    <a:pt x="7893" y="86111"/>
                    <a:pt x="87871" y="12775"/>
                    <a:pt x="176158" y="0"/>
                  </a:cubicBezTo>
                  <a:cubicBezTo>
                    <a:pt x="3287664" y="-168267"/>
                    <a:pt x="7429709" y="-42953"/>
                    <a:pt x="8240193" y="0"/>
                  </a:cubicBezTo>
                  <a:cubicBezTo>
                    <a:pt x="8338451" y="1100"/>
                    <a:pt x="8416199" y="76805"/>
                    <a:pt x="8416351" y="176158"/>
                  </a:cubicBezTo>
                  <a:cubicBezTo>
                    <a:pt x="8447587" y="400663"/>
                    <a:pt x="8400357" y="608119"/>
                    <a:pt x="8416351" y="880766"/>
                  </a:cubicBezTo>
                  <a:cubicBezTo>
                    <a:pt x="8419209" y="975368"/>
                    <a:pt x="8344736" y="1073000"/>
                    <a:pt x="8240193" y="1056924"/>
                  </a:cubicBezTo>
                  <a:cubicBezTo>
                    <a:pt x="5621790" y="1125149"/>
                    <a:pt x="3127106" y="1067800"/>
                    <a:pt x="176158" y="1056924"/>
                  </a:cubicBezTo>
                  <a:cubicBezTo>
                    <a:pt x="80438" y="1059435"/>
                    <a:pt x="14419" y="970632"/>
                    <a:pt x="0" y="880766"/>
                  </a:cubicBezTo>
                  <a:cubicBezTo>
                    <a:pt x="2431" y="685142"/>
                    <a:pt x="20249" y="458778"/>
                    <a:pt x="0" y="176158"/>
                  </a:cubicBezTo>
                  <a:close/>
                </a:path>
                <a:path w="8416351" h="1056924" stroke="0" extrusionOk="0">
                  <a:moveTo>
                    <a:pt x="0" y="176158"/>
                  </a:moveTo>
                  <a:cubicBezTo>
                    <a:pt x="-1824" y="70834"/>
                    <a:pt x="77632" y="2937"/>
                    <a:pt x="176158" y="0"/>
                  </a:cubicBezTo>
                  <a:cubicBezTo>
                    <a:pt x="3423790" y="163917"/>
                    <a:pt x="5828000" y="128764"/>
                    <a:pt x="8240193" y="0"/>
                  </a:cubicBezTo>
                  <a:cubicBezTo>
                    <a:pt x="8345984" y="5674"/>
                    <a:pt x="8417788" y="84358"/>
                    <a:pt x="8416351" y="176158"/>
                  </a:cubicBezTo>
                  <a:cubicBezTo>
                    <a:pt x="8468870" y="513959"/>
                    <a:pt x="8372524" y="656074"/>
                    <a:pt x="8416351" y="880766"/>
                  </a:cubicBezTo>
                  <a:cubicBezTo>
                    <a:pt x="8408151" y="993363"/>
                    <a:pt x="8337518" y="1059432"/>
                    <a:pt x="8240193" y="1056924"/>
                  </a:cubicBezTo>
                  <a:cubicBezTo>
                    <a:pt x="7110429" y="1034942"/>
                    <a:pt x="3876525" y="982036"/>
                    <a:pt x="176158" y="1056924"/>
                  </a:cubicBezTo>
                  <a:cubicBezTo>
                    <a:pt x="95668" y="1050394"/>
                    <a:pt x="-2288" y="982049"/>
                    <a:pt x="0" y="880766"/>
                  </a:cubicBezTo>
                  <a:cubicBezTo>
                    <a:pt x="47304" y="724577"/>
                    <a:pt x="4060" y="391678"/>
                    <a:pt x="0" y="176158"/>
                  </a:cubicBezTo>
                  <a:close/>
                </a:path>
              </a:pathLst>
            </a:custGeom>
            <a:ln w="38100">
              <a:extLst>
                <a:ext uri="{C807C97D-BFC1-408E-A445-0C87EB9F89A2}">
                  <ask:lineSketchStyleProps xmlns:ask="http://schemas.microsoft.com/office/drawing/2018/sketchyshapes" xmlns="" sd="1872881490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56" name="Google Shape;293;p27">
              <a:extLst>
                <a:ext uri="{FF2B5EF4-FFF2-40B4-BE49-F238E27FC236}">
                  <a16:creationId xmlns:a16="http://schemas.microsoft.com/office/drawing/2014/main" id="{B38CC949-5A8F-FBF2-2724-6B274FFD5872}"/>
                </a:ext>
              </a:extLst>
            </p:cNvPr>
            <p:cNvGrpSpPr/>
            <p:nvPr/>
          </p:nvGrpSpPr>
          <p:grpSpPr>
            <a:xfrm rot="21403310">
              <a:off x="1612674" y="5184381"/>
              <a:ext cx="1724419" cy="1409055"/>
              <a:chOff x="3676506" y="1404273"/>
              <a:chExt cx="792384" cy="610489"/>
            </a:xfrm>
          </p:grpSpPr>
          <p:sp>
            <p:nvSpPr>
              <p:cNvPr id="58" name="Google Shape;294;p27">
                <a:extLst>
                  <a:ext uri="{FF2B5EF4-FFF2-40B4-BE49-F238E27FC236}">
                    <a16:creationId xmlns:a16="http://schemas.microsoft.com/office/drawing/2014/main" id="{5445B8A5-8E71-9E7B-6A66-09F29937C07A}"/>
                  </a:ext>
                </a:extLst>
              </p:cNvPr>
              <p:cNvSpPr/>
              <p:nvPr/>
            </p:nvSpPr>
            <p:spPr>
              <a:xfrm>
                <a:off x="3899885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1158" y="1"/>
                    </a:moveTo>
                    <a:cubicBezTo>
                      <a:pt x="1024" y="1"/>
                      <a:pt x="906" y="30"/>
                      <a:pt x="810" y="96"/>
                    </a:cubicBezTo>
                    <a:cubicBezTo>
                      <a:pt x="0" y="656"/>
                      <a:pt x="1096" y="3644"/>
                      <a:pt x="1096" y="3644"/>
                    </a:cubicBezTo>
                    <a:lnTo>
                      <a:pt x="4025" y="1620"/>
                    </a:lnTo>
                    <a:cubicBezTo>
                      <a:pt x="4025" y="1620"/>
                      <a:pt x="2155" y="1"/>
                      <a:pt x="1158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9" name="Google Shape;295;p27">
                <a:extLst>
                  <a:ext uri="{FF2B5EF4-FFF2-40B4-BE49-F238E27FC236}">
                    <a16:creationId xmlns:a16="http://schemas.microsoft.com/office/drawing/2014/main" id="{9EEE9F9F-D655-1B30-13F3-B5425978D731}"/>
                  </a:ext>
                </a:extLst>
              </p:cNvPr>
              <p:cNvSpPr/>
              <p:nvPr/>
            </p:nvSpPr>
            <p:spPr>
              <a:xfrm>
                <a:off x="3935065" y="1440820"/>
                <a:ext cx="121807" cy="10994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494" extrusionOk="0">
                    <a:moveTo>
                      <a:pt x="798" y="0"/>
                    </a:moveTo>
                    <a:cubicBezTo>
                      <a:pt x="706" y="0"/>
                      <a:pt x="625" y="20"/>
                      <a:pt x="560" y="65"/>
                    </a:cubicBezTo>
                    <a:cubicBezTo>
                      <a:pt x="0" y="446"/>
                      <a:pt x="750" y="2494"/>
                      <a:pt x="750" y="2494"/>
                    </a:cubicBezTo>
                    <a:lnTo>
                      <a:pt x="2762" y="1113"/>
                    </a:lnTo>
                    <a:cubicBezTo>
                      <a:pt x="2762" y="1113"/>
                      <a:pt x="1483" y="0"/>
                      <a:pt x="798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0" name="Google Shape;296;p27">
                <a:extLst>
                  <a:ext uri="{FF2B5EF4-FFF2-40B4-BE49-F238E27FC236}">
                    <a16:creationId xmlns:a16="http://schemas.microsoft.com/office/drawing/2014/main" id="{22380462-FAF3-A75E-46E0-2AEAFA216527}"/>
                  </a:ext>
                </a:extLst>
              </p:cNvPr>
              <p:cNvSpPr/>
              <p:nvPr/>
            </p:nvSpPr>
            <p:spPr>
              <a:xfrm>
                <a:off x="4228450" y="1404273"/>
                <a:ext cx="177442" cy="16069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3645" extrusionOk="0">
                    <a:moveTo>
                      <a:pt x="2856" y="1"/>
                    </a:moveTo>
                    <a:cubicBezTo>
                      <a:pt x="1861" y="1"/>
                      <a:pt x="1" y="1620"/>
                      <a:pt x="1" y="1620"/>
                    </a:cubicBezTo>
                    <a:lnTo>
                      <a:pt x="2918" y="3644"/>
                    </a:lnTo>
                    <a:cubicBezTo>
                      <a:pt x="2918" y="3644"/>
                      <a:pt x="4025" y="656"/>
                      <a:pt x="3203" y="96"/>
                    </a:cubicBezTo>
                    <a:cubicBezTo>
                      <a:pt x="3108" y="30"/>
                      <a:pt x="2990" y="1"/>
                      <a:pt x="2856" y="1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1" name="Google Shape;297;p27">
                <a:extLst>
                  <a:ext uri="{FF2B5EF4-FFF2-40B4-BE49-F238E27FC236}">
                    <a16:creationId xmlns:a16="http://schemas.microsoft.com/office/drawing/2014/main" id="{93D0F105-7B11-0D15-6ABC-E32F4E4DE5A3}"/>
                  </a:ext>
                </a:extLst>
              </p:cNvPr>
              <p:cNvSpPr/>
              <p:nvPr/>
            </p:nvSpPr>
            <p:spPr>
              <a:xfrm>
                <a:off x="4246834" y="1437601"/>
                <a:ext cx="126524" cy="11475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603" extrusionOk="0">
                    <a:moveTo>
                      <a:pt x="2044" y="0"/>
                    </a:moveTo>
                    <a:cubicBezTo>
                      <a:pt x="1338" y="0"/>
                      <a:pt x="0" y="1162"/>
                      <a:pt x="0" y="1162"/>
                    </a:cubicBezTo>
                    <a:lnTo>
                      <a:pt x="2084" y="2603"/>
                    </a:lnTo>
                    <a:cubicBezTo>
                      <a:pt x="2084" y="2603"/>
                      <a:pt x="2870" y="471"/>
                      <a:pt x="2286" y="67"/>
                    </a:cubicBezTo>
                    <a:cubicBezTo>
                      <a:pt x="2220" y="21"/>
                      <a:pt x="2138" y="0"/>
                      <a:pt x="2044" y="0"/>
                    </a:cubicBezTo>
                    <a:close/>
                  </a:path>
                </a:pathLst>
              </a:custGeom>
              <a:solidFill>
                <a:srgbClr val="DE62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2" name="Google Shape;298;p27">
                <a:extLst>
                  <a:ext uri="{FF2B5EF4-FFF2-40B4-BE49-F238E27FC236}">
                    <a16:creationId xmlns:a16="http://schemas.microsoft.com/office/drawing/2014/main" id="{22449808-B52E-57B1-D3AC-750D562C62A3}"/>
                  </a:ext>
                </a:extLst>
              </p:cNvPr>
              <p:cNvSpPr/>
              <p:nvPr/>
            </p:nvSpPr>
            <p:spPr>
              <a:xfrm>
                <a:off x="3891994" y="1453648"/>
                <a:ext cx="480306" cy="560673"/>
              </a:xfrm>
              <a:custGeom>
                <a:avLst/>
                <a:gdLst/>
                <a:ahLst/>
                <a:cxnLst/>
                <a:rect l="l" t="t" r="r" b="b"/>
                <a:pathLst>
                  <a:path w="10895" h="12718" extrusionOk="0">
                    <a:moveTo>
                      <a:pt x="5966" y="0"/>
                    </a:moveTo>
                    <a:cubicBezTo>
                      <a:pt x="5311" y="0"/>
                      <a:pt x="4668" y="84"/>
                      <a:pt x="4049" y="262"/>
                    </a:cubicBezTo>
                    <a:cubicBezTo>
                      <a:pt x="3954" y="298"/>
                      <a:pt x="3858" y="322"/>
                      <a:pt x="3763" y="357"/>
                    </a:cubicBezTo>
                    <a:cubicBezTo>
                      <a:pt x="3573" y="429"/>
                      <a:pt x="3394" y="500"/>
                      <a:pt x="3215" y="595"/>
                    </a:cubicBezTo>
                    <a:cubicBezTo>
                      <a:pt x="3120" y="631"/>
                      <a:pt x="3037" y="679"/>
                      <a:pt x="2954" y="726"/>
                    </a:cubicBezTo>
                    <a:cubicBezTo>
                      <a:pt x="1084" y="1750"/>
                      <a:pt x="1" y="3822"/>
                      <a:pt x="1" y="6453"/>
                    </a:cubicBezTo>
                    <a:cubicBezTo>
                      <a:pt x="1" y="8751"/>
                      <a:pt x="715" y="10537"/>
                      <a:pt x="2120" y="11597"/>
                    </a:cubicBezTo>
                    <a:cubicBezTo>
                      <a:pt x="2668" y="12002"/>
                      <a:pt x="3299" y="12299"/>
                      <a:pt x="3954" y="12466"/>
                    </a:cubicBezTo>
                    <a:cubicBezTo>
                      <a:pt x="4568" y="12633"/>
                      <a:pt x="5202" y="12717"/>
                      <a:pt x="5839" y="12717"/>
                    </a:cubicBezTo>
                    <a:cubicBezTo>
                      <a:pt x="5881" y="12717"/>
                      <a:pt x="5923" y="12717"/>
                      <a:pt x="5966" y="12716"/>
                    </a:cubicBezTo>
                    <a:cubicBezTo>
                      <a:pt x="6168" y="12716"/>
                      <a:pt x="6383" y="12704"/>
                      <a:pt x="6597" y="12692"/>
                    </a:cubicBezTo>
                    <a:cubicBezTo>
                      <a:pt x="6799" y="12680"/>
                      <a:pt x="7014" y="12656"/>
                      <a:pt x="7228" y="12621"/>
                    </a:cubicBezTo>
                    <a:cubicBezTo>
                      <a:pt x="9073" y="12323"/>
                      <a:pt x="10895" y="11406"/>
                      <a:pt x="10895" y="9775"/>
                    </a:cubicBezTo>
                    <a:cubicBezTo>
                      <a:pt x="10895" y="9239"/>
                      <a:pt x="10609" y="8727"/>
                      <a:pt x="10133" y="8466"/>
                    </a:cubicBezTo>
                    <a:cubicBezTo>
                      <a:pt x="9907" y="8335"/>
                      <a:pt x="9645" y="8263"/>
                      <a:pt x="9383" y="8263"/>
                    </a:cubicBezTo>
                    <a:cubicBezTo>
                      <a:pt x="8204" y="8263"/>
                      <a:pt x="8085" y="9394"/>
                      <a:pt x="7192" y="9966"/>
                    </a:cubicBezTo>
                    <a:cubicBezTo>
                      <a:pt x="7073" y="10037"/>
                      <a:pt x="6942" y="10097"/>
                      <a:pt x="6811" y="10144"/>
                    </a:cubicBezTo>
                    <a:cubicBezTo>
                      <a:pt x="6565" y="10230"/>
                      <a:pt x="6309" y="10277"/>
                      <a:pt x="6052" y="10277"/>
                    </a:cubicBezTo>
                    <a:cubicBezTo>
                      <a:pt x="6024" y="10277"/>
                      <a:pt x="5995" y="10276"/>
                      <a:pt x="5966" y="10275"/>
                    </a:cubicBezTo>
                    <a:cubicBezTo>
                      <a:pt x="5945" y="10276"/>
                      <a:pt x="5925" y="10276"/>
                      <a:pt x="5904" y="10276"/>
                    </a:cubicBezTo>
                    <a:cubicBezTo>
                      <a:pt x="5473" y="10276"/>
                      <a:pt x="5055" y="10157"/>
                      <a:pt x="4680" y="9930"/>
                    </a:cubicBezTo>
                    <a:cubicBezTo>
                      <a:pt x="4644" y="9906"/>
                      <a:pt x="4608" y="9882"/>
                      <a:pt x="4573" y="9847"/>
                    </a:cubicBezTo>
                    <a:cubicBezTo>
                      <a:pt x="4489" y="9799"/>
                      <a:pt x="4418" y="9739"/>
                      <a:pt x="4358" y="9680"/>
                    </a:cubicBezTo>
                    <a:cubicBezTo>
                      <a:pt x="4323" y="9644"/>
                      <a:pt x="4287" y="9608"/>
                      <a:pt x="4251" y="9573"/>
                    </a:cubicBezTo>
                    <a:cubicBezTo>
                      <a:pt x="3644" y="8954"/>
                      <a:pt x="3251" y="7894"/>
                      <a:pt x="3251" y="6299"/>
                    </a:cubicBezTo>
                    <a:cubicBezTo>
                      <a:pt x="3251" y="4917"/>
                      <a:pt x="3549" y="3953"/>
                      <a:pt x="4049" y="3322"/>
                    </a:cubicBezTo>
                    <a:cubicBezTo>
                      <a:pt x="4097" y="3262"/>
                      <a:pt x="4156" y="3191"/>
                      <a:pt x="4227" y="3132"/>
                    </a:cubicBezTo>
                    <a:cubicBezTo>
                      <a:pt x="4251" y="3096"/>
                      <a:pt x="4287" y="3060"/>
                      <a:pt x="4323" y="3024"/>
                    </a:cubicBezTo>
                    <a:cubicBezTo>
                      <a:pt x="4763" y="2642"/>
                      <a:pt x="5328" y="2429"/>
                      <a:pt x="5918" y="2429"/>
                    </a:cubicBezTo>
                    <a:cubicBezTo>
                      <a:pt x="5934" y="2429"/>
                      <a:pt x="5950" y="2429"/>
                      <a:pt x="5966" y="2429"/>
                    </a:cubicBezTo>
                    <a:cubicBezTo>
                      <a:pt x="5988" y="2428"/>
                      <a:pt x="6011" y="2428"/>
                      <a:pt x="6033" y="2428"/>
                    </a:cubicBezTo>
                    <a:cubicBezTo>
                      <a:pt x="6369" y="2428"/>
                      <a:pt x="6713" y="2510"/>
                      <a:pt x="7025" y="2655"/>
                    </a:cubicBezTo>
                    <a:cubicBezTo>
                      <a:pt x="7240" y="2762"/>
                      <a:pt x="7430" y="2905"/>
                      <a:pt x="7597" y="3084"/>
                    </a:cubicBezTo>
                    <a:cubicBezTo>
                      <a:pt x="7823" y="3334"/>
                      <a:pt x="8014" y="3608"/>
                      <a:pt x="8240" y="3822"/>
                    </a:cubicBezTo>
                    <a:cubicBezTo>
                      <a:pt x="8481" y="4086"/>
                      <a:pt x="8833" y="4239"/>
                      <a:pt x="9199" y="4239"/>
                    </a:cubicBezTo>
                    <a:cubicBezTo>
                      <a:pt x="9213" y="4239"/>
                      <a:pt x="9226" y="4239"/>
                      <a:pt x="9240" y="4239"/>
                    </a:cubicBezTo>
                    <a:cubicBezTo>
                      <a:pt x="9585" y="4239"/>
                      <a:pt x="9907" y="4120"/>
                      <a:pt x="10169" y="3905"/>
                    </a:cubicBezTo>
                    <a:cubicBezTo>
                      <a:pt x="10204" y="3882"/>
                      <a:pt x="10240" y="3846"/>
                      <a:pt x="10276" y="3822"/>
                    </a:cubicBezTo>
                    <a:cubicBezTo>
                      <a:pt x="10550" y="3536"/>
                      <a:pt x="10716" y="3167"/>
                      <a:pt x="10704" y="2774"/>
                    </a:cubicBezTo>
                    <a:cubicBezTo>
                      <a:pt x="10704" y="2191"/>
                      <a:pt x="10454" y="1643"/>
                      <a:pt x="10014" y="1262"/>
                    </a:cubicBezTo>
                    <a:cubicBezTo>
                      <a:pt x="9788" y="1060"/>
                      <a:pt x="9538" y="881"/>
                      <a:pt x="9264" y="738"/>
                    </a:cubicBezTo>
                    <a:cubicBezTo>
                      <a:pt x="8299" y="226"/>
                      <a:pt x="7025" y="0"/>
                      <a:pt x="5966" y="0"/>
                    </a:cubicBezTo>
                    <a:close/>
                  </a:path>
                </a:pathLst>
              </a:custGeom>
              <a:solidFill>
                <a:srgbClr val="EFD8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3" name="Google Shape;299;p27">
                <a:extLst>
                  <a:ext uri="{FF2B5EF4-FFF2-40B4-BE49-F238E27FC236}">
                    <a16:creationId xmlns:a16="http://schemas.microsoft.com/office/drawing/2014/main" id="{987AB54E-F596-F312-7384-958823E42375}"/>
                  </a:ext>
                </a:extLst>
              </p:cNvPr>
              <p:cNvSpPr/>
              <p:nvPr/>
            </p:nvSpPr>
            <p:spPr>
              <a:xfrm>
                <a:off x="3676506" y="1453648"/>
                <a:ext cx="721482" cy="561114"/>
              </a:xfrm>
              <a:custGeom>
                <a:avLst/>
                <a:gdLst/>
                <a:ahLst/>
                <a:cxnLst/>
                <a:rect l="l" t="t" r="r" b="b"/>
                <a:pathLst>
                  <a:path w="15783" h="12728" extrusionOk="0">
                    <a:moveTo>
                      <a:pt x="10854" y="465"/>
                    </a:moveTo>
                    <a:cubicBezTo>
                      <a:pt x="12628" y="465"/>
                      <a:pt x="15128" y="1179"/>
                      <a:pt x="15128" y="2774"/>
                    </a:cubicBezTo>
                    <a:cubicBezTo>
                      <a:pt x="15140" y="3315"/>
                      <a:pt x="14699" y="3763"/>
                      <a:pt x="14161" y="3763"/>
                    </a:cubicBezTo>
                    <a:cubicBezTo>
                      <a:pt x="14154" y="3763"/>
                      <a:pt x="14147" y="3763"/>
                      <a:pt x="14140" y="3763"/>
                    </a:cubicBezTo>
                    <a:cubicBezTo>
                      <a:pt x="13699" y="3763"/>
                      <a:pt x="13509" y="3560"/>
                      <a:pt x="13176" y="3143"/>
                    </a:cubicBezTo>
                    <a:cubicBezTo>
                      <a:pt x="12759" y="2643"/>
                      <a:pt x="12199" y="1953"/>
                      <a:pt x="10854" y="1953"/>
                    </a:cubicBezTo>
                    <a:cubicBezTo>
                      <a:pt x="8865" y="1953"/>
                      <a:pt x="7675" y="3584"/>
                      <a:pt x="7675" y="6310"/>
                    </a:cubicBezTo>
                    <a:cubicBezTo>
                      <a:pt x="7675" y="10430"/>
                      <a:pt x="10116" y="10751"/>
                      <a:pt x="10854" y="10751"/>
                    </a:cubicBezTo>
                    <a:cubicBezTo>
                      <a:pt x="12259" y="10751"/>
                      <a:pt x="12830" y="9989"/>
                      <a:pt x="13259" y="9442"/>
                    </a:cubicBezTo>
                    <a:cubicBezTo>
                      <a:pt x="13616" y="8966"/>
                      <a:pt x="13818" y="8739"/>
                      <a:pt x="14283" y="8739"/>
                    </a:cubicBezTo>
                    <a:cubicBezTo>
                      <a:pt x="14854" y="8739"/>
                      <a:pt x="15307" y="9204"/>
                      <a:pt x="15307" y="9775"/>
                    </a:cubicBezTo>
                    <a:cubicBezTo>
                      <a:pt x="15307" y="11466"/>
                      <a:pt x="12652" y="12240"/>
                      <a:pt x="10854" y="12240"/>
                    </a:cubicBezTo>
                    <a:cubicBezTo>
                      <a:pt x="9068" y="12240"/>
                      <a:pt x="7687" y="11728"/>
                      <a:pt x="6758" y="10728"/>
                    </a:cubicBezTo>
                    <a:lnTo>
                      <a:pt x="6818" y="10680"/>
                    </a:lnTo>
                    <a:cubicBezTo>
                      <a:pt x="7195" y="10274"/>
                      <a:pt x="6857" y="9711"/>
                      <a:pt x="6411" y="9711"/>
                    </a:cubicBezTo>
                    <a:cubicBezTo>
                      <a:pt x="6308" y="9711"/>
                      <a:pt x="6199" y="9741"/>
                      <a:pt x="6091" y="9811"/>
                    </a:cubicBezTo>
                    <a:cubicBezTo>
                      <a:pt x="5603" y="8918"/>
                      <a:pt x="5353" y="7787"/>
                      <a:pt x="5353" y="6453"/>
                    </a:cubicBezTo>
                    <a:cubicBezTo>
                      <a:pt x="5353" y="2810"/>
                      <a:pt x="7508" y="465"/>
                      <a:pt x="10854" y="465"/>
                    </a:cubicBezTo>
                    <a:close/>
                    <a:moveTo>
                      <a:pt x="10854" y="0"/>
                    </a:moveTo>
                    <a:cubicBezTo>
                      <a:pt x="7187" y="0"/>
                      <a:pt x="4877" y="2631"/>
                      <a:pt x="4877" y="6453"/>
                    </a:cubicBezTo>
                    <a:cubicBezTo>
                      <a:pt x="4877" y="7882"/>
                      <a:pt x="5151" y="9108"/>
                      <a:pt x="5698" y="10085"/>
                    </a:cubicBezTo>
                    <a:cubicBezTo>
                      <a:pt x="5437" y="10194"/>
                      <a:pt x="5081" y="10263"/>
                      <a:pt x="4740" y="10263"/>
                    </a:cubicBezTo>
                    <a:cubicBezTo>
                      <a:pt x="4413" y="10263"/>
                      <a:pt x="4098" y="10200"/>
                      <a:pt x="3889" y="10049"/>
                    </a:cubicBezTo>
                    <a:cubicBezTo>
                      <a:pt x="3448" y="9739"/>
                      <a:pt x="3698" y="8989"/>
                      <a:pt x="3996" y="8430"/>
                    </a:cubicBezTo>
                    <a:cubicBezTo>
                      <a:pt x="5091" y="6370"/>
                      <a:pt x="4484" y="5037"/>
                      <a:pt x="3555" y="4477"/>
                    </a:cubicBezTo>
                    <a:cubicBezTo>
                      <a:pt x="3168" y="4247"/>
                      <a:pt x="2730" y="4138"/>
                      <a:pt x="2295" y="4138"/>
                    </a:cubicBezTo>
                    <a:cubicBezTo>
                      <a:pt x="1512" y="4138"/>
                      <a:pt x="741" y="4493"/>
                      <a:pt x="305" y="5144"/>
                    </a:cubicBezTo>
                    <a:cubicBezTo>
                      <a:pt x="0" y="5592"/>
                      <a:pt x="393" y="6040"/>
                      <a:pt x="795" y="6040"/>
                    </a:cubicBezTo>
                    <a:cubicBezTo>
                      <a:pt x="959" y="6040"/>
                      <a:pt x="1125" y="5966"/>
                      <a:pt x="1245" y="5787"/>
                    </a:cubicBezTo>
                    <a:cubicBezTo>
                      <a:pt x="1467" y="5458"/>
                      <a:pt x="1884" y="5277"/>
                      <a:pt x="2303" y="5277"/>
                    </a:cubicBezTo>
                    <a:cubicBezTo>
                      <a:pt x="2537" y="5277"/>
                      <a:pt x="2771" y="5334"/>
                      <a:pt x="2972" y="5453"/>
                    </a:cubicBezTo>
                    <a:cubicBezTo>
                      <a:pt x="3603" y="5834"/>
                      <a:pt x="3615" y="6727"/>
                      <a:pt x="2996" y="7906"/>
                    </a:cubicBezTo>
                    <a:cubicBezTo>
                      <a:pt x="2019" y="9728"/>
                      <a:pt x="2722" y="10609"/>
                      <a:pt x="3222" y="10978"/>
                    </a:cubicBezTo>
                    <a:cubicBezTo>
                      <a:pt x="3644" y="11244"/>
                      <a:pt x="4128" y="11397"/>
                      <a:pt x="4636" y="11397"/>
                    </a:cubicBezTo>
                    <a:cubicBezTo>
                      <a:pt x="4672" y="11397"/>
                      <a:pt x="4709" y="11396"/>
                      <a:pt x="4746" y="11394"/>
                    </a:cubicBezTo>
                    <a:cubicBezTo>
                      <a:pt x="4769" y="11395"/>
                      <a:pt x="4793" y="11395"/>
                      <a:pt x="4816" y="11395"/>
                    </a:cubicBezTo>
                    <a:cubicBezTo>
                      <a:pt x="5351" y="11395"/>
                      <a:pt x="5874" y="11264"/>
                      <a:pt x="6353" y="11013"/>
                    </a:cubicBezTo>
                    <a:cubicBezTo>
                      <a:pt x="7365" y="12121"/>
                      <a:pt x="8865" y="12728"/>
                      <a:pt x="10854" y="12728"/>
                    </a:cubicBezTo>
                    <a:cubicBezTo>
                      <a:pt x="13009" y="12728"/>
                      <a:pt x="15771" y="11787"/>
                      <a:pt x="15771" y="9787"/>
                    </a:cubicBezTo>
                    <a:cubicBezTo>
                      <a:pt x="15783" y="8954"/>
                      <a:pt x="15116" y="8275"/>
                      <a:pt x="14283" y="8263"/>
                    </a:cubicBezTo>
                    <a:cubicBezTo>
                      <a:pt x="12711" y="8263"/>
                      <a:pt x="13009" y="10275"/>
                      <a:pt x="10854" y="10275"/>
                    </a:cubicBezTo>
                    <a:cubicBezTo>
                      <a:pt x="9389" y="10275"/>
                      <a:pt x="8139" y="9132"/>
                      <a:pt x="8139" y="6310"/>
                    </a:cubicBezTo>
                    <a:cubicBezTo>
                      <a:pt x="8139" y="3572"/>
                      <a:pt x="9318" y="2441"/>
                      <a:pt x="10854" y="2441"/>
                    </a:cubicBezTo>
                    <a:cubicBezTo>
                      <a:pt x="12914" y="2441"/>
                      <a:pt x="12640" y="4251"/>
                      <a:pt x="14128" y="4251"/>
                    </a:cubicBezTo>
                    <a:cubicBezTo>
                      <a:pt x="14938" y="4251"/>
                      <a:pt x="15604" y="3584"/>
                      <a:pt x="15604" y="2774"/>
                    </a:cubicBezTo>
                    <a:cubicBezTo>
                      <a:pt x="15604" y="834"/>
                      <a:pt x="12854" y="0"/>
                      <a:pt x="10854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4" name="Google Shape;300;p27">
                <a:extLst>
                  <a:ext uri="{FF2B5EF4-FFF2-40B4-BE49-F238E27FC236}">
                    <a16:creationId xmlns:a16="http://schemas.microsoft.com/office/drawing/2014/main" id="{C99FF2D7-AEDB-E8AA-D96C-B0831D9F0B2E}"/>
                  </a:ext>
                </a:extLst>
              </p:cNvPr>
              <p:cNvSpPr/>
              <p:nvPr/>
            </p:nvSpPr>
            <p:spPr>
              <a:xfrm>
                <a:off x="4049465" y="1507167"/>
                <a:ext cx="42057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14" extrusionOk="0">
                    <a:moveTo>
                      <a:pt x="548" y="1"/>
                    </a:moveTo>
                    <a:cubicBezTo>
                      <a:pt x="191" y="1"/>
                      <a:pt x="1" y="441"/>
                      <a:pt x="263" y="691"/>
                    </a:cubicBezTo>
                    <a:cubicBezTo>
                      <a:pt x="343" y="776"/>
                      <a:pt x="444" y="813"/>
                      <a:pt x="543" y="813"/>
                    </a:cubicBezTo>
                    <a:cubicBezTo>
                      <a:pt x="751" y="813"/>
                      <a:pt x="953" y="647"/>
                      <a:pt x="953" y="405"/>
                    </a:cubicBezTo>
                    <a:cubicBezTo>
                      <a:pt x="953" y="179"/>
                      <a:pt x="775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5" name="Google Shape;301;p27">
                <a:extLst>
                  <a:ext uri="{FF2B5EF4-FFF2-40B4-BE49-F238E27FC236}">
                    <a16:creationId xmlns:a16="http://schemas.microsoft.com/office/drawing/2014/main" id="{A2DDAAEE-D088-561E-1BDB-ED07EB38E91A}"/>
                  </a:ext>
                </a:extLst>
              </p:cNvPr>
              <p:cNvSpPr/>
              <p:nvPr/>
            </p:nvSpPr>
            <p:spPr>
              <a:xfrm>
                <a:off x="4140809" y="1511223"/>
                <a:ext cx="53563" cy="23806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540" extrusionOk="0">
                    <a:moveTo>
                      <a:pt x="1103" y="1"/>
                    </a:moveTo>
                    <a:cubicBezTo>
                      <a:pt x="1054" y="1"/>
                      <a:pt x="1006" y="34"/>
                      <a:pt x="1000" y="99"/>
                    </a:cubicBezTo>
                    <a:cubicBezTo>
                      <a:pt x="989" y="182"/>
                      <a:pt x="953" y="254"/>
                      <a:pt x="893" y="313"/>
                    </a:cubicBezTo>
                    <a:cubicBezTo>
                      <a:pt x="810" y="278"/>
                      <a:pt x="739" y="242"/>
                      <a:pt x="679" y="171"/>
                    </a:cubicBezTo>
                    <a:cubicBezTo>
                      <a:pt x="655" y="153"/>
                      <a:pt x="628" y="144"/>
                      <a:pt x="603" y="144"/>
                    </a:cubicBezTo>
                    <a:cubicBezTo>
                      <a:pt x="578" y="144"/>
                      <a:pt x="554" y="153"/>
                      <a:pt x="536" y="171"/>
                    </a:cubicBezTo>
                    <a:cubicBezTo>
                      <a:pt x="465" y="230"/>
                      <a:pt x="405" y="278"/>
                      <a:pt x="334" y="325"/>
                    </a:cubicBezTo>
                    <a:cubicBezTo>
                      <a:pt x="262" y="278"/>
                      <a:pt x="215" y="194"/>
                      <a:pt x="215" y="111"/>
                    </a:cubicBezTo>
                    <a:cubicBezTo>
                      <a:pt x="215" y="40"/>
                      <a:pt x="161" y="4"/>
                      <a:pt x="107" y="4"/>
                    </a:cubicBezTo>
                    <a:cubicBezTo>
                      <a:pt x="54" y="4"/>
                      <a:pt x="0" y="40"/>
                      <a:pt x="0" y="111"/>
                    </a:cubicBezTo>
                    <a:cubicBezTo>
                      <a:pt x="0" y="266"/>
                      <a:pt x="72" y="409"/>
                      <a:pt x="203" y="504"/>
                    </a:cubicBezTo>
                    <a:cubicBezTo>
                      <a:pt x="234" y="523"/>
                      <a:pt x="269" y="531"/>
                      <a:pt x="304" y="531"/>
                    </a:cubicBezTo>
                    <a:cubicBezTo>
                      <a:pt x="403" y="531"/>
                      <a:pt x="511" y="470"/>
                      <a:pt x="608" y="409"/>
                    </a:cubicBezTo>
                    <a:cubicBezTo>
                      <a:pt x="679" y="480"/>
                      <a:pt x="786" y="528"/>
                      <a:pt x="905" y="540"/>
                    </a:cubicBezTo>
                    <a:cubicBezTo>
                      <a:pt x="929" y="528"/>
                      <a:pt x="965" y="516"/>
                      <a:pt x="989" y="492"/>
                    </a:cubicBezTo>
                    <a:cubicBezTo>
                      <a:pt x="1120" y="409"/>
                      <a:pt x="1203" y="254"/>
                      <a:pt x="1215" y="99"/>
                    </a:cubicBezTo>
                    <a:cubicBezTo>
                      <a:pt x="1203" y="34"/>
                      <a:pt x="1152" y="1"/>
                      <a:pt x="1103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6" name="Google Shape;302;p27">
                <a:extLst>
                  <a:ext uri="{FF2B5EF4-FFF2-40B4-BE49-F238E27FC236}">
                    <a16:creationId xmlns:a16="http://schemas.microsoft.com/office/drawing/2014/main" id="{07621602-8F5C-D40D-B3D9-0D0FFA8B6C82}"/>
                  </a:ext>
                </a:extLst>
              </p:cNvPr>
              <p:cNvSpPr/>
              <p:nvPr/>
            </p:nvSpPr>
            <p:spPr>
              <a:xfrm>
                <a:off x="4225320" y="1507167"/>
                <a:ext cx="42013" cy="35885"/>
              </a:xfrm>
              <a:custGeom>
                <a:avLst/>
                <a:gdLst/>
                <a:ahLst/>
                <a:cxnLst/>
                <a:rect l="l" t="t" r="r" b="b"/>
                <a:pathLst>
                  <a:path w="953" h="814" extrusionOk="0">
                    <a:moveTo>
                      <a:pt x="548" y="1"/>
                    </a:moveTo>
                    <a:cubicBezTo>
                      <a:pt x="191" y="1"/>
                      <a:pt x="0" y="441"/>
                      <a:pt x="262" y="691"/>
                    </a:cubicBezTo>
                    <a:cubicBezTo>
                      <a:pt x="343" y="776"/>
                      <a:pt x="443" y="813"/>
                      <a:pt x="542" y="813"/>
                    </a:cubicBezTo>
                    <a:cubicBezTo>
                      <a:pt x="750" y="813"/>
                      <a:pt x="953" y="647"/>
                      <a:pt x="953" y="405"/>
                    </a:cubicBezTo>
                    <a:cubicBezTo>
                      <a:pt x="953" y="179"/>
                      <a:pt x="774" y="1"/>
                      <a:pt x="54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7" name="Google Shape;303;p27">
                <a:extLst>
                  <a:ext uri="{FF2B5EF4-FFF2-40B4-BE49-F238E27FC236}">
                    <a16:creationId xmlns:a16="http://schemas.microsoft.com/office/drawing/2014/main" id="{E9C6D847-17E5-72E9-2FAC-72E324C449CD}"/>
                  </a:ext>
                </a:extLst>
              </p:cNvPr>
              <p:cNvSpPr/>
              <p:nvPr/>
            </p:nvSpPr>
            <p:spPr>
              <a:xfrm>
                <a:off x="4003264" y="1538556"/>
                <a:ext cx="53078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84" extrusionOk="0">
                    <a:moveTo>
                      <a:pt x="102" y="1"/>
                    </a:moveTo>
                    <a:cubicBezTo>
                      <a:pt x="61" y="1"/>
                      <a:pt x="23" y="34"/>
                      <a:pt x="13" y="86"/>
                    </a:cubicBezTo>
                    <a:cubicBezTo>
                      <a:pt x="1" y="134"/>
                      <a:pt x="37" y="182"/>
                      <a:pt x="84" y="193"/>
                    </a:cubicBezTo>
                    <a:lnTo>
                      <a:pt x="1061" y="384"/>
                    </a:lnTo>
                    <a:lnTo>
                      <a:pt x="1072" y="384"/>
                    </a:lnTo>
                    <a:cubicBezTo>
                      <a:pt x="1192" y="372"/>
                      <a:pt x="1203" y="217"/>
                      <a:pt x="1096" y="193"/>
                    </a:cubicBezTo>
                    <a:lnTo>
                      <a:pt x="120" y="3"/>
                    </a:lnTo>
                    <a:cubicBezTo>
                      <a:pt x="114" y="1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8" name="Google Shape;304;p27">
                <a:extLst>
                  <a:ext uri="{FF2B5EF4-FFF2-40B4-BE49-F238E27FC236}">
                    <a16:creationId xmlns:a16="http://schemas.microsoft.com/office/drawing/2014/main" id="{3CC276B9-C69E-3552-4465-F18ED642D03A}"/>
                  </a:ext>
                </a:extLst>
              </p:cNvPr>
              <p:cNvSpPr/>
              <p:nvPr/>
            </p:nvSpPr>
            <p:spPr>
              <a:xfrm>
                <a:off x="3998547" y="1560731"/>
                <a:ext cx="54621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20" y="191"/>
                    </a:lnTo>
                    <a:cubicBezTo>
                      <a:pt x="1239" y="191"/>
                      <a:pt x="1239" y="0"/>
                      <a:pt x="1120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9" name="Google Shape;305;p27">
                <a:extLst>
                  <a:ext uri="{FF2B5EF4-FFF2-40B4-BE49-F238E27FC236}">
                    <a16:creationId xmlns:a16="http://schemas.microsoft.com/office/drawing/2014/main" id="{26D31304-E984-A156-EFE6-28C16C6ABFE6}"/>
                  </a:ext>
                </a:extLst>
              </p:cNvPr>
              <p:cNvSpPr/>
              <p:nvPr/>
            </p:nvSpPr>
            <p:spPr>
              <a:xfrm>
                <a:off x="4264688" y="1538556"/>
                <a:ext cx="51976" cy="16929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384" extrusionOk="0">
                    <a:moveTo>
                      <a:pt x="1078" y="1"/>
                    </a:moveTo>
                    <a:cubicBezTo>
                      <a:pt x="1072" y="1"/>
                      <a:pt x="1066" y="1"/>
                      <a:pt x="1060" y="3"/>
                    </a:cubicBezTo>
                    <a:lnTo>
                      <a:pt x="84" y="193"/>
                    </a:lnTo>
                    <a:cubicBezTo>
                      <a:pt x="36" y="193"/>
                      <a:pt x="0" y="241"/>
                      <a:pt x="12" y="301"/>
                    </a:cubicBezTo>
                    <a:cubicBezTo>
                      <a:pt x="12" y="348"/>
                      <a:pt x="60" y="384"/>
                      <a:pt x="107" y="384"/>
                    </a:cubicBezTo>
                    <a:lnTo>
                      <a:pt x="119" y="372"/>
                    </a:lnTo>
                    <a:lnTo>
                      <a:pt x="1096" y="193"/>
                    </a:lnTo>
                    <a:cubicBezTo>
                      <a:pt x="1143" y="182"/>
                      <a:pt x="1179" y="134"/>
                      <a:pt x="1167" y="86"/>
                    </a:cubicBezTo>
                    <a:cubicBezTo>
                      <a:pt x="1157" y="34"/>
                      <a:pt x="1119" y="1"/>
                      <a:pt x="1078" y="1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0" name="Google Shape;306;p27">
                <a:extLst>
                  <a:ext uri="{FF2B5EF4-FFF2-40B4-BE49-F238E27FC236}">
                    <a16:creationId xmlns:a16="http://schemas.microsoft.com/office/drawing/2014/main" id="{E98ABBB1-18A8-35B9-3860-5C9C14DD6D73}"/>
                  </a:ext>
                </a:extLst>
              </p:cNvPr>
              <p:cNvSpPr/>
              <p:nvPr/>
            </p:nvSpPr>
            <p:spPr>
              <a:xfrm>
                <a:off x="4266760" y="1560731"/>
                <a:ext cx="54665" cy="842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91" extrusionOk="0">
                    <a:moveTo>
                      <a:pt x="132" y="0"/>
                    </a:moveTo>
                    <a:cubicBezTo>
                      <a:pt x="1" y="0"/>
                      <a:pt x="1" y="191"/>
                      <a:pt x="132" y="191"/>
                    </a:cubicBezTo>
                    <a:lnTo>
                      <a:pt x="1108" y="191"/>
                    </a:lnTo>
                    <a:cubicBezTo>
                      <a:pt x="1239" y="191"/>
                      <a:pt x="1239" y="0"/>
                      <a:pt x="1108" y="0"/>
                    </a:cubicBezTo>
                    <a:close/>
                  </a:path>
                </a:pathLst>
              </a:custGeom>
              <a:solidFill>
                <a:srgbClr val="8046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1" name="Google Shape;307;p27">
                <a:extLst>
                  <a:ext uri="{FF2B5EF4-FFF2-40B4-BE49-F238E27FC236}">
                    <a16:creationId xmlns:a16="http://schemas.microsoft.com/office/drawing/2014/main" id="{54175451-D514-C055-90A4-203ACE0D804F}"/>
                  </a:ext>
                </a:extLst>
              </p:cNvPr>
              <p:cNvSpPr/>
              <p:nvPr/>
            </p:nvSpPr>
            <p:spPr>
              <a:xfrm>
                <a:off x="4362292" y="1636821"/>
                <a:ext cx="66172" cy="56341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1278" extrusionOk="0">
                    <a:moveTo>
                      <a:pt x="858" y="0"/>
                    </a:moveTo>
                    <a:cubicBezTo>
                      <a:pt x="287" y="0"/>
                      <a:pt x="1" y="691"/>
                      <a:pt x="406" y="1096"/>
                    </a:cubicBezTo>
                    <a:cubicBezTo>
                      <a:pt x="535" y="1222"/>
                      <a:pt x="694" y="1278"/>
                      <a:pt x="850" y="1278"/>
                    </a:cubicBezTo>
                    <a:cubicBezTo>
                      <a:pt x="1182" y="1278"/>
                      <a:pt x="1501" y="1024"/>
                      <a:pt x="1501" y="643"/>
                    </a:cubicBezTo>
                    <a:cubicBezTo>
                      <a:pt x="1501" y="286"/>
                      <a:pt x="1215" y="0"/>
                      <a:pt x="858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2" name="Google Shape;308;p27">
                <a:extLst>
                  <a:ext uri="{FF2B5EF4-FFF2-40B4-BE49-F238E27FC236}">
                    <a16:creationId xmlns:a16="http://schemas.microsoft.com/office/drawing/2014/main" id="{794F76E6-F9B9-009C-FB11-AFEF729C4E36}"/>
                  </a:ext>
                </a:extLst>
              </p:cNvPr>
              <p:cNvSpPr/>
              <p:nvPr/>
            </p:nvSpPr>
            <p:spPr>
              <a:xfrm>
                <a:off x="4407435" y="1615308"/>
                <a:ext cx="28391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60" extrusionOk="0">
                    <a:moveTo>
                      <a:pt x="370" y="0"/>
                    </a:moveTo>
                    <a:cubicBezTo>
                      <a:pt x="120" y="0"/>
                      <a:pt x="1" y="298"/>
                      <a:pt x="167" y="477"/>
                    </a:cubicBezTo>
                    <a:cubicBezTo>
                      <a:pt x="225" y="534"/>
                      <a:pt x="295" y="560"/>
                      <a:pt x="363" y="560"/>
                    </a:cubicBezTo>
                    <a:cubicBezTo>
                      <a:pt x="507" y="560"/>
                      <a:pt x="644" y="447"/>
                      <a:pt x="644" y="286"/>
                    </a:cubicBezTo>
                    <a:cubicBezTo>
                      <a:pt x="644" y="131"/>
                      <a:pt x="525" y="0"/>
                      <a:pt x="37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3" name="Google Shape;309;p27">
                <a:extLst>
                  <a:ext uri="{FF2B5EF4-FFF2-40B4-BE49-F238E27FC236}">
                    <a16:creationId xmlns:a16="http://schemas.microsoft.com/office/drawing/2014/main" id="{50CC958B-A41E-E411-DD4B-7A50D912F278}"/>
                  </a:ext>
                </a:extLst>
              </p:cNvPr>
              <p:cNvSpPr/>
              <p:nvPr/>
            </p:nvSpPr>
            <p:spPr>
              <a:xfrm>
                <a:off x="4375430" y="1608960"/>
                <a:ext cx="28920" cy="2433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552" extrusionOk="0">
                    <a:moveTo>
                      <a:pt x="389" y="1"/>
                    </a:moveTo>
                    <a:cubicBezTo>
                      <a:pt x="383" y="1"/>
                      <a:pt x="376" y="1"/>
                      <a:pt x="370" y="1"/>
                    </a:cubicBezTo>
                    <a:cubicBezTo>
                      <a:pt x="119" y="1"/>
                      <a:pt x="0" y="299"/>
                      <a:pt x="179" y="466"/>
                    </a:cubicBezTo>
                    <a:cubicBezTo>
                      <a:pt x="234" y="525"/>
                      <a:pt x="305" y="551"/>
                      <a:pt x="375" y="551"/>
                    </a:cubicBezTo>
                    <a:cubicBezTo>
                      <a:pt x="517" y="551"/>
                      <a:pt x="655" y="443"/>
                      <a:pt x="655" y="275"/>
                    </a:cubicBezTo>
                    <a:cubicBezTo>
                      <a:pt x="644" y="127"/>
                      <a:pt x="534" y="1"/>
                      <a:pt x="38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4" name="Google Shape;310;p27">
                <a:extLst>
                  <a:ext uri="{FF2B5EF4-FFF2-40B4-BE49-F238E27FC236}">
                    <a16:creationId xmlns:a16="http://schemas.microsoft.com/office/drawing/2014/main" id="{F2737650-0A22-3F17-EC6D-B3DE1AC85E5D}"/>
                  </a:ext>
                </a:extLst>
              </p:cNvPr>
              <p:cNvSpPr/>
              <p:nvPr/>
            </p:nvSpPr>
            <p:spPr>
              <a:xfrm>
                <a:off x="4427406" y="1639951"/>
                <a:ext cx="28876" cy="24688"/>
              </a:xfrm>
              <a:custGeom>
                <a:avLst/>
                <a:gdLst/>
                <a:ahLst/>
                <a:cxnLst/>
                <a:rect l="l" t="t" r="r" b="b"/>
                <a:pathLst>
                  <a:path w="655" h="560" extrusionOk="0">
                    <a:moveTo>
                      <a:pt x="369" y="1"/>
                    </a:moveTo>
                    <a:cubicBezTo>
                      <a:pt x="119" y="1"/>
                      <a:pt x="0" y="299"/>
                      <a:pt x="179" y="477"/>
                    </a:cubicBezTo>
                    <a:cubicBezTo>
                      <a:pt x="232" y="534"/>
                      <a:pt x="300" y="560"/>
                      <a:pt x="368" y="560"/>
                    </a:cubicBezTo>
                    <a:cubicBezTo>
                      <a:pt x="512" y="560"/>
                      <a:pt x="655" y="445"/>
                      <a:pt x="655" y="275"/>
                    </a:cubicBezTo>
                    <a:cubicBezTo>
                      <a:pt x="655" y="120"/>
                      <a:pt x="524" y="1"/>
                      <a:pt x="369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5" name="Google Shape;311;p27">
                <a:extLst>
                  <a:ext uri="{FF2B5EF4-FFF2-40B4-BE49-F238E27FC236}">
                    <a16:creationId xmlns:a16="http://schemas.microsoft.com/office/drawing/2014/main" id="{F6408E10-FCBB-3BE6-6FB2-B15743887AA4}"/>
                  </a:ext>
                </a:extLst>
              </p:cNvPr>
              <p:cNvSpPr/>
              <p:nvPr/>
            </p:nvSpPr>
            <p:spPr>
              <a:xfrm>
                <a:off x="4411139" y="1559144"/>
                <a:ext cx="57222" cy="4307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977" extrusionOk="0">
                    <a:moveTo>
                      <a:pt x="655" y="0"/>
                    </a:moveTo>
                    <a:cubicBezTo>
                      <a:pt x="530" y="0"/>
                      <a:pt x="405" y="48"/>
                      <a:pt x="310" y="143"/>
                    </a:cubicBezTo>
                    <a:cubicBezTo>
                      <a:pt x="0" y="453"/>
                      <a:pt x="226" y="977"/>
                      <a:pt x="655" y="977"/>
                    </a:cubicBezTo>
                    <a:cubicBezTo>
                      <a:pt x="1084" y="977"/>
                      <a:pt x="1298" y="453"/>
                      <a:pt x="1000" y="143"/>
                    </a:cubicBezTo>
                    <a:cubicBezTo>
                      <a:pt x="905" y="48"/>
                      <a:pt x="780" y="0"/>
                      <a:pt x="655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6" name="Google Shape;312;p27">
                <a:extLst>
                  <a:ext uri="{FF2B5EF4-FFF2-40B4-BE49-F238E27FC236}">
                    <a16:creationId xmlns:a16="http://schemas.microsoft.com/office/drawing/2014/main" id="{4B4AD3FA-EFD3-7F10-EC91-598EDFD040CB}"/>
                  </a:ext>
                </a:extLst>
              </p:cNvPr>
              <p:cNvSpPr/>
              <p:nvPr/>
            </p:nvSpPr>
            <p:spPr>
              <a:xfrm>
                <a:off x="4420044" y="1538556"/>
                <a:ext cx="25217" cy="1851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0" extrusionOk="0">
                    <a:moveTo>
                      <a:pt x="280" y="0"/>
                    </a:moveTo>
                    <a:cubicBezTo>
                      <a:pt x="227" y="0"/>
                      <a:pt x="173" y="21"/>
                      <a:pt x="131" y="63"/>
                    </a:cubicBezTo>
                    <a:cubicBezTo>
                      <a:pt x="0" y="193"/>
                      <a:pt x="96" y="420"/>
                      <a:pt x="286" y="420"/>
                    </a:cubicBezTo>
                    <a:cubicBezTo>
                      <a:pt x="477" y="420"/>
                      <a:pt x="572" y="193"/>
                      <a:pt x="429" y="63"/>
                    </a:cubicBezTo>
                    <a:cubicBezTo>
                      <a:pt x="387" y="21"/>
                      <a:pt x="334" y="0"/>
                      <a:pt x="280" y="0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7" name="Google Shape;313;p27">
                <a:extLst>
                  <a:ext uri="{FF2B5EF4-FFF2-40B4-BE49-F238E27FC236}">
                    <a16:creationId xmlns:a16="http://schemas.microsoft.com/office/drawing/2014/main" id="{2BE6A232-4057-49D8-5E98-80064C70F3E2}"/>
                  </a:ext>
                </a:extLst>
              </p:cNvPr>
              <p:cNvSpPr/>
              <p:nvPr/>
            </p:nvSpPr>
            <p:spPr>
              <a:xfrm>
                <a:off x="4399059" y="1552178"/>
                <a:ext cx="25217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72" h="421" extrusionOk="0">
                    <a:moveTo>
                      <a:pt x="292" y="1"/>
                    </a:moveTo>
                    <a:cubicBezTo>
                      <a:pt x="238" y="1"/>
                      <a:pt x="185" y="21"/>
                      <a:pt x="143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76" y="420"/>
                      <a:pt x="572" y="194"/>
                      <a:pt x="441" y="63"/>
                    </a:cubicBezTo>
                    <a:cubicBezTo>
                      <a:pt x="399" y="21"/>
                      <a:pt x="345" y="1"/>
                      <a:pt x="292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8" name="Google Shape;314;p27">
                <a:extLst>
                  <a:ext uri="{FF2B5EF4-FFF2-40B4-BE49-F238E27FC236}">
                    <a16:creationId xmlns:a16="http://schemas.microsoft.com/office/drawing/2014/main" id="{8142CA0F-805E-E6B3-D8DC-D8DD9622B79B}"/>
                  </a:ext>
                </a:extLst>
              </p:cNvPr>
              <p:cNvSpPr/>
              <p:nvPr/>
            </p:nvSpPr>
            <p:spPr>
              <a:xfrm>
                <a:off x="4444202" y="1541157"/>
                <a:ext cx="24688" cy="18560"/>
              </a:xfrm>
              <a:custGeom>
                <a:avLst/>
                <a:gdLst/>
                <a:ahLst/>
                <a:cxnLst/>
                <a:rect l="l" t="t" r="r" b="b"/>
                <a:pathLst>
                  <a:path w="560" h="421" extrusionOk="0">
                    <a:moveTo>
                      <a:pt x="280" y="1"/>
                    </a:moveTo>
                    <a:cubicBezTo>
                      <a:pt x="226" y="1"/>
                      <a:pt x="173" y="21"/>
                      <a:pt x="131" y="63"/>
                    </a:cubicBezTo>
                    <a:cubicBezTo>
                      <a:pt x="0" y="194"/>
                      <a:pt x="95" y="420"/>
                      <a:pt x="286" y="420"/>
                    </a:cubicBezTo>
                    <a:cubicBezTo>
                      <a:pt x="464" y="420"/>
                      <a:pt x="560" y="194"/>
                      <a:pt x="429" y="63"/>
                    </a:cubicBezTo>
                    <a:cubicBezTo>
                      <a:pt x="387" y="21"/>
                      <a:pt x="334" y="1"/>
                      <a:pt x="280" y="1"/>
                    </a:cubicBezTo>
                    <a:close/>
                  </a:path>
                </a:pathLst>
              </a:custGeom>
              <a:solidFill>
                <a:srgbClr val="49C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7F94FC-A3B1-8B1A-249E-7C18AF058245}"/>
                </a:ext>
              </a:extLst>
            </p:cNvPr>
            <p:cNvSpPr txBox="1"/>
            <p:nvPr/>
          </p:nvSpPr>
          <p:spPr>
            <a:xfrm>
              <a:off x="3877638" y="5564860"/>
              <a:ext cx="5306047" cy="825927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9</a:t>
              </a:r>
              <a:endParaRPr kumimoji="0" lang="vi-VN" sz="5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79" name="Google Shape;1408;p39">
            <a:extLst>
              <a:ext uri="{FF2B5EF4-FFF2-40B4-BE49-F238E27FC236}">
                <a16:creationId xmlns:a16="http://schemas.microsoft.com/office/drawing/2014/main" id="{35C9ED2D-3065-1429-522E-9A75A0CC80BF}"/>
              </a:ext>
            </a:extLst>
          </p:cNvPr>
          <p:cNvGrpSpPr/>
          <p:nvPr/>
        </p:nvGrpSpPr>
        <p:grpSpPr>
          <a:xfrm flipH="1">
            <a:off x="7150118" y="5348371"/>
            <a:ext cx="1805754" cy="1610631"/>
            <a:chOff x="2178000" y="1370575"/>
            <a:chExt cx="1417475" cy="1417450"/>
          </a:xfrm>
        </p:grpSpPr>
        <p:sp>
          <p:nvSpPr>
            <p:cNvPr id="80" name="Google Shape;1409;p39">
              <a:extLst>
                <a:ext uri="{FF2B5EF4-FFF2-40B4-BE49-F238E27FC236}">
                  <a16:creationId xmlns:a16="http://schemas.microsoft.com/office/drawing/2014/main" id="{9BC4F281-F2DE-9434-CE29-21D094A3851C}"/>
                </a:ext>
              </a:extLst>
            </p:cNvPr>
            <p:cNvSpPr/>
            <p:nvPr/>
          </p:nvSpPr>
          <p:spPr>
            <a:xfrm>
              <a:off x="2437575" y="1615825"/>
              <a:ext cx="926925" cy="926925"/>
            </a:xfrm>
            <a:custGeom>
              <a:avLst/>
              <a:gdLst/>
              <a:ahLst/>
              <a:cxnLst/>
              <a:rect l="l" t="t" r="r" b="b"/>
              <a:pathLst>
                <a:path w="37077" h="37077" extrusionOk="0">
                  <a:moveTo>
                    <a:pt x="18538" y="1"/>
                  </a:moveTo>
                  <a:cubicBezTo>
                    <a:pt x="8299" y="1"/>
                    <a:pt x="0" y="8300"/>
                    <a:pt x="0" y="18539"/>
                  </a:cubicBezTo>
                  <a:cubicBezTo>
                    <a:pt x="0" y="28778"/>
                    <a:pt x="8299" y="37077"/>
                    <a:pt x="18538" y="37077"/>
                  </a:cubicBezTo>
                  <a:cubicBezTo>
                    <a:pt x="28778" y="37077"/>
                    <a:pt x="37076" y="28778"/>
                    <a:pt x="37076" y="18539"/>
                  </a:cubicBezTo>
                  <a:cubicBezTo>
                    <a:pt x="37076" y="8300"/>
                    <a:pt x="28778" y="1"/>
                    <a:pt x="18538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410;p39">
              <a:extLst>
                <a:ext uri="{FF2B5EF4-FFF2-40B4-BE49-F238E27FC236}">
                  <a16:creationId xmlns:a16="http://schemas.microsoft.com/office/drawing/2014/main" id="{7CBDEB4E-FB39-4F32-6B18-2FDDF368C8D8}"/>
                </a:ext>
              </a:extLst>
            </p:cNvPr>
            <p:cNvSpPr/>
            <p:nvPr/>
          </p:nvSpPr>
          <p:spPr>
            <a:xfrm>
              <a:off x="2725998" y="1974523"/>
              <a:ext cx="37100" cy="73041"/>
            </a:xfrm>
            <a:custGeom>
              <a:avLst/>
              <a:gdLst/>
              <a:ahLst/>
              <a:cxnLst/>
              <a:rect l="l" t="t" r="r" b="b"/>
              <a:pathLst>
                <a:path w="1120" h="2205" extrusionOk="0">
                  <a:moveTo>
                    <a:pt x="547" y="1"/>
                  </a:moveTo>
                  <a:cubicBezTo>
                    <a:pt x="543" y="1"/>
                    <a:pt x="540" y="1"/>
                    <a:pt x="536" y="1"/>
                  </a:cubicBezTo>
                  <a:cubicBezTo>
                    <a:pt x="239" y="13"/>
                    <a:pt x="1" y="501"/>
                    <a:pt x="13" y="1120"/>
                  </a:cubicBezTo>
                  <a:cubicBezTo>
                    <a:pt x="24" y="1720"/>
                    <a:pt x="280" y="2204"/>
                    <a:pt x="573" y="2204"/>
                  </a:cubicBezTo>
                  <a:cubicBezTo>
                    <a:pt x="577" y="2204"/>
                    <a:pt x="581" y="2204"/>
                    <a:pt x="584" y="2204"/>
                  </a:cubicBezTo>
                  <a:cubicBezTo>
                    <a:pt x="882" y="2204"/>
                    <a:pt x="1120" y="1704"/>
                    <a:pt x="1108" y="1097"/>
                  </a:cubicBezTo>
                  <a:cubicBezTo>
                    <a:pt x="1096" y="496"/>
                    <a:pt x="840" y="1"/>
                    <a:pt x="54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411;p39">
              <a:extLst>
                <a:ext uri="{FF2B5EF4-FFF2-40B4-BE49-F238E27FC236}">
                  <a16:creationId xmlns:a16="http://schemas.microsoft.com/office/drawing/2014/main" id="{DD2A5313-519F-17A8-0BD9-97CF3D16DFE3}"/>
                </a:ext>
              </a:extLst>
            </p:cNvPr>
            <p:cNvSpPr/>
            <p:nvPr/>
          </p:nvSpPr>
          <p:spPr>
            <a:xfrm>
              <a:off x="3037174" y="1967832"/>
              <a:ext cx="37100" cy="73405"/>
            </a:xfrm>
            <a:custGeom>
              <a:avLst/>
              <a:gdLst/>
              <a:ahLst/>
              <a:cxnLst/>
              <a:rect l="l" t="t" r="r" b="b"/>
              <a:pathLst>
                <a:path w="1120" h="2216" extrusionOk="0">
                  <a:moveTo>
                    <a:pt x="537" y="1"/>
                  </a:moveTo>
                  <a:cubicBezTo>
                    <a:pt x="239" y="13"/>
                    <a:pt x="1" y="513"/>
                    <a:pt x="25" y="1120"/>
                  </a:cubicBezTo>
                  <a:cubicBezTo>
                    <a:pt x="36" y="1727"/>
                    <a:pt x="286" y="2215"/>
                    <a:pt x="584" y="2215"/>
                  </a:cubicBezTo>
                  <a:cubicBezTo>
                    <a:pt x="894" y="2203"/>
                    <a:pt x="1120" y="1703"/>
                    <a:pt x="1108" y="1096"/>
                  </a:cubicBezTo>
                  <a:cubicBezTo>
                    <a:pt x="1096" y="501"/>
                    <a:pt x="846" y="1"/>
                    <a:pt x="53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412;p39">
              <a:extLst>
                <a:ext uri="{FF2B5EF4-FFF2-40B4-BE49-F238E27FC236}">
                  <a16:creationId xmlns:a16="http://schemas.microsoft.com/office/drawing/2014/main" id="{80B67492-4BDB-CE50-DF7E-74363D67320F}"/>
                </a:ext>
              </a:extLst>
            </p:cNvPr>
            <p:cNvSpPr/>
            <p:nvPr/>
          </p:nvSpPr>
          <p:spPr>
            <a:xfrm>
              <a:off x="2841173" y="2079427"/>
              <a:ext cx="120708" cy="48992"/>
            </a:xfrm>
            <a:custGeom>
              <a:avLst/>
              <a:gdLst/>
              <a:ahLst/>
              <a:cxnLst/>
              <a:rect l="l" t="t" r="r" b="b"/>
              <a:pathLst>
                <a:path w="3644" h="1479" extrusionOk="0">
                  <a:moveTo>
                    <a:pt x="3617" y="1"/>
                  </a:moveTo>
                  <a:cubicBezTo>
                    <a:pt x="3578" y="1"/>
                    <a:pt x="3458" y="223"/>
                    <a:pt x="3191" y="525"/>
                  </a:cubicBezTo>
                  <a:cubicBezTo>
                    <a:pt x="3036" y="704"/>
                    <a:pt x="2858" y="870"/>
                    <a:pt x="2655" y="989"/>
                  </a:cubicBezTo>
                  <a:cubicBezTo>
                    <a:pt x="2417" y="1144"/>
                    <a:pt x="2143" y="1228"/>
                    <a:pt x="1858" y="1251"/>
                  </a:cubicBezTo>
                  <a:cubicBezTo>
                    <a:pt x="1834" y="1252"/>
                    <a:pt x="1810" y="1253"/>
                    <a:pt x="1786" y="1253"/>
                  </a:cubicBezTo>
                  <a:cubicBezTo>
                    <a:pt x="1525" y="1253"/>
                    <a:pt x="1265" y="1193"/>
                    <a:pt x="1036" y="1073"/>
                  </a:cubicBezTo>
                  <a:cubicBezTo>
                    <a:pt x="822" y="978"/>
                    <a:pt x="631" y="835"/>
                    <a:pt x="465" y="668"/>
                  </a:cubicBezTo>
                  <a:cubicBezTo>
                    <a:pt x="192" y="384"/>
                    <a:pt x="82" y="143"/>
                    <a:pt x="41" y="143"/>
                  </a:cubicBezTo>
                  <a:cubicBezTo>
                    <a:pt x="39" y="143"/>
                    <a:pt x="38" y="143"/>
                    <a:pt x="36" y="144"/>
                  </a:cubicBezTo>
                  <a:cubicBezTo>
                    <a:pt x="0" y="156"/>
                    <a:pt x="60" y="418"/>
                    <a:pt x="334" y="775"/>
                  </a:cubicBezTo>
                  <a:cubicBezTo>
                    <a:pt x="500" y="978"/>
                    <a:pt x="703" y="1144"/>
                    <a:pt x="929" y="1263"/>
                  </a:cubicBezTo>
                  <a:cubicBezTo>
                    <a:pt x="1194" y="1407"/>
                    <a:pt x="1490" y="1479"/>
                    <a:pt x="1789" y="1479"/>
                  </a:cubicBezTo>
                  <a:cubicBezTo>
                    <a:pt x="1812" y="1479"/>
                    <a:pt x="1835" y="1478"/>
                    <a:pt x="1858" y="1478"/>
                  </a:cubicBezTo>
                  <a:cubicBezTo>
                    <a:pt x="2191" y="1466"/>
                    <a:pt x="2501" y="1359"/>
                    <a:pt x="2763" y="1168"/>
                  </a:cubicBezTo>
                  <a:cubicBezTo>
                    <a:pt x="2977" y="1025"/>
                    <a:pt x="3167" y="847"/>
                    <a:pt x="3322" y="632"/>
                  </a:cubicBezTo>
                  <a:cubicBezTo>
                    <a:pt x="3572" y="275"/>
                    <a:pt x="3644" y="13"/>
                    <a:pt x="3620" y="1"/>
                  </a:cubicBezTo>
                  <a:cubicBezTo>
                    <a:pt x="3619" y="1"/>
                    <a:pt x="3618" y="1"/>
                    <a:pt x="3617" y="1"/>
                  </a:cubicBezTo>
                  <a:close/>
                </a:path>
              </a:pathLst>
            </a:custGeom>
            <a:solidFill>
              <a:srgbClr val="80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413;p39">
              <a:extLst>
                <a:ext uri="{FF2B5EF4-FFF2-40B4-BE49-F238E27FC236}">
                  <a16:creationId xmlns:a16="http://schemas.microsoft.com/office/drawing/2014/main" id="{4B8F8EAE-4563-E7CA-465E-CF932451D454}"/>
                </a:ext>
              </a:extLst>
            </p:cNvPr>
            <p:cNvSpPr/>
            <p:nvPr/>
          </p:nvSpPr>
          <p:spPr>
            <a:xfrm>
              <a:off x="2644775" y="2060116"/>
              <a:ext cx="143564" cy="122331"/>
            </a:xfrm>
            <a:custGeom>
              <a:avLst/>
              <a:gdLst/>
              <a:ahLst/>
              <a:cxnLst/>
              <a:rect l="l" t="t" r="r" b="b"/>
              <a:pathLst>
                <a:path w="4334" h="3693" extrusionOk="0">
                  <a:moveTo>
                    <a:pt x="2182" y="0"/>
                  </a:moveTo>
                  <a:cubicBezTo>
                    <a:pt x="2165" y="0"/>
                    <a:pt x="2148" y="1"/>
                    <a:pt x="2131" y="1"/>
                  </a:cubicBezTo>
                  <a:cubicBezTo>
                    <a:pt x="941" y="25"/>
                    <a:pt x="0" y="870"/>
                    <a:pt x="24" y="1894"/>
                  </a:cubicBezTo>
                  <a:cubicBezTo>
                    <a:pt x="36" y="2891"/>
                    <a:pt x="984" y="3692"/>
                    <a:pt x="2151" y="3692"/>
                  </a:cubicBezTo>
                  <a:cubicBezTo>
                    <a:pt x="2168" y="3692"/>
                    <a:pt x="2186" y="3692"/>
                    <a:pt x="2203" y="3692"/>
                  </a:cubicBezTo>
                  <a:cubicBezTo>
                    <a:pt x="3393" y="3668"/>
                    <a:pt x="4334" y="2823"/>
                    <a:pt x="4322" y="1799"/>
                  </a:cubicBezTo>
                  <a:cubicBezTo>
                    <a:pt x="4299" y="801"/>
                    <a:pt x="3338" y="0"/>
                    <a:pt x="2182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414;p39">
              <a:extLst>
                <a:ext uri="{FF2B5EF4-FFF2-40B4-BE49-F238E27FC236}">
                  <a16:creationId xmlns:a16="http://schemas.microsoft.com/office/drawing/2014/main" id="{39BF3084-BED9-863C-BB10-3DD4CED884FF}"/>
                </a:ext>
              </a:extLst>
            </p:cNvPr>
            <p:cNvSpPr/>
            <p:nvPr/>
          </p:nvSpPr>
          <p:spPr>
            <a:xfrm>
              <a:off x="3015080" y="2052232"/>
              <a:ext cx="143994" cy="122728"/>
            </a:xfrm>
            <a:custGeom>
              <a:avLst/>
              <a:gdLst/>
              <a:ahLst/>
              <a:cxnLst/>
              <a:rect l="l" t="t" r="r" b="b"/>
              <a:pathLst>
                <a:path w="4347" h="3705" extrusionOk="0">
                  <a:moveTo>
                    <a:pt x="2183" y="0"/>
                  </a:moveTo>
                  <a:cubicBezTo>
                    <a:pt x="2166" y="0"/>
                    <a:pt x="2149" y="0"/>
                    <a:pt x="2132" y="1"/>
                  </a:cubicBezTo>
                  <a:cubicBezTo>
                    <a:pt x="953" y="25"/>
                    <a:pt x="1" y="870"/>
                    <a:pt x="25" y="1894"/>
                  </a:cubicBezTo>
                  <a:cubicBezTo>
                    <a:pt x="48" y="2903"/>
                    <a:pt x="997" y="3704"/>
                    <a:pt x="2164" y="3704"/>
                  </a:cubicBezTo>
                  <a:cubicBezTo>
                    <a:pt x="2181" y="3704"/>
                    <a:pt x="2198" y="3704"/>
                    <a:pt x="2216" y="3704"/>
                  </a:cubicBezTo>
                  <a:cubicBezTo>
                    <a:pt x="3394" y="3680"/>
                    <a:pt x="4347" y="2823"/>
                    <a:pt x="4323" y="1810"/>
                  </a:cubicBezTo>
                  <a:cubicBezTo>
                    <a:pt x="4299" y="801"/>
                    <a:pt x="3351" y="0"/>
                    <a:pt x="2183" y="0"/>
                  </a:cubicBezTo>
                  <a:close/>
                </a:path>
              </a:pathLst>
            </a:custGeom>
            <a:solidFill>
              <a:srgbClr val="EEA3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415;p39">
              <a:extLst>
                <a:ext uri="{FF2B5EF4-FFF2-40B4-BE49-F238E27FC236}">
                  <a16:creationId xmlns:a16="http://schemas.microsoft.com/office/drawing/2014/main" id="{A75EE300-E1E1-83E4-8F1B-017349E9F5BF}"/>
                </a:ext>
              </a:extLst>
            </p:cNvPr>
            <p:cNvSpPr/>
            <p:nvPr/>
          </p:nvSpPr>
          <p:spPr>
            <a:xfrm>
              <a:off x="2833150" y="1370575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3334" y="0"/>
                  </a:moveTo>
                  <a:lnTo>
                    <a:pt x="1" y="7334"/>
                  </a:lnTo>
                  <a:lnTo>
                    <a:pt x="6668" y="7334"/>
                  </a:lnTo>
                  <a:lnTo>
                    <a:pt x="3334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416;p39">
              <a:extLst>
                <a:ext uri="{FF2B5EF4-FFF2-40B4-BE49-F238E27FC236}">
                  <a16:creationId xmlns:a16="http://schemas.microsoft.com/office/drawing/2014/main" id="{AA857DC8-B523-585E-5CD3-E05C0CB010CD}"/>
                </a:ext>
              </a:extLst>
            </p:cNvPr>
            <p:cNvSpPr/>
            <p:nvPr/>
          </p:nvSpPr>
          <p:spPr>
            <a:xfrm>
              <a:off x="2833150" y="2604650"/>
              <a:ext cx="166725" cy="183375"/>
            </a:xfrm>
            <a:custGeom>
              <a:avLst/>
              <a:gdLst/>
              <a:ahLst/>
              <a:cxnLst/>
              <a:rect l="l" t="t" r="r" b="b"/>
              <a:pathLst>
                <a:path w="6669" h="7335" extrusionOk="0">
                  <a:moveTo>
                    <a:pt x="1" y="0"/>
                  </a:moveTo>
                  <a:lnTo>
                    <a:pt x="3334" y="7335"/>
                  </a:lnTo>
                  <a:lnTo>
                    <a:pt x="6668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417;p39">
              <a:extLst>
                <a:ext uri="{FF2B5EF4-FFF2-40B4-BE49-F238E27FC236}">
                  <a16:creationId xmlns:a16="http://schemas.microsoft.com/office/drawing/2014/main" id="{27475FEB-9744-424F-CDE8-2C33A9EFA12A}"/>
                </a:ext>
              </a:extLst>
            </p:cNvPr>
            <p:cNvSpPr/>
            <p:nvPr/>
          </p:nvSpPr>
          <p:spPr>
            <a:xfrm>
              <a:off x="3412100" y="1995950"/>
              <a:ext cx="183375" cy="166700"/>
            </a:xfrm>
            <a:custGeom>
              <a:avLst/>
              <a:gdLst/>
              <a:ahLst/>
              <a:cxnLst/>
              <a:rect l="l" t="t" r="r" b="b"/>
              <a:pathLst>
                <a:path w="7335" h="6668" extrusionOk="0">
                  <a:moveTo>
                    <a:pt x="0" y="0"/>
                  </a:moveTo>
                  <a:lnTo>
                    <a:pt x="0" y="6668"/>
                  </a:lnTo>
                  <a:lnTo>
                    <a:pt x="7334" y="3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418;p39">
              <a:extLst>
                <a:ext uri="{FF2B5EF4-FFF2-40B4-BE49-F238E27FC236}">
                  <a16:creationId xmlns:a16="http://schemas.microsoft.com/office/drawing/2014/main" id="{65239C90-10D3-3056-C902-E5DD967B9841}"/>
                </a:ext>
              </a:extLst>
            </p:cNvPr>
            <p:cNvSpPr/>
            <p:nvPr/>
          </p:nvSpPr>
          <p:spPr>
            <a:xfrm>
              <a:off x="2178000" y="1995950"/>
              <a:ext cx="183400" cy="166700"/>
            </a:xfrm>
            <a:custGeom>
              <a:avLst/>
              <a:gdLst/>
              <a:ahLst/>
              <a:cxnLst/>
              <a:rect l="l" t="t" r="r" b="b"/>
              <a:pathLst>
                <a:path w="7336" h="6668" extrusionOk="0">
                  <a:moveTo>
                    <a:pt x="7335" y="0"/>
                  </a:moveTo>
                  <a:lnTo>
                    <a:pt x="1" y="3334"/>
                  </a:lnTo>
                  <a:lnTo>
                    <a:pt x="7335" y="6668"/>
                  </a:lnTo>
                  <a:lnTo>
                    <a:pt x="7335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419;p39">
              <a:extLst>
                <a:ext uri="{FF2B5EF4-FFF2-40B4-BE49-F238E27FC236}">
                  <a16:creationId xmlns:a16="http://schemas.microsoft.com/office/drawing/2014/main" id="{1169E778-573E-F039-51A6-8F3D67CB7FF4}"/>
                </a:ext>
              </a:extLst>
            </p:cNvPr>
            <p:cNvSpPr/>
            <p:nvPr/>
          </p:nvSpPr>
          <p:spPr>
            <a:xfrm>
              <a:off x="2420900" y="1556900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0" y="1"/>
                  </a:moveTo>
                  <a:lnTo>
                    <a:pt x="2822" y="7549"/>
                  </a:lnTo>
                  <a:lnTo>
                    <a:pt x="7549" y="2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420;p39">
              <a:extLst>
                <a:ext uri="{FF2B5EF4-FFF2-40B4-BE49-F238E27FC236}">
                  <a16:creationId xmlns:a16="http://schemas.microsoft.com/office/drawing/2014/main" id="{38EA7D83-3334-766B-7B16-A75816BDF782}"/>
                </a:ext>
              </a:extLst>
            </p:cNvPr>
            <p:cNvSpPr/>
            <p:nvPr/>
          </p:nvSpPr>
          <p:spPr>
            <a:xfrm>
              <a:off x="3234400" y="2370700"/>
              <a:ext cx="188725" cy="188725"/>
            </a:xfrm>
            <a:custGeom>
              <a:avLst/>
              <a:gdLst/>
              <a:ahLst/>
              <a:cxnLst/>
              <a:rect l="l" t="t" r="r" b="b"/>
              <a:pathLst>
                <a:path w="7549" h="7549" extrusionOk="0">
                  <a:moveTo>
                    <a:pt x="4727" y="0"/>
                  </a:moveTo>
                  <a:lnTo>
                    <a:pt x="0" y="4715"/>
                  </a:lnTo>
                  <a:lnTo>
                    <a:pt x="7549" y="7549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421;p39">
              <a:extLst>
                <a:ext uri="{FF2B5EF4-FFF2-40B4-BE49-F238E27FC236}">
                  <a16:creationId xmlns:a16="http://schemas.microsoft.com/office/drawing/2014/main" id="{78365350-64EA-F694-86EE-EB8CF488AFC7}"/>
                </a:ext>
              </a:extLst>
            </p:cNvPr>
            <p:cNvSpPr/>
            <p:nvPr/>
          </p:nvSpPr>
          <p:spPr>
            <a:xfrm>
              <a:off x="3213550" y="1578025"/>
              <a:ext cx="188750" cy="188750"/>
            </a:xfrm>
            <a:custGeom>
              <a:avLst/>
              <a:gdLst/>
              <a:ahLst/>
              <a:cxnLst/>
              <a:rect l="l" t="t" r="r" b="b"/>
              <a:pathLst>
                <a:path w="7550" h="7550" extrusionOk="0">
                  <a:moveTo>
                    <a:pt x="7549" y="1"/>
                  </a:moveTo>
                  <a:lnTo>
                    <a:pt x="1" y="2835"/>
                  </a:lnTo>
                  <a:lnTo>
                    <a:pt x="4716" y="7549"/>
                  </a:lnTo>
                  <a:lnTo>
                    <a:pt x="7549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422;p39">
              <a:extLst>
                <a:ext uri="{FF2B5EF4-FFF2-40B4-BE49-F238E27FC236}">
                  <a16:creationId xmlns:a16="http://schemas.microsoft.com/office/drawing/2014/main" id="{09893285-86B9-2DDE-E877-C2F2A6127E18}"/>
                </a:ext>
              </a:extLst>
            </p:cNvPr>
            <p:cNvSpPr/>
            <p:nvPr/>
          </p:nvSpPr>
          <p:spPr>
            <a:xfrm>
              <a:off x="2399775" y="2391825"/>
              <a:ext cx="188725" cy="188750"/>
            </a:xfrm>
            <a:custGeom>
              <a:avLst/>
              <a:gdLst/>
              <a:ahLst/>
              <a:cxnLst/>
              <a:rect l="l" t="t" r="r" b="b"/>
              <a:pathLst>
                <a:path w="7549" h="7550" extrusionOk="0">
                  <a:moveTo>
                    <a:pt x="2834" y="1"/>
                  </a:moveTo>
                  <a:lnTo>
                    <a:pt x="0" y="7549"/>
                  </a:lnTo>
                  <a:lnTo>
                    <a:pt x="0" y="7549"/>
                  </a:lnTo>
                  <a:lnTo>
                    <a:pt x="7549" y="4715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EFC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4" name="Google Shape;118;p4">
            <a:extLst>
              <a:ext uri="{FF2B5EF4-FFF2-40B4-BE49-F238E27FC236}">
                <a16:creationId xmlns:a16="http://schemas.microsoft.com/office/drawing/2014/main" id="{21A53009-AF69-C48E-E688-E9ECE216F03D}"/>
              </a:ext>
            </a:extLst>
          </p:cNvPr>
          <p:cNvSpPr/>
          <p:nvPr/>
        </p:nvSpPr>
        <p:spPr>
          <a:xfrm rot="19980337">
            <a:off x="10096434" y="3778926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E6FC00E-EB73-4CD7-A805-52C164B9C4C9}"/>
              </a:ext>
            </a:extLst>
          </p:cNvPr>
          <p:cNvGrpSpPr/>
          <p:nvPr/>
        </p:nvGrpSpPr>
        <p:grpSpPr>
          <a:xfrm>
            <a:off x="-693571" y="258857"/>
            <a:ext cx="13579140" cy="1868760"/>
            <a:chOff x="-693571" y="258857"/>
            <a:chExt cx="13579140" cy="18687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B513573-BCD9-445B-BAC8-6557DDE11B53}"/>
                </a:ext>
              </a:extLst>
            </p:cNvPr>
            <p:cNvSpPr/>
            <p:nvPr/>
          </p:nvSpPr>
          <p:spPr>
            <a:xfrm>
              <a:off x="-693571" y="258857"/>
              <a:ext cx="13579140" cy="1719865"/>
            </a:xfrm>
            <a:prstGeom prst="rect">
              <a:avLst/>
            </a:prstGeom>
            <a:solidFill>
              <a:srgbClr val="00B0F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A8EDF4F-38F1-0B74-B2C7-0F492A67D527}"/>
                </a:ext>
              </a:extLst>
            </p:cNvPr>
            <p:cNvSpPr txBox="1"/>
            <p:nvPr/>
          </p:nvSpPr>
          <p:spPr>
            <a:xfrm>
              <a:off x="1582220" y="719063"/>
              <a:ext cx="10609780" cy="1138539"/>
            </a:xfrm>
            <a:prstGeom prst="roundRect">
              <a:avLst/>
            </a:prstGeom>
            <a:noFill/>
            <a:ln w="5715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Tính</a:t>
              </a: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810 : 90</a:t>
              </a:r>
            </a:p>
          </p:txBody>
        </p:sp>
        <p:pic>
          <p:nvPicPr>
            <p:cNvPr id="96" name="Picture 95">
              <a:hlinkClick r:id="rId4" action="ppaction://hlinksldjump"/>
              <a:extLst>
                <a:ext uri="{FF2B5EF4-FFF2-40B4-BE49-F238E27FC236}">
                  <a16:creationId xmlns:a16="http://schemas.microsoft.com/office/drawing/2014/main" id="{336DA2D6-C22D-E747-DEF3-588F280E5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93742" y="364791"/>
              <a:ext cx="1540752" cy="1762826"/>
            </a:xfrm>
            <a:prstGeom prst="rect">
              <a:avLst/>
            </a:prstGeom>
          </p:spPr>
        </p:pic>
      </p:grpSp>
      <p:sp>
        <p:nvSpPr>
          <p:cNvPr id="97" name="Google Shape;118;p4">
            <a:extLst>
              <a:ext uri="{FF2B5EF4-FFF2-40B4-BE49-F238E27FC236}">
                <a16:creationId xmlns:a16="http://schemas.microsoft.com/office/drawing/2014/main" id="{04343CA0-0DB8-ED8F-B49C-E3DFD4AF16B2}"/>
              </a:ext>
            </a:extLst>
          </p:cNvPr>
          <p:cNvSpPr/>
          <p:nvPr/>
        </p:nvSpPr>
        <p:spPr>
          <a:xfrm rot="19980337">
            <a:off x="6824457" y="2263698"/>
            <a:ext cx="1621216" cy="1519206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1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94" grpId="0" animBg="1"/>
      <p:bldP spid="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D310B36-59A5-DCC5-8B75-27292A8E5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B830F8C0-C741-763E-9EA0-4E7515AE1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84" t="11959" r="11818"/>
          <a:stretch/>
        </p:blipFill>
        <p:spPr>
          <a:xfrm>
            <a:off x="806475" y="-66066"/>
            <a:ext cx="11350894" cy="6628580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F6D768A-BF3F-D1AA-1652-D36EFC8D80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625" y="4151447"/>
            <a:ext cx="4059807" cy="4059807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C252311-5B28-D452-D611-B7EF425834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205060" y="-280201"/>
            <a:ext cx="4619311" cy="4619311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1EE7C8CB-BDA3-BE81-B6C5-2E1D69EBB6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4" t="5212" r="63318" b="67851"/>
          <a:stretch/>
        </p:blipFill>
        <p:spPr>
          <a:xfrm>
            <a:off x="5040303" y="5428702"/>
            <a:ext cx="1376878" cy="1110160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B1EAD35E-A6A9-1409-C3E1-5FAE61B5ACF3}"/>
              </a:ext>
            </a:extLst>
          </p:cNvPr>
          <p:cNvGrpSpPr/>
          <p:nvPr/>
        </p:nvGrpSpPr>
        <p:grpSpPr>
          <a:xfrm>
            <a:off x="8770887" y="3492194"/>
            <a:ext cx="3984357" cy="3463837"/>
            <a:chOff x="8236467" y="3278909"/>
            <a:chExt cx="3984357" cy="3463837"/>
          </a:xfrm>
        </p:grpSpPr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770CB4B2-3A9C-E7EB-E8E7-36A5EE93D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7476EE9-09E3-ED15-5951-44DCF49E4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7E96C052-9917-2FE7-A31E-3EC932B0F6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9557" y="2846098"/>
            <a:ext cx="3161336" cy="31613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3FF41F-B3B3-2259-DF66-00F215756A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9243" y="1020680"/>
            <a:ext cx="2627604" cy="1079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09E532-F30B-CBC6-8565-728A7979C5EC}"/>
              </a:ext>
            </a:extLst>
          </p:cNvPr>
          <p:cNvSpPr txBox="1"/>
          <p:nvPr/>
        </p:nvSpPr>
        <p:spPr>
          <a:xfrm>
            <a:off x="5761704" y="4385187"/>
            <a:ext cx="241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864B1A-4B0C-82C4-EAEF-723651FD2D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6739" y="2013365"/>
            <a:ext cx="7736495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7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E180D4A7-C9FB-4DFB-919C-405C955672EB}">
      <p14:showEvtLst xmlns:p14="http://schemas.microsoft.com/office/powerpoint/2010/main">
        <p14:playEvt time="1" objId="4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D310B36-59A5-DCC5-8B75-27292A8E5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B830F8C0-C741-763E-9EA0-4E7515AE1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84" t="11959" r="11818"/>
          <a:stretch/>
        </p:blipFill>
        <p:spPr>
          <a:xfrm>
            <a:off x="891409" y="482600"/>
            <a:ext cx="10350500" cy="60443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C252311-5B28-D452-D611-B7EF42583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174580" y="-280200"/>
            <a:ext cx="4619311" cy="4619311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812F7956-7370-9BB9-D4F0-B034500A7A21}"/>
              </a:ext>
            </a:extLst>
          </p:cNvPr>
          <p:cNvGrpSpPr/>
          <p:nvPr/>
        </p:nvGrpSpPr>
        <p:grpSpPr>
          <a:xfrm>
            <a:off x="7923982" y="2736534"/>
            <a:ext cx="4743064" cy="4151946"/>
            <a:chOff x="8236467" y="3278909"/>
            <a:chExt cx="3984357" cy="3463837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1460383-D6A0-7500-04DF-C37AAF54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13C10393-FAAC-3C1D-2502-0FBB1A45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2" name="图片 55">
            <a:extLst>
              <a:ext uri="{FF2B5EF4-FFF2-40B4-BE49-F238E27FC236}">
                <a16:creationId xmlns:a16="http://schemas.microsoft.com/office/drawing/2014/main" id="{D467F1D0-DB00-0F11-B2F5-6FC8C7CF08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2479" flipH="1">
            <a:off x="8250529" y="65377"/>
            <a:ext cx="3787327" cy="4619311"/>
          </a:xfrm>
          <a:prstGeom prst="rect">
            <a:avLst/>
          </a:prstGeom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7AEA3F46-1014-283D-3A1F-AC79A148F6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4569" r="19755" b="3868"/>
          <a:stretch/>
        </p:blipFill>
        <p:spPr>
          <a:xfrm>
            <a:off x="662" y="1925757"/>
            <a:ext cx="3772155" cy="4873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ECBB74-7C12-8D9B-1F77-7D7B489BAB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9360" y="2035250"/>
            <a:ext cx="5407621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5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842777CD-FFD1-5214-A44D-DF5BB80ECFA0}"/>
              </a:ext>
            </a:extLst>
          </p:cNvPr>
          <p:cNvSpPr/>
          <p:nvPr/>
        </p:nvSpPr>
        <p:spPr>
          <a:xfrm>
            <a:off x="120320" y="376579"/>
            <a:ext cx="11828207" cy="6201202"/>
          </a:xfrm>
          <a:prstGeom prst="rect">
            <a:avLst/>
          </a:prstGeom>
          <a:solidFill>
            <a:schemeClr val="bg1"/>
          </a:solidFill>
          <a:ln w="38100">
            <a:solidFill>
              <a:srgbClr val="2DAB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/>
                <a:cs typeface="+mn-cs"/>
              </a:rPr>
              <a:t>Thực hiện phép chia rồi thử lại bằng phép nhân.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1D9DC8C-338D-3001-BF6A-930FB4011A6F}"/>
              </a:ext>
            </a:extLst>
          </p:cNvPr>
          <p:cNvSpPr/>
          <p:nvPr/>
        </p:nvSpPr>
        <p:spPr>
          <a:xfrm>
            <a:off x="442451" y="580103"/>
            <a:ext cx="668594" cy="580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739B7-94DC-C7E2-8EDB-F30CB2E42E2C}"/>
              </a:ext>
            </a:extLst>
          </p:cNvPr>
          <p:cNvSpPr txBox="1"/>
          <p:nvPr/>
        </p:nvSpPr>
        <p:spPr>
          <a:xfrm>
            <a:off x="1130710" y="560439"/>
            <a:ext cx="10451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975D5-3641-E85D-2D85-873D7D50A2FA}"/>
              </a:ext>
            </a:extLst>
          </p:cNvPr>
          <p:cNvSpPr txBox="1"/>
          <p:nvPr/>
        </p:nvSpPr>
        <p:spPr>
          <a:xfrm>
            <a:off x="1019176" y="1562100"/>
            <a:ext cx="1017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a) 2 294 : 62                2 625 : 75            27 360 : 36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830BA-1CD2-D74C-B068-1DF3CB412E1C}"/>
              </a:ext>
            </a:extLst>
          </p:cNvPr>
          <p:cNvSpPr/>
          <p:nvPr/>
        </p:nvSpPr>
        <p:spPr>
          <a:xfrm>
            <a:off x="514351" y="3162300"/>
            <a:ext cx="11296650" cy="2952750"/>
          </a:xfrm>
          <a:prstGeom prst="rect">
            <a:avLst/>
          </a:prstGeom>
          <a:solidFill>
            <a:srgbClr val="F9C7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2AC2B-DC77-9908-537F-AD61C83FE2DB}"/>
              </a:ext>
            </a:extLst>
          </p:cNvPr>
          <p:cNvSpPr txBox="1"/>
          <p:nvPr/>
        </p:nvSpPr>
        <p:spPr>
          <a:xfrm>
            <a:off x="561975" y="319087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AEB8E0-B884-E0C2-E43C-263CD33BEB57}"/>
              </a:ext>
            </a:extLst>
          </p:cNvPr>
          <p:cNvGrpSpPr/>
          <p:nvPr/>
        </p:nvGrpSpPr>
        <p:grpSpPr>
          <a:xfrm>
            <a:off x="3023115" y="3525931"/>
            <a:ext cx="958335" cy="1239138"/>
            <a:chOff x="4983480" y="2246811"/>
            <a:chExt cx="618819" cy="128661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191A3C-9698-B32E-BA0B-2D95D9DFBC44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38B038-1877-C265-FC6E-F1607049EE0D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54C6C97-0641-660B-5B49-6555A361557D}"/>
              </a:ext>
            </a:extLst>
          </p:cNvPr>
          <p:cNvSpPr txBox="1"/>
          <p:nvPr/>
        </p:nvSpPr>
        <p:spPr>
          <a:xfrm>
            <a:off x="1657350" y="3430103"/>
            <a:ext cx="219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2 294  62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8F1212-E67D-E8DB-B22F-E98877B4DCF8}"/>
              </a:ext>
            </a:extLst>
          </p:cNvPr>
          <p:cNvSpPr txBox="1"/>
          <p:nvPr/>
        </p:nvSpPr>
        <p:spPr>
          <a:xfrm>
            <a:off x="2032677" y="3926113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22BDDF-2121-C9DF-31A4-8C28ED35DE11}"/>
              </a:ext>
            </a:extLst>
          </p:cNvPr>
          <p:cNvSpPr txBox="1"/>
          <p:nvPr/>
        </p:nvSpPr>
        <p:spPr>
          <a:xfrm>
            <a:off x="2965941" y="409663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E4D775-828A-2D40-4CA1-12AF7F3F5EEF}"/>
              </a:ext>
            </a:extLst>
          </p:cNvPr>
          <p:cNvSpPr txBox="1"/>
          <p:nvPr/>
        </p:nvSpPr>
        <p:spPr>
          <a:xfrm>
            <a:off x="2276475" y="443093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65619-B7EB-EF26-4322-F8D75A0C8B42}"/>
              </a:ext>
            </a:extLst>
          </p:cNvPr>
          <p:cNvSpPr txBox="1"/>
          <p:nvPr/>
        </p:nvSpPr>
        <p:spPr>
          <a:xfrm>
            <a:off x="4219576" y="3343275"/>
            <a:ext cx="7820024" cy="262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rtl="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24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229 chia 62 được 3, viết 3.</a:t>
            </a:r>
            <a:endParaRPr lang="vi-VN" sz="2400" b="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500"/>
              </a:spcAft>
            </a:pPr>
            <a:r>
              <a:rPr lang="vi-VN" sz="24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nhân 2 bằng 6; 9 trừ 6 bằng 3, viết 3.</a:t>
            </a:r>
            <a:endParaRPr lang="en-US" sz="24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500"/>
              </a:spcAft>
            </a:pPr>
            <a:r>
              <a:rPr lang="vi-VN" sz="24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nhân 6 bằng 18; 22 trừ 18 bằng 4, viết 4.</a:t>
            </a:r>
            <a:endParaRPr lang="en-US" sz="24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rtl="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24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Hạ 4, được 434; 434 chia 62 được 7, viết 7.</a:t>
            </a:r>
            <a:endParaRPr lang="en-US" sz="24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500"/>
              </a:spcAft>
            </a:pPr>
            <a:r>
              <a:rPr lang="vi-VN" sz="24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 nhân 2 bằng 14; 14 trừ 14 bằng 0, viết 0</a:t>
            </a:r>
            <a:endParaRPr lang="en-US" sz="24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42,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thêm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43; 43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trừ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43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0,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0.</a:t>
            </a:r>
            <a:endParaRPr lang="vi-VN" sz="2400" b="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9494E-E4BF-12FD-8706-87B493F5D633}"/>
              </a:ext>
            </a:extLst>
          </p:cNvPr>
          <p:cNvSpPr txBox="1"/>
          <p:nvPr/>
        </p:nvSpPr>
        <p:spPr>
          <a:xfrm>
            <a:off x="2289852" y="391658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0A20D-EFD6-1F64-00D3-70AACBAA3C33}"/>
              </a:ext>
            </a:extLst>
          </p:cNvPr>
          <p:cNvSpPr txBox="1"/>
          <p:nvPr/>
        </p:nvSpPr>
        <p:spPr>
          <a:xfrm>
            <a:off x="2537502" y="392611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98B1CB-A85D-7E4A-2939-0E822EABDE18}"/>
              </a:ext>
            </a:extLst>
          </p:cNvPr>
          <p:cNvSpPr txBox="1"/>
          <p:nvPr/>
        </p:nvSpPr>
        <p:spPr>
          <a:xfrm>
            <a:off x="2533650" y="443093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C7D20C-CCBC-4476-DE16-1A5E680E2AA2}"/>
              </a:ext>
            </a:extLst>
          </p:cNvPr>
          <p:cNvSpPr txBox="1"/>
          <p:nvPr/>
        </p:nvSpPr>
        <p:spPr>
          <a:xfrm>
            <a:off x="3242166" y="409663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9880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11" grpId="0"/>
      <p:bldP spid="12" grpId="0"/>
      <p:bldP spid="13" grpId="0"/>
      <p:bldP spid="14" grpId="0"/>
      <p:bldP spid="15" grpId="0" uiExpand="1" build="p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7A89506-9A1D-B5B6-35D0-D536163D1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EAC9D2-3998-FE74-6CE6-48308A0C8F84}"/>
              </a:ext>
            </a:extLst>
          </p:cNvPr>
          <p:cNvGrpSpPr/>
          <p:nvPr/>
        </p:nvGrpSpPr>
        <p:grpSpPr>
          <a:xfrm>
            <a:off x="2994540" y="1363756"/>
            <a:ext cx="958335" cy="1239138"/>
            <a:chOff x="4983480" y="2246811"/>
            <a:chExt cx="618819" cy="128661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A14182B-18C3-577F-AB4B-CB394644F092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D0ABE0A-D59A-8C7D-3BA5-DDC3C6A6DC34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5E06E4C-0B75-B1B3-378E-B2CA90361040}"/>
              </a:ext>
            </a:extLst>
          </p:cNvPr>
          <p:cNvSpPr txBox="1"/>
          <p:nvPr/>
        </p:nvSpPr>
        <p:spPr>
          <a:xfrm>
            <a:off x="1628775" y="1267928"/>
            <a:ext cx="219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2 625  75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C1F52A-C2B9-D0CE-5C12-D2C41EE0674D}"/>
              </a:ext>
            </a:extLst>
          </p:cNvPr>
          <p:cNvSpPr txBox="1"/>
          <p:nvPr/>
        </p:nvSpPr>
        <p:spPr>
          <a:xfrm>
            <a:off x="2004102" y="1763938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9CC202-B4DB-C589-FF97-42CC9A4783CD}"/>
              </a:ext>
            </a:extLst>
          </p:cNvPr>
          <p:cNvSpPr txBox="1"/>
          <p:nvPr/>
        </p:nvSpPr>
        <p:spPr>
          <a:xfrm>
            <a:off x="2937366" y="193445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B51E60-4F47-133F-46CD-DC970A457997}"/>
              </a:ext>
            </a:extLst>
          </p:cNvPr>
          <p:cNvSpPr txBox="1"/>
          <p:nvPr/>
        </p:nvSpPr>
        <p:spPr>
          <a:xfrm>
            <a:off x="2247900" y="2268763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BB2E76-428E-F1B9-203C-E83B4598D212}"/>
              </a:ext>
            </a:extLst>
          </p:cNvPr>
          <p:cNvSpPr txBox="1"/>
          <p:nvPr/>
        </p:nvSpPr>
        <p:spPr>
          <a:xfrm>
            <a:off x="2261277" y="175441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909B62-95AE-9E77-2383-BC3187E92B50}"/>
              </a:ext>
            </a:extLst>
          </p:cNvPr>
          <p:cNvSpPr txBox="1"/>
          <p:nvPr/>
        </p:nvSpPr>
        <p:spPr>
          <a:xfrm>
            <a:off x="2508927" y="176393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52426F-DAC5-D00D-96B9-A97EC22B9E93}"/>
              </a:ext>
            </a:extLst>
          </p:cNvPr>
          <p:cNvSpPr txBox="1"/>
          <p:nvPr/>
        </p:nvSpPr>
        <p:spPr>
          <a:xfrm>
            <a:off x="2505075" y="2268763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C9951-0363-DA04-D81A-DE22F4ECDA4B}"/>
              </a:ext>
            </a:extLst>
          </p:cNvPr>
          <p:cNvSpPr txBox="1"/>
          <p:nvPr/>
        </p:nvSpPr>
        <p:spPr>
          <a:xfrm>
            <a:off x="923926" y="485775"/>
            <a:ext cx="1017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2 625 : 75            27 360 : 36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3AB7AF-A26E-929C-5F7A-CC51F56ADF61}"/>
              </a:ext>
            </a:extLst>
          </p:cNvPr>
          <p:cNvSpPr txBox="1"/>
          <p:nvPr/>
        </p:nvSpPr>
        <p:spPr>
          <a:xfrm>
            <a:off x="3213591" y="193445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9BEA81F-6D3D-0F60-D145-1788A0F6B59D}"/>
              </a:ext>
            </a:extLst>
          </p:cNvPr>
          <p:cNvGrpSpPr/>
          <p:nvPr/>
        </p:nvGrpSpPr>
        <p:grpSpPr>
          <a:xfrm>
            <a:off x="7623690" y="1278031"/>
            <a:ext cx="958335" cy="1239138"/>
            <a:chOff x="4983480" y="2246811"/>
            <a:chExt cx="618819" cy="1286615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79245F0-8A4A-DF6C-9EDC-371D70970D46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8B14949-5145-23C0-3678-0CC37D03AC06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1C0170B-383A-B511-0174-9D1ECBDDF081}"/>
              </a:ext>
            </a:extLst>
          </p:cNvPr>
          <p:cNvSpPr txBox="1"/>
          <p:nvPr/>
        </p:nvSpPr>
        <p:spPr>
          <a:xfrm>
            <a:off x="5953125" y="1182203"/>
            <a:ext cx="2498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27 360  36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D43016-360F-109D-EF0C-02FE09DE2737}"/>
              </a:ext>
            </a:extLst>
          </p:cNvPr>
          <p:cNvSpPr txBox="1"/>
          <p:nvPr/>
        </p:nvSpPr>
        <p:spPr>
          <a:xfrm>
            <a:off x="6318927" y="1678213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98844F-CA56-2DFB-5BEE-39616C102683}"/>
              </a:ext>
            </a:extLst>
          </p:cNvPr>
          <p:cNvSpPr txBox="1"/>
          <p:nvPr/>
        </p:nvSpPr>
        <p:spPr>
          <a:xfrm>
            <a:off x="7566516" y="184873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6B2BA18-AFE1-71CA-E5FC-1FBFA190A187}"/>
              </a:ext>
            </a:extLst>
          </p:cNvPr>
          <p:cNvSpPr txBox="1"/>
          <p:nvPr/>
        </p:nvSpPr>
        <p:spPr>
          <a:xfrm>
            <a:off x="6848475" y="2173513"/>
            <a:ext cx="561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1BA18C-9D6C-7699-2F60-7C0591CEF0B9}"/>
              </a:ext>
            </a:extLst>
          </p:cNvPr>
          <p:cNvSpPr txBox="1"/>
          <p:nvPr/>
        </p:nvSpPr>
        <p:spPr>
          <a:xfrm>
            <a:off x="6576102" y="166868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27CAB7-B341-1968-B0ED-6605718E0346}"/>
              </a:ext>
            </a:extLst>
          </p:cNvPr>
          <p:cNvSpPr txBox="1"/>
          <p:nvPr/>
        </p:nvSpPr>
        <p:spPr>
          <a:xfrm>
            <a:off x="6823752" y="167821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AA857B-81FB-6ACA-CF1D-1B4675516589}"/>
              </a:ext>
            </a:extLst>
          </p:cNvPr>
          <p:cNvSpPr txBox="1"/>
          <p:nvPr/>
        </p:nvSpPr>
        <p:spPr>
          <a:xfrm>
            <a:off x="7096125" y="216398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60B8159-A7EF-7BA3-DFD4-C1AF3BFFF31E}"/>
              </a:ext>
            </a:extLst>
          </p:cNvPr>
          <p:cNvSpPr txBox="1"/>
          <p:nvPr/>
        </p:nvSpPr>
        <p:spPr>
          <a:xfrm>
            <a:off x="7842741" y="184873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907C99-DB6A-875A-977B-6B2CE2B339B7}"/>
              </a:ext>
            </a:extLst>
          </p:cNvPr>
          <p:cNvSpPr txBox="1"/>
          <p:nvPr/>
        </p:nvSpPr>
        <p:spPr>
          <a:xfrm>
            <a:off x="8090391" y="184873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22036B3-75D1-4507-9A2A-D45196D6877E}"/>
              </a:ext>
            </a:extLst>
          </p:cNvPr>
          <p:cNvSpPr txBox="1"/>
          <p:nvPr/>
        </p:nvSpPr>
        <p:spPr>
          <a:xfrm>
            <a:off x="6581776" y="2173513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8397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4" grpId="0"/>
      <p:bldP spid="35" grpId="0"/>
      <p:bldP spid="36" grpId="0"/>
      <p:bldP spid="37" grpId="0"/>
      <p:bldP spid="38" grpId="0"/>
      <p:bldP spid="40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7A89506-9A1D-B5B6-35D0-D536163D1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E1E114-D271-6B3C-C202-B4876C3A883A}"/>
              </a:ext>
            </a:extLst>
          </p:cNvPr>
          <p:cNvSpPr txBox="1"/>
          <p:nvPr/>
        </p:nvSpPr>
        <p:spPr>
          <a:xfrm>
            <a:off x="895351" y="590550"/>
            <a:ext cx="1017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4 896 : 12                2 461 : 23            3 570 : 34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6E14BE-874F-7703-62B7-1078D5C61A7B}"/>
              </a:ext>
            </a:extLst>
          </p:cNvPr>
          <p:cNvSpPr/>
          <p:nvPr/>
        </p:nvSpPr>
        <p:spPr>
          <a:xfrm>
            <a:off x="457201" y="2114550"/>
            <a:ext cx="11296650" cy="3619500"/>
          </a:xfrm>
          <a:prstGeom prst="rect">
            <a:avLst/>
          </a:prstGeom>
          <a:solidFill>
            <a:srgbClr val="F9C7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FECAD7-1A5E-29F5-81DC-58265862E193}"/>
              </a:ext>
            </a:extLst>
          </p:cNvPr>
          <p:cNvSpPr txBox="1"/>
          <p:nvPr/>
        </p:nvSpPr>
        <p:spPr>
          <a:xfrm>
            <a:off x="504825" y="21431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26BC66A-9AF9-817C-E2F1-5C2EA6060C1F}"/>
              </a:ext>
            </a:extLst>
          </p:cNvPr>
          <p:cNvGrpSpPr/>
          <p:nvPr/>
        </p:nvGrpSpPr>
        <p:grpSpPr>
          <a:xfrm>
            <a:off x="2965965" y="2478181"/>
            <a:ext cx="958335" cy="1239138"/>
            <a:chOff x="4983480" y="2246811"/>
            <a:chExt cx="618819" cy="12866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07164DC-86C3-1E0C-3A1A-8AD456C75499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421AEDD-43AA-0C93-4E30-327D1FDF266B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20DF92A-5763-B533-18BE-27027A6957DC}"/>
              </a:ext>
            </a:extLst>
          </p:cNvPr>
          <p:cNvSpPr txBox="1"/>
          <p:nvPr/>
        </p:nvSpPr>
        <p:spPr>
          <a:xfrm>
            <a:off x="1600200" y="2382353"/>
            <a:ext cx="219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4 896  12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54FB4-7DA1-4588-1D18-FA686156840D}"/>
              </a:ext>
            </a:extLst>
          </p:cNvPr>
          <p:cNvSpPr txBox="1"/>
          <p:nvPr/>
        </p:nvSpPr>
        <p:spPr>
          <a:xfrm>
            <a:off x="1565952" y="2868838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C72686-0B31-1D21-C16A-9C25720EBF04}"/>
              </a:ext>
            </a:extLst>
          </p:cNvPr>
          <p:cNvSpPr txBox="1"/>
          <p:nvPr/>
        </p:nvSpPr>
        <p:spPr>
          <a:xfrm>
            <a:off x="2908791" y="304888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75A39B-4E0F-169C-9568-041BE7ED5ED4}"/>
              </a:ext>
            </a:extLst>
          </p:cNvPr>
          <p:cNvSpPr txBox="1"/>
          <p:nvPr/>
        </p:nvSpPr>
        <p:spPr>
          <a:xfrm>
            <a:off x="2219325" y="338318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32CEC8-6D55-D726-A00D-6F0EF9822DD9}"/>
              </a:ext>
            </a:extLst>
          </p:cNvPr>
          <p:cNvSpPr txBox="1"/>
          <p:nvPr/>
        </p:nvSpPr>
        <p:spPr>
          <a:xfrm>
            <a:off x="4114801" y="2190750"/>
            <a:ext cx="782002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 chia 12 được 4, viết 4.</a:t>
            </a:r>
          </a:p>
          <a:p>
            <a:pPr>
              <a:spcAft>
                <a:spcPts val="500"/>
              </a:spcAft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nhân 2 bằng 8; 8 trừ 8 bằng 0, viết 0. 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500"/>
              </a:spcAft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nhân 1 bằng 4; 4 trừ 4 bằng 0, viết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 9; 9 chia 12 được 0, viết 0.</a:t>
            </a: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 6, được 96; 96 chia 12 được 8, viết 8.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500"/>
              </a:spcAft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nhân 2 bằng 16; 16 trừ 16 bằng 0, viết 0 nhớ 1.</a:t>
            </a:r>
          </a:p>
          <a:p>
            <a:pPr>
              <a:spcAft>
                <a:spcPts val="500"/>
              </a:spcAft>
            </a:pPr>
            <a:r>
              <a:rPr lang="vi-VN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nhân 1 bằng 8, thêm 1 bằng 9, 9 trừ 9 bằng 0, viết 0.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32BE9D-AD12-AF77-BC50-D279199B3786}"/>
              </a:ext>
            </a:extLst>
          </p:cNvPr>
          <p:cNvSpPr txBox="1"/>
          <p:nvPr/>
        </p:nvSpPr>
        <p:spPr>
          <a:xfrm>
            <a:off x="1985052" y="287836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F31CD9-B64B-D1B4-F0BB-B0FD71CDF456}"/>
              </a:ext>
            </a:extLst>
          </p:cNvPr>
          <p:cNvSpPr txBox="1"/>
          <p:nvPr/>
        </p:nvSpPr>
        <p:spPr>
          <a:xfrm>
            <a:off x="2270802" y="287836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D6B721-BE86-C3A6-2618-EE2A17953F3E}"/>
              </a:ext>
            </a:extLst>
          </p:cNvPr>
          <p:cNvSpPr txBox="1"/>
          <p:nvPr/>
        </p:nvSpPr>
        <p:spPr>
          <a:xfrm>
            <a:off x="2476500" y="338318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12DEB5-4A4F-7662-00A0-ED88DE7DC652}"/>
              </a:ext>
            </a:extLst>
          </p:cNvPr>
          <p:cNvSpPr txBox="1"/>
          <p:nvPr/>
        </p:nvSpPr>
        <p:spPr>
          <a:xfrm>
            <a:off x="3185016" y="304888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CABDE6-872C-9C1A-47C2-6C920D03EE7B}"/>
              </a:ext>
            </a:extLst>
          </p:cNvPr>
          <p:cNvSpPr txBox="1"/>
          <p:nvPr/>
        </p:nvSpPr>
        <p:spPr>
          <a:xfrm>
            <a:off x="2518452" y="287836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867F73E-2159-5A58-5AA0-071BEF798AC1}"/>
              </a:ext>
            </a:extLst>
          </p:cNvPr>
          <p:cNvSpPr txBox="1"/>
          <p:nvPr/>
        </p:nvSpPr>
        <p:spPr>
          <a:xfrm>
            <a:off x="3451716" y="304888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229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5" grpId="0"/>
      <p:bldP spid="20" grpId="0"/>
      <p:bldP spid="21" grpId="0"/>
      <p:bldP spid="22" grpId="0"/>
      <p:bldP spid="23" grpId="0"/>
      <p:bldP spid="27" grpId="0" uiExpand="1" build="p"/>
      <p:bldP spid="35" grpId="0"/>
      <p:bldP spid="36" grpId="0"/>
      <p:bldP spid="37" grpId="0"/>
      <p:bldP spid="38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B58F86-E6D1-51E7-1345-2D6F46661CE2}"/>
              </a:ext>
            </a:extLst>
          </p:cNvPr>
          <p:cNvSpPr txBox="1"/>
          <p:nvPr/>
        </p:nvSpPr>
        <p:spPr>
          <a:xfrm>
            <a:off x="371476" y="504825"/>
            <a:ext cx="1017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2 461 : 23                       3 570 : 34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9B6ACF-2F9E-D232-E7D3-7A1E1E8ABBBA}"/>
              </a:ext>
            </a:extLst>
          </p:cNvPr>
          <p:cNvGrpSpPr/>
          <p:nvPr/>
        </p:nvGrpSpPr>
        <p:grpSpPr>
          <a:xfrm>
            <a:off x="3080265" y="1830481"/>
            <a:ext cx="958335" cy="1239138"/>
            <a:chOff x="4983480" y="2246811"/>
            <a:chExt cx="618819" cy="128661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7EB0637-AB1E-052D-3C67-988000FAA065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4786CB2-89A3-1138-744B-79C114FC1334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B877F58-F204-F599-CC9B-39B80ACBC88D}"/>
              </a:ext>
            </a:extLst>
          </p:cNvPr>
          <p:cNvSpPr txBox="1"/>
          <p:nvPr/>
        </p:nvSpPr>
        <p:spPr>
          <a:xfrm>
            <a:off x="1714500" y="1734653"/>
            <a:ext cx="219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2 461  23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6B85D9-689B-9EBF-3F76-D9A61790A1E8}"/>
              </a:ext>
            </a:extLst>
          </p:cNvPr>
          <p:cNvSpPr txBox="1"/>
          <p:nvPr/>
        </p:nvSpPr>
        <p:spPr>
          <a:xfrm>
            <a:off x="1689777" y="2230663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329AFD-C6F2-5062-892B-81522C66F314}"/>
              </a:ext>
            </a:extLst>
          </p:cNvPr>
          <p:cNvSpPr txBox="1"/>
          <p:nvPr/>
        </p:nvSpPr>
        <p:spPr>
          <a:xfrm>
            <a:off x="3023091" y="240118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0F9DBD-5447-7F11-C36F-35FFBED1C4B4}"/>
              </a:ext>
            </a:extLst>
          </p:cNvPr>
          <p:cNvSpPr txBox="1"/>
          <p:nvPr/>
        </p:nvSpPr>
        <p:spPr>
          <a:xfrm>
            <a:off x="2333625" y="273548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DABEF3-6420-3581-ED1D-BE497C3CDAC2}"/>
              </a:ext>
            </a:extLst>
          </p:cNvPr>
          <p:cNvSpPr txBox="1"/>
          <p:nvPr/>
        </p:nvSpPr>
        <p:spPr>
          <a:xfrm>
            <a:off x="2051727" y="222113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BFEC5F-43C1-4152-7769-3777303EF53C}"/>
              </a:ext>
            </a:extLst>
          </p:cNvPr>
          <p:cNvSpPr txBox="1"/>
          <p:nvPr/>
        </p:nvSpPr>
        <p:spPr>
          <a:xfrm>
            <a:off x="2299377" y="223066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69B316-3C22-4F55-3F8F-1642FA622558}"/>
              </a:ext>
            </a:extLst>
          </p:cNvPr>
          <p:cNvSpPr txBox="1"/>
          <p:nvPr/>
        </p:nvSpPr>
        <p:spPr>
          <a:xfrm>
            <a:off x="2590800" y="2735488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44D45E-2586-3854-25CE-C8ECB12BD946}"/>
              </a:ext>
            </a:extLst>
          </p:cNvPr>
          <p:cNvSpPr txBox="1"/>
          <p:nvPr/>
        </p:nvSpPr>
        <p:spPr>
          <a:xfrm>
            <a:off x="3299316" y="2401184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C6994F2-AB3D-6FF4-AADA-8D15C31C45FF}"/>
              </a:ext>
            </a:extLst>
          </p:cNvPr>
          <p:cNvGrpSpPr/>
          <p:nvPr/>
        </p:nvGrpSpPr>
        <p:grpSpPr>
          <a:xfrm>
            <a:off x="7709415" y="1744756"/>
            <a:ext cx="958335" cy="1239138"/>
            <a:chOff x="4983480" y="2246811"/>
            <a:chExt cx="618819" cy="1286615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ADD3D62-9F5C-0C2A-B1E4-958917DBEE87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246811"/>
              <a:ext cx="0" cy="128661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700DD98-98F6-A70F-0DCD-FE422DCAA34E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2771818"/>
              <a:ext cx="618819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9589A28-33FF-3D81-079D-0275A7FE6D49}"/>
              </a:ext>
            </a:extLst>
          </p:cNvPr>
          <p:cNvSpPr txBox="1"/>
          <p:nvPr/>
        </p:nvSpPr>
        <p:spPr>
          <a:xfrm>
            <a:off x="6404652" y="2144938"/>
            <a:ext cx="18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5971B7-C71C-E619-D603-17B5A585665E}"/>
              </a:ext>
            </a:extLst>
          </p:cNvPr>
          <p:cNvSpPr txBox="1"/>
          <p:nvPr/>
        </p:nvSpPr>
        <p:spPr>
          <a:xfrm>
            <a:off x="7652241" y="231545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34D23F-26C1-4460-6F00-97B48647C7E9}"/>
              </a:ext>
            </a:extLst>
          </p:cNvPr>
          <p:cNvSpPr txBox="1"/>
          <p:nvPr/>
        </p:nvSpPr>
        <p:spPr>
          <a:xfrm>
            <a:off x="6934200" y="2640238"/>
            <a:ext cx="561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8C8F30-8FFF-AC4D-60C3-954534AFD731}"/>
              </a:ext>
            </a:extLst>
          </p:cNvPr>
          <p:cNvSpPr txBox="1"/>
          <p:nvPr/>
        </p:nvSpPr>
        <p:spPr>
          <a:xfrm>
            <a:off x="6661827" y="2135413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547C5F-B867-4457-ACC1-4B02686B6B64}"/>
              </a:ext>
            </a:extLst>
          </p:cNvPr>
          <p:cNvSpPr txBox="1"/>
          <p:nvPr/>
        </p:nvSpPr>
        <p:spPr>
          <a:xfrm>
            <a:off x="6909477" y="214493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FD2594-F1E4-1D94-D508-770D103B1B1F}"/>
              </a:ext>
            </a:extLst>
          </p:cNvPr>
          <p:cNvSpPr txBox="1"/>
          <p:nvPr/>
        </p:nvSpPr>
        <p:spPr>
          <a:xfrm>
            <a:off x="7181850" y="2630713"/>
            <a:ext cx="8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1D93DC0-3E0D-9551-DA01-62F659DCEB9F}"/>
              </a:ext>
            </a:extLst>
          </p:cNvPr>
          <p:cNvSpPr txBox="1"/>
          <p:nvPr/>
        </p:nvSpPr>
        <p:spPr>
          <a:xfrm>
            <a:off x="7928466" y="231545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21A25B-2A17-F465-7F3E-6995D2003029}"/>
              </a:ext>
            </a:extLst>
          </p:cNvPr>
          <p:cNvSpPr txBox="1"/>
          <p:nvPr/>
        </p:nvSpPr>
        <p:spPr>
          <a:xfrm>
            <a:off x="8176116" y="231545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A5B2345-5EB4-BD58-051F-8E4B2BF41937}"/>
              </a:ext>
            </a:extLst>
          </p:cNvPr>
          <p:cNvSpPr txBox="1"/>
          <p:nvPr/>
        </p:nvSpPr>
        <p:spPr>
          <a:xfrm>
            <a:off x="3556491" y="2410709"/>
            <a:ext cx="92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7C1C34-FE5B-1AB1-1D7B-04127F3687D3}"/>
              </a:ext>
            </a:extLst>
          </p:cNvPr>
          <p:cNvSpPr txBox="1"/>
          <p:nvPr/>
        </p:nvSpPr>
        <p:spPr>
          <a:xfrm>
            <a:off x="2585127" y="222113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1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C3D6050-F853-C7CF-2826-1953F1029221}"/>
              </a:ext>
            </a:extLst>
          </p:cNvPr>
          <p:cNvSpPr txBox="1"/>
          <p:nvPr/>
        </p:nvSpPr>
        <p:spPr>
          <a:xfrm>
            <a:off x="6334125" y="1658453"/>
            <a:ext cx="224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Arial"/>
                <a:ea typeface="微软雅黑"/>
              </a:rPr>
              <a:t>3 570  34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1D94362-E581-565A-500E-64CE431A90A8}"/>
              </a:ext>
            </a:extLst>
          </p:cNvPr>
          <p:cNvSpPr txBox="1"/>
          <p:nvPr/>
        </p:nvSpPr>
        <p:spPr>
          <a:xfrm>
            <a:off x="7166652" y="2144938"/>
            <a:ext cx="52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157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4" grpId="0"/>
      <p:bldP spid="25" grpId="0"/>
      <p:bldP spid="28" grpId="0"/>
      <p:bldP spid="29" grpId="0"/>
      <p:bldP spid="30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842777CD-FFD1-5214-A44D-DF5BB80ECFA0}"/>
              </a:ext>
            </a:extLst>
          </p:cNvPr>
          <p:cNvSpPr/>
          <p:nvPr/>
        </p:nvSpPr>
        <p:spPr>
          <a:xfrm>
            <a:off x="120320" y="376579"/>
            <a:ext cx="11828207" cy="6201202"/>
          </a:xfrm>
          <a:prstGeom prst="rect">
            <a:avLst/>
          </a:prstGeom>
          <a:solidFill>
            <a:schemeClr val="bg1"/>
          </a:solidFill>
          <a:ln w="38100">
            <a:solidFill>
              <a:srgbClr val="2DAB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1D9DC8C-338D-3001-BF6A-930FB4011A6F}"/>
              </a:ext>
            </a:extLst>
          </p:cNvPr>
          <p:cNvSpPr/>
          <p:nvPr/>
        </p:nvSpPr>
        <p:spPr>
          <a:xfrm>
            <a:off x="442451" y="580103"/>
            <a:ext cx="668594" cy="580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739B7-94DC-C7E2-8EDB-F30CB2E42E2C}"/>
              </a:ext>
            </a:extLst>
          </p:cNvPr>
          <p:cNvSpPr txBox="1"/>
          <p:nvPr/>
        </p:nvSpPr>
        <p:spPr>
          <a:xfrm>
            <a:off x="1130710" y="560439"/>
            <a:ext cx="10451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 giá trị rồi so sánh giá trị của các biểu thức sau.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ADB0B-2D8E-C703-0F08-799D01F8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4" y="1728787"/>
            <a:ext cx="8924925" cy="167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9559F8-EB97-C6AE-080F-95C2820E0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4" y="1447799"/>
            <a:ext cx="8859611" cy="809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F0980D-96C0-AD70-7819-0AF12B105E4B}"/>
              </a:ext>
            </a:extLst>
          </p:cNvPr>
          <p:cNvSpPr txBox="1"/>
          <p:nvPr/>
        </p:nvSpPr>
        <p:spPr>
          <a:xfrm>
            <a:off x="2981325" y="2562225"/>
            <a:ext cx="69342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: (2 x 5) = 60 : 10 = 6</a:t>
            </a:r>
          </a:p>
          <a:p>
            <a:pPr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: 2 : 5 = 30 : 5 = 6             </a:t>
            </a:r>
          </a:p>
          <a:p>
            <a:pPr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: 5 : 2 = 12 : 2 = 6</a:t>
            </a:r>
          </a:p>
          <a:p>
            <a:pPr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Vậy 60 : (2 x 5) = 60 : 2 : 5 = 60 : 5 : 2</a:t>
            </a:r>
            <a:endParaRPr lang="en-US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1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0980D-96C0-AD70-7819-0AF12B105E4B}"/>
              </a:ext>
            </a:extLst>
          </p:cNvPr>
          <p:cNvSpPr txBox="1"/>
          <p:nvPr/>
        </p:nvSpPr>
        <p:spPr>
          <a:xfrm>
            <a:off x="1638299" y="2495550"/>
            <a:ext cx="9763125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(24 x 48) : 12 = 1 152 : 12 = 96      </a:t>
            </a:r>
          </a:p>
          <a:p>
            <a:pPr lvl="0"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(24 : 12) x 48 = 2 x 48 = 96            </a:t>
            </a:r>
          </a:p>
          <a:p>
            <a:pPr lvl="0"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x (48 : 12) = 24 x 4 = 96</a:t>
            </a:r>
          </a:p>
          <a:p>
            <a:pPr lvl="0">
              <a:lnSpc>
                <a:spcPct val="150000"/>
              </a:lnSpc>
            </a:pPr>
            <a:r>
              <a:rPr lang="pt-B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Vậy (24 x 48) : 12 = (24 : 12) x 48 = 24 x (48 : 12)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0F803-E18C-386B-E3F9-AD1F8E105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1333499"/>
            <a:ext cx="905506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842777CD-FFD1-5214-A44D-DF5BB80ECFA0}"/>
              </a:ext>
            </a:extLst>
          </p:cNvPr>
          <p:cNvSpPr/>
          <p:nvPr/>
        </p:nvSpPr>
        <p:spPr>
          <a:xfrm>
            <a:off x="120320" y="376579"/>
            <a:ext cx="11828207" cy="6201202"/>
          </a:xfrm>
          <a:prstGeom prst="rect">
            <a:avLst/>
          </a:prstGeom>
          <a:solidFill>
            <a:schemeClr val="bg1"/>
          </a:solidFill>
          <a:ln w="38100">
            <a:solidFill>
              <a:srgbClr val="2DAB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1D9DC8C-338D-3001-BF6A-930FB4011A6F}"/>
              </a:ext>
            </a:extLst>
          </p:cNvPr>
          <p:cNvSpPr/>
          <p:nvPr/>
        </p:nvSpPr>
        <p:spPr>
          <a:xfrm>
            <a:off x="442451" y="580103"/>
            <a:ext cx="668594" cy="580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739B7-94DC-C7E2-8EDB-F30CB2E42E2C}"/>
              </a:ext>
            </a:extLst>
          </p:cNvPr>
          <p:cNvSpPr txBox="1"/>
          <p:nvPr/>
        </p:nvSpPr>
        <p:spPr>
          <a:xfrm>
            <a:off x="1130710" y="560439"/>
            <a:ext cx="10451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 sân bóng đá hình chữ nhật có diện tích 7 140 m2, chiều rộng 68 m. Tính chu vi của sân bóng đá đó.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B331D2-6D57-479C-3CD1-B6A3F66702E7}"/>
              </a:ext>
            </a:extLst>
          </p:cNvPr>
          <p:cNvSpPr txBox="1"/>
          <p:nvPr/>
        </p:nvSpPr>
        <p:spPr>
          <a:xfrm>
            <a:off x="352424" y="1695450"/>
            <a:ext cx="62960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Tóm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just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7 140 m</a:t>
            </a:r>
            <a:r>
              <a:rPr lang="en-US" sz="32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rộng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68 m</a:t>
            </a:r>
          </a:p>
          <a:p>
            <a:pPr algn="just"/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 vi: ... m?</a:t>
            </a:r>
          </a:p>
        </p:txBody>
      </p:sp>
      <p:pic>
        <p:nvPicPr>
          <p:cNvPr id="1026" name="Picture 2" descr="Hình ảnh Sân Bóng đá Mặt Bằng Sàn Sân Vận động Kế PNG , Sân Bóng đá, Sân  Vận động, Kế Hoạch PNG miễn phí tải tập tin PSDComment và Vector">
            <a:extLst>
              <a:ext uri="{FF2B5EF4-FFF2-40B4-BE49-F238E27FC236}">
                <a16:creationId xmlns:a16="http://schemas.microsoft.com/office/drawing/2014/main" id="{3EF51208-5EB6-5C32-3ABA-2FD10D920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4" y="1752599"/>
            <a:ext cx="3438525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AA8A8D-0D72-6D76-BAB6-3702CFD8A662}"/>
              </a:ext>
            </a:extLst>
          </p:cNvPr>
          <p:cNvSpPr txBox="1"/>
          <p:nvPr/>
        </p:nvSpPr>
        <p:spPr>
          <a:xfrm>
            <a:off x="2105024" y="3409950"/>
            <a:ext cx="62960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ctr"/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sân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bóng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7140 : 68 = 105 (m)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 vi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sân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bóng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(68 + 105 ) x 2 = 346 (m)</a:t>
            </a:r>
          </a:p>
          <a:p>
            <a:pPr algn="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346 m.</a:t>
            </a:r>
          </a:p>
        </p:txBody>
      </p:sp>
    </p:spTree>
    <p:extLst>
      <p:ext uri="{BB962C8B-B14F-4D97-AF65-F5344CB8AC3E}">
        <p14:creationId xmlns:p14="http://schemas.microsoft.com/office/powerpoint/2010/main" val="26390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D310B36-59A5-DCC5-8B75-27292A8E5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B830F8C0-C741-763E-9EA0-4E7515AE1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84" t="11959" r="11818"/>
          <a:stretch/>
        </p:blipFill>
        <p:spPr>
          <a:xfrm>
            <a:off x="891409" y="482600"/>
            <a:ext cx="10350500" cy="60443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C252311-5B28-D452-D611-B7EF42583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174580" y="-280200"/>
            <a:ext cx="4619311" cy="4619311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812F7956-7370-9BB9-D4F0-B034500A7A21}"/>
              </a:ext>
            </a:extLst>
          </p:cNvPr>
          <p:cNvGrpSpPr/>
          <p:nvPr/>
        </p:nvGrpSpPr>
        <p:grpSpPr>
          <a:xfrm>
            <a:off x="7923982" y="2736534"/>
            <a:ext cx="4743064" cy="4151946"/>
            <a:chOff x="8236467" y="3278909"/>
            <a:chExt cx="3984357" cy="3463837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1460383-D6A0-7500-04DF-C37AAF54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13C10393-FAAC-3C1D-2502-0FBB1A45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2" name="图片 55">
            <a:extLst>
              <a:ext uri="{FF2B5EF4-FFF2-40B4-BE49-F238E27FC236}">
                <a16:creationId xmlns:a16="http://schemas.microsoft.com/office/drawing/2014/main" id="{D467F1D0-DB00-0F11-B2F5-6FC8C7CF08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2479" flipH="1">
            <a:off x="8250529" y="65377"/>
            <a:ext cx="3787327" cy="4619311"/>
          </a:xfrm>
          <a:prstGeom prst="rect">
            <a:avLst/>
          </a:prstGeom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7AEA3F46-1014-283D-3A1F-AC79A148F6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4569" r="19755" b="3868"/>
          <a:stretch/>
        </p:blipFill>
        <p:spPr>
          <a:xfrm>
            <a:off x="662" y="1925757"/>
            <a:ext cx="3772155" cy="487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35D7B3-9B6E-8AE2-873B-1D47F6718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2471" y="1590384"/>
            <a:ext cx="5407621" cy="38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6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2655536" y="4495800"/>
            <a:ext cx="1560846" cy="2362198"/>
            <a:chOff x="3341581" y="4200525"/>
            <a:chExt cx="1560846" cy="2657475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Flowchart: Connector 55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766208" y="4495801"/>
            <a:ext cx="1560846" cy="2386263"/>
            <a:chOff x="3341581" y="4200525"/>
            <a:chExt cx="1560846" cy="2657475"/>
          </a:xfrm>
        </p:grpSpPr>
        <p:pic>
          <p:nvPicPr>
            <p:cNvPr id="58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Flowchart: Connector 58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802343" y="4495801"/>
            <a:ext cx="1560846" cy="2414337"/>
            <a:chOff x="3341581" y="4200525"/>
            <a:chExt cx="1560846" cy="2657475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Flowchart: Connector 61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799490" y="4495801"/>
            <a:ext cx="1716110" cy="2354175"/>
            <a:chOff x="3341581" y="4200525"/>
            <a:chExt cx="1560846" cy="2657475"/>
          </a:xfrm>
        </p:grpSpPr>
        <p:pic>
          <p:nvPicPr>
            <p:cNvPr id="64" name="Picture 4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Flowchart: Connector 64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2" name="Title 1"/>
          <p:cNvSpPr>
            <a:spLocks noGrp="1"/>
          </p:cNvSpPr>
          <p:nvPr>
            <p:ph type="title"/>
          </p:nvPr>
        </p:nvSpPr>
        <p:spPr>
          <a:xfrm>
            <a:off x="1524000" y="-304800"/>
            <a:ext cx="9144000" cy="1295400"/>
          </a:xfrm>
          <a:solidFill>
            <a:srgbClr val="FFFF00"/>
          </a:solidFill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CHIM ĐƯA THƯ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750" b="74349" l="26867" r="783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2" t="20824" r="20932" b="23645"/>
          <a:stretch/>
        </p:blipFill>
        <p:spPr bwMode="auto">
          <a:xfrm>
            <a:off x="1581996" y="1143001"/>
            <a:ext cx="1520830" cy="9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 flipH="1">
            <a:off x="4060194" y="3048000"/>
            <a:ext cx="1958273" cy="2049994"/>
            <a:chOff x="1600201" y="3146678"/>
            <a:chExt cx="2743200" cy="2139696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2231" b="90872" l="0" r="100000">
                          <a14:backgroundMark x1="86624" y1="54158" x2="90021" y2="79716"/>
                          <a14:backgroundMark x1="43312" y1="76471" x2="22081" y2="88235"/>
                          <a14:backgroundMark x1="90234" y1="6491" x2="63907" y2="15619"/>
                          <a14:backgroundMark x1="32909" y1="5274" x2="17197" y2="13387"/>
                          <a14:backgroundMark x1="2972" y1="54361" x2="14225" y2="85396"/>
                          <a14:backgroundMark x1="9766" y1="43611" x2="5308" y2="55984"/>
                          <a14:backgroundMark x1="97665" y1="24746" x2="92994" y2="29006"/>
                          <a14:backgroundMark x1="97665" y1="36511" x2="91932" y2="38742"/>
                          <a14:backgroundMark x1="97028" y1="9736" x2="95966" y2="17647"/>
                          <a14:backgroundMark x1="3609" y1="24746" x2="9766" y2="296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1" y="3146678"/>
              <a:ext cx="2743200" cy="2139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 rot="1026103">
              <a:off x="1657562" y="3975593"/>
              <a:ext cx="1751676" cy="4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9" name="Picture 18" descr="C:\Users\ADMIN\Desktop\Tai nguyen thiet ke tro choi\Angry birds epic birds\1505573783630 (2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498" y="1452614"/>
            <a:ext cx="2486566" cy="119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MFG - OMFG - Hell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050758" y="1884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7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35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4798E-6 C -0.00069 0.00833 -0.00121 0.01688 -0.00191 0.02521 C -0.00364 0.0444 -0.00208 0.01896 -0.0033 0.03746 C -0.00434 0.05295 -0.0026 0.03307 -0.00417 0.04902 C -0.00451 0.05781 -0.00451 0.06544 -0.00538 0.07307 C -0.00573 0.0844 -0.00642 0.09549 -0.0066 0.10659 C -0.00677 0.11145 -0.00677 0.11584 -0.00694 0.1207 C -0.00694 0.12416 -0.00712 0.12717 -0.00712 0.13087 C -0.00816 0.24 -0.00746 0.35029 -0.00746 0.46127 " pathEditMode="relative" rAng="0" ptsTypes="ffffffffA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30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 flipH="1">
            <a:off x="1806808" y="0"/>
            <a:ext cx="1958273" cy="2049994"/>
            <a:chOff x="1600201" y="3146678"/>
            <a:chExt cx="2743200" cy="2139696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231" b="90872" l="0" r="100000">
                          <a14:backgroundMark x1="86624" y1="54158" x2="90021" y2="79716"/>
                          <a14:backgroundMark x1="43312" y1="76471" x2="22081" y2="88235"/>
                          <a14:backgroundMark x1="90234" y1="6491" x2="63907" y2="15619"/>
                          <a14:backgroundMark x1="32909" y1="5274" x2="17197" y2="13387"/>
                          <a14:backgroundMark x1="2972" y1="54361" x2="14225" y2="85396"/>
                          <a14:backgroundMark x1="9766" y1="43611" x2="5308" y2="55984"/>
                          <a14:backgroundMark x1="97665" y1="24746" x2="92994" y2="29006"/>
                          <a14:backgroundMark x1="97665" y1="36511" x2="91932" y2="38742"/>
                          <a14:backgroundMark x1="97028" y1="9736" x2="95966" y2="17647"/>
                          <a14:backgroundMark x1="3609" y1="24746" x2="9766" y2="296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1" y="3146678"/>
              <a:ext cx="2743200" cy="2139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 rot="1026103">
              <a:off x="1657562" y="3975593"/>
              <a:ext cx="1751676" cy="4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462 : 22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655536" y="4495800"/>
            <a:ext cx="1560846" cy="2362198"/>
            <a:chOff x="3341581" y="4200525"/>
            <a:chExt cx="1560846" cy="2657475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Flowchart: Connector 55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21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766208" y="4495801"/>
            <a:ext cx="1560846" cy="2386263"/>
            <a:chOff x="3341581" y="4200525"/>
            <a:chExt cx="1560846" cy="2657475"/>
          </a:xfrm>
        </p:grpSpPr>
        <p:pic>
          <p:nvPicPr>
            <p:cNvPr id="58" name="Picture 4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Flowchart: Connector 58"/>
            <p:cNvSpPr/>
            <p:nvPr/>
          </p:nvSpPr>
          <p:spPr>
            <a:xfrm>
              <a:off x="3625838" y="5184481"/>
              <a:ext cx="9356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100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802343" y="4495801"/>
            <a:ext cx="1560846" cy="2414337"/>
            <a:chOff x="3341581" y="4200525"/>
            <a:chExt cx="1560846" cy="2657475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Flowchart: Connector 61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24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799490" y="4495801"/>
            <a:ext cx="1716110" cy="2354175"/>
            <a:chOff x="3341581" y="4200525"/>
            <a:chExt cx="1560846" cy="2657475"/>
          </a:xfrm>
        </p:grpSpPr>
        <p:pic>
          <p:nvPicPr>
            <p:cNvPr id="64" name="Picture 4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853" b="90000" l="130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25"/>
            <a:stretch/>
          </p:blipFill>
          <p:spPr bwMode="auto">
            <a:xfrm>
              <a:off x="3341581" y="4200525"/>
              <a:ext cx="1560846" cy="2657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Flowchart: Connector 64"/>
            <p:cNvSpPr/>
            <p:nvPr/>
          </p:nvSpPr>
          <p:spPr>
            <a:xfrm>
              <a:off x="3788871" y="5184481"/>
              <a:ext cx="666265" cy="68956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70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 flipH="1">
            <a:off x="3677223" y="682461"/>
            <a:ext cx="1958273" cy="2049994"/>
            <a:chOff x="1600201" y="3146678"/>
            <a:chExt cx="2743200" cy="2139696"/>
          </a:xfrm>
        </p:grpSpPr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11" b="89655" l="637" r="100000">
                          <a14:foregroundMark x1="48408" y1="15213" x2="46285" y2="16836"/>
                          <a14:foregroundMark x1="38429" y1="14199" x2="35456" y2="180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1" y="3146678"/>
              <a:ext cx="2743200" cy="2139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8" name="TextBox 67"/>
            <p:cNvSpPr txBox="1"/>
            <p:nvPr/>
          </p:nvSpPr>
          <p:spPr>
            <a:xfrm rot="1026103">
              <a:off x="1657562" y="3975593"/>
              <a:ext cx="1751676" cy="4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768 : 32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 flipH="1">
            <a:off x="5974151" y="277974"/>
            <a:ext cx="1958273" cy="2049994"/>
            <a:chOff x="1600201" y="3146678"/>
            <a:chExt cx="2743200" cy="2139696"/>
          </a:xfrm>
        </p:grpSpPr>
        <p:pic>
          <p:nvPicPr>
            <p:cNvPr id="70" name="Picture 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14" b="89655" l="0" r="99151">
                          <a14:foregroundMark x1="46921" y1="14199" x2="47558" y2="21095"/>
                          <a14:foregroundMark x1="36306" y1="11968" x2="36306" y2="20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1" y="3146678"/>
              <a:ext cx="2743200" cy="2139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 rot="1026103">
              <a:off x="1657562" y="3975593"/>
              <a:ext cx="1751676" cy="4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6000:60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 flipH="1">
            <a:off x="8275267" y="277973"/>
            <a:ext cx="1958273" cy="2049994"/>
            <a:chOff x="1600201" y="3146678"/>
            <a:chExt cx="2743200" cy="2139696"/>
          </a:xfrm>
        </p:grpSpPr>
        <p:pic>
          <p:nvPicPr>
            <p:cNvPr id="73" name="Picture 3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89655" l="0" r="98514">
                          <a14:foregroundMark x1="49257" y1="14402" x2="46497" y2="21298"/>
                          <a14:foregroundMark x1="35669" y1="13387" x2="36943" y2="190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1" y="3146678"/>
              <a:ext cx="2743200" cy="2139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4" name="TextBox 73"/>
            <p:cNvSpPr txBox="1"/>
            <p:nvPr/>
          </p:nvSpPr>
          <p:spPr>
            <a:xfrm rot="1026103">
              <a:off x="1657562" y="3975593"/>
              <a:ext cx="1751676" cy="4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5600:80</a:t>
              </a:r>
            </a:p>
          </p:txBody>
        </p:sp>
      </p:grpSp>
      <p:pic>
        <p:nvPicPr>
          <p:cNvPr id="2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974558" y="2554254"/>
            <a:ext cx="609600" cy="609600"/>
          </a:xfrm>
          <a:prstGeom prst="rect">
            <a:avLst/>
          </a:prstGeom>
        </p:spPr>
      </p:pic>
      <p:pic>
        <p:nvPicPr>
          <p:cNvPr id="79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886326" y="5545591"/>
            <a:ext cx="609600" cy="609600"/>
          </a:xfrm>
          <a:prstGeom prst="rect">
            <a:avLst/>
          </a:prstGeom>
        </p:spPr>
      </p:pic>
      <p:pic>
        <p:nvPicPr>
          <p:cNvPr id="80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910390" y="465221"/>
            <a:ext cx="609600" cy="609600"/>
          </a:xfrm>
          <a:prstGeom prst="rect">
            <a:avLst/>
          </a:prstGeom>
        </p:spPr>
      </p:pic>
      <p:pic>
        <p:nvPicPr>
          <p:cNvPr id="81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057397" y="6553200"/>
            <a:ext cx="609600" cy="609600"/>
          </a:xfrm>
          <a:prstGeom prst="rect">
            <a:avLst/>
          </a:prstGeom>
        </p:spPr>
      </p:pic>
      <p:pic>
        <p:nvPicPr>
          <p:cNvPr id="30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02970"/>
            <a:ext cx="2578386" cy="257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85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4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4798E-6 C -0.00069 0.00833 -0.00121 0.01688 -0.00191 0.02521 C -0.00364 0.0444 -0.00208 0.01896 -0.0033 0.03746 C -0.00434 0.05295 -0.0026 0.03307 -0.00417 0.04902 C -0.00451 0.05781 -0.00451 0.06544 -0.00538 0.07307 C -0.00573 0.0844 -0.00642 0.09549 -0.0066 0.10659 C -0.00677 0.11145 -0.00677 0.11584 -0.00694 0.1207 C -0.00694 0.12416 -0.00712 0.12717 -0.00712 0.13087 C -0.00816 0.24 -0.00746 0.35029 -0.00746 0.46127 " pathEditMode="relative" rAng="0" ptsTypes="ffffffffA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30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14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12139E-6 C 0.00972 0.00624 0.02014 0.01017 0.02986 0.01619 C 0.03906 0.02197 0.05139 0.03353 0.06146 0.03723 C 0.09722 0.05064 0.1316 0.07075 0.16667 0.08624 C 0.17604 0.09873 0.1875 0.1089 0.2 0.11445 C 0.21441 0.12786 0.22795 0.14312 0.24219 0.15653 C 0.2467 0.16532 0.25243 0.17225 0.25798 0.17988 C 0.26267 0.19861 0.2691 0.21688 0.27378 0.23584 C 0.28038 0.26243 0.27378 0.29202 0.27378 0.32 " pathEditMode="relative" ptsTypes="ffffffffA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2.08092E-6 C 0.00295 0.0178 0.00156 0.03445 -0.00608 0.04763 C -0.00833 0.05942 -0.01354 0.07029 -0.01858 0.0793 C -0.02153 0.08485 -0.02361 0.09248 -0.02778 0.09503 C -0.03559 0.10011 -0.04392 0.10659 -0.05121 0.11376 C -0.06042 0.12254 -0.07639 0.13641 -0.0868 0.14011 C -0.08837 0.14196 -0.08976 0.14404 -0.09149 0.14543 C -0.09462 0.14774 -0.10087 0.15098 -0.10087 0.15121 C -0.1066 0.15815 -0.11128 0.163 -0.11788 0.1667 C -0.12465 0.17896 -0.11632 0.16508 -0.12726 0.17734 C -0.1401 0.19191 -0.12986 0.18497 -0.13976 0.19052 C -0.14653 0.20254 -0.15555 0.20439 -0.16302 0.21711 C -0.17083 0.23052 -0.17535 0.24878 -0.18333 0.26219 C -0.18993 0.28555 -0.19201 0.31075 -0.19878 0.33387 C -0.20243 0.3637 -0.20278 0.39838 -0.19253 0.42404 C -0.19062 0.43977 -0.19097 0.4326 -0.19097 0.44508 " pathEditMode="relative" rAng="0" ptsTypes="fffffffffffffffA">
                                      <p:cBhvr>
                                        <p:cTn id="4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2224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414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414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5607E-6 C 0.00937 0.03792 0.01684 0.07515 0.02101 0.11468 C 0.0224 0.2326 0.01597 0.22705 0.02795 0.29226 C 0.02969 0.32601 0.03333 0.35885 0.03333 0.3926 L 0.03854 0.3785 " pathEditMode="relative" ptsTypes="fffAA">
                                      <p:cBhvr>
                                        <p:cTn id="5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14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31F2904-4D7F-FFEE-7114-0B43D2E4A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269" y="1366133"/>
            <a:ext cx="6335169" cy="5798983"/>
          </a:xfrm>
          <a:custGeom>
            <a:avLst/>
            <a:gdLst>
              <a:gd name="connsiteX0" fmla="*/ 921255 w 6335169"/>
              <a:gd name="connsiteY0" fmla="*/ 1885067 h 5798983"/>
              <a:gd name="connsiteX1" fmla="*/ 921255 w 6335169"/>
              <a:gd name="connsiteY1" fmla="*/ 2723267 h 5798983"/>
              <a:gd name="connsiteX2" fmla="*/ 2410869 w 6335169"/>
              <a:gd name="connsiteY2" fmla="*/ 2723267 h 5798983"/>
              <a:gd name="connsiteX3" fmla="*/ 2410869 w 6335169"/>
              <a:gd name="connsiteY3" fmla="*/ 1885067 h 5798983"/>
              <a:gd name="connsiteX4" fmla="*/ 0 w 6335169"/>
              <a:gd name="connsiteY4" fmla="*/ 0 h 5798983"/>
              <a:gd name="connsiteX5" fmla="*/ 6335169 w 6335169"/>
              <a:gd name="connsiteY5" fmla="*/ 0 h 5798983"/>
              <a:gd name="connsiteX6" fmla="*/ 6335169 w 6335169"/>
              <a:gd name="connsiteY6" fmla="*/ 5798983 h 5798983"/>
              <a:gd name="connsiteX7" fmla="*/ 0 w 6335169"/>
              <a:gd name="connsiteY7" fmla="*/ 5798983 h 579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5169" h="5798983">
                <a:moveTo>
                  <a:pt x="921255" y="1885067"/>
                </a:moveTo>
                <a:lnTo>
                  <a:pt x="921255" y="2723267"/>
                </a:lnTo>
                <a:lnTo>
                  <a:pt x="2410869" y="2723267"/>
                </a:lnTo>
                <a:lnTo>
                  <a:pt x="2410869" y="1885067"/>
                </a:lnTo>
                <a:close/>
                <a:moveTo>
                  <a:pt x="0" y="0"/>
                </a:moveTo>
                <a:lnTo>
                  <a:pt x="6335169" y="0"/>
                </a:lnTo>
                <a:lnTo>
                  <a:pt x="6335169" y="5798983"/>
                </a:lnTo>
                <a:lnTo>
                  <a:pt x="0" y="5798983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AF946AC-E53A-CD39-4EFF-B51975F08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32" y="2523988"/>
            <a:ext cx="3327645" cy="33276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4D9225-3B8A-822E-74D7-0668F09C6C8D}"/>
              </a:ext>
            </a:extLst>
          </p:cNvPr>
          <p:cNvSpPr txBox="1"/>
          <p:nvPr/>
        </p:nvSpPr>
        <p:spPr>
          <a:xfrm>
            <a:off x="1488427" y="3296128"/>
            <a:ext cx="5112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NL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Gv nhập vào đây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B39692-DF44-C8E3-DA42-4DA7F6F05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388" y="1105729"/>
            <a:ext cx="5310076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8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D310B36-59A5-DCC5-8B75-27292A8E5A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B830F8C0-C741-763E-9EA0-4E7515AE1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84" t="11959" r="11818"/>
          <a:stretch/>
        </p:blipFill>
        <p:spPr>
          <a:xfrm>
            <a:off x="806475" y="-66066"/>
            <a:ext cx="11350894" cy="6628580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F6D768A-BF3F-D1AA-1652-D36EFC8D80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625" y="4151447"/>
            <a:ext cx="4059807" cy="4059807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C252311-5B28-D452-D611-B7EF425834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205060" y="-280201"/>
            <a:ext cx="4619311" cy="4619311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1EE7C8CB-BDA3-BE81-B6C5-2E1D69EBB6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4" t="5212" r="63318" b="67851"/>
          <a:stretch/>
        </p:blipFill>
        <p:spPr>
          <a:xfrm>
            <a:off x="5040303" y="5428702"/>
            <a:ext cx="1376878" cy="1110160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B1EAD35E-A6A9-1409-C3E1-5FAE61B5ACF3}"/>
              </a:ext>
            </a:extLst>
          </p:cNvPr>
          <p:cNvGrpSpPr/>
          <p:nvPr/>
        </p:nvGrpSpPr>
        <p:grpSpPr>
          <a:xfrm>
            <a:off x="8770887" y="3492194"/>
            <a:ext cx="3984357" cy="3463837"/>
            <a:chOff x="8236467" y="3278909"/>
            <a:chExt cx="3984357" cy="3463837"/>
          </a:xfrm>
        </p:grpSpPr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770CB4B2-3A9C-E7EB-E8E7-36A5EE93D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7476EE9-09E3-ED15-5951-44DCF49E4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961AB55-78BA-1092-713A-6F716C1265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853" y="1509276"/>
            <a:ext cx="10998137" cy="214597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E96C052-9917-2FE7-A31E-3EC932B0F61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9557" y="2846098"/>
            <a:ext cx="3161336" cy="31613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1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2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</Words>
  <Application>Microsoft Office PowerPoint</Application>
  <PresentationFormat>Widescreen</PresentationFormat>
  <Paragraphs>135</Paragraphs>
  <Slides>20</Slides>
  <Notes>11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微软雅黑</vt:lpstr>
      <vt:lpstr>宋体</vt:lpstr>
      <vt:lpstr>#9Slide05 Angelline</vt:lpstr>
      <vt:lpstr>Arial</vt:lpstr>
      <vt:lpstr>Calibri</vt:lpstr>
      <vt:lpstr>Calibri Light</vt:lpstr>
      <vt:lpstr>Cambria</vt:lpstr>
      <vt:lpstr>等线</vt:lpstr>
      <vt:lpstr>Times New Roman</vt:lpstr>
      <vt:lpstr>UTM Avo</vt:lpstr>
      <vt:lpstr>思源黑体 CN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CHIM ĐƯA THƯ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2025-01-03T00:06:17Z</dcterms:created>
  <dcterms:modified xsi:type="dcterms:W3CDTF">2025-01-03T00:06:50Z</dcterms:modified>
</cp:coreProperties>
</file>