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  <p:sldMasterId id="2147483737" r:id="rId2"/>
    <p:sldMasterId id="2147483785" r:id="rId3"/>
    <p:sldMasterId id="2147483797" r:id="rId4"/>
  </p:sldMasterIdLst>
  <p:notesMasterIdLst>
    <p:notesMasterId r:id="rId16"/>
  </p:notesMasterIdLst>
  <p:sldIdLst>
    <p:sldId id="311" r:id="rId5"/>
    <p:sldId id="309" r:id="rId6"/>
    <p:sldId id="258" r:id="rId7"/>
    <p:sldId id="268" r:id="rId8"/>
    <p:sldId id="303" r:id="rId9"/>
    <p:sldId id="295" r:id="rId10"/>
    <p:sldId id="305" r:id="rId11"/>
    <p:sldId id="296" r:id="rId12"/>
    <p:sldId id="310" r:id="rId13"/>
    <p:sldId id="300" r:id="rId14"/>
    <p:sldId id="30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E0D57-C776-4E36-9573-1FBF7F72B1AF}" type="datetimeFigureOut">
              <a:rPr lang="en-US" smtClean="0"/>
              <a:t>28/2/2025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3804E-A109-4AE8-B9BF-9D42C2A90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172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2819940-F204-450A-ACE4-C1FAA7496E24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932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3881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xmlns="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xmlns="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xmlns="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xmlns="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xmlns="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xmlns="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xmlns="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xmlns="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xmlns="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xmlns="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xmlns="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xmlns="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xmlns="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xmlns="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xmlns="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xmlns="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xmlns="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xmlns="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xmlns="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xmlns="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xmlns="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xmlns="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xmlns="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xmlns="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xmlns="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xmlns="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xmlns="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xmlns="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xmlns="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xmlns="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xmlns="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xmlns="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xmlns="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xmlns="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xmlns="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xmlns="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xmlns="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xmlns="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xmlns="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xmlns="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xmlns="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xmlns="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xmlns="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xmlns="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xmlns="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xmlns="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xmlns="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xmlns="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xmlns="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xmlns="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xmlns="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xmlns="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xmlns="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xmlns="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xmlns="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xmlns="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xmlns="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xmlns="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xmlns="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xmlns="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xmlns="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xmlns="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xmlns="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xmlns="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xmlns="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xmlns="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xmlns="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xmlns="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xmlns="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xmlns="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xmlns="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xmlns="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xmlns="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xmlns="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xmlns="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xmlns="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xmlns="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xmlns="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xmlns="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xmlns="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xmlns="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xmlns="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xmlns="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xmlns="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xmlns="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xmlns="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xmlns="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xmlns="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xmlns="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xmlns="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xmlns="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xmlns="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xmlns="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xmlns="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xmlns="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xmlns="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xmlns="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xmlns="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xmlns="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xmlns="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xmlns="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xmlns="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xmlns="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xmlns="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xmlns="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xmlns="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xmlns="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xmlns="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xmlns="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xmlns="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xmlns="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xmlns="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xmlns="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xmlns="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xmlns="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xmlns="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xmlns="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xmlns="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xmlns="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xmlns="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xmlns="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xmlns="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xmlns="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xmlns="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xmlns="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xmlns="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xmlns="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xmlns="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xmlns="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xmlns="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xmlns="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xmlns="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xmlns="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xmlns="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xmlns="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5" name="TextBox 234">
            <a:extLst>
              <a:ext uri="{FF2B5EF4-FFF2-40B4-BE49-F238E27FC236}">
                <a16:creationId xmlns:a16="http://schemas.microsoft.com/office/drawing/2014/main" xmlns="" id="{1E4DED0B-3FCF-4DB8-8C88-6AED41C3D872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95029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5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xmlns="" id="{1E4DED0B-3FCF-4DB8-8C88-6AED41C3D872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xmlns="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xmlns="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xmlns="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xmlns="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xmlns="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xmlns="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xmlns="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xmlns="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xmlns="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xmlns="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xmlns="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xmlns="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xmlns="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xmlns="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xmlns="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xmlns="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xmlns="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xmlns="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xmlns="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xmlns="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xmlns="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xmlns="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xmlns="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xmlns="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xmlns="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xmlns="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xmlns="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xmlns="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xmlns="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xmlns="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xmlns="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xmlns="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xmlns="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xmlns="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xmlns="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xmlns="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xmlns="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xmlns="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xmlns="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xmlns="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xmlns="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xmlns="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6741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5" grpId="0"/>
      <p:bldP spid="295" grpId="0" animBg="1"/>
      <p:bldP spid="296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xmlns="" id="{1E4DED0B-3FCF-4DB8-8C88-6AED41C3D872}"/>
              </a:ext>
            </a:extLst>
          </p:cNvPr>
          <p:cNvSpPr txBox="1"/>
          <p:nvPr userDrawn="1"/>
        </p:nvSpPr>
        <p:spPr>
          <a:xfrm>
            <a:off x="3615997" y="15575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xmlns="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xmlns="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xmlns="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xmlns="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xmlns="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xmlns="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xmlns="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xmlns="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xmlns="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xmlns="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xmlns="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xmlns="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xmlns="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xmlns="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xmlns="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xmlns="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xmlns="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xmlns="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xmlns="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xmlns="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xmlns="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xmlns="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9053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5" grpId="0"/>
      <p:bldP spid="219" grpId="0" animBg="1"/>
      <p:bldP spid="220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xmlns="" id="{1E4DED0B-3FCF-4DB8-8C88-6AED41C3D872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TRÒ CHƠI</a:t>
            </a:r>
          </a:p>
        </p:txBody>
      </p: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DD75D50-C8A9-46A9-A6B8-FF16B2FC7E80}"/>
              </a:ext>
            </a:extLst>
          </p:cNvPr>
          <p:cNvGrpSpPr/>
          <p:nvPr userDrawn="1"/>
        </p:nvGrpSpPr>
        <p:grpSpPr>
          <a:xfrm>
            <a:off x="2204474" y="3886315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296E8662-8EA3-4C8B-820E-4BF6DFD80CD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6C1A066B-AB0B-4489-8545-9A6C22C6D5CE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04FCC8BC-CDB6-4AD2-B06D-F0687FB90ABD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5383075D-EADF-4C11-840F-91164E34321C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A53E41FA-10BF-4870-BF2C-1C3E32928AA0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58800010-9A82-4E81-8E5B-0DFD2052E66C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B158E422-1902-4E29-A4CE-7AE300619172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6F9DE660-430D-4DC0-BDE0-D53AAF560A94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28443C46-AE51-4F8F-8DD4-1A2441132300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BDEE59E5-3E6B-47A6-A192-9E1CA173F702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1FCBE1A0-9104-49DF-86CE-4788FB463DF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50BEE43F-134E-41CE-9B7E-A5A812180F42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D21F54E6-8881-45B0-97D8-002CB72A1A90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AF7CA650-6488-4917-A81F-8B0E6245BDD8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3B4FFC92-6173-4A77-89EA-8DC117444B3A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77194712-7B2E-4F2D-AEF8-32FE8CB2AE33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EDB48CD4-455C-4B48-8CE7-66878C257A28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120BF107-E018-4DF4-B743-36924AEDAF6F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E47F8288-E77F-4C1B-A081-C85AF58E6D17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A7522094-7202-437A-928E-3DBD12EA380E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E646C7AF-5DFF-4D0A-BFCF-2B1953187AEF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1E341F08-FEC4-4E8C-93EA-134416B65ABD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37049977-2AF7-45DB-BE8D-26185630A595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5968E01A-D720-42F5-BACC-1CE94E670FAC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EFFB5181-4B7C-4DBC-9557-5604624D9814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BCDC0EFE-0ED6-48B1-9443-EF43A18AE1CD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0E0E28D6-59A1-4969-9133-5864882D79E2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17954B1A-55A0-4A56-8890-C6AE57C0687D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6C9624CB-AD7F-4119-BE35-31158A1249F3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C8C675A8-440C-4C62-9652-0D5635B1FE27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C9753C64-8E01-49C3-8CD9-17060FBE5618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F6CFEFFE-DF0E-47EE-9824-FAFD0FE7F6CD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C9A24EF2-0346-433C-A241-CA68F005651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FE9E4DA9-41B4-4901-8393-0F903CDE5936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20F273AC-86B8-4F5B-B6EB-14BCD9CBF2E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864D3505-7993-4AB0-947A-79419454B1D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230F51EA-E5B6-446E-AD13-D4101D564099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05F86326-3805-4FE4-95B0-258EC64E9E02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4A0FF057-5F69-498A-A2D3-04106984B60F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48556D-DDA5-40A1-A560-4ECD6C995026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0BA7DF30-D72A-4FC8-A0ED-E1F3FE8BA66C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04899CAB-A0A6-4D8E-BC98-224D47303F87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2494363C-74F9-459A-9222-63CD703C82A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7A17EA9B-D19F-4B6F-A468-C6A1A3F301B7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F48BA30-5499-4B2F-AFF4-79B992FF4822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5BB2DB8F-F279-43E3-98F8-309FC92782AE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046558E1-5AFE-4C58-98E0-7A8C467E3738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F24D903E-495C-4D31-942F-2F426BEB355E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9567D77-1C1D-4D16-A64F-119FE4762BE4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B5B4C8A3-4C37-457B-9DC3-881006E8E4CD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AE95CD98-7F86-40E0-BE34-64B6BB9D144E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04C370B4-7E44-4790-B2A9-7FF96DD0180C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0F8BA807-E34B-400B-8B0F-B5A0A6BEB92C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6D74C190-2720-4FB3-989A-DE5914D97966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AC826749-7293-498A-9378-07BD103E8C84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57F940B0-74CF-4BEF-A8E7-C17BA1101B9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84DFCA67-3788-430C-B58B-FFC0F634FC4D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397D4BF7-76F0-4E99-BFCD-43C81B8B138A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C9C3A80C-9B2E-460F-9C36-A0CFA83E050D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19A60A5-7DFE-4AE5-BE9A-BBE66161FFE8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C622E568-4F65-414A-98A7-5690D52ECFB5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D70CB92B-15DA-49CA-BCEE-D5FA7A4AD008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66F74D55-7445-4C90-B936-BA5BB634E999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631;p30">
            <a:extLst>
              <a:ext uri="{FF2B5EF4-FFF2-40B4-BE49-F238E27FC236}">
                <a16:creationId xmlns:a16="http://schemas.microsoft.com/office/drawing/2014/main" xmlns="" id="{68384AAF-B7B5-447C-A808-82D0AFB6AC77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03" name="Google Shape;632;p30">
              <a:extLst>
                <a:ext uri="{FF2B5EF4-FFF2-40B4-BE49-F238E27FC236}">
                  <a16:creationId xmlns:a16="http://schemas.microsoft.com/office/drawing/2014/main" xmlns="" id="{C8119E67-0B6B-4353-9F10-DB0F7D2FFDC2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633;p30">
              <a:extLst>
                <a:ext uri="{FF2B5EF4-FFF2-40B4-BE49-F238E27FC236}">
                  <a16:creationId xmlns:a16="http://schemas.microsoft.com/office/drawing/2014/main" xmlns="" id="{91702C4B-81BE-4D3A-B731-611758AFD442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634;p30">
              <a:extLst>
                <a:ext uri="{FF2B5EF4-FFF2-40B4-BE49-F238E27FC236}">
                  <a16:creationId xmlns:a16="http://schemas.microsoft.com/office/drawing/2014/main" xmlns="" id="{37C6E89E-E0C2-4EDE-B21C-928CA6FBF21B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635;p30">
              <a:extLst>
                <a:ext uri="{FF2B5EF4-FFF2-40B4-BE49-F238E27FC236}">
                  <a16:creationId xmlns:a16="http://schemas.microsoft.com/office/drawing/2014/main" xmlns="" id="{16E95490-5F86-43A3-BEDD-2967D5036D48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636;p30">
              <a:extLst>
                <a:ext uri="{FF2B5EF4-FFF2-40B4-BE49-F238E27FC236}">
                  <a16:creationId xmlns:a16="http://schemas.microsoft.com/office/drawing/2014/main" xmlns="" id="{F5861418-6D4E-4F3C-9ABD-4DCF91D0220A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637;p30">
              <a:extLst>
                <a:ext uri="{FF2B5EF4-FFF2-40B4-BE49-F238E27FC236}">
                  <a16:creationId xmlns:a16="http://schemas.microsoft.com/office/drawing/2014/main" xmlns="" id="{E852FCE3-C2C0-4D04-B168-357F8275842F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638;p30">
              <a:extLst>
                <a:ext uri="{FF2B5EF4-FFF2-40B4-BE49-F238E27FC236}">
                  <a16:creationId xmlns:a16="http://schemas.microsoft.com/office/drawing/2014/main" xmlns="" id="{5AE9FE46-679C-4FEA-8DCE-BE2F7FAF1946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639;p30">
              <a:extLst>
                <a:ext uri="{FF2B5EF4-FFF2-40B4-BE49-F238E27FC236}">
                  <a16:creationId xmlns:a16="http://schemas.microsoft.com/office/drawing/2014/main" xmlns="" id="{3D3D3ACC-4C06-42BE-9E79-FC88ADB68340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640;p30">
              <a:extLst>
                <a:ext uri="{FF2B5EF4-FFF2-40B4-BE49-F238E27FC236}">
                  <a16:creationId xmlns:a16="http://schemas.microsoft.com/office/drawing/2014/main" xmlns="" id="{C957BCC4-29D1-47EC-B1F7-73AEACDA49E0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641;p30">
              <a:extLst>
                <a:ext uri="{FF2B5EF4-FFF2-40B4-BE49-F238E27FC236}">
                  <a16:creationId xmlns:a16="http://schemas.microsoft.com/office/drawing/2014/main" xmlns="" id="{8C71BB02-EA7E-4A8A-A3C6-98D02317F5D9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642;p30">
              <a:extLst>
                <a:ext uri="{FF2B5EF4-FFF2-40B4-BE49-F238E27FC236}">
                  <a16:creationId xmlns:a16="http://schemas.microsoft.com/office/drawing/2014/main" xmlns="" id="{00AB493D-AF54-4CD3-B14C-B3F00B4FB2FF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643;p30">
              <a:extLst>
                <a:ext uri="{FF2B5EF4-FFF2-40B4-BE49-F238E27FC236}">
                  <a16:creationId xmlns:a16="http://schemas.microsoft.com/office/drawing/2014/main" xmlns="" id="{2DF8DF2D-C3A5-49F3-B510-02A1898F2777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644;p30">
              <a:extLst>
                <a:ext uri="{FF2B5EF4-FFF2-40B4-BE49-F238E27FC236}">
                  <a16:creationId xmlns:a16="http://schemas.microsoft.com/office/drawing/2014/main" xmlns="" id="{BC833655-5634-4240-9899-FD9224B9CC10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645;p30">
              <a:extLst>
                <a:ext uri="{FF2B5EF4-FFF2-40B4-BE49-F238E27FC236}">
                  <a16:creationId xmlns:a16="http://schemas.microsoft.com/office/drawing/2014/main" xmlns="" id="{FC412254-AB1A-4B56-9D34-43CDD9A006F5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646;p30">
              <a:extLst>
                <a:ext uri="{FF2B5EF4-FFF2-40B4-BE49-F238E27FC236}">
                  <a16:creationId xmlns:a16="http://schemas.microsoft.com/office/drawing/2014/main" xmlns="" id="{418836FC-F298-4B7A-83CA-FB6D988BE6CE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647;p30">
              <a:extLst>
                <a:ext uri="{FF2B5EF4-FFF2-40B4-BE49-F238E27FC236}">
                  <a16:creationId xmlns:a16="http://schemas.microsoft.com/office/drawing/2014/main" xmlns="" id="{52B85772-2E22-435E-9B8E-11AEBE3D05EC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648;p30">
              <a:extLst>
                <a:ext uri="{FF2B5EF4-FFF2-40B4-BE49-F238E27FC236}">
                  <a16:creationId xmlns:a16="http://schemas.microsoft.com/office/drawing/2014/main" xmlns="" id="{073E355F-591A-4F8F-ADE2-CD68B69DAFB9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649;p30">
              <a:extLst>
                <a:ext uri="{FF2B5EF4-FFF2-40B4-BE49-F238E27FC236}">
                  <a16:creationId xmlns:a16="http://schemas.microsoft.com/office/drawing/2014/main" xmlns="" id="{1592EFBB-BD34-4DC6-A753-9DF710D68B62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650;p30">
              <a:extLst>
                <a:ext uri="{FF2B5EF4-FFF2-40B4-BE49-F238E27FC236}">
                  <a16:creationId xmlns:a16="http://schemas.microsoft.com/office/drawing/2014/main" xmlns="" id="{D1763DA2-E91A-4647-9F88-CBAC0C1FF7C8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651;p30">
              <a:extLst>
                <a:ext uri="{FF2B5EF4-FFF2-40B4-BE49-F238E27FC236}">
                  <a16:creationId xmlns:a16="http://schemas.microsoft.com/office/drawing/2014/main" xmlns="" id="{A37B7A95-0D42-462E-ACB6-DF5E68B47F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652;p30">
              <a:extLst>
                <a:ext uri="{FF2B5EF4-FFF2-40B4-BE49-F238E27FC236}">
                  <a16:creationId xmlns:a16="http://schemas.microsoft.com/office/drawing/2014/main" xmlns="" id="{035B4059-F804-4F0A-A687-0578164FC201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653;p30">
              <a:extLst>
                <a:ext uri="{FF2B5EF4-FFF2-40B4-BE49-F238E27FC236}">
                  <a16:creationId xmlns:a16="http://schemas.microsoft.com/office/drawing/2014/main" xmlns="" id="{AC3F8667-F8EB-44D5-8E7C-F146BC3114FB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654;p30">
              <a:extLst>
                <a:ext uri="{FF2B5EF4-FFF2-40B4-BE49-F238E27FC236}">
                  <a16:creationId xmlns:a16="http://schemas.microsoft.com/office/drawing/2014/main" xmlns="" id="{5FAC0A30-3BED-4B9D-AAE7-EF7C7E0EE1E7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655;p30">
              <a:extLst>
                <a:ext uri="{FF2B5EF4-FFF2-40B4-BE49-F238E27FC236}">
                  <a16:creationId xmlns:a16="http://schemas.microsoft.com/office/drawing/2014/main" xmlns="" id="{3FD2F0B1-4C74-428D-B499-F24C02C809CA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656;p30">
              <a:extLst>
                <a:ext uri="{FF2B5EF4-FFF2-40B4-BE49-F238E27FC236}">
                  <a16:creationId xmlns:a16="http://schemas.microsoft.com/office/drawing/2014/main" xmlns="" id="{2A16750A-BA6E-4B19-8A8F-841516B81B55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657;p30">
              <a:extLst>
                <a:ext uri="{FF2B5EF4-FFF2-40B4-BE49-F238E27FC236}">
                  <a16:creationId xmlns:a16="http://schemas.microsoft.com/office/drawing/2014/main" xmlns="" id="{0ACCDDEA-6700-4981-96FD-F69C08E17911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658;p30">
              <a:extLst>
                <a:ext uri="{FF2B5EF4-FFF2-40B4-BE49-F238E27FC236}">
                  <a16:creationId xmlns:a16="http://schemas.microsoft.com/office/drawing/2014/main" xmlns="" id="{A186D19B-D827-45D7-8241-51DAE20706AF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659;p30">
              <a:extLst>
                <a:ext uri="{FF2B5EF4-FFF2-40B4-BE49-F238E27FC236}">
                  <a16:creationId xmlns:a16="http://schemas.microsoft.com/office/drawing/2014/main" xmlns="" id="{0F9E9CC8-7BF5-4B07-82B6-65F2EDB31903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660;p30">
              <a:extLst>
                <a:ext uri="{FF2B5EF4-FFF2-40B4-BE49-F238E27FC236}">
                  <a16:creationId xmlns:a16="http://schemas.microsoft.com/office/drawing/2014/main" xmlns="" id="{E89840E0-2312-4109-9B8E-27042911B01E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661;p30">
              <a:extLst>
                <a:ext uri="{FF2B5EF4-FFF2-40B4-BE49-F238E27FC236}">
                  <a16:creationId xmlns:a16="http://schemas.microsoft.com/office/drawing/2014/main" xmlns="" id="{ABDDA8C6-86B1-4D13-8477-26BFF49FE82A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662;p30">
              <a:extLst>
                <a:ext uri="{FF2B5EF4-FFF2-40B4-BE49-F238E27FC236}">
                  <a16:creationId xmlns:a16="http://schemas.microsoft.com/office/drawing/2014/main" xmlns="" id="{F4320CEA-EED6-4E76-A829-D7C121CC54BD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663;p30">
              <a:extLst>
                <a:ext uri="{FF2B5EF4-FFF2-40B4-BE49-F238E27FC236}">
                  <a16:creationId xmlns:a16="http://schemas.microsoft.com/office/drawing/2014/main" xmlns="" id="{EAB61CDD-5EC4-4093-8C2F-8464B40B6242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0" name="Google Shape;664;p30">
              <a:extLst>
                <a:ext uri="{FF2B5EF4-FFF2-40B4-BE49-F238E27FC236}">
                  <a16:creationId xmlns:a16="http://schemas.microsoft.com/office/drawing/2014/main" xmlns="" id="{EF0AE066-94D1-4496-B873-6D37A4E8134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1" name="Google Shape;665;p30">
              <a:extLst>
                <a:ext uri="{FF2B5EF4-FFF2-40B4-BE49-F238E27FC236}">
                  <a16:creationId xmlns:a16="http://schemas.microsoft.com/office/drawing/2014/main" xmlns="" id="{42E21A7A-649B-451B-84CD-5B5E5210975A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2" name="Google Shape;666;p30">
              <a:extLst>
                <a:ext uri="{FF2B5EF4-FFF2-40B4-BE49-F238E27FC236}">
                  <a16:creationId xmlns:a16="http://schemas.microsoft.com/office/drawing/2014/main" xmlns="" id="{EFC63EFC-4985-4181-B268-BBE86AFEB9C5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3" name="Google Shape;667;p30">
              <a:extLst>
                <a:ext uri="{FF2B5EF4-FFF2-40B4-BE49-F238E27FC236}">
                  <a16:creationId xmlns:a16="http://schemas.microsoft.com/office/drawing/2014/main" xmlns="" id="{300F47C0-B7A0-440B-89C5-D425A98B829E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4" name="Google Shape;668;p30">
              <a:extLst>
                <a:ext uri="{FF2B5EF4-FFF2-40B4-BE49-F238E27FC236}">
                  <a16:creationId xmlns:a16="http://schemas.microsoft.com/office/drawing/2014/main" xmlns="" id="{C85A5A99-D403-4672-BF93-AAE1C98744FA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5" name="Google Shape;669;p30">
              <a:extLst>
                <a:ext uri="{FF2B5EF4-FFF2-40B4-BE49-F238E27FC236}">
                  <a16:creationId xmlns:a16="http://schemas.microsoft.com/office/drawing/2014/main" xmlns="" id="{CCDC3E1D-A4C6-480F-9648-58AF27DBC5F0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6" name="Google Shape;670;p30">
              <a:extLst>
                <a:ext uri="{FF2B5EF4-FFF2-40B4-BE49-F238E27FC236}">
                  <a16:creationId xmlns:a16="http://schemas.microsoft.com/office/drawing/2014/main" xmlns="" id="{4A6FFDD3-23DB-4E57-B21E-BB3086F18452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7" name="Google Shape;671;p30">
              <a:extLst>
                <a:ext uri="{FF2B5EF4-FFF2-40B4-BE49-F238E27FC236}">
                  <a16:creationId xmlns:a16="http://schemas.microsoft.com/office/drawing/2014/main" xmlns="" id="{0A863DF9-6C68-4CD3-A6D3-B635474FD1C1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8" name="Google Shape;672;p30">
              <a:extLst>
                <a:ext uri="{FF2B5EF4-FFF2-40B4-BE49-F238E27FC236}">
                  <a16:creationId xmlns:a16="http://schemas.microsoft.com/office/drawing/2014/main" xmlns="" id="{071D6E0A-9424-4050-8F03-C9F0079004E9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16891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5" grpId="0"/>
      <p:bldP spid="295" grpId="0" animBg="1"/>
      <p:bldP spid="296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906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416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xmlns="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xmlns="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xmlns="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xmlns="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xmlns="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xmlns="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xmlns="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xmlns="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xmlns="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xmlns="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xmlns="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xmlns="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xmlns="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xmlns="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xmlns="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xmlns="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xmlns="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xmlns="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xmlns="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xmlns="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xmlns="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xmlns="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xmlns="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xmlns="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xmlns="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xmlns="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xmlns="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xmlns="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xmlns="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xmlns="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xmlns="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xmlns="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xmlns="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xmlns="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xmlns="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xmlns="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xmlns="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xmlns="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xmlns="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xmlns="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xmlns="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xmlns="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xmlns="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xmlns="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xmlns="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xmlns="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xmlns="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xmlns="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xmlns="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xmlns="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xmlns="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xmlns="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xmlns="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xmlns="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xmlns="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xmlns="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xmlns="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xmlns="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xmlns="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xmlns="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xmlns="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xmlns="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xmlns="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xmlns="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xmlns="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xmlns="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xmlns="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xmlns="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xmlns="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xmlns="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xmlns="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xmlns="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xmlns="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xmlns="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xmlns="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xmlns="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xmlns="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xmlns="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xmlns="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xmlns="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xmlns="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xmlns="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xmlns="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xmlns="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xmlns="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xmlns="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xmlns="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xmlns="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xmlns="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xmlns="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xmlns="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xmlns="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xmlns="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xmlns="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xmlns="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xmlns="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xmlns="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xmlns="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xmlns="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xmlns="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xmlns="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xmlns="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xmlns="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xmlns="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xmlns="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xmlns="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xmlns="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xmlns="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xmlns="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xmlns="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xmlns="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xmlns="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xmlns="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xmlns="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xmlns="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xmlns="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xmlns="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xmlns="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xmlns="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xmlns="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xmlns="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xmlns="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xmlns="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xmlns="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xmlns="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xmlns="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xmlns="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xmlns="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xmlns="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xmlns="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xmlns="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xmlns="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xmlns="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xmlns="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xmlns="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xmlns="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64001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xmlns="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xmlns="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xmlns="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xmlns="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xmlns="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xmlns="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xmlns="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xmlns="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xmlns="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xmlns="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xmlns="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xmlns="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xmlns="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xmlns="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xmlns="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xmlns="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xmlns="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xmlns="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xmlns="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xmlns="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xmlns="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xmlns="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xmlns="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xmlns="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xmlns="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xmlns="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xmlns="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xmlns="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xmlns="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xmlns="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xmlns="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xmlns="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xmlns="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xmlns="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xmlns="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xmlns="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xmlns="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xmlns="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xmlns="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xmlns="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xmlns="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xmlns="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403494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xmlns="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xmlns="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xmlns="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xmlns="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xmlns="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xmlns="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xmlns="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xmlns="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xmlns="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xmlns="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xmlns="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xmlns="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xmlns="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xmlns="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xmlns="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xmlns="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xmlns="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xmlns="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xmlns="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xmlns="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xmlns="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xmlns="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xmlns="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002060"/>
                </a:solidFill>
                <a:latin typeface="+mj-lt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413575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39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094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xmlns="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xmlns="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xmlns="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xmlns="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xmlns="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xmlns="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xmlns="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xmlns="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xmlns="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xmlns="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xmlns="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xmlns="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xmlns="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xmlns="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xmlns="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xmlns="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xmlns="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xmlns="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xmlns="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xmlns="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xmlns="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xmlns="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xmlns="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xmlns="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xmlns="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xmlns="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xmlns="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xmlns="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xmlns="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xmlns="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xmlns="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xmlns="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xmlns="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xmlns="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xmlns="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xmlns="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xmlns="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xmlns="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xmlns="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xmlns="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xmlns="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xmlns="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xmlns="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xmlns="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xmlns="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xmlns="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xmlns="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xmlns="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xmlns="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xmlns="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xmlns="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xmlns="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xmlns="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xmlns="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xmlns="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xmlns="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xmlns="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xmlns="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xmlns="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xmlns="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xmlns="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xmlns="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xmlns="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xmlns="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xmlns="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xmlns="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xmlns="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xmlns="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xmlns="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xmlns="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xmlns="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xmlns="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xmlns="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xmlns="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xmlns="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xmlns="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xmlns="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xmlns="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xmlns="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xmlns="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xmlns="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xmlns="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xmlns="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xmlns="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xmlns="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xmlns="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xmlns="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xmlns="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xmlns="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xmlns="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xmlns="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xmlns="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xmlns="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xmlns="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xmlns="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xmlns="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xmlns="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xmlns="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xmlns="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xmlns="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xmlns="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xmlns="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xmlns="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xmlns="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xmlns="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xmlns="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xmlns="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xmlns="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xmlns="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xmlns="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xmlns="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xmlns="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xmlns="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xmlns="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xmlns="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xmlns="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xmlns="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xmlns="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xmlns="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xmlns="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xmlns="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xmlns="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xmlns="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xmlns="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xmlns="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xmlns="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xmlns="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xmlns="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xmlns="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xmlns="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xmlns="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xmlns="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xmlns="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xmlns="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xmlns="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xmlns="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75415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xmlns="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xmlns="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xmlns="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xmlns="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xmlns="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xmlns="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xmlns="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xmlns="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xmlns="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xmlns="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xmlns="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xmlns="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xmlns="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xmlns="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xmlns="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xmlns="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xmlns="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xmlns="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xmlns="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xmlns="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xmlns="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xmlns="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xmlns="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xmlns="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xmlns="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xmlns="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xmlns="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xmlns="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xmlns="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xmlns="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xmlns="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xmlns="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xmlns="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xmlns="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xmlns="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xmlns="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xmlns="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xmlns="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xmlns="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xmlns="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xmlns="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xmlns="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423236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xmlns="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xmlns="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xmlns="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xmlns="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xmlns="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xmlns="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xmlns="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xmlns="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xmlns="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xmlns="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xmlns="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xmlns="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xmlns="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xmlns="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xmlns="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xmlns="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xmlns="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xmlns="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xmlns="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xmlns="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xmlns="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xmlns="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xmlns="" id="{93F46B3B-D663-4FBA-8528-CFD2F9C1E141}"/>
              </a:ext>
            </a:extLst>
          </p:cNvPr>
          <p:cNvSpPr txBox="1"/>
          <p:nvPr userDrawn="1"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0951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2454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031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xmlns="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xmlns="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xmlns="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xmlns="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xmlns="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xmlns="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xmlns="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xmlns="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xmlns="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xmlns="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xmlns="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xmlns="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xmlns="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xmlns="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xmlns="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xmlns="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xmlns="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xmlns="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xmlns="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xmlns="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xmlns="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xmlns="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xmlns="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xmlns="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xmlns="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xmlns="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xmlns="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xmlns="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xmlns="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xmlns="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xmlns="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xmlns="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xmlns="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xmlns="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xmlns="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xmlns="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xmlns="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xmlns="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xmlns="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xmlns="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xmlns="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xmlns="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xmlns="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xmlns="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xmlns="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xmlns="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xmlns="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xmlns="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xmlns="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xmlns="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xmlns="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xmlns="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xmlns="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xmlns="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xmlns="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xmlns="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xmlns="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xmlns="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xmlns="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xmlns="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xmlns="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xmlns="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xmlns="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xmlns="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xmlns="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xmlns="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xmlns="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xmlns="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xmlns="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xmlns="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xmlns="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xmlns="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xmlns="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xmlns="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xmlns="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xmlns="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xmlns="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xmlns="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xmlns="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xmlns="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xmlns="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xmlns="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xmlns="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xmlns="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xmlns="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xmlns="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xmlns="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xmlns="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xmlns="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xmlns="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xmlns="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xmlns="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xmlns="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xmlns="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xmlns="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xmlns="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xmlns="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xmlns="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xmlns="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xmlns="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xmlns="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xmlns="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xmlns="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xmlns="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xmlns="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xmlns="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xmlns="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xmlns="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xmlns="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xmlns="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xmlns="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xmlns="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xmlns="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xmlns="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xmlns="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xmlns="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xmlns="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xmlns="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xmlns="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xmlns="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xmlns="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xmlns="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xmlns="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xmlns="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xmlns="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xmlns="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xmlns="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xmlns="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xmlns="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xmlns="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xmlns="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xmlns="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xmlns="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xmlns="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xmlns="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xmlns="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92933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xmlns="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xmlns="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xmlns="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xmlns="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xmlns="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xmlns="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xmlns="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xmlns="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xmlns="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xmlns="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xmlns="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xmlns="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xmlns="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xmlns="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xmlns="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xmlns="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xmlns="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xmlns="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xmlns="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xmlns="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xmlns="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xmlns="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xmlns="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xmlns="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xmlns="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xmlns="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xmlns="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xmlns="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xmlns="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xmlns="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xmlns="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xmlns="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xmlns="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xmlns="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xmlns="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xmlns="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xmlns="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xmlns="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xmlns="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xmlns="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xmlns="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xmlns="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49779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xmlns="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xmlns="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xmlns="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xmlns="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xmlns="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xmlns="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xmlns="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xmlns="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xmlns="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xmlns="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xmlns="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xmlns="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xmlns="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xmlns="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xmlns="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xmlns="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xmlns="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xmlns="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xmlns="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xmlns="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xmlns="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xmlns="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xmlns="" id="{93F46B3B-D663-4FBA-8528-CFD2F9C1E141}"/>
              </a:ext>
            </a:extLst>
          </p:cNvPr>
          <p:cNvSpPr txBox="1"/>
          <p:nvPr userDrawn="1"/>
        </p:nvSpPr>
        <p:spPr>
          <a:xfrm>
            <a:off x="3705562" y="1647225"/>
            <a:ext cx="44848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998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10027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rgbClr val="F35757"/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766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xmlns="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xmlns="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xmlns="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xmlns="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xmlns="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xmlns="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xmlns="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xmlns="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xmlns="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xmlns="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xmlns="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xmlns="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xmlns="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xmlns="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xmlns="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xmlns="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xmlns="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xmlns="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xmlns="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xmlns="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xmlns="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xmlns="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xmlns="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xmlns="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xmlns="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xmlns="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xmlns="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xmlns="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xmlns="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xmlns="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xmlns="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xmlns="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xmlns="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xmlns="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xmlns="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xmlns="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xmlns="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xmlns="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xmlns="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xmlns="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xmlns="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xmlns="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xmlns="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xmlns="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xmlns="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xmlns="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xmlns="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xmlns="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xmlns="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xmlns="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xmlns="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xmlns="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xmlns="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xmlns="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xmlns="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xmlns="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xmlns="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xmlns="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xmlns="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xmlns="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xmlns="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xmlns="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xmlns="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xmlns="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xmlns="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xmlns="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xmlns="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xmlns="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xmlns="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xmlns="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xmlns="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xmlns="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xmlns="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xmlns="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xmlns="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xmlns="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xmlns="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xmlns="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xmlns="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xmlns="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xmlns="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xmlns="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xmlns="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xmlns="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xmlns="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xmlns="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xmlns="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xmlns="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xmlns="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xmlns="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xmlns="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xmlns="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xmlns="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xmlns="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xmlns="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xmlns="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xmlns="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xmlns="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xmlns="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xmlns="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xmlns="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xmlns="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xmlns="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xmlns="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xmlns="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xmlns="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xmlns="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xmlns="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xmlns="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xmlns="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xmlns="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xmlns="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xmlns="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xmlns="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xmlns="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xmlns="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xmlns="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xmlns="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xmlns="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xmlns="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xmlns="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xmlns="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xmlns="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xmlns="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xmlns="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xmlns="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xmlns="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xmlns="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xmlns="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xmlns="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xmlns="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xmlns="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xmlns="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xmlns="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xmlns="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xmlns="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191636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xmlns="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xmlns="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xmlns="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xmlns="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xmlns="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xmlns="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xmlns="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xmlns="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xmlns="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xmlns="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xmlns="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xmlns="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xmlns="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xmlns="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xmlns="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xmlns="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xmlns="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xmlns="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xmlns="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xmlns="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xmlns="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xmlns="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xmlns="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xmlns="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xmlns="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xmlns="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xmlns="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xmlns="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xmlns="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xmlns="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xmlns="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xmlns="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xmlns="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xmlns="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xmlns="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xmlns="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xmlns="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xmlns="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xmlns="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xmlns="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xmlns="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xmlns="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86757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xmlns="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xmlns="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xmlns="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xmlns="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xmlns="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xmlns="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xmlns="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xmlns="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xmlns="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xmlns="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xmlns="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xmlns="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xmlns="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xmlns="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xmlns="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xmlns="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xmlns="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xmlns="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xmlns="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xmlns="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xmlns="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xmlns="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xmlns="" id="{93F46B3B-D663-4FBA-8528-CFD2F9C1E141}"/>
              </a:ext>
            </a:extLst>
          </p:cNvPr>
          <p:cNvSpPr txBox="1"/>
          <p:nvPr userDrawn="1"/>
        </p:nvSpPr>
        <p:spPr>
          <a:xfrm>
            <a:off x="3781444" y="1468551"/>
            <a:ext cx="451483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442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57828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476816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273432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385797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623466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043291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406233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图文框 4">
            <a:extLst>
              <a:ext uri="{FF2B5EF4-FFF2-40B4-BE49-F238E27FC236}">
                <a16:creationId xmlns:a16="http://schemas.microsoft.com/office/drawing/2014/main" xmlns="" id="{5782E323-1CBE-4649-A0E4-9F6B9E0FA3BE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69293D47-44E1-424C-ADA9-25489A036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30" t="2835" r="9756" b="69378"/>
          <a:stretch/>
        </p:blipFill>
        <p:spPr>
          <a:xfrm>
            <a:off x="9940413" y="26636"/>
            <a:ext cx="1983657" cy="221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886966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096724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854174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585761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278163"/>
      </p:ext>
    </p:extLst>
  </p:cSld>
  <p:clrMapOvr>
    <a:masterClrMapping/>
  </p:clrMapOvr>
  <p:transition spd="slow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32A086B-115F-4762-BD50-449B9549A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07C3DFE-66E2-4AED-BC92-6647826A9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C7A1F2D-BD1E-453C-AB87-D79C716B07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C84BF08-5EC7-45AB-9179-FF907CEFF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A8847A0-2246-4472-BACE-59FB1E70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3215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F8F32D1-B8A7-486B-B909-A53713AC8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5321E49-7494-477C-A252-6D5FAE54A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8852298-00EF-4392-B8DB-43AADC4D5C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3112243-C92C-4228-BC66-A8FFDFF1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CB53ADA-26B5-46BA-A5C4-04D84BF8B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7720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75C367D-86E5-413E-B44C-D991447E3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B8D4F32-3F18-48BC-A073-91382F2D8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2B912DA-F19E-416F-BCFE-C49FE962F4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38BD0E4-0405-4B7B-8655-D22FEC59D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1C83EC4-383A-4B39-91B8-6C247664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0406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85BC54A-E59D-4BFC-AFDD-A81A30334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2136736-0332-4130-9BF6-59DC979C1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81201D8-301E-4596-9892-09203A1F3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CACDCB3-E948-474D-B07F-B2807047F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E3A15F2-FCCC-4B36-BC80-26EAABFE5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5E9F267-C1F8-4417-918D-C424DBBF8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641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12FBC91-5818-4546-AC6C-10B459432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01A27A6-A205-4B8E-A697-687CA6B3E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B94D42D-58A8-4E82-8416-273C8C277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6C40E59D-8A5A-4DF1-814B-1A8670C651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450A96AC-6D72-4ADA-B8A2-D5EEBB935D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2C858107-98DB-4219-A8A4-3E27F741EF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2BDAAE6E-D1CC-4AC2-9307-2DA5A589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0DF12621-C272-4B63-8993-762D0F534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693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CDCDD30-9F9C-4C7D-93DE-E081EDB8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DEE973A-0897-487F-A706-23619DD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A39F680F-3FF6-49AB-A23B-8D9B4422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3F6269BC-AF8D-44CC-88DC-A2241D76B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1718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A8EC3432-4D49-33CA-79ED-8AC4A9AFC6C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矩形 1">
              <a:extLst>
                <a:ext uri="{FF2B5EF4-FFF2-40B4-BE49-F238E27FC236}">
                  <a16:creationId xmlns:a16="http://schemas.microsoft.com/office/drawing/2014/main" xmlns="" id="{05ED3C52-B14E-C347-E31B-660D2C13425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82D6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: 圆角 11">
              <a:extLst>
                <a:ext uri="{FF2B5EF4-FFF2-40B4-BE49-F238E27FC236}">
                  <a16:creationId xmlns:a16="http://schemas.microsoft.com/office/drawing/2014/main" xmlns="" id="{D78214FC-9AD2-4BB4-0831-ADC30EF42317}"/>
                </a:ext>
              </a:extLst>
            </p:cNvPr>
            <p:cNvSpPr/>
            <p:nvPr/>
          </p:nvSpPr>
          <p:spPr>
            <a:xfrm>
              <a:off x="301451" y="391886"/>
              <a:ext cx="11523403" cy="6169688"/>
            </a:xfrm>
            <a:prstGeom prst="roundRect">
              <a:avLst>
                <a:gd name="adj" fmla="val 2892"/>
              </a:avLst>
            </a:prstGeom>
            <a:solidFill>
              <a:schemeClr val="bg1"/>
            </a:solidFill>
            <a:ln w="76200">
              <a:solidFill>
                <a:srgbClr val="00AB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3907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612AE0C-EF64-4ACD-8995-37D91EF6B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F49CF2C-D892-4874-A548-58A0C74F0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5BD171F-B931-4975-A5DE-8E6B3E280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E207736-AD74-4530-9BB7-58E8296746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D8DC008-7D57-4A3D-904D-344CC960A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CBDEC32-3EBF-4DB5-AA7F-ABE287701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1574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A32A4B9-DC6C-4CEC-B4EF-AE5B28585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32FA51AD-439C-44D6-B80B-C830C028D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BE4F15B-BFBC-4EEE-959C-F1AAEFE59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E98E00E-70A4-401E-8032-C3CD8BECC8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5BF2D7F-C362-4E9E-BD1F-79B4A497C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1B218B9-97A3-4FE0-83A0-FD7C01F60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95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F07A56A-39A0-449C-AB48-3EA99F0BC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7FD9AB5-EDE9-4D72-95CD-2B6C1E700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5B852CC-798F-4C2F-8972-12B36B72A9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1F22CD4-CB47-4590-AF62-86990852C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02A9F9F-072C-4341-9140-2ED31436C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24712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35085F01-DF2A-4FC0-8A69-82530B8530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40F7148-A32D-4571-979F-6FD9B75A5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8D6D347-D97D-4D03-AF68-85A71165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312BE79-3906-40DA-97DA-710565114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406B15B-325D-4928-B505-D4DCC0DF6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3436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3" y="213043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4" y="3886207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9D2A-24BD-44F2-9BCF-B80D35F401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8087A-A5D6-4A75-8726-95BD067E7B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6728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9D2A-24BD-44F2-9BCF-B80D35F401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8087A-A5D6-4A75-8726-95BD067E7B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8629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721"/>
            <a:ext cx="10363200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9D2A-24BD-44F2-9BCF-B80D35F401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8087A-A5D6-4A75-8726-95BD067E7B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2301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2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9D2A-24BD-44F2-9BCF-B80D35F401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8087A-A5D6-4A75-8726-95BD067E7B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7848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27464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1" indent="0">
              <a:buNone/>
              <a:defRPr sz="2000" b="1"/>
            </a:lvl2pPr>
            <a:lvl3pPr marL="914401" indent="0">
              <a:buNone/>
              <a:defRPr sz="1800" b="1"/>
            </a:lvl3pPr>
            <a:lvl4pPr marL="1371602" indent="0">
              <a:buNone/>
              <a:defRPr sz="1600" b="1"/>
            </a:lvl4pPr>
            <a:lvl5pPr marL="1828802" indent="0">
              <a:buNone/>
              <a:defRPr sz="1600" b="1"/>
            </a:lvl5pPr>
            <a:lvl6pPr marL="2286003" indent="0">
              <a:buNone/>
              <a:defRPr sz="1600" b="1"/>
            </a:lvl6pPr>
            <a:lvl7pPr marL="2743203" indent="0">
              <a:buNone/>
              <a:defRPr sz="1600" b="1"/>
            </a:lvl7pPr>
            <a:lvl8pPr marL="3200403" indent="0">
              <a:buNone/>
              <a:defRPr sz="1600" b="1"/>
            </a:lvl8pPr>
            <a:lvl9pPr marL="36576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83"/>
            <a:ext cx="5386915" cy="39512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1" indent="0">
              <a:buNone/>
              <a:defRPr sz="2000" b="1"/>
            </a:lvl2pPr>
            <a:lvl3pPr marL="914401" indent="0">
              <a:buNone/>
              <a:defRPr sz="1800" b="1"/>
            </a:lvl3pPr>
            <a:lvl4pPr marL="1371602" indent="0">
              <a:buNone/>
              <a:defRPr sz="1600" b="1"/>
            </a:lvl4pPr>
            <a:lvl5pPr marL="1828802" indent="0">
              <a:buNone/>
              <a:defRPr sz="1600" b="1"/>
            </a:lvl5pPr>
            <a:lvl6pPr marL="2286003" indent="0">
              <a:buNone/>
              <a:defRPr sz="1600" b="1"/>
            </a:lvl6pPr>
            <a:lvl7pPr marL="2743203" indent="0">
              <a:buNone/>
              <a:defRPr sz="1600" b="1"/>
            </a:lvl7pPr>
            <a:lvl8pPr marL="3200403" indent="0">
              <a:buNone/>
              <a:defRPr sz="1600" b="1"/>
            </a:lvl8pPr>
            <a:lvl9pPr marL="36576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83"/>
            <a:ext cx="5389033" cy="39512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9D2A-24BD-44F2-9BCF-B80D35F401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8087A-A5D6-4A75-8726-95BD067E7B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95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9D2A-24BD-44F2-9BCF-B80D35F401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8087A-A5D6-4A75-8726-95BD067E7B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6797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9D2A-24BD-44F2-9BCF-B80D35F401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8087A-A5D6-4A75-8726-95BD067E7B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0918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3"/>
            <a:ext cx="401108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2" y="273065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4"/>
            <a:ext cx="4011083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1" indent="0">
              <a:buNone/>
              <a:defRPr sz="1200"/>
            </a:lvl2pPr>
            <a:lvl3pPr marL="914401" indent="0">
              <a:buNone/>
              <a:defRPr sz="1000"/>
            </a:lvl3pPr>
            <a:lvl4pPr marL="1371602" indent="0">
              <a:buNone/>
              <a:defRPr sz="900"/>
            </a:lvl4pPr>
            <a:lvl5pPr marL="1828802" indent="0">
              <a:buNone/>
              <a:defRPr sz="900"/>
            </a:lvl5pPr>
            <a:lvl6pPr marL="2286003" indent="0">
              <a:buNone/>
              <a:defRPr sz="900"/>
            </a:lvl6pPr>
            <a:lvl7pPr marL="2743203" indent="0">
              <a:buNone/>
              <a:defRPr sz="900"/>
            </a:lvl7pPr>
            <a:lvl8pPr marL="3200403" indent="0">
              <a:buNone/>
              <a:defRPr sz="900"/>
            </a:lvl8pPr>
            <a:lvl9pPr marL="36576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9D2A-24BD-44F2-9BCF-B80D35F401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8087A-A5D6-4A75-8726-95BD067E7B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4138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20" y="4800608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20" y="612776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1" indent="0">
              <a:buNone/>
              <a:defRPr sz="2400"/>
            </a:lvl3pPr>
            <a:lvl4pPr marL="1371602" indent="0">
              <a:buNone/>
              <a:defRPr sz="2000"/>
            </a:lvl4pPr>
            <a:lvl5pPr marL="1828802" indent="0">
              <a:buNone/>
              <a:defRPr sz="2000"/>
            </a:lvl5pPr>
            <a:lvl6pPr marL="2286003" indent="0">
              <a:buNone/>
              <a:defRPr sz="2000"/>
            </a:lvl6pPr>
            <a:lvl7pPr marL="2743203" indent="0">
              <a:buNone/>
              <a:defRPr sz="2000"/>
            </a:lvl7pPr>
            <a:lvl8pPr marL="3200403" indent="0">
              <a:buNone/>
              <a:defRPr sz="2000"/>
            </a:lvl8pPr>
            <a:lvl9pPr marL="365760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20" y="53673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1" indent="0">
              <a:buNone/>
              <a:defRPr sz="1200"/>
            </a:lvl2pPr>
            <a:lvl3pPr marL="914401" indent="0">
              <a:buNone/>
              <a:defRPr sz="1000"/>
            </a:lvl3pPr>
            <a:lvl4pPr marL="1371602" indent="0">
              <a:buNone/>
              <a:defRPr sz="900"/>
            </a:lvl4pPr>
            <a:lvl5pPr marL="1828802" indent="0">
              <a:buNone/>
              <a:defRPr sz="900"/>
            </a:lvl5pPr>
            <a:lvl6pPr marL="2286003" indent="0">
              <a:buNone/>
              <a:defRPr sz="900"/>
            </a:lvl6pPr>
            <a:lvl7pPr marL="2743203" indent="0">
              <a:buNone/>
              <a:defRPr sz="900"/>
            </a:lvl7pPr>
            <a:lvl8pPr marL="3200403" indent="0">
              <a:buNone/>
              <a:defRPr sz="900"/>
            </a:lvl8pPr>
            <a:lvl9pPr marL="36576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9D2A-24BD-44F2-9BCF-B80D35F401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8087A-A5D6-4A75-8726-95BD067E7B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8200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9D2A-24BD-44F2-9BCF-B80D35F401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8087A-A5D6-4A75-8726-95BD067E7B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7026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3" y="274642"/>
            <a:ext cx="365760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4" y="274642"/>
            <a:ext cx="1076960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9D2A-24BD-44F2-9BCF-B80D35F401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8087A-A5D6-4A75-8726-95BD067E7B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9008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able Placeholder 7">
            <a:extLst>
              <a:ext uri="{FF2B5EF4-FFF2-40B4-BE49-F238E27FC236}">
                <a16:creationId xmlns=""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12" y="1825626"/>
            <a:ext cx="10515600" cy="4297680"/>
          </a:xfrm>
        </p:spPr>
        <p:txBody>
          <a:bodyPr>
            <a:normAutofit/>
          </a:bodyPr>
          <a:lstStyle>
            <a:lvl1pPr>
              <a:defRPr sz="2241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9063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9FE4C84-13A1-72EA-6541-7C8FDDEA71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1576" y="5800873"/>
            <a:ext cx="692016" cy="69201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3643">
              <a:defRPr/>
            </a:pPr>
            <a:endParaRPr lang="en-US" sz="1682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="" xmlns:a16="http://schemas.microsoft.com/office/drawing/2014/main" id="{30468883-4E51-D3BD-E1C6-601ED9B6EF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21438747" flipV="1">
            <a:off x="7967037" y="2531011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853643">
              <a:defRPr/>
            </a:pPr>
            <a:endParaRPr lang="en-US" sz="1682" dirty="0">
              <a:solidFill>
                <a:prstClr val="black"/>
              </a:solidFill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="" xmlns:a16="http://schemas.microsoft.com/office/drawing/2014/main" id="{111AEF3F-9A86-45CE-4817-E3E6863DC0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764806" y="390583"/>
            <a:ext cx="437721" cy="797078"/>
          </a:xfrm>
          <a:custGeom>
            <a:avLst/>
            <a:gdLst>
              <a:gd name="connsiteX0" fmla="*/ 28069 w 437721"/>
              <a:gd name="connsiteY0" fmla="*/ 0 h 797078"/>
              <a:gd name="connsiteX1" fmla="*/ 437721 w 437721"/>
              <a:gd name="connsiteY1" fmla="*/ 398539 h 797078"/>
              <a:gd name="connsiteX2" fmla="*/ 28069 w 437721"/>
              <a:gd name="connsiteY2" fmla="*/ 797078 h 797078"/>
              <a:gd name="connsiteX3" fmla="*/ 0 w 437721"/>
              <a:gd name="connsiteY3" fmla="*/ 794325 h 797078"/>
              <a:gd name="connsiteX4" fmla="*/ 0 w 437721"/>
              <a:gd name="connsiteY4" fmla="*/ 2753 h 797078"/>
              <a:gd name="connsiteX5" fmla="*/ 28069 w 437721"/>
              <a:gd name="connsiteY5" fmla="*/ 0 h 797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7721" h="797078">
                <a:moveTo>
                  <a:pt x="28069" y="0"/>
                </a:moveTo>
                <a:cubicBezTo>
                  <a:pt x="254314" y="0"/>
                  <a:pt x="437721" y="178432"/>
                  <a:pt x="437721" y="398539"/>
                </a:cubicBezTo>
                <a:cubicBezTo>
                  <a:pt x="437721" y="618646"/>
                  <a:pt x="254314" y="797078"/>
                  <a:pt x="28069" y="797078"/>
                </a:cubicBezTo>
                <a:lnTo>
                  <a:pt x="0" y="794325"/>
                </a:lnTo>
                <a:lnTo>
                  <a:pt x="0" y="2753"/>
                </a:lnTo>
                <a:lnTo>
                  <a:pt x="280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49"/>
            <a:endParaRPr lang="en-US" sz="1682" dirty="0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F5A792C8-BB21-CDAF-668C-C1EFF45540C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8209" y="1825626"/>
            <a:ext cx="6934202" cy="4297680"/>
          </a:xfr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spcBef>
                <a:spcPts val="934"/>
              </a:spcBef>
              <a:spcAft>
                <a:spcPts val="748"/>
              </a:spcAft>
              <a:buNone/>
              <a:defRPr sz="1682"/>
            </a:lvl1pPr>
            <a:lvl2pPr>
              <a:spcBef>
                <a:spcPts val="468"/>
              </a:spcBef>
              <a:spcAft>
                <a:spcPts val="748"/>
              </a:spcAft>
              <a:buClr>
                <a:schemeClr val="accent2"/>
              </a:buClr>
              <a:defRPr sz="1682"/>
            </a:lvl2pPr>
            <a:lvl3pPr>
              <a:spcBef>
                <a:spcPts val="934"/>
              </a:spcBef>
              <a:buClr>
                <a:schemeClr val="accent2"/>
              </a:buClr>
              <a:defRPr sz="1682"/>
            </a:lvl3pPr>
            <a:lvl4pPr>
              <a:spcBef>
                <a:spcPts val="934"/>
              </a:spcBef>
              <a:buClr>
                <a:schemeClr val="accent2"/>
              </a:buClr>
              <a:defRPr sz="1682"/>
            </a:lvl4pPr>
            <a:lvl5pPr>
              <a:spcBef>
                <a:spcPts val="934"/>
              </a:spcBef>
              <a:buClr>
                <a:schemeClr val="accent2"/>
              </a:buClr>
              <a:defRPr sz="1682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sz="1682" dirty="0">
              <a:latin typeface="Avenir Next LT Pro" panose="020B0504020202020204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03032" y="1825626"/>
            <a:ext cx="3450769" cy="4297680"/>
          </a:xfrm>
        </p:spPr>
        <p:txBody>
          <a:bodyPr>
            <a:normAutofit/>
          </a:bodyPr>
          <a:lstStyle>
            <a:lvl1pPr marL="0" indent="0">
              <a:spcBef>
                <a:spcPts val="934"/>
              </a:spcBef>
              <a:spcAft>
                <a:spcPts val="748"/>
              </a:spcAft>
              <a:buNone/>
              <a:defRPr sz="1682"/>
            </a:lvl1pPr>
            <a:lvl2pPr marL="693585" indent="-266764">
              <a:spcBef>
                <a:spcPts val="934"/>
              </a:spcBef>
              <a:spcAft>
                <a:spcPts val="748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93"/>
            </a:lvl2pPr>
            <a:lvl3pPr marL="1120409" indent="-266764">
              <a:spcBef>
                <a:spcPts val="934"/>
              </a:spcBef>
              <a:spcAft>
                <a:spcPts val="748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308"/>
            </a:lvl3pPr>
            <a:lvl4pPr marL="1440524" indent="-160057">
              <a:spcBef>
                <a:spcPts val="934"/>
              </a:spcBef>
              <a:spcAft>
                <a:spcPts val="748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120"/>
            </a:lvl4pPr>
            <a:lvl5pPr marL="1867345" indent="-160057">
              <a:spcBef>
                <a:spcPts val="934"/>
              </a:spcBef>
              <a:spcAft>
                <a:spcPts val="748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12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213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xmlns="" id="{C663CE99-0DB1-1BD2-4BE1-EF9676569F27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408" y="74014"/>
            <a:ext cx="1569256" cy="156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7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0" r:id="rId20"/>
    <p:sldLayoutId id="2147483731" r:id="rId21"/>
    <p:sldLayoutId id="2147483732" r:id="rId22"/>
    <p:sldLayoutId id="2147483733" r:id="rId23"/>
    <p:sldLayoutId id="2147483734" r:id="rId24"/>
    <p:sldLayoutId id="2147483735" r:id="rId25"/>
    <p:sldLayoutId id="2147483736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9Slide.vn - 2019">
            <a:extLst>
              <a:ext uri="{FF2B5EF4-FFF2-40B4-BE49-F238E27FC236}">
                <a16:creationId xmlns:a16="http://schemas.microsoft.com/office/drawing/2014/main" xmlns="" id="{F7383A6F-51EA-4AC2-83BD-6E1A6EE1D955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14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xmlns="" id="{12A87B7D-E938-1754-327D-B462C3CB3B7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408" y="74014"/>
            <a:ext cx="1569256" cy="156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4" y="27464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4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49"/>
            <a:fld id="{E36A9D2A-24BD-44F2-9BCF-B80D35F401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49"/>
              <a:t>28/2/2025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3" y="6356365"/>
            <a:ext cx="3860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49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49"/>
            <a:fld id="{D5D8087A-A5D6-4A75-8726-95BD067E7B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49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56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</p:sldLayoutIdLst>
  <p:txStyles>
    <p:titleStyle>
      <a:lvl1pPr algn="ctr" defTabSz="91440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1" indent="-342901" algn="l" defTabSz="914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1" algn="l" defTabSz="914401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1" indent="-228600" algn="l" defTabSz="914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2" indent="-228600" algn="l" defTabSz="914401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2" indent="-228600" algn="l" defTabSz="914401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3" indent="-228600" algn="l" defTabSz="914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3" indent="-228600" algn="l" defTabSz="914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4" indent="-228600" algn="l" defTabSz="914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4" indent="-228600" algn="l" defTabSz="9144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1" algn="l" defTabSz="914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2" algn="l" defTabSz="914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2" algn="l" defTabSz="914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3" algn="l" defTabSz="914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3" algn="l" defTabSz="914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3" algn="l" defTabSz="914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4" algn="l" defTabSz="914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2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11" Type="http://schemas.openxmlformats.org/officeDocument/2006/relationships/image" Target="../media/image200.png"/><Relationship Id="rId5" Type="http://schemas.openxmlformats.org/officeDocument/2006/relationships/image" Target="../media/image22.png"/><Relationship Id="rId15" Type="http://schemas.openxmlformats.org/officeDocument/2006/relationships/image" Target="../media/image25.png"/><Relationship Id="rId10" Type="http://schemas.openxmlformats.org/officeDocument/2006/relationships/image" Target="../media/image190.png"/><Relationship Id="rId4" Type="http://schemas.microsoft.com/office/2007/relationships/hdphoto" Target="../media/hdphoto1.wdp"/><Relationship Id="rId9" Type="http://schemas.openxmlformats.org/officeDocument/2006/relationships/image" Target="../media/image180.png"/><Relationship Id="rId1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6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microsoft.com/office/2007/relationships/hdphoto" Target="../media/hdphoto7.wdp"/><Relationship Id="rId7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microsoft.com/office/2007/relationships/hdphoto" Target="../media/hdphoto8.wdp"/><Relationship Id="rId5" Type="http://schemas.openxmlformats.org/officeDocument/2006/relationships/image" Target="../media/image29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973DF3A-B583-9EF5-E982-801FC10039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8" y="699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0A0B6003-379A-20FA-7F74-113CA0FBD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21005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="" xmlns:a16="http://schemas.microsoft.com/office/drawing/2014/main" id="{B8CE5087-93A2-D1E2-FD95-DD21EA6FD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62" y="3040926"/>
            <a:ext cx="2726400" cy="250468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2CEEE9A1-0E6C-52E5-87AD-9947F0C9E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2722" y="3205610"/>
            <a:ext cx="2146560" cy="2340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2930B6D7-748A-C5BE-64A1-F0FDCB708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0035" y="4159049"/>
            <a:ext cx="3028801" cy="2700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D6E5F17B-2E1A-FBCF-A1F6-FD48838B6C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" y="4518000"/>
            <a:ext cx="2097713" cy="234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25A4526-C075-7D62-7FAE-B16316CDB685}"/>
              </a:ext>
            </a:extLst>
          </p:cNvPr>
          <p:cNvSpPr txBox="1"/>
          <p:nvPr/>
        </p:nvSpPr>
        <p:spPr>
          <a:xfrm>
            <a:off x="678874" y="1860040"/>
            <a:ext cx="105391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49"/>
            <a:r>
              <a:rPr lang="en-US" sz="48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494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achen" panose="02020500000000000000" pitchFamily="18" charset="0"/>
                <a:ea typeface="Aachen" panose="02020500000000000000" pitchFamily="18" charset="0"/>
                <a:cs typeface="Aachen" panose="02020500000000000000" pitchFamily="18" charset="0"/>
              </a:rPr>
              <a:t>NHIỆT LIỆT CHÀO </a:t>
            </a:r>
            <a:r>
              <a:rPr lang="en-US" sz="4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494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achen" panose="02020500000000000000" pitchFamily="18" charset="0"/>
                <a:ea typeface="Aachen" panose="02020500000000000000" pitchFamily="18" charset="0"/>
                <a:cs typeface="Aachen" panose="02020500000000000000" pitchFamily="18" charset="0"/>
              </a:rPr>
              <a:t>MỪNG </a:t>
            </a:r>
          </a:p>
          <a:p>
            <a:pPr algn="ctr" defTabSz="914349"/>
            <a:r>
              <a:rPr lang="en-US" sz="48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494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achen" panose="02020500000000000000" pitchFamily="18" charset="0"/>
                <a:ea typeface="Aachen" panose="02020500000000000000" pitchFamily="18" charset="0"/>
                <a:cs typeface="Aachen" panose="02020500000000000000" pitchFamily="18" charset="0"/>
              </a:rPr>
              <a:t>CÁC EM HỌC SINH ĐẾN VỚI LỚP HỌC</a:t>
            </a:r>
            <a:endParaRPr lang="en-US" sz="4800" b="1" dirty="0">
              <a:ln w="9525">
                <a:solidFill>
                  <a:prstClr val="white"/>
                </a:solidFill>
                <a:prstDash val="solid"/>
              </a:ln>
              <a:solidFill>
                <a:srgbClr val="FF4949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latin typeface="Aachen" panose="02020500000000000000" pitchFamily="18" charset="0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B4BC4C9-F0E8-FAA7-1C40-7BD3AF6D50E8}"/>
              </a:ext>
            </a:extLst>
          </p:cNvPr>
          <p:cNvSpPr txBox="1"/>
          <p:nvPr/>
        </p:nvSpPr>
        <p:spPr>
          <a:xfrm>
            <a:off x="3103328" y="1340077"/>
            <a:ext cx="5722640" cy="87484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 defTabSz="914349"/>
            <a:r>
              <a:rPr lang="en-US" sz="4000" b="1" dirty="0">
                <a:ln w="10160">
                  <a:solidFill>
                    <a:prstClr val="white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Ciel Crocante" panose="02000000000000000000" pitchFamily="50" charset="0"/>
              </a:rPr>
              <a:t>TRƯỜNG TIỂU HỌC </a:t>
            </a:r>
            <a:r>
              <a:rPr lang="en-US" sz="4000" b="1" dirty="0" smtClean="0">
                <a:ln w="10160">
                  <a:solidFill>
                    <a:prstClr val="white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Ciel Crocante" panose="02000000000000000000" pitchFamily="50" charset="0"/>
              </a:rPr>
              <a:t>CHÁNH NGHĨA</a:t>
            </a:r>
            <a:endParaRPr lang="en-US" sz="4000" b="1" dirty="0">
              <a:ln w="10160">
                <a:solidFill>
                  <a:prstClr val="white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iCiel Crocante" panose="02000000000000000000" pitchFamily="50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42EBDF1-D2CC-4939-5C92-8DCE0F78CDA7}"/>
              </a:ext>
            </a:extLst>
          </p:cNvPr>
          <p:cNvSpPr txBox="1"/>
          <p:nvPr/>
        </p:nvSpPr>
        <p:spPr>
          <a:xfrm>
            <a:off x="2276552" y="4721036"/>
            <a:ext cx="76571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49">
              <a:defRPr/>
            </a:pP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MÔN</a:t>
            </a:r>
            <a:r>
              <a:rPr lang="en-US" sz="40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: </a:t>
            </a:r>
            <a:r>
              <a:rPr lang="en-US" sz="40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TOÁN - LỚP </a:t>
            </a: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2</a:t>
            </a:r>
          </a:p>
          <a:p>
            <a:pPr algn="ctr" defTabSz="914349">
              <a:defRPr/>
            </a:pPr>
            <a:endParaRPr lang="en-US" sz="40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VN Da Lat" panose="03060902030302020204" pitchFamily="66" charset="0"/>
            </a:endParaRPr>
          </a:p>
          <a:p>
            <a:pPr algn="ctr" defTabSz="914349">
              <a:defRPr/>
            </a:pP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GIÁO VIÊN: </a:t>
            </a:r>
            <a:r>
              <a:rPr lang="en-US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HỒ NGỌC </a:t>
            </a: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QUYÊN</a:t>
            </a:r>
            <a:endParaRPr lang="en-US" sz="40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VN Da Lat" panose="0306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03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6667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6667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5" presetID="6" presetClass="emph" presetSubtype="0" repeatCount="indefinite" accel="17333" decel="82667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7" grpId="1"/>
          <p:bldP spid="17" grpId="2"/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5" presetID="6" presetClass="emph" presetSubtype="0" repeatCount="indefinite" accel="17333" decel="82667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7" grpId="1"/>
          <p:bldP spid="17" grpId="2"/>
          <p:bldP spid="1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">
            <a:extLst>
              <a:ext uri="{FF2B5EF4-FFF2-40B4-BE49-F238E27FC236}">
                <a16:creationId xmlns="" xmlns:a16="http://schemas.microsoft.com/office/drawing/2014/main" id="{00F02B07-32A1-414A-8112-EC217C7DD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7653" y="381440"/>
            <a:ext cx="73017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3200" b="1" dirty="0" err="1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Thứ</a:t>
            </a:r>
            <a:r>
              <a:rPr lang="en-GB" altLang="en-US" sz="3200" b="1" dirty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 </a:t>
            </a:r>
            <a:r>
              <a:rPr lang="en-GB" altLang="en-US" sz="3200" b="1" dirty="0" smtClean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Ba, </a:t>
            </a:r>
            <a:r>
              <a:rPr lang="en-GB" altLang="en-US" sz="3200" b="1" dirty="0" err="1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ngày</a:t>
            </a:r>
            <a:r>
              <a:rPr lang="en-GB" altLang="en-US" sz="3200" b="1" dirty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 </a:t>
            </a:r>
            <a:r>
              <a:rPr lang="en-GB" altLang="en-US" sz="3200" b="1" dirty="0" smtClean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18 </a:t>
            </a:r>
            <a:r>
              <a:rPr lang="en-GB" altLang="en-US" sz="3200" b="1" dirty="0" err="1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tháng</a:t>
            </a:r>
            <a:r>
              <a:rPr lang="en-GB" altLang="en-US" sz="3200" b="1" dirty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 </a:t>
            </a:r>
            <a:r>
              <a:rPr lang="en-GB" altLang="en-US" sz="3200" b="1" dirty="0" smtClean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2 </a:t>
            </a:r>
            <a:r>
              <a:rPr lang="en-GB" altLang="en-US" sz="3200" b="1" dirty="0" err="1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năm</a:t>
            </a:r>
            <a:r>
              <a:rPr lang="en-GB" altLang="en-US" sz="3200" b="1" dirty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 </a:t>
            </a:r>
            <a:r>
              <a:rPr lang="en-GB" altLang="en-US" sz="3200" b="1" dirty="0" smtClean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2025</a:t>
            </a:r>
            <a:endParaRPr lang="en-GB" altLang="en-US" sz="3200" b="1" dirty="0">
              <a:solidFill>
                <a:prstClr val="black"/>
              </a:solidFill>
              <a:latin typeface="HP001 5 hàng" panose="020B0603050302020204" pitchFamily="34" charset="0"/>
              <a:ea typeface="Arial-Rounded"/>
              <a:cs typeface="Times New Roman" panose="02020603050405020304" pitchFamily="18" charset="0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="" xmlns:a16="http://schemas.microsoft.com/office/drawing/2014/main" id="{C6313B40-5777-41DB-AD58-9B1ED0976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4922" y="1018678"/>
            <a:ext cx="3733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3200" b="1" u="sng" dirty="0" err="1" smtClean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Toán</a:t>
            </a:r>
            <a:endParaRPr lang="en-GB" altLang="en-US" sz="3200" b="1" dirty="0">
              <a:solidFill>
                <a:prstClr val="black"/>
              </a:solidFill>
              <a:latin typeface="HP001 5 hàng" panose="020B0603050302020204" pitchFamily="34" charset="0"/>
              <a:ea typeface="Arial-Rounded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8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0A886ED-2023-4261-988B-C9FB4336F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07CF01BE-C90B-46FB-8BA5-59BED7ABCB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79" b="75686"/>
          <a:stretch/>
        </p:blipFill>
        <p:spPr>
          <a:xfrm>
            <a:off x="3230938" y="-910323"/>
            <a:ext cx="4652986" cy="272622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2B1E17F3-7486-4FBC-8B08-62F955A07A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8199" y="359227"/>
            <a:ext cx="1469571" cy="107768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A5F9435-BC49-4666-BBA6-C2252FF7B1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1943" y="-97972"/>
            <a:ext cx="1970314" cy="292849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B27C5AAB-683E-48D0-937B-F0B933D0406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2770" y="2677886"/>
            <a:ext cx="1187530" cy="87085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08FDBD42-9E12-4AAC-AEBA-0060A56E5EC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6104">
            <a:off x="9417043" y="94857"/>
            <a:ext cx="2165767" cy="2165767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57DA9833-551C-40D6-844C-EE8B6950A1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609" y="-294721"/>
            <a:ext cx="1469571" cy="1077686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1701CC4E-D53C-4616-9596-712BD5A91F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141" y="1025772"/>
            <a:ext cx="1469571" cy="1077686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810C63B2-C62E-4180-B415-55660C7F5C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3816" y="5369824"/>
            <a:ext cx="1469571" cy="107768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E3BD0552-1563-4209-AB0B-DCD78C3F7BB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411360">
            <a:off x="4362825" y="4316136"/>
            <a:ext cx="2080164" cy="2726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0E00766-C090-FBBC-9343-5577C2D2D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998" y="119742"/>
            <a:ext cx="593432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4697E16-6D08-C686-9F5F-01C852EBE0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400" y="1134517"/>
            <a:ext cx="6486706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649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3BD653D-B802-4744-A777-B7BD74B37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729" y="1602878"/>
            <a:ext cx="6400800" cy="1987487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="" xmlns:a16="http://schemas.microsoft.com/office/drawing/2014/main" id="{00F02B07-32A1-414A-8112-EC217C7DD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7653" y="381440"/>
            <a:ext cx="73017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Thứ</a:t>
            </a:r>
            <a:r>
              <a:rPr kumimoji="0" lang="en-GB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 </a:t>
            </a:r>
            <a:r>
              <a:rPr kumimoji="0" lang="en-GB" alt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Ba, </a:t>
            </a:r>
            <a:r>
              <a:rPr kumimoji="0" lang="en-GB" alt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ngày</a:t>
            </a:r>
            <a:r>
              <a:rPr kumimoji="0" lang="en-GB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 </a:t>
            </a:r>
            <a:r>
              <a:rPr kumimoji="0" lang="en-GB" alt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18 </a:t>
            </a:r>
            <a:r>
              <a:rPr kumimoji="0" lang="en-GB" alt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tháng</a:t>
            </a:r>
            <a:r>
              <a:rPr kumimoji="0" lang="en-GB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 </a:t>
            </a:r>
            <a:r>
              <a:rPr kumimoji="0" lang="en-GB" alt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2 </a:t>
            </a:r>
            <a:r>
              <a:rPr kumimoji="0" lang="en-GB" alt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năm</a:t>
            </a:r>
            <a:r>
              <a:rPr kumimoji="0" lang="en-GB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 </a:t>
            </a:r>
            <a:r>
              <a:rPr kumimoji="0" lang="en-GB" alt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2025</a:t>
            </a:r>
            <a:endParaRPr kumimoji="0" lang="en-GB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P001 5 hàng" panose="020B0603050302020204" pitchFamily="34" charset="0"/>
              <a:ea typeface="Arial-Rounded"/>
              <a:cs typeface="Times New Roman" panose="02020603050405020304" pitchFamily="18" charset="0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="" xmlns:a16="http://schemas.microsoft.com/office/drawing/2014/main" id="{C6313B40-5777-41DB-AD58-9B1ED0976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4922" y="1018678"/>
            <a:ext cx="3733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sng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Toán</a:t>
            </a:r>
            <a:endParaRPr kumimoji="0" lang="en-GB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P001 5 hàng" panose="020B0603050302020204" pitchFamily="34" charset="0"/>
              <a:ea typeface="Arial-Rounded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82270" y="3652449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Merriweather Black" panose="00000A00000000000000" pitchFamily="2" charset="0"/>
              </a:rPr>
              <a:t>(</a:t>
            </a:r>
            <a:r>
              <a:rPr lang="en-US" sz="4000" dirty="0" err="1" smtClean="0">
                <a:solidFill>
                  <a:schemeClr val="bg1"/>
                </a:solidFill>
                <a:latin typeface="Merriweather Black" panose="00000A00000000000000" pitchFamily="2" charset="0"/>
              </a:rPr>
              <a:t>tiết</a:t>
            </a:r>
            <a:r>
              <a:rPr lang="en-US" sz="4000" dirty="0" smtClean="0">
                <a:solidFill>
                  <a:schemeClr val="bg1"/>
                </a:solidFill>
                <a:latin typeface="Merriweather Black" panose="00000A00000000000000" pitchFamily="2" charset="0"/>
              </a:rPr>
              <a:t> 1)</a:t>
            </a:r>
            <a:endParaRPr lang="en-US" sz="4000" dirty="0">
              <a:solidFill>
                <a:schemeClr val="bg1"/>
              </a:solidFill>
              <a:latin typeface="Merriweather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92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TUAN\Downloads\Luyện tập 1.png">
            <a:extLst>
              <a:ext uri="{FF2B5EF4-FFF2-40B4-BE49-F238E27FC236}">
                <a16:creationId xmlns:a16="http://schemas.microsoft.com/office/drawing/2014/main" xmlns="" id="{6D871E24-9C15-4919-8A20-3CD1565FD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152" y="328812"/>
            <a:ext cx="2237784" cy="863493"/>
          </a:xfrm>
          <a:prstGeom prst="rect">
            <a:avLst/>
          </a:prstGeom>
          <a:noFill/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xmlns="" id="{61319569-92A9-43FF-B9D3-9F65D91F3882}"/>
              </a:ext>
            </a:extLst>
          </p:cNvPr>
          <p:cNvSpPr/>
          <p:nvPr/>
        </p:nvSpPr>
        <p:spPr>
          <a:xfrm>
            <a:off x="2967936" y="618543"/>
            <a:ext cx="437322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2993087-7DD4-4080-827C-94DABEDB1A2F}"/>
              </a:ext>
            </a:extLst>
          </p:cNvPr>
          <p:cNvSpPr txBox="1"/>
          <p:nvPr/>
        </p:nvSpPr>
        <p:spPr>
          <a:xfrm>
            <a:off x="3405258" y="551308"/>
            <a:ext cx="4424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Tìm phép nhân thích hợp.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90D12927-4F33-47E7-98C9-E12DDF7325A8}"/>
              </a:ext>
            </a:extLst>
          </p:cNvPr>
          <p:cNvGrpSpPr/>
          <p:nvPr/>
        </p:nvGrpSpPr>
        <p:grpSpPr>
          <a:xfrm>
            <a:off x="1162321" y="1482036"/>
            <a:ext cx="9891160" cy="4133730"/>
            <a:chOff x="1162321" y="1482036"/>
            <a:chExt cx="9891160" cy="413373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xmlns="" id="{A2ED23BE-FFCA-4070-9AC1-EBC5728B29E9}"/>
                </a:ext>
              </a:extLst>
            </p:cNvPr>
            <p:cNvGrpSpPr/>
            <p:nvPr/>
          </p:nvGrpSpPr>
          <p:grpSpPr>
            <a:xfrm>
              <a:off x="1162323" y="2572115"/>
              <a:ext cx="5849007" cy="863493"/>
              <a:chOff x="1162323" y="2508970"/>
              <a:chExt cx="5849007" cy="863493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xmlns="" id="{4B6899E9-8738-44ED-B9BB-53C638B4DB05}"/>
                  </a:ext>
                </a:extLst>
              </p:cNvPr>
              <p:cNvSpPr/>
              <p:nvPr/>
            </p:nvSpPr>
            <p:spPr>
              <a:xfrm>
                <a:off x="1162323" y="2508970"/>
                <a:ext cx="5849007" cy="863493"/>
              </a:xfrm>
              <a:prstGeom prst="roundRect">
                <a:avLst/>
              </a:prstGeom>
              <a:noFill/>
              <a:ln w="28575">
                <a:solidFill>
                  <a:srgbClr val="8CC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xmlns="" id="{FF7FBFB1-23EB-4F21-BCE2-622042055A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390282" y="2599612"/>
                <a:ext cx="1152525" cy="752475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xmlns="" id="{1B60404A-D30C-4723-BD7F-91D048BAC4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539476" y="2599611"/>
                <a:ext cx="1152525" cy="752475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xmlns="" id="{3D97D982-DB7C-45A7-9D91-1582552FF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88670" y="2599610"/>
                <a:ext cx="1152525" cy="752475"/>
              </a:xfrm>
              <a:prstGeom prst="rect">
                <a:avLst/>
              </a:prstGeom>
            </p:spPr>
          </p:pic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215E3A4B-3A3E-4E25-B3D6-D986FA370C8B}"/>
                </a:ext>
              </a:extLst>
            </p:cNvPr>
            <p:cNvGrpSpPr/>
            <p:nvPr/>
          </p:nvGrpSpPr>
          <p:grpSpPr>
            <a:xfrm>
              <a:off x="1162322" y="3662194"/>
              <a:ext cx="5849007" cy="863493"/>
              <a:chOff x="1162322" y="3599049"/>
              <a:chExt cx="5849007" cy="863493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xmlns="" id="{D2C8E0CE-9A2B-41D9-8F8C-CD545D6FA588}"/>
                  </a:ext>
                </a:extLst>
              </p:cNvPr>
              <p:cNvSpPr/>
              <p:nvPr/>
            </p:nvSpPr>
            <p:spPr>
              <a:xfrm>
                <a:off x="1162322" y="3599049"/>
                <a:ext cx="5849007" cy="863493"/>
              </a:xfrm>
              <a:prstGeom prst="roundRect">
                <a:avLst/>
              </a:prstGeom>
              <a:noFill/>
              <a:ln w="28575">
                <a:solidFill>
                  <a:srgbClr val="8CC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xmlns="" id="{A93AEBBC-A871-449C-84B2-1D12F1E229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812507" y="3683740"/>
                <a:ext cx="1137159" cy="694110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xmlns="" id="{1C731237-6281-4239-A71E-08DE5423E4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49666" y="3683739"/>
                <a:ext cx="1137159" cy="694110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xmlns="" id="{A0D94002-4BE2-4029-9FB7-6F1753914B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086825" y="3683738"/>
                <a:ext cx="1137159" cy="694110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xmlns="" id="{969E861F-517C-4249-8F50-E727D945C3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223984" y="3683737"/>
                <a:ext cx="1137159" cy="694110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88F52408-4472-4384-AD4C-502CA26DFF2D}"/>
                </a:ext>
              </a:extLst>
            </p:cNvPr>
            <p:cNvGrpSpPr/>
            <p:nvPr/>
          </p:nvGrpSpPr>
          <p:grpSpPr>
            <a:xfrm>
              <a:off x="1162321" y="4752273"/>
              <a:ext cx="5849007" cy="863493"/>
              <a:chOff x="1162321" y="4689128"/>
              <a:chExt cx="5849007" cy="863493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xmlns="" id="{316B12F6-1FA0-4711-884E-DCA604006E8E}"/>
                  </a:ext>
                </a:extLst>
              </p:cNvPr>
              <p:cNvSpPr/>
              <p:nvPr/>
            </p:nvSpPr>
            <p:spPr>
              <a:xfrm>
                <a:off x="1162321" y="4689128"/>
                <a:ext cx="5849007" cy="863493"/>
              </a:xfrm>
              <a:prstGeom prst="roundRect">
                <a:avLst/>
              </a:prstGeom>
              <a:noFill/>
              <a:ln w="28575">
                <a:solidFill>
                  <a:srgbClr val="8CC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xmlns="" id="{99E16ADC-1A49-4CCF-A32A-83ED604091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189909" y="4689128"/>
                <a:ext cx="1215349" cy="748585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xmlns="" id="{C6BA3129-42F4-4764-AD93-EA18647E64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353910" y="4689128"/>
                <a:ext cx="1215349" cy="748585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xmlns="" id="{1FAD6578-21E8-4B5D-A48E-704ADF919B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517911" y="4689128"/>
                <a:ext cx="1215349" cy="748585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xmlns="" id="{05837CFF-F44C-4968-881B-9D7B150101B5}"/>
                    </a:ext>
                  </a:extLst>
                </p:cNvPr>
                <p:cNvSpPr/>
                <p:nvPr/>
              </p:nvSpPr>
              <p:spPr>
                <a:xfrm>
                  <a:off x="8989254" y="1482036"/>
                  <a:ext cx="2064227" cy="863493"/>
                </a:xfrm>
                <a:prstGeom prst="roundRect">
                  <a:avLst/>
                </a:prstGeom>
                <a:noFill/>
                <a:ln w="28575">
                  <a:solidFill>
                    <a:srgbClr val="F7941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vi-V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 </a:t>
                  </a:r>
                  <a14:m>
                    <m:oMath xmlns:m="http://schemas.openxmlformats.org/officeDocument/2006/math">
                      <m:r>
                        <a:rPr kumimoji="0" lang="vi-VN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kumimoji="0" lang="vi-V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4 = 20 </a:t>
                  </a:r>
                </a:p>
              </p:txBody>
            </p:sp>
          </mc:Choice>
          <mc:Fallback xmlns="">
            <p:sp>
              <p:nvSpPr>
                <p:cNvPr id="12" name="Rectangle: Rounded Corners 11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05837CFF-F44C-4968-881B-9D7B150101B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89254" y="1482036"/>
                  <a:ext cx="2064227" cy="863493"/>
                </a:xfrm>
                <a:prstGeom prst="roundRect">
                  <a:avLst/>
                </a:prstGeom>
                <a:blipFill rotWithShape="1">
                  <a:blip r:embed="rId9"/>
                  <a:stretch>
                    <a:fillRect l="-3790" r="-7872" b="-3401"/>
                  </a:stretch>
                </a:blipFill>
                <a:ln w="28575">
                  <a:solidFill>
                    <a:srgbClr val="F7941E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xmlns="" id="{EA62BC69-1DAE-40DC-8061-4A2BAF09F0CE}"/>
                    </a:ext>
                  </a:extLst>
                </p:cNvPr>
                <p:cNvSpPr/>
                <p:nvPr/>
              </p:nvSpPr>
              <p:spPr>
                <a:xfrm>
                  <a:off x="8989255" y="2572115"/>
                  <a:ext cx="2064226" cy="863493"/>
                </a:xfrm>
                <a:prstGeom prst="roundRect">
                  <a:avLst/>
                </a:prstGeom>
                <a:noFill/>
                <a:ln w="28575">
                  <a:solidFill>
                    <a:srgbClr val="F7941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vi-V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 </a:t>
                  </a:r>
                  <a14:m>
                    <m:oMath xmlns:m="http://schemas.openxmlformats.org/officeDocument/2006/math">
                      <m:r>
                        <a:rPr kumimoji="0" lang="vi-VN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kumimoji="0" lang="vi-V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3 = 18 </a:t>
                  </a:r>
                </a:p>
              </p:txBody>
            </p:sp>
          </mc:Choice>
          <mc:Fallback xmlns="">
            <p:sp>
              <p:nvSpPr>
                <p:cNvPr id="32" name="Rectangle: Rounded Corners 31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EA62BC69-1DAE-40DC-8061-4A2BAF09F0C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89255" y="2572115"/>
                  <a:ext cx="2064226" cy="863493"/>
                </a:xfrm>
                <a:prstGeom prst="roundRect">
                  <a:avLst/>
                </a:prstGeom>
                <a:blipFill rotWithShape="1">
                  <a:blip r:embed="rId10"/>
                  <a:stretch>
                    <a:fillRect l="-3790" r="-7872" b="-3401"/>
                  </a:stretch>
                </a:blipFill>
                <a:ln w="28575">
                  <a:solidFill>
                    <a:srgbClr val="F7941E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: Rounded Corners 32">
                  <a:extLst>
                    <a:ext uri="{FF2B5EF4-FFF2-40B4-BE49-F238E27FC236}">
                      <a16:creationId xmlns:a16="http://schemas.microsoft.com/office/drawing/2014/main" xmlns="" id="{9D6BF071-6DFF-4291-A0F5-F9E49E42E103}"/>
                    </a:ext>
                  </a:extLst>
                </p:cNvPr>
                <p:cNvSpPr/>
                <p:nvPr/>
              </p:nvSpPr>
              <p:spPr>
                <a:xfrm>
                  <a:off x="8989255" y="3662194"/>
                  <a:ext cx="2064226" cy="863493"/>
                </a:xfrm>
                <a:prstGeom prst="roundRect">
                  <a:avLst/>
                </a:prstGeom>
                <a:noFill/>
                <a:ln w="28575">
                  <a:solidFill>
                    <a:srgbClr val="F7941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vi-V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 </a:t>
                  </a:r>
                  <a14:m>
                    <m:oMath xmlns:m="http://schemas.openxmlformats.org/officeDocument/2006/math">
                      <m:r>
                        <a:rPr kumimoji="0" lang="vi-VN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kumimoji="0" lang="vi-V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5 = </a:t>
                  </a:r>
                  <a:r>
                    <a:rPr lang="en-US" sz="320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</a:t>
                  </a:r>
                  <a:endParaRPr kumimoji="0" lang="vi-V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3" name="Rectangle: Rounded Corners 32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9D6BF071-6DFF-4291-A0F5-F9E49E42E1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89255" y="3662194"/>
                  <a:ext cx="2064226" cy="863493"/>
                </a:xfrm>
                <a:prstGeom prst="roundRect">
                  <a:avLst/>
                </a:prstGeom>
                <a:blipFill rotWithShape="1">
                  <a:blip r:embed="rId11"/>
                  <a:stretch>
                    <a:fillRect l="-3790" r="-3499" b="-4110"/>
                  </a:stretch>
                </a:blipFill>
                <a:ln w="28575">
                  <a:solidFill>
                    <a:srgbClr val="F7941E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xmlns="" id="{290AF600-2E44-4415-B9E8-1072CD6E23EC}"/>
                    </a:ext>
                  </a:extLst>
                </p:cNvPr>
                <p:cNvSpPr/>
                <p:nvPr/>
              </p:nvSpPr>
              <p:spPr>
                <a:xfrm>
                  <a:off x="8989255" y="4752273"/>
                  <a:ext cx="2064226" cy="863493"/>
                </a:xfrm>
                <a:prstGeom prst="roundRect">
                  <a:avLst/>
                </a:prstGeom>
                <a:noFill/>
                <a:ln w="28575">
                  <a:solidFill>
                    <a:srgbClr val="F7941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vi-V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 </a:t>
                  </a:r>
                  <a14:m>
                    <m:oMath xmlns:m="http://schemas.openxmlformats.org/officeDocument/2006/math">
                      <m:r>
                        <a:rPr kumimoji="0" lang="vi-VN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kumimoji="0" lang="vi-V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3 = 12 </a:t>
                  </a:r>
                </a:p>
              </p:txBody>
            </p:sp>
          </mc:Choice>
          <mc:Fallback xmlns="">
            <p:sp>
              <p:nvSpPr>
                <p:cNvPr id="34" name="Rectangle: Rounded Corners 33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290AF600-2E44-4415-B9E8-1072CD6E23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89255" y="4752273"/>
                  <a:ext cx="2064226" cy="863493"/>
                </a:xfrm>
                <a:prstGeom prst="roundRect">
                  <a:avLst/>
                </a:prstGeom>
                <a:blipFill rotWithShape="1">
                  <a:blip r:embed="rId12"/>
                  <a:stretch>
                    <a:fillRect l="-3790" r="-7872" b="-4110"/>
                  </a:stretch>
                </a:blipFill>
                <a:ln w="28575">
                  <a:solidFill>
                    <a:srgbClr val="F7941E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B051F13A-7548-4319-B447-14972B5242F3}"/>
                </a:ext>
              </a:extLst>
            </p:cNvPr>
            <p:cNvGrpSpPr/>
            <p:nvPr/>
          </p:nvGrpSpPr>
          <p:grpSpPr>
            <a:xfrm>
              <a:off x="1162323" y="1482036"/>
              <a:ext cx="5849007" cy="863493"/>
              <a:chOff x="1162323" y="1482036"/>
              <a:chExt cx="5849007" cy="863493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xmlns="" id="{C541278E-542C-4B8A-8A52-D68656BA961E}"/>
                  </a:ext>
                </a:extLst>
              </p:cNvPr>
              <p:cNvSpPr/>
              <p:nvPr/>
            </p:nvSpPr>
            <p:spPr>
              <a:xfrm>
                <a:off x="1162323" y="1482036"/>
                <a:ext cx="5849007" cy="863493"/>
              </a:xfrm>
              <a:prstGeom prst="roundRect">
                <a:avLst/>
              </a:prstGeom>
              <a:noFill/>
              <a:ln w="28575">
                <a:solidFill>
                  <a:srgbClr val="8CC6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xmlns="" id="{2C0BA5F7-92A4-41AE-90FF-A294B8C4F1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441029" y="1594133"/>
                <a:ext cx="1094785" cy="625591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xmlns="" id="{76030B00-CD7A-4151-A02E-301EE85247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465664" y="1591219"/>
                <a:ext cx="1094785" cy="625591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xmlns="" id="{EEC96BDF-4369-49BB-9F25-17A33DBBE7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490299" y="1588305"/>
                <a:ext cx="1094785" cy="625591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xmlns="" id="{D5468671-9D3D-4671-87D2-1D3BE116F4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514934" y="1585391"/>
                <a:ext cx="1094785" cy="625591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xmlns="" id="{3E9899E9-6BF1-4F91-A0A6-D0A3A74614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539569" y="1582477"/>
                <a:ext cx="1094785" cy="625591"/>
              </a:xfrm>
              <a:prstGeom prst="rect">
                <a:avLst/>
              </a:prstGeom>
            </p:spPr>
          </p:pic>
        </p:grp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F2E57A6C-4076-440E-97D0-CD5C99811E11}"/>
                </a:ext>
              </a:extLst>
            </p:cNvPr>
            <p:cNvSpPr/>
            <p:nvPr/>
          </p:nvSpPr>
          <p:spPr>
            <a:xfrm>
              <a:off x="7005711" y="1885071"/>
              <a:ext cx="1997612" cy="2264898"/>
            </a:xfrm>
            <a:custGeom>
              <a:avLst/>
              <a:gdLst>
                <a:gd name="connsiteX0" fmla="*/ 0 w 1997612"/>
                <a:gd name="connsiteY0" fmla="*/ 0 h 2264898"/>
                <a:gd name="connsiteX1" fmla="*/ 942535 w 1997612"/>
                <a:gd name="connsiteY1" fmla="*/ 506437 h 2264898"/>
                <a:gd name="connsiteX2" fmla="*/ 1294227 w 1997612"/>
                <a:gd name="connsiteY2" fmla="*/ 1772529 h 2264898"/>
                <a:gd name="connsiteX3" fmla="*/ 1997612 w 1997612"/>
                <a:gd name="connsiteY3" fmla="*/ 2264898 h 2264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97612" h="2264898">
                  <a:moveTo>
                    <a:pt x="0" y="0"/>
                  </a:moveTo>
                  <a:cubicBezTo>
                    <a:pt x="363415" y="105508"/>
                    <a:pt x="726831" y="211016"/>
                    <a:pt x="942535" y="506437"/>
                  </a:cubicBezTo>
                  <a:cubicBezTo>
                    <a:pt x="1158239" y="801858"/>
                    <a:pt x="1118381" y="1479452"/>
                    <a:pt x="1294227" y="1772529"/>
                  </a:cubicBezTo>
                  <a:cubicBezTo>
                    <a:pt x="1470073" y="2065606"/>
                    <a:pt x="1733842" y="2165252"/>
                    <a:pt x="1997612" y="226489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xmlns="" id="{E28D1DDB-CE87-48BD-B68B-7A8C9FC00ADD}"/>
              </a:ext>
            </a:extLst>
          </p:cNvPr>
          <p:cNvSpPr/>
          <p:nvPr/>
        </p:nvSpPr>
        <p:spPr>
          <a:xfrm>
            <a:off x="7005711" y="3021428"/>
            <a:ext cx="1997612" cy="2245877"/>
          </a:xfrm>
          <a:custGeom>
            <a:avLst/>
            <a:gdLst>
              <a:gd name="connsiteX0" fmla="*/ 0 w 1997612"/>
              <a:gd name="connsiteY0" fmla="*/ 3126 h 2245877"/>
              <a:gd name="connsiteX1" fmla="*/ 590843 w 1997612"/>
              <a:gd name="connsiteY1" fmla="*/ 312615 h 2245877"/>
              <a:gd name="connsiteX2" fmla="*/ 1097280 w 1997612"/>
              <a:gd name="connsiteY2" fmla="*/ 1972603 h 2245877"/>
              <a:gd name="connsiteX3" fmla="*/ 1997612 w 1997612"/>
              <a:gd name="connsiteY3" fmla="*/ 2225821 h 2245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7612" h="2245877">
                <a:moveTo>
                  <a:pt x="0" y="3126"/>
                </a:moveTo>
                <a:cubicBezTo>
                  <a:pt x="203981" y="-6253"/>
                  <a:pt x="407963" y="-15631"/>
                  <a:pt x="590843" y="312615"/>
                </a:cubicBezTo>
                <a:cubicBezTo>
                  <a:pt x="773723" y="640861"/>
                  <a:pt x="862818" y="1653735"/>
                  <a:pt x="1097280" y="1972603"/>
                </a:cubicBezTo>
                <a:cubicBezTo>
                  <a:pt x="1331742" y="2291471"/>
                  <a:pt x="1664677" y="2258646"/>
                  <a:pt x="1997612" y="2225821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xmlns="" id="{3876FBAA-EC5E-4E66-BB78-21D6DC1DCB58}"/>
              </a:ext>
            </a:extLst>
          </p:cNvPr>
          <p:cNvSpPr/>
          <p:nvPr/>
        </p:nvSpPr>
        <p:spPr>
          <a:xfrm>
            <a:off x="7005711" y="1885071"/>
            <a:ext cx="1969477" cy="2317469"/>
          </a:xfrm>
          <a:custGeom>
            <a:avLst/>
            <a:gdLst>
              <a:gd name="connsiteX0" fmla="*/ 0 w 1969477"/>
              <a:gd name="connsiteY0" fmla="*/ 2236763 h 2317469"/>
              <a:gd name="connsiteX1" fmla="*/ 506437 w 1969477"/>
              <a:gd name="connsiteY1" fmla="*/ 2096086 h 2317469"/>
              <a:gd name="connsiteX2" fmla="*/ 1195754 w 1969477"/>
              <a:gd name="connsiteY2" fmla="*/ 351692 h 2317469"/>
              <a:gd name="connsiteX3" fmla="*/ 1969477 w 1969477"/>
              <a:gd name="connsiteY3" fmla="*/ 0 h 2317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9477" h="2317469">
                <a:moveTo>
                  <a:pt x="0" y="2236763"/>
                </a:moveTo>
                <a:cubicBezTo>
                  <a:pt x="153572" y="2323514"/>
                  <a:pt x="307145" y="2410265"/>
                  <a:pt x="506437" y="2096086"/>
                </a:cubicBezTo>
                <a:cubicBezTo>
                  <a:pt x="705729" y="1781907"/>
                  <a:pt x="951914" y="701040"/>
                  <a:pt x="1195754" y="351692"/>
                </a:cubicBezTo>
                <a:cubicBezTo>
                  <a:pt x="1439594" y="2344"/>
                  <a:pt x="1704535" y="1172"/>
                  <a:pt x="1969477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xmlns="" id="{C3AF0EF7-1423-47D2-ADB0-D84D8B503252}"/>
              </a:ext>
            </a:extLst>
          </p:cNvPr>
          <p:cNvSpPr/>
          <p:nvPr/>
        </p:nvSpPr>
        <p:spPr>
          <a:xfrm>
            <a:off x="7005712" y="3003861"/>
            <a:ext cx="1969477" cy="2317469"/>
          </a:xfrm>
          <a:custGeom>
            <a:avLst/>
            <a:gdLst>
              <a:gd name="connsiteX0" fmla="*/ 0 w 1969477"/>
              <a:gd name="connsiteY0" fmla="*/ 2236763 h 2317469"/>
              <a:gd name="connsiteX1" fmla="*/ 506437 w 1969477"/>
              <a:gd name="connsiteY1" fmla="*/ 2096086 h 2317469"/>
              <a:gd name="connsiteX2" fmla="*/ 1195754 w 1969477"/>
              <a:gd name="connsiteY2" fmla="*/ 351692 h 2317469"/>
              <a:gd name="connsiteX3" fmla="*/ 1969477 w 1969477"/>
              <a:gd name="connsiteY3" fmla="*/ 0 h 2317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9477" h="2317469">
                <a:moveTo>
                  <a:pt x="0" y="2236763"/>
                </a:moveTo>
                <a:cubicBezTo>
                  <a:pt x="153572" y="2323514"/>
                  <a:pt x="307145" y="2410265"/>
                  <a:pt x="506437" y="2096086"/>
                </a:cubicBezTo>
                <a:cubicBezTo>
                  <a:pt x="705729" y="1781907"/>
                  <a:pt x="951914" y="701040"/>
                  <a:pt x="1195754" y="351692"/>
                </a:cubicBezTo>
                <a:cubicBezTo>
                  <a:pt x="1439594" y="2344"/>
                  <a:pt x="1704535" y="1172"/>
                  <a:pt x="1969477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图片 12">
            <a:extLst>
              <a:ext uri="{FF2B5EF4-FFF2-40B4-BE49-F238E27FC236}">
                <a16:creationId xmlns="" xmlns:a16="http://schemas.microsoft.com/office/drawing/2014/main" id="{C3BA830E-15AB-406A-BECE-C95B5C1E4DD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3"/>
          <a:stretch/>
        </p:blipFill>
        <p:spPr>
          <a:xfrm>
            <a:off x="3546184" y="5321329"/>
            <a:ext cx="4852545" cy="1533937"/>
          </a:xfrm>
          <a:prstGeom prst="rect">
            <a:avLst/>
          </a:prstGeom>
        </p:spPr>
      </p:pic>
      <p:pic>
        <p:nvPicPr>
          <p:cNvPr id="38" name="图片 12">
            <a:extLst>
              <a:ext uri="{FF2B5EF4-FFF2-40B4-BE49-F238E27FC236}">
                <a16:creationId xmlns="" xmlns:a16="http://schemas.microsoft.com/office/drawing/2014/main" id="{C3BA830E-15AB-406A-BECE-C95B5C1E4DD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3"/>
          <a:stretch/>
        </p:blipFill>
        <p:spPr>
          <a:xfrm>
            <a:off x="-45187" y="5184019"/>
            <a:ext cx="4388587" cy="1671248"/>
          </a:xfrm>
          <a:prstGeom prst="rect">
            <a:avLst/>
          </a:prstGeom>
        </p:spPr>
      </p:pic>
      <p:pic>
        <p:nvPicPr>
          <p:cNvPr id="39" name="图片 12">
            <a:extLst>
              <a:ext uri="{FF2B5EF4-FFF2-40B4-BE49-F238E27FC236}">
                <a16:creationId xmlns="" xmlns:a16="http://schemas.microsoft.com/office/drawing/2014/main" id="{C3BA830E-15AB-406A-BECE-C95B5C1E4DD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3"/>
          <a:stretch/>
        </p:blipFill>
        <p:spPr>
          <a:xfrm>
            <a:off x="7691718" y="5321330"/>
            <a:ext cx="4500282" cy="153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2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49" grpId="0" animBg="1"/>
      <p:bldP spid="50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xmlns="" id="{763D36D8-9B87-4523-8F0C-D7362E3F9013}"/>
              </a:ext>
            </a:extLst>
          </p:cNvPr>
          <p:cNvSpPr/>
          <p:nvPr/>
        </p:nvSpPr>
        <p:spPr>
          <a:xfrm>
            <a:off x="730152" y="1253119"/>
            <a:ext cx="522067" cy="584775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88241F6-79CB-4CE8-BFBB-93370766738A}"/>
              </a:ext>
            </a:extLst>
          </p:cNvPr>
          <p:cNvSpPr txBox="1"/>
          <p:nvPr/>
        </p:nvSpPr>
        <p:spPr>
          <a:xfrm>
            <a:off x="1252219" y="1253120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Tính nhẩm.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B2D2F72E-CD05-40C8-8838-1BB3CE2417C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3558" y="1991360"/>
            <a:ext cx="9082943" cy="2499958"/>
          </a:xfrm>
          <a:prstGeom prst="rect">
            <a:avLst/>
          </a:prstGeom>
        </p:spPr>
      </p:pic>
      <p:pic>
        <p:nvPicPr>
          <p:cNvPr id="60" name="Picture 59" descr="C:\Users\TUAN\Downloads\Luyện tập 1.png">
            <a:extLst>
              <a:ext uri="{FF2B5EF4-FFF2-40B4-BE49-F238E27FC236}">
                <a16:creationId xmlns:a16="http://schemas.microsoft.com/office/drawing/2014/main" xmlns="" id="{96141D6E-5F5C-4AF5-BB68-EE5E70A1D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152" y="328812"/>
            <a:ext cx="2237784" cy="86349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47103" y="1976583"/>
            <a:ext cx="841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27104" y="2475158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31033" y="1949688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31033" y="2448263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96327" y="1949688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96327" y="2434816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32788" y="1942658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46065" y="2454680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50500" y="3118623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50500" y="3617198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4429" y="3106690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54429" y="3591818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17350" y="3119102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26314" y="3615683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53641" y="3116073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853641" y="3587754"/>
            <a:ext cx="98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pic>
        <p:nvPicPr>
          <p:cNvPr id="26" name="图片 12">
            <a:extLst>
              <a:ext uri="{FF2B5EF4-FFF2-40B4-BE49-F238E27FC236}">
                <a16:creationId xmlns="" xmlns:a16="http://schemas.microsoft.com/office/drawing/2014/main" id="{C3BA830E-15AB-406A-BECE-C95B5C1E4D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3"/>
          <a:stretch/>
        </p:blipFill>
        <p:spPr>
          <a:xfrm>
            <a:off x="3546184" y="5321329"/>
            <a:ext cx="4852545" cy="1533937"/>
          </a:xfrm>
          <a:prstGeom prst="rect">
            <a:avLst/>
          </a:prstGeom>
        </p:spPr>
      </p:pic>
      <p:pic>
        <p:nvPicPr>
          <p:cNvPr id="27" name="图片 12">
            <a:extLst>
              <a:ext uri="{FF2B5EF4-FFF2-40B4-BE49-F238E27FC236}">
                <a16:creationId xmlns="" xmlns:a16="http://schemas.microsoft.com/office/drawing/2014/main" id="{C3BA830E-15AB-406A-BECE-C95B5C1E4D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3"/>
          <a:stretch/>
        </p:blipFill>
        <p:spPr>
          <a:xfrm>
            <a:off x="-45187" y="5184019"/>
            <a:ext cx="4388587" cy="1671248"/>
          </a:xfrm>
          <a:prstGeom prst="rect">
            <a:avLst/>
          </a:prstGeom>
        </p:spPr>
      </p:pic>
      <p:pic>
        <p:nvPicPr>
          <p:cNvPr id="28" name="图片 12">
            <a:extLst>
              <a:ext uri="{FF2B5EF4-FFF2-40B4-BE49-F238E27FC236}">
                <a16:creationId xmlns="" xmlns:a16="http://schemas.microsoft.com/office/drawing/2014/main" id="{C3BA830E-15AB-406A-BECE-C95B5C1E4D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3"/>
          <a:stretch/>
        </p:blipFill>
        <p:spPr>
          <a:xfrm>
            <a:off x="7691718" y="5321330"/>
            <a:ext cx="4500282" cy="153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5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2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9D7350E6-93B5-4D86-9547-3B0344D2D44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400" y="1387522"/>
            <a:ext cx="4891329" cy="3367800"/>
          </a:xfrm>
          <a:prstGeom prst="rect">
            <a:avLst/>
          </a:prstGeom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xmlns="" id="{2698C364-80E2-44C6-8468-82E96CF58617}"/>
              </a:ext>
            </a:extLst>
          </p:cNvPr>
          <p:cNvSpPr/>
          <p:nvPr/>
        </p:nvSpPr>
        <p:spPr>
          <a:xfrm>
            <a:off x="693105" y="484612"/>
            <a:ext cx="554300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53CBDAB7-40FD-466C-A6B5-A450825D9EB1}"/>
              </a:ext>
            </a:extLst>
          </p:cNvPr>
          <p:cNvSpPr txBox="1"/>
          <p:nvPr/>
        </p:nvSpPr>
        <p:spPr>
          <a:xfrm>
            <a:off x="1247405" y="417895"/>
            <a:ext cx="97546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Trong trò chơi Ô ăn quan, mỗi ô có 5 viên sỏi. Hỏi 10 ô như vậy có tất cả bao nhiêu viên sỏi?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6C8A7BFB-5F17-4AF9-BA51-4952AC61B861}"/>
              </a:ext>
            </a:extLst>
          </p:cNvPr>
          <p:cNvSpPr txBox="1"/>
          <p:nvPr/>
        </p:nvSpPr>
        <p:spPr>
          <a:xfrm>
            <a:off x="6848798" y="1520948"/>
            <a:ext cx="1551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Bài giải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A1CEDD2-5A59-40D2-BBCF-8622046A1BCB}"/>
              </a:ext>
            </a:extLst>
          </p:cNvPr>
          <p:cNvSpPr txBox="1"/>
          <p:nvPr/>
        </p:nvSpPr>
        <p:spPr>
          <a:xfrm>
            <a:off x="4738154" y="2092276"/>
            <a:ext cx="6263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ố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viên sỏi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 ô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17A7ED24-7BC6-4427-B4E0-8302D6326E38}"/>
                  </a:ext>
                </a:extLst>
              </p:cNvPr>
              <p:cNvSpPr txBox="1"/>
              <p:nvPr/>
            </p:nvSpPr>
            <p:spPr>
              <a:xfrm>
                <a:off x="5506582" y="2574968"/>
                <a:ext cx="506548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14:m>
                  <m:oMath xmlns:m="http://schemas.openxmlformats.org/officeDocument/2006/math">
                    <m:r>
                      <a:rPr kumimoji="0" lang="vi-VN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kumimoji="0" lang="vi-V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10 = 50 (</a:t>
                </a:r>
                <a:r>
                  <a:rPr kumimoji="0" lang="vi-VN" sz="3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viên</a:t>
                </a:r>
                <a:r>
                  <a:rPr kumimoji="0" lang="en-US" sz="3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sỏi</a:t>
                </a:r>
                <a:r>
                  <a:rPr kumimoji="0" lang="vi-VN" sz="3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7A7ED24-7BC6-4427-B4E0-8302D6326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582" y="2574968"/>
                <a:ext cx="5065485" cy="584775"/>
              </a:xfrm>
              <a:prstGeom prst="rect">
                <a:avLst/>
              </a:prstGeom>
              <a:blipFill rotWithShape="1">
                <a:blip r:embed="rId4"/>
                <a:stretch>
                  <a:fillRect t="-14583" b="-3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2603EFCC-795E-4BDE-ADC2-CD8DE0C7D920}"/>
              </a:ext>
            </a:extLst>
          </p:cNvPr>
          <p:cNvSpPr txBox="1"/>
          <p:nvPr/>
        </p:nvSpPr>
        <p:spPr>
          <a:xfrm>
            <a:off x="6159156" y="3119402"/>
            <a:ext cx="4010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Đáp số: 50 viên sỏi.</a:t>
            </a:r>
          </a:p>
        </p:txBody>
      </p:sp>
      <p:pic>
        <p:nvPicPr>
          <p:cNvPr id="9" name="图片 12">
            <a:extLst>
              <a:ext uri="{FF2B5EF4-FFF2-40B4-BE49-F238E27FC236}">
                <a16:creationId xmlns="" xmlns:a16="http://schemas.microsoft.com/office/drawing/2014/main" id="{C3BA830E-15AB-406A-BECE-C95B5C1E4D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3"/>
          <a:stretch/>
        </p:blipFill>
        <p:spPr>
          <a:xfrm>
            <a:off x="3546184" y="5321329"/>
            <a:ext cx="4852545" cy="1533937"/>
          </a:xfrm>
          <a:prstGeom prst="rect">
            <a:avLst/>
          </a:prstGeom>
        </p:spPr>
      </p:pic>
      <p:pic>
        <p:nvPicPr>
          <p:cNvPr id="10" name="图片 12">
            <a:extLst>
              <a:ext uri="{FF2B5EF4-FFF2-40B4-BE49-F238E27FC236}">
                <a16:creationId xmlns="" xmlns:a16="http://schemas.microsoft.com/office/drawing/2014/main" id="{C3BA830E-15AB-406A-BECE-C95B5C1E4D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3"/>
          <a:stretch/>
        </p:blipFill>
        <p:spPr>
          <a:xfrm>
            <a:off x="-45187" y="5184019"/>
            <a:ext cx="4388587" cy="1671248"/>
          </a:xfrm>
          <a:prstGeom prst="rect">
            <a:avLst/>
          </a:prstGeom>
        </p:spPr>
      </p:pic>
      <p:pic>
        <p:nvPicPr>
          <p:cNvPr id="11" name="图片 12">
            <a:extLst>
              <a:ext uri="{FF2B5EF4-FFF2-40B4-BE49-F238E27FC236}">
                <a16:creationId xmlns="" xmlns:a16="http://schemas.microsoft.com/office/drawing/2014/main" id="{C3BA830E-15AB-406A-BECE-C95B5C1E4D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3"/>
          <a:stretch/>
        </p:blipFill>
        <p:spPr>
          <a:xfrm>
            <a:off x="7691718" y="5321330"/>
            <a:ext cx="4500282" cy="153667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5082988" y="2038488"/>
            <a:ext cx="26894" cy="19821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45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A64353C-E0C6-4287-9E5E-C8A1C2A435C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6663" y="882068"/>
            <a:ext cx="7698674" cy="2341117"/>
          </a:xfrm>
          <a:prstGeom prst="rect">
            <a:avLst/>
          </a:prstGeom>
        </p:spPr>
      </p:pic>
      <p:pic>
        <p:nvPicPr>
          <p:cNvPr id="12" name="Picture 11" descr="C:\Users\TUAN\Downloads\Luyện tập 1.png">
            <a:extLst>
              <a:ext uri="{FF2B5EF4-FFF2-40B4-BE49-F238E27FC236}">
                <a16:creationId xmlns:a16="http://schemas.microsoft.com/office/drawing/2014/main" xmlns="" id="{4CD40033-5B5A-43BF-BF5F-D57AE2349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152" y="328812"/>
            <a:ext cx="2237784" cy="863493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30F3D97-001C-4FA4-BB3F-B823950B24E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5103" y="2548670"/>
            <a:ext cx="7455558" cy="19269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F21BC88-7B6D-4DE2-9A79-3AF3A623305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6663" y="3912420"/>
            <a:ext cx="7518588" cy="228709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xmlns="" id="{B49BC7E2-8F80-4DB5-ABEC-538775CA1DB3}"/>
              </a:ext>
            </a:extLst>
          </p:cNvPr>
          <p:cNvSpPr/>
          <p:nvPr/>
        </p:nvSpPr>
        <p:spPr>
          <a:xfrm>
            <a:off x="3217458" y="658489"/>
            <a:ext cx="437322" cy="447159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F284C496-263E-4E40-87EE-94C188036E00}"/>
              </a:ext>
            </a:extLst>
          </p:cNvPr>
          <p:cNvGrpSpPr/>
          <p:nvPr/>
        </p:nvGrpSpPr>
        <p:grpSpPr>
          <a:xfrm>
            <a:off x="3835265" y="597773"/>
            <a:ext cx="1127532" cy="584776"/>
            <a:chOff x="1870518" y="1440653"/>
            <a:chExt cx="1127532" cy="57191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BAF87C01-507B-4CC7-AA47-DF52F8E633C5}"/>
                </a:ext>
              </a:extLst>
            </p:cNvPr>
            <p:cNvGrpSpPr/>
            <p:nvPr/>
          </p:nvGrpSpPr>
          <p:grpSpPr>
            <a:xfrm>
              <a:off x="1870518" y="1440654"/>
              <a:ext cx="758382" cy="571909"/>
              <a:chOff x="1870518" y="1440654"/>
              <a:chExt cx="758382" cy="571909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xmlns="" id="{CEC905EB-35CD-4098-8206-602CAE022F9D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502543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391597BC-B1D7-4B8B-8817-34E7B95CDA8C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617477" cy="571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B1B16689-C43C-4A36-867B-F5D2D70957DB}"/>
                </a:ext>
              </a:extLst>
            </p:cNvPr>
            <p:cNvSpPr txBox="1"/>
            <p:nvPr/>
          </p:nvSpPr>
          <p:spPr>
            <a:xfrm>
              <a:off x="2630642" y="1440653"/>
              <a:ext cx="367408" cy="5719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1DF4D3C-9B79-4DA8-BAA4-046BF64B6CAF}"/>
              </a:ext>
            </a:extLst>
          </p:cNvPr>
          <p:cNvSpPr txBox="1"/>
          <p:nvPr/>
        </p:nvSpPr>
        <p:spPr>
          <a:xfrm>
            <a:off x="1365911" y="1599218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a)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E0CFAA6-972C-449A-A1B0-A24247641393}"/>
              </a:ext>
            </a:extLst>
          </p:cNvPr>
          <p:cNvSpPr txBox="1"/>
          <p:nvPr/>
        </p:nvSpPr>
        <p:spPr>
          <a:xfrm>
            <a:off x="1365911" y="3167390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b)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400607C-9D4E-4ECC-B11F-0119F3D08807}"/>
              </a:ext>
            </a:extLst>
          </p:cNvPr>
          <p:cNvSpPr txBox="1"/>
          <p:nvPr/>
        </p:nvSpPr>
        <p:spPr>
          <a:xfrm>
            <a:off x="1364616" y="473556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c)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84415D8-CF83-441A-BD97-D45D3FFC7002}"/>
              </a:ext>
            </a:extLst>
          </p:cNvPr>
          <p:cNvSpPr txBox="1"/>
          <p:nvPr/>
        </p:nvSpPr>
        <p:spPr>
          <a:xfrm>
            <a:off x="5861000" y="1599218"/>
            <a:ext cx="470000" cy="70788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7EA75E9-363B-4A88-A365-B9BCE4362763}"/>
              </a:ext>
            </a:extLst>
          </p:cNvPr>
          <p:cNvSpPr txBox="1"/>
          <p:nvPr/>
        </p:nvSpPr>
        <p:spPr>
          <a:xfrm>
            <a:off x="8514873" y="1738977"/>
            <a:ext cx="755335" cy="70788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15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5F84E45-10B1-45C9-B68C-DFD5FB07A96A}"/>
              </a:ext>
            </a:extLst>
          </p:cNvPr>
          <p:cNvSpPr txBox="1"/>
          <p:nvPr/>
        </p:nvSpPr>
        <p:spPr>
          <a:xfrm>
            <a:off x="5575665" y="3223185"/>
            <a:ext cx="755335" cy="70788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3D3EEB1-A3DA-4FAF-9EE7-61B1E885776F}"/>
              </a:ext>
            </a:extLst>
          </p:cNvPr>
          <p:cNvSpPr txBox="1"/>
          <p:nvPr/>
        </p:nvSpPr>
        <p:spPr>
          <a:xfrm>
            <a:off x="8469153" y="3324992"/>
            <a:ext cx="470000" cy="70788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424BFA4-D343-4C4F-88AC-A1146527D7B5}"/>
              </a:ext>
            </a:extLst>
          </p:cNvPr>
          <p:cNvSpPr txBox="1"/>
          <p:nvPr/>
        </p:nvSpPr>
        <p:spPr>
          <a:xfrm>
            <a:off x="5483332" y="4848982"/>
            <a:ext cx="755335" cy="70788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AB68C1C-7FBF-4C52-BCED-7FBC789122FC}"/>
              </a:ext>
            </a:extLst>
          </p:cNvPr>
          <p:cNvSpPr txBox="1"/>
          <p:nvPr/>
        </p:nvSpPr>
        <p:spPr>
          <a:xfrm>
            <a:off x="8469152" y="4643229"/>
            <a:ext cx="470000" cy="70788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29" name="图片 12">
            <a:extLst>
              <a:ext uri="{FF2B5EF4-FFF2-40B4-BE49-F238E27FC236}">
                <a16:creationId xmlns="" xmlns:a16="http://schemas.microsoft.com/office/drawing/2014/main" id="{C3BA830E-15AB-406A-BECE-C95B5C1E4DD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3"/>
          <a:stretch/>
        </p:blipFill>
        <p:spPr>
          <a:xfrm>
            <a:off x="3546184" y="5321329"/>
            <a:ext cx="4852545" cy="1533937"/>
          </a:xfrm>
          <a:prstGeom prst="rect">
            <a:avLst/>
          </a:prstGeom>
        </p:spPr>
      </p:pic>
      <p:pic>
        <p:nvPicPr>
          <p:cNvPr id="30" name="图片 12">
            <a:extLst>
              <a:ext uri="{FF2B5EF4-FFF2-40B4-BE49-F238E27FC236}">
                <a16:creationId xmlns="" xmlns:a16="http://schemas.microsoft.com/office/drawing/2014/main" id="{C3BA830E-15AB-406A-BECE-C95B5C1E4DD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3"/>
          <a:stretch/>
        </p:blipFill>
        <p:spPr>
          <a:xfrm>
            <a:off x="-45187" y="5184019"/>
            <a:ext cx="4388587" cy="1671248"/>
          </a:xfrm>
          <a:prstGeom prst="rect">
            <a:avLst/>
          </a:prstGeom>
        </p:spPr>
      </p:pic>
      <p:pic>
        <p:nvPicPr>
          <p:cNvPr id="31" name="图片 12">
            <a:extLst>
              <a:ext uri="{FF2B5EF4-FFF2-40B4-BE49-F238E27FC236}">
                <a16:creationId xmlns="" xmlns:a16="http://schemas.microsoft.com/office/drawing/2014/main" id="{C3BA830E-15AB-406A-BECE-C95B5C1E4DD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3"/>
          <a:stretch/>
        </p:blipFill>
        <p:spPr>
          <a:xfrm>
            <a:off x="7691718" y="5321330"/>
            <a:ext cx="4500282" cy="153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1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3BD653D-B802-4744-A777-B7BD74B37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729" y="1602878"/>
            <a:ext cx="6400800" cy="1987487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="" xmlns:a16="http://schemas.microsoft.com/office/drawing/2014/main" id="{00F02B07-32A1-414A-8112-EC217C7DD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7653" y="381440"/>
            <a:ext cx="73017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3200" b="1" dirty="0" err="1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Thứ</a:t>
            </a:r>
            <a:r>
              <a:rPr lang="en-GB" altLang="en-US" sz="3200" b="1" dirty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 </a:t>
            </a:r>
            <a:r>
              <a:rPr lang="en-GB" altLang="en-US" sz="3200" b="1" dirty="0" smtClean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Ba, </a:t>
            </a:r>
            <a:r>
              <a:rPr lang="en-GB" altLang="en-US" sz="3200" b="1" dirty="0" err="1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ngày</a:t>
            </a:r>
            <a:r>
              <a:rPr lang="en-GB" altLang="en-US" sz="3200" b="1" dirty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 </a:t>
            </a:r>
            <a:r>
              <a:rPr lang="en-GB" altLang="en-US" sz="3200" b="1" dirty="0" smtClean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18 </a:t>
            </a:r>
            <a:r>
              <a:rPr lang="en-GB" altLang="en-US" sz="3200" b="1" dirty="0" err="1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tháng</a:t>
            </a:r>
            <a:r>
              <a:rPr lang="en-GB" altLang="en-US" sz="3200" b="1" dirty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 </a:t>
            </a:r>
            <a:r>
              <a:rPr lang="en-GB" altLang="en-US" sz="3200" b="1" dirty="0" smtClean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2 </a:t>
            </a:r>
            <a:r>
              <a:rPr lang="en-GB" altLang="en-US" sz="3200" b="1" dirty="0" err="1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năm</a:t>
            </a:r>
            <a:r>
              <a:rPr lang="en-GB" altLang="en-US" sz="3200" b="1" dirty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 </a:t>
            </a:r>
            <a:r>
              <a:rPr lang="en-GB" altLang="en-US" sz="3200" b="1" dirty="0" smtClean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2025</a:t>
            </a:r>
            <a:endParaRPr lang="en-GB" altLang="en-US" sz="3200" b="1" dirty="0">
              <a:solidFill>
                <a:prstClr val="black"/>
              </a:solidFill>
              <a:latin typeface="HP001 5 hàng" panose="020B0603050302020204" pitchFamily="34" charset="0"/>
              <a:ea typeface="Arial-Rounded"/>
              <a:cs typeface="Times New Roman" panose="02020603050405020304" pitchFamily="18" charset="0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="" xmlns:a16="http://schemas.microsoft.com/office/drawing/2014/main" id="{C6313B40-5777-41DB-AD58-9B1ED0976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4922" y="1018678"/>
            <a:ext cx="3733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3200" b="1" u="sng" smtClean="0">
                <a:solidFill>
                  <a:prstClr val="black"/>
                </a:solidFill>
                <a:latin typeface="HP001 5 hàng" panose="020B0603050302020204" pitchFamily="34" charset="0"/>
                <a:ea typeface="Arial-Rounded"/>
                <a:cs typeface="Times New Roman" panose="02020603050405020304" pitchFamily="18" charset="0"/>
              </a:rPr>
              <a:t>Toán</a:t>
            </a:r>
            <a:endParaRPr lang="en-GB" altLang="en-US" sz="3200" b="1" dirty="0">
              <a:solidFill>
                <a:prstClr val="black"/>
              </a:solidFill>
              <a:latin typeface="HP001 5 hàng" panose="020B0603050302020204" pitchFamily="34" charset="0"/>
              <a:ea typeface="Arial-Rounded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82270" y="3652449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prstClr val="white"/>
                </a:solidFill>
                <a:latin typeface="Merriweather Black" panose="00000A00000000000000" pitchFamily="2" charset="0"/>
              </a:rPr>
              <a:t>(</a:t>
            </a:r>
            <a:r>
              <a:rPr lang="en-US" sz="4000" dirty="0" err="1" smtClean="0">
                <a:solidFill>
                  <a:prstClr val="white"/>
                </a:solidFill>
                <a:latin typeface="Merriweather Black" panose="00000A00000000000000" pitchFamily="2" charset="0"/>
              </a:rPr>
              <a:t>tiết</a:t>
            </a:r>
            <a:r>
              <a:rPr lang="en-US" sz="4000" dirty="0" smtClean="0">
                <a:solidFill>
                  <a:prstClr val="white"/>
                </a:solidFill>
                <a:latin typeface="Merriweather Black" panose="00000A00000000000000" pitchFamily="2" charset="0"/>
              </a:rPr>
              <a:t> 1)</a:t>
            </a:r>
            <a:endParaRPr lang="en-US" sz="4000" dirty="0">
              <a:solidFill>
                <a:prstClr val="white"/>
              </a:solidFill>
              <a:latin typeface="Merriweather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42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1">
            <a:extLst>
              <a:ext uri="{FF2B5EF4-FFF2-40B4-BE49-F238E27FC236}">
                <a16:creationId xmlns:a16="http://schemas.microsoft.com/office/drawing/2014/main" xmlns="" id="{4B3BF4C0-FA8B-4744-AC2A-E5C7573EE3A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A9DAF0"/>
              </a:clrFrom>
              <a:clrTo>
                <a:srgbClr val="A9DA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3CF2C350-9A63-49AC-BD80-E8AAFDEBC737}"/>
              </a:ext>
            </a:extLst>
          </p:cNvPr>
          <p:cNvSpPr/>
          <p:nvPr/>
        </p:nvSpPr>
        <p:spPr>
          <a:xfrm>
            <a:off x="871492" y="820022"/>
            <a:ext cx="10449016" cy="53236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字魂35号-经典雅黑"/>
              <a:cs typeface="Arial" panose="020B0604020202020204" pitchFamily="34" charset="0"/>
            </a:endParaRPr>
          </a:p>
        </p:txBody>
      </p:sp>
      <p:sp>
        <p:nvSpPr>
          <p:cNvPr id="15" name="Text Box 4">
            <a:extLst>
              <a:ext uri="{FF2B5EF4-FFF2-40B4-BE49-F238E27FC236}">
                <a16:creationId xmlns:a16="http://schemas.microsoft.com/office/drawing/2014/main" xmlns="" id="{7E793470-B545-4BBE-A9C5-0A6166DD8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699" y="2290737"/>
            <a:ext cx="9591809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-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Xem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lại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 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bài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học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hôm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 nay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 Chuẩn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bị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: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bài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học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tiếp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C72BE"/>
                </a:solidFill>
                <a:effectLst/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theo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3C72BE"/>
              </a:solidFill>
              <a:effectLst/>
              <a:uLnTx/>
              <a:uFillTx/>
              <a:latin typeface="Arial" panose="020B0604020202020204" pitchFamily="34" charset="0"/>
              <a:ea typeface="字魂35号-经典雅黑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3C72BE"/>
              </a:solidFill>
              <a:effectLst/>
              <a:uLnTx/>
              <a:uFillTx/>
              <a:latin typeface="Arial" panose="020B0604020202020204" pitchFamily="34" charset="0"/>
              <a:ea typeface="字魂35号-经典雅黑"/>
              <a:cs typeface="Arial" panose="020B0604020202020204" pitchFamily="34" charset="0"/>
            </a:endParaRPr>
          </a:p>
        </p:txBody>
      </p:sp>
      <p:sp>
        <p:nvSpPr>
          <p:cNvPr id="16" name="Text Box 19">
            <a:extLst>
              <a:ext uri="{FF2B5EF4-FFF2-40B4-BE49-F238E27FC236}">
                <a16:creationId xmlns:a16="http://schemas.microsoft.com/office/drawing/2014/main" xmlns="" id="{5A113784-358C-4A12-A1BD-A66EB2AB9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664" y="1060515"/>
            <a:ext cx="777906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字魂35号-经典雅黑"/>
                <a:cs typeface="Arial" panose="020B0604020202020204" pitchFamily="34" charset="0"/>
              </a:rPr>
              <a:t>DẶN DÒ</a:t>
            </a:r>
            <a:endParaRPr kumimoji="0" lang="en-US" altLang="en-US" sz="8000" b="1" i="0" u="none" strike="noStrike" kern="1200" cap="none" spc="0" normalizeH="0" baseline="0" noProof="0">
              <a:ln>
                <a:noFill/>
              </a:ln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字魂35号-经典雅黑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21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2" descr="卡通人物&#10;&#10;低可信度描述已自动生成">
            <a:extLst>
              <a:ext uri="{FF2B5EF4-FFF2-40B4-BE49-F238E27FC236}">
                <a16:creationId xmlns:a16="http://schemas.microsoft.com/office/drawing/2014/main" xmlns="" id="{45C27679-FA15-4806-803D-571E5D9C58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61" t="55019" r="23983"/>
          <a:stretch/>
        </p:blipFill>
        <p:spPr>
          <a:xfrm>
            <a:off x="3400760" y="3467017"/>
            <a:ext cx="4962898" cy="24239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DCFA097-55F5-8201-06A2-C841860B7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28" y="602363"/>
            <a:ext cx="9510584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35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0qf5sjhb">
      <a:majorFont>
        <a:latin typeface="字魂35号-经典雅黑"/>
        <a:ea typeface="字魂35号-经典雅黑"/>
        <a:cs typeface=""/>
      </a:majorFont>
      <a:minorFont>
        <a:latin typeface="字魂35号-经典雅黑"/>
        <a:ea typeface="字魂35号-经典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219</Words>
  <Application>Microsoft Office PowerPoint</Application>
  <PresentationFormat>Custom</PresentationFormat>
  <Paragraphs>59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2_Office Theme</vt:lpstr>
      <vt:lpstr>5_Office 主题</vt:lpstr>
      <vt:lpstr>1_Office 主题​​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44</cp:revision>
  <dcterms:created xsi:type="dcterms:W3CDTF">2021-06-29T06:58:36Z</dcterms:created>
  <dcterms:modified xsi:type="dcterms:W3CDTF">2025-02-28T02:38:45Z</dcterms:modified>
</cp:coreProperties>
</file>