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717019-9FE0-48DA-B0D8-117C5813B5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717019-9FE0-48DA-B0D8-117C5813B5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717019-9FE0-48DA-B0D8-117C5813B5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0"/>
    </mc:Choice>
    <mc:Fallback>
      <p:transition advTm="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12.wdp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image" Target="../media/image14.png"/><Relationship Id="rId3" Type="http://schemas.openxmlformats.org/officeDocument/2006/relationships/tags" Target="../tags/tag5.xml"/><Relationship Id="rId2" Type="http://schemas.openxmlformats.org/officeDocument/2006/relationships/image" Target="../media/image13.png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5" name="图片 4" descr="图片包含 事情&#10;&#10;已生成极高可信度的说明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428" y="4940624"/>
            <a:ext cx="1170434" cy="1170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665593" y="-588034"/>
            <a:ext cx="8537740" cy="753419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98685" y="3085923"/>
            <a:ext cx="6831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Tiết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3: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Viết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468" y="3179063"/>
            <a:ext cx="1170434" cy="117043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408" y="544071"/>
            <a:ext cx="1170434" cy="1170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6074" y="-426128"/>
            <a:ext cx="12208325" cy="7284128"/>
          </a:xfrm>
          <a:prstGeom prst="rect">
            <a:avLst/>
          </a:prstGeom>
        </p:spPr>
      </p:pic>
      <p:sp>
        <p:nvSpPr>
          <p:cNvPr id="3" name="PA_矩形 5"/>
          <p:cNvSpPr/>
          <p:nvPr>
            <p:custDataLst>
              <p:tags r:id="rId3"/>
            </p:custDataLst>
          </p:nvPr>
        </p:nvSpPr>
        <p:spPr>
          <a:xfrm>
            <a:off x="1200754" y="2823462"/>
            <a:ext cx="9061831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khủng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long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khỏe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Khủng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long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mồi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mũi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/>
          <p:cNvSpPr/>
          <p:nvPr/>
        </p:nvSpPr>
        <p:spPr>
          <a:xfrm>
            <a:off x="4181384" y="985421"/>
            <a:ext cx="4296792" cy="8256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Khủng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long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3169328" y="5948039"/>
            <a:ext cx="4651899" cy="75016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đoạn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597981" y="3266983"/>
            <a:ext cx="19530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005954" y="3346993"/>
            <a:ext cx="19530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95171" y="4477010"/>
            <a:ext cx="31959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239" y="-612226"/>
            <a:ext cx="11876805" cy="7394766"/>
          </a:xfrm>
          <a:prstGeom prst="rect">
            <a:avLst/>
          </a:prstGeom>
        </p:spPr>
      </p:pic>
      <p:pic>
        <p:nvPicPr>
          <p:cNvPr id="8" name="PA_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screen"/>
          <a:stretch>
            <a:fillRect/>
          </a:stretch>
        </p:blipFill>
        <p:spPr>
          <a:xfrm>
            <a:off x="9418893" y="-1422109"/>
            <a:ext cx="3952245" cy="39522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70882" y="3017079"/>
            <a:ext cx="7154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Các từ dễ viết sai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5283" y="3587021"/>
            <a:ext cx="7995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rộng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571518" y="3745429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vi-VN" sz="1865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45284" y="4371613"/>
            <a:ext cx="38099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săn</a:t>
            </a: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kumimoji="0" lang="en-US" sz="3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mồi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71518" y="4540471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vi-VN" sz="1865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5284" y="5156206"/>
            <a:ext cx="3251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tinh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tường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571517" y="5350354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kumimoji="0" lang="vi-VN" sz="1865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pic>
        <p:nvPicPr>
          <p:cNvPr id="16" name="Picture 2" descr="Question icons - 42 Free Question icons | Download PNG &amp; SV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6966">
            <a:off x="2980677" y="5600938"/>
            <a:ext cx="1181679" cy="118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108235" y="5825662"/>
            <a:ext cx="634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Khi viết đoạn văn cần chú ý điều gì?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ldLvl="0" animBg="1"/>
      <p:bldP spid="12" grpId="0"/>
      <p:bldP spid="13" grpId="0" bldLvl="0" animBg="1"/>
      <p:bldP spid="14" grpId="0"/>
      <p:bldP spid="15" grpId="0" bldLvl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udent Writing (#4) | Free SV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021" y="2534462"/>
            <a:ext cx="3849948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8778" y="1846961"/>
            <a:ext cx="7154436" cy="80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Học sinh viết bài vào vở ô li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8775" y="730882"/>
            <a:ext cx="7154436" cy="11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VIẾT BÀI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Clipping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22"/>
          <a:stretch>
            <a:fillRect/>
          </a:stretch>
        </p:blipFill>
        <p:spPr>
          <a:xfrm>
            <a:off x="2113570" y="2232636"/>
            <a:ext cx="4680155" cy="11666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88415" y="-182880"/>
            <a:ext cx="963422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ô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vuông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núi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quanh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khúc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.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tôi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dậy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sớm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mọi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việc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3.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a.Nhìn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hình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iêu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loài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hình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uốc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uôt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loài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58883" y="668838"/>
            <a:ext cx="1265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uỷu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88491" y="1296414"/>
            <a:ext cx="10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uya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91020" y="4345604"/>
            <a:ext cx="1768157" cy="1734569"/>
            <a:chOff x="1523998" y="3450133"/>
            <a:chExt cx="1371602" cy="1121867"/>
          </a:xfrm>
        </p:grpSpPr>
        <p:pic>
          <p:nvPicPr>
            <p:cNvPr id="18" name="Picture 17" descr="Screen Clipping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4" t="18853" r="67574" b="7236"/>
            <a:stretch>
              <a:fillRect/>
            </a:stretch>
          </p:blipFill>
          <p:spPr>
            <a:xfrm>
              <a:off x="1581149" y="3600450"/>
              <a:ext cx="1314451" cy="971550"/>
            </a:xfrm>
            <a:prstGeom prst="roundRect">
              <a:avLst>
                <a:gd name="adj" fmla="val 12745"/>
              </a:avLst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1523998" y="3450133"/>
              <a:ext cx="271571" cy="271571"/>
            </a:xfrm>
            <a:prstGeom prst="ellipse">
              <a:avLst/>
            </a:prstGeom>
            <a:solidFill>
              <a:srgbClr val="FACD94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1</a:t>
              </a:r>
              <a:endParaRPr lang="en-US" sz="28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796617" y="4232122"/>
            <a:ext cx="1636254" cy="1770293"/>
            <a:chOff x="3073398" y="3477364"/>
            <a:chExt cx="1352553" cy="1094636"/>
          </a:xfrm>
        </p:grpSpPr>
        <p:pic>
          <p:nvPicPr>
            <p:cNvPr id="21" name="Picture 20" descr="Screen Clipping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93" t="19819" r="34908" b="7236"/>
            <a:stretch>
              <a:fillRect/>
            </a:stretch>
          </p:blipFill>
          <p:spPr>
            <a:xfrm>
              <a:off x="3143251" y="3613150"/>
              <a:ext cx="1282700" cy="958850"/>
            </a:xfrm>
            <a:prstGeom prst="roundRect">
              <a:avLst>
                <a:gd name="adj" fmla="val 12745"/>
              </a:avLst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3073398" y="3477364"/>
              <a:ext cx="271571" cy="271571"/>
            </a:xfrm>
            <a:prstGeom prst="ellipse">
              <a:avLst/>
            </a:prstGeom>
            <a:solidFill>
              <a:srgbClr val="FACD94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2</a:t>
              </a:r>
              <a:endParaRPr lang="en-US" sz="28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679904" y="4395258"/>
            <a:ext cx="1850908" cy="1520809"/>
            <a:chOff x="4601313" y="3477364"/>
            <a:chExt cx="1354989" cy="1094636"/>
          </a:xfrm>
        </p:grpSpPr>
        <p:pic>
          <p:nvPicPr>
            <p:cNvPr id="24" name="Picture 23" descr="Screen Clipping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56" t="19819" r="2545" b="7236"/>
            <a:stretch>
              <a:fillRect/>
            </a:stretch>
          </p:blipFill>
          <p:spPr>
            <a:xfrm>
              <a:off x="4673602" y="3613150"/>
              <a:ext cx="1282700" cy="958850"/>
            </a:xfrm>
            <a:prstGeom prst="roundRect">
              <a:avLst>
                <a:gd name="adj" fmla="val 12745"/>
              </a:avLst>
            </a:prstGeom>
          </p:spPr>
        </p:pic>
        <p:sp>
          <p:nvSpPr>
            <p:cNvPr id="25" name="Oval 24"/>
            <p:cNvSpPr/>
            <p:nvPr/>
          </p:nvSpPr>
          <p:spPr>
            <a:xfrm>
              <a:off x="4601313" y="3477364"/>
              <a:ext cx="271571" cy="271571"/>
            </a:xfrm>
            <a:prstGeom prst="ellipse">
              <a:avLst/>
            </a:prstGeom>
            <a:solidFill>
              <a:srgbClr val="FACD94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3</a:t>
              </a:r>
              <a:endParaRPr lang="en-US" sz="28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201093" y="3361589"/>
            <a:ext cx="209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diều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hâu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49156" y="3349238"/>
            <a:ext cx="1595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điểu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40793" y="3365876"/>
            <a:ext cx="187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hươu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nai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71306" y="6064514"/>
            <a:ext cx="2129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chuột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28996" y="6063560"/>
            <a:ext cx="1850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bạch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tuộc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06456" y="6063560"/>
            <a:ext cx="1957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cuốc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Rounded Rectangle 3"/>
          <p:cNvSpPr/>
          <p:nvPr/>
        </p:nvSpPr>
        <p:spPr>
          <a:xfrm>
            <a:off x="6638290" y="673735"/>
            <a:ext cx="1186180" cy="5067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4" name="Rounded Rectangle 2"/>
          <p:cNvSpPr/>
          <p:nvPr/>
        </p:nvSpPr>
        <p:spPr>
          <a:xfrm>
            <a:off x="3796665" y="1325880"/>
            <a:ext cx="616585" cy="4940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5" grpId="0"/>
      <p:bldP spid="16" grpId="0"/>
      <p:bldP spid="26" grpId="0"/>
      <p:bldP spid="27" grpId="0"/>
      <p:bldP spid="28" grpId="0"/>
      <p:bldP spid="29" grpId="0"/>
      <p:bldP spid="30" grpId="0"/>
      <p:bldP spid="31" grpId="0"/>
      <p:bldP spid="32" grpId="0" bldLvl="0" animBg="1"/>
      <p:bldP spid="32" grpId="1" bldLvl="0" animBg="1"/>
      <p:bldP spid="34" grpId="0" bldLvl="0" animBg="1"/>
      <p:bldP spid="34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_图片 13" descr="图片包含 轮子&#10;&#10;已生成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3079" y="465193"/>
            <a:ext cx="7204193" cy="1757120"/>
          </a:xfrm>
          <a:prstGeom prst="rect">
            <a:avLst/>
          </a:prstGeom>
        </p:spPr>
      </p:pic>
      <p:pic>
        <p:nvPicPr>
          <p:cNvPr id="7" name="PA_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170" y="690109"/>
            <a:ext cx="8410575" cy="5419725"/>
          </a:xfrm>
          <a:prstGeom prst="rect">
            <a:avLst/>
          </a:prstGeom>
        </p:spPr>
      </p:pic>
      <p:sp>
        <p:nvSpPr>
          <p:cNvPr id="8" name="PA_文本框 9"/>
          <p:cNvSpPr txBox="1"/>
          <p:nvPr>
            <p:custDataLst>
              <p:tags r:id="rId5"/>
            </p:custDataLst>
          </p:nvPr>
        </p:nvSpPr>
        <p:spPr>
          <a:xfrm>
            <a:off x="1846557" y="2573560"/>
            <a:ext cx="5168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Củng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cố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,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dặn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dò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1" name="PA_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screen"/>
          <a:stretch>
            <a:fillRect/>
          </a:stretch>
        </p:blipFill>
        <p:spPr>
          <a:xfrm>
            <a:off x="6926615" y="1041356"/>
            <a:ext cx="5818605" cy="5518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700</Words>
  <Application>WPS Presentation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黑体</vt:lpstr>
      <vt:lpstr>等线</vt:lpstr>
      <vt:lpstr>等线</vt:lpstr>
      <vt:lpstr>Times New Roman</vt:lpstr>
      <vt:lpstr>Arial-Rounded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thị trang nguyễn</cp:lastModifiedBy>
  <cp:revision>1</cp:revision>
  <dcterms:created xsi:type="dcterms:W3CDTF">2025-02-27T02:02:22Z</dcterms:created>
  <dcterms:modified xsi:type="dcterms:W3CDTF">2025-02-27T02:02:22Z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591009556C8F4F06BC34169AC9C63F41_11</vt:lpwstr>
  </property>
  <property fmtid="{D5CDD505-2E9C-101B-9397-08002B2CF9AE}" pid="3" name="KSOProductBuildVer">
    <vt:lpwstr>1033-12.2.0.20323</vt:lpwstr>
  </property>
</Properties>
</file>