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5632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4819" name="文本占位符 5632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dirty="0"/>
          </a:p>
        </p:txBody>
      </p:sp>
      <p:sp>
        <p:nvSpPr>
          <p:cNvPr id="34820" name="灯片编号占位符 1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A0DB2DC-4C9A-4742-B13C-FB6460FD3503}" type="slidenum"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AC6D98-046A-405E-9FCB-494EC8D89F4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025CEC-2ABC-4E79-BB53-CF7F3C7D9C4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microsoft.com/office/2007/relationships/hdphoto" Target="../media/image8.wdp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2.xml"/><Relationship Id="rId2" Type="http://schemas.openxmlformats.org/officeDocument/2006/relationships/image" Target="../media/image4.png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2.xml"/><Relationship Id="rId10" Type="http://schemas.microsoft.com/office/2007/relationships/hdphoto" Target="../media/image11.wdp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microsoft.com/office/2007/relationships/hdphoto" Target="../media/image18.wdp"/><Relationship Id="rId7" Type="http://schemas.openxmlformats.org/officeDocument/2006/relationships/image" Target="../media/image17.png"/><Relationship Id="rId6" Type="http://schemas.microsoft.com/office/2007/relationships/hdphoto" Target="../media/image16.wdp"/><Relationship Id="rId5" Type="http://schemas.openxmlformats.org/officeDocument/2006/relationships/image" Target="../media/image15.png"/><Relationship Id="rId4" Type="http://schemas.microsoft.com/office/2007/relationships/hdphoto" Target="../media/image14.wdp"/><Relationship Id="rId3" Type="http://schemas.openxmlformats.org/officeDocument/2006/relationships/image" Target="../media/image13.png"/><Relationship Id="rId2" Type="http://schemas.microsoft.com/office/2007/relationships/hdphoto" Target="../media/image8.wdp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8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97" name="图片 41996" descr="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783" y="-186431"/>
            <a:ext cx="10591060" cy="65470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6" name="图片 41997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17633"/>
            <a:ext cx="12192000" cy="12403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7" name="Text Box 5"/>
          <p:cNvSpPr txBox="1"/>
          <p:nvPr/>
        </p:nvSpPr>
        <p:spPr>
          <a:xfrm>
            <a:off x="1930400" y="3429000"/>
            <a:ext cx="3556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798" name="Text Box 6"/>
          <p:cNvSpPr txBox="1"/>
          <p:nvPr/>
        </p:nvSpPr>
        <p:spPr>
          <a:xfrm>
            <a:off x="2081321" y="3676418"/>
            <a:ext cx="7355643" cy="10156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Xin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chào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tất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cả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các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con</a:t>
            </a:r>
            <a:endParaRPr kumimoji="0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8230481" y="0"/>
            <a:ext cx="3296636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875886" y="1549327"/>
            <a:ext cx="49059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0" b="1" i="0" u="none" strike="noStrike" kern="1200" cap="none" spc="-300" normalizeH="0" baseline="0" noProof="0" dirty="0" err="1">
                <a:ln>
                  <a:noFill/>
                </a:ln>
                <a:solidFill>
                  <a:srgbClr val="39B72B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Tiết</a:t>
            </a:r>
            <a:r>
              <a:rPr kumimoji="0" lang="en-US" altLang="zh-CN" sz="10000" b="1" i="0" u="none" strike="noStrike" kern="1200" cap="none" spc="-300" normalizeH="0" baseline="0" noProof="0" dirty="0">
                <a:ln>
                  <a:noFill/>
                </a:ln>
                <a:solidFill>
                  <a:srgbClr val="39B72B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3</a:t>
            </a:r>
            <a:endParaRPr kumimoji="0" lang="en-US" altLang="zh-CN" sz="10000" b="1" i="0" u="none" strike="noStrike" kern="1200" cap="none" spc="-300" normalizeH="0" baseline="0" noProof="0" dirty="0">
              <a:ln>
                <a:noFill/>
              </a:ln>
              <a:solidFill>
                <a:srgbClr val="39B72B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0" b="1" i="0" u="none" strike="noStrike" kern="1200" cap="none" spc="-300" normalizeH="0" baseline="0" noProof="0" dirty="0">
                <a:ln>
                  <a:noFill/>
                </a:ln>
                <a:solidFill>
                  <a:srgbClr val="39B72B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endParaRPr kumimoji="0" lang="zh-CN" altLang="en-US" sz="10000" b="1" i="0" u="none" strike="noStrike" kern="1200" cap="none" spc="-300" normalizeH="0" baseline="0" noProof="0" dirty="0">
              <a:ln>
                <a:noFill/>
              </a:ln>
              <a:solidFill>
                <a:srgbClr val="39B72B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37" y="150608"/>
            <a:ext cx="11605768" cy="6624161"/>
          </a:xfrm>
          <a:prstGeom prst="rect">
            <a:avLst/>
          </a:prstGeom>
        </p:spPr>
      </p:pic>
      <p:pic>
        <p:nvPicPr>
          <p:cNvPr id="12" name="PA_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6427" y="-49730"/>
            <a:ext cx="2264251" cy="2264251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233957" y="1652862"/>
            <a:ext cx="54283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NGHE- VIẾT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48223" y="2330253"/>
            <a:ext cx="356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MÙA NƯỚC NỔI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7479D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816394" y="3218273"/>
            <a:ext cx="7599498" cy="73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Nghe - viết.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752" y="3531455"/>
            <a:ext cx="366009" cy="2880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961" y="4194573"/>
            <a:ext cx="345869" cy="28800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4816394" y="3884485"/>
            <a:ext cx="7599498" cy="73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 tập chính tả: c/ k.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816394" y="4550697"/>
            <a:ext cx="7599498" cy="73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 tập lựa chọn.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032" y="4915797"/>
            <a:ext cx="345869" cy="2880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6686" y="2414859"/>
            <a:ext cx="3167271" cy="2706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2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46543" y="211291"/>
            <a:ext cx="8200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AB40">
                    <a:lumMod val="50000"/>
                  </a:srgbClr>
                </a:solidFill>
                <a:effectLst/>
                <a:uLnTx/>
                <a:uFillTx/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Mùa nước nổi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AB40">
                  <a:lumMod val="50000"/>
                </a:srgbClr>
              </a:solidFill>
              <a:effectLst/>
              <a:uLnTx/>
              <a:uFillTx/>
              <a:latin typeface="HP001 4 hàng 2 ô ly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9192" y="1021256"/>
            <a:ext cx="10020574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55" lvl="0" algn="just">
              <a:lnSpc>
                <a:spcPct val="150000"/>
              </a:lnSpc>
            </a:pPr>
            <a:r>
              <a:rPr lang="vi-VN" sz="3600" b="1" dirty="0">
                <a:solidFill>
                  <a:srgbClr val="213054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Đồng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ǟ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uộng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vườn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tược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cây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như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biết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giữ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lại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hạt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phù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sa ở quanh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mình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nước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lại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trong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dần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Ngồi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trong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ta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thấy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cả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đàn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ǟòng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ǟòng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từng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đàn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từng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đàn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theo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xuôi theo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dòng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nước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tận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3600" b="1" dirty="0" err="1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đồng</a:t>
            </a:r>
            <a:r>
              <a:rPr lang="vi-VN" sz="3600" b="1" dirty="0">
                <a:solidFill>
                  <a:srgbClr val="213054"/>
                </a:solidFill>
                <a:latin typeface="HP001 4 hàng 2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sâu.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213054"/>
              </a:solidFill>
              <a:effectLst/>
              <a:uLnTx/>
              <a:uFillTx/>
              <a:latin typeface="HP001 4 hàng 2 ô ly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" name="Rectangle: Rounded Corners 1"/>
          <p:cNvSpPr/>
          <p:nvPr/>
        </p:nvSpPr>
        <p:spPr>
          <a:xfrm>
            <a:off x="4154749" y="5663953"/>
            <a:ext cx="7217546" cy="66582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</a:rPr>
              <a:t>Đoạn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văn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có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từ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nào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viết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hoa</a:t>
            </a:r>
            <a:r>
              <a:rPr lang="en-US" sz="4000" dirty="0">
                <a:solidFill>
                  <a:schemeClr val="tx1"/>
                </a:solidFill>
              </a:rPr>
              <a:t>?</a:t>
            </a:r>
            <a:endParaRPr lang="en-US" sz="40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847817" y="1757779"/>
            <a:ext cx="417251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39192" y="3402367"/>
            <a:ext cx="417251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2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48881" y="658130"/>
            <a:ext cx="5365827" cy="889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AB40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 từ dễ viết sai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AB40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02830" y="1916482"/>
            <a:ext cx="5996762" cy="889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phù sa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21305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226296" y="2353818"/>
            <a:ext cx="233916" cy="233916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3200" b="0" i="0" u="none" strike="noStrike" kern="120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02830" y="2504926"/>
            <a:ext cx="5996762" cy="889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quanh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21305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226296" y="2942262"/>
            <a:ext cx="233916" cy="233916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3200" b="0" i="0" u="none" strike="noStrike" kern="120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001211" y="1868317"/>
            <a:ext cx="5996762" cy="889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đồng sâu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21305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224677" y="2305653"/>
            <a:ext cx="233916" cy="233916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3200" b="0" i="0" u="none" strike="noStrike" kern="120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01211" y="2542528"/>
            <a:ext cx="5996762" cy="889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ròng ròng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21305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5224677" y="2979864"/>
            <a:ext cx="233916" cy="233916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3200" b="0" i="0" u="none" strike="noStrike" kern="120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002830" y="3111622"/>
            <a:ext cx="5996762" cy="889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đồng ruộng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21305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226296" y="3548958"/>
            <a:ext cx="233916" cy="233916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3200" b="0" i="0" u="none" strike="noStrike" kern="120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 bldLvl="0" animBg="1"/>
      <p:bldP spid="12" grpId="0"/>
      <p:bldP spid="14" grpId="0" bldLvl="0" animBg="1"/>
      <p:bldP spid="15" grpId="0"/>
      <p:bldP spid="16" grpId="0" bldLvl="0" animBg="1"/>
      <p:bldP spid="17" grpId="0"/>
      <p:bldP spid="18" grpId="0" bldLvl="0" animBg="1"/>
      <p:bldP spid="19" grpId="0"/>
      <p:bldP spid="20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Student Writing (#4) | Free SV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184" y="2520828"/>
            <a:ext cx="4247571" cy="424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435033" y="1918403"/>
            <a:ext cx="6429270" cy="73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 sinh viết bài vào vở ô li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35031" y="893571"/>
            <a:ext cx="6429270" cy="1168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srgbClr val="FFAB40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 BÀI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AB40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864" y="415381"/>
            <a:ext cx="524800" cy="5428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49635" y="227987"/>
            <a:ext cx="7315210" cy="73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 tên sự vật bắt đầu bằng c hoặc k.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17479D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76849" y="3404299"/>
            <a:ext cx="2223107" cy="712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cầu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64873" y="3327315"/>
            <a:ext cx="2223107" cy="712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95268" y="5134867"/>
            <a:ext cx="2223107" cy="712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kiến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harpenSoften amount="4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20293" y="1099046"/>
            <a:ext cx="3606836" cy="23299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sharpenSoften amount="2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65586" y="997360"/>
            <a:ext cx="3599351" cy="23299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1841" y="4206240"/>
            <a:ext cx="3418377" cy="2215648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32053" y="204336"/>
            <a:ext cx="8478290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Chọn a hoặc b 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17479D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55" y="352728"/>
            <a:ext cx="564596" cy="5021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02418" y="971884"/>
            <a:ext cx="10100681" cy="570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a)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Chọn tiếng chứa </a:t>
            </a:r>
            <a:r>
              <a:rPr kumimoji="0" lang="vi-VN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iêu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hoặc </a:t>
            </a:r>
            <a:r>
              <a:rPr kumimoji="0" lang="vi-VN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ươu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thay cho dấu ba chấm.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6853" y="1542618"/>
            <a:ext cx="1446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hươu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21917" y="1542618"/>
            <a:ext cx="19860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khướu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92289" y="1542618"/>
            <a:ext cx="18197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nhiều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6815" y="2367274"/>
            <a:ext cx="10806284" cy="2946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Sóc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hất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rất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………..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tặng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bè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tặng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………..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cổ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thiên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điểu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rực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Còn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…………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liếu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điếu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được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sóc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tặng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bồ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nhẹ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custDataLst>
      <p:tags r:id="rId2"/>
    </p:custData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0833e-05 -9.25926e-05 L -0.115208 0.131111 " pathEditMode="relative" rAng="0" ptsTypes="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" y="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7479 0.0261122 L 0.616062 0.15157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" y="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9471 0.0235248 L 0.155523 0.25592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  <p:bldP spid="7" grpId="0"/>
      <p:bldP spid="7" grpId="1"/>
      <p:bldP spid="8" grpId="0"/>
      <p:bldP spid="8" grpId="1"/>
      <p:bldP spid="9" grpId="0"/>
      <p:bldP spid="9" grpId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/>
          <p:cNvGrpSpPr/>
          <p:nvPr/>
        </p:nvGrpSpPr>
        <p:grpSpPr>
          <a:xfrm>
            <a:off x="1442898" y="1490822"/>
            <a:ext cx="9417963" cy="1723633"/>
            <a:chOff x="606142" y="1305879"/>
            <a:chExt cx="7410557" cy="1147036"/>
          </a:xfrm>
        </p:grpSpPr>
        <p:grpSp>
          <p:nvGrpSpPr>
            <p:cNvPr id="57" name="Group 56"/>
            <p:cNvGrpSpPr/>
            <p:nvPr/>
          </p:nvGrpSpPr>
          <p:grpSpPr>
            <a:xfrm>
              <a:off x="606142" y="1305879"/>
              <a:ext cx="7410557" cy="1147036"/>
              <a:chOff x="606142" y="1305879"/>
              <a:chExt cx="7410557" cy="1147036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606142" y="1305879"/>
                <a:ext cx="7410557" cy="11194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defRPr/>
                </a:pPr>
                <a:r>
                  <a:rPr kumimoji="0" lang="en-US" sz="2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cây</a:t>
                </a: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           e	             </a:t>
                </a:r>
                <a:r>
                  <a:rPr kumimoji="0" lang="en-US" sz="2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ải</a:t>
                </a: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 </a:t>
                </a:r>
                <a:r>
                  <a:rPr kumimoji="0" lang="en-US" sz="2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tóc</a:t>
                </a: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	</a:t>
                </a:r>
                <a:r>
                  <a:rPr kumimoji="0" lang="en-US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      quả           </a:t>
                </a:r>
                <a:r>
                  <a:rPr kumimoji="0" lang="en-US" sz="2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anh</a:t>
                </a: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	</a:t>
                </a:r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 panose="020B060402020202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defRPr/>
                </a:pP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         e </a:t>
                </a:r>
                <a:r>
                  <a:rPr kumimoji="0" lang="en-US" sz="2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mưa</a:t>
                </a: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	             </a:t>
                </a:r>
                <a:r>
                  <a:rPr kumimoji="0" lang="en-US" sz="2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ải</a:t>
                </a: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 </a:t>
                </a:r>
                <a:r>
                  <a:rPr kumimoji="0" lang="en-US" sz="2800" b="0" i="0" u="none" strike="noStrike" kern="0" cap="none" spc="0" normalizeH="0" baseline="0" noProof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nghiệm</a:t>
                </a:r>
                <a:r>
                  <a:rPr kumimoji="0" lang="en-US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     bức           </a:t>
                </a:r>
                <a:r>
                  <a:rPr kumimoji="0" lang="en-US" sz="2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anh</a:t>
                </a: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Arial" panose="020B0604020202020204"/>
                  </a:rPr>
                  <a:t> </a:t>
                </a:r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 panose="020B0604020202020204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1232150" y="1502566"/>
                <a:ext cx="547423" cy="363894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213054"/>
                </a:solidFill>
                <a:prstDash val="solid"/>
              </a:ln>
              <a:effectLst/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BAE5E4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 panose="020B0604020202020204"/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5362329" y="1571257"/>
                <a:ext cx="494655" cy="363839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213054"/>
                </a:solidFill>
                <a:prstDash val="solid"/>
              </a:ln>
              <a:effectLst/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BAE5E4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 panose="020B0604020202020204"/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718713" y="2089021"/>
                <a:ext cx="547423" cy="363894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213054"/>
                </a:solidFill>
                <a:prstDash val="solid"/>
              </a:ln>
              <a:effectLst/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BAE5E4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 panose="020B0604020202020204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2416641" y="1536257"/>
                <a:ext cx="547423" cy="363894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213054"/>
                </a:solidFill>
                <a:prstDash val="solid"/>
              </a:ln>
              <a:effectLst/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BAE5E4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 panose="020B0604020202020204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2424683" y="2079453"/>
                <a:ext cx="547423" cy="363894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213054"/>
                </a:solidFill>
                <a:prstDash val="solid"/>
              </a:ln>
              <a:effectLst/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BAE5E4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 panose="020B0604020202020204"/>
                </a:endParaRPr>
              </a:p>
            </p:txBody>
          </p:sp>
        </p:grpSp>
        <p:sp>
          <p:nvSpPr>
            <p:cNvPr id="58" name="Rectangle 57"/>
            <p:cNvSpPr/>
            <p:nvPr/>
          </p:nvSpPr>
          <p:spPr>
            <a:xfrm>
              <a:off x="5145965" y="2064656"/>
              <a:ext cx="487493" cy="363894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213054"/>
              </a:solidFill>
              <a:prstDash val="solid"/>
            </a:ln>
            <a:effectLst/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121091" y="288228"/>
            <a:ext cx="6750391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Chọn a hoặc b 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rgbClr val="17479D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926" y="336921"/>
            <a:ext cx="531521" cy="531521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1725251" y="862844"/>
            <a:ext cx="8042135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FC7D77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a) </a:t>
            </a: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Chọn </a:t>
            </a: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ch</a:t>
            </a: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hay </a:t>
            </a: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tr</a:t>
            </a: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thay cho ô vuông</a:t>
            </a:r>
            <a:endParaRPr kumimoji="0" lang="vi-VN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824926" y="3079540"/>
            <a:ext cx="8042135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FC7D77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b) </a:t>
            </a: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Tìm từ ngữ có tiếng chứa </a:t>
            </a: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ac</a:t>
            </a: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hoặc </a:t>
            </a: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at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453414" y="1723138"/>
            <a:ext cx="530495" cy="571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tr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803740" y="1745044"/>
            <a:ext cx="715884" cy="571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ch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468381" y="1769888"/>
            <a:ext cx="715884" cy="571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ch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1666245" y="2579780"/>
            <a:ext cx="715884" cy="571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ch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7366933" y="2607920"/>
            <a:ext cx="530495" cy="571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tr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graphicFrame>
        <p:nvGraphicFramePr>
          <p:cNvPr id="75" name="Table 74"/>
          <p:cNvGraphicFramePr>
            <a:graphicFrameLocks noGrp="1"/>
          </p:cNvGraphicFramePr>
          <p:nvPr/>
        </p:nvGraphicFramePr>
        <p:xfrm>
          <a:off x="2678654" y="3857101"/>
          <a:ext cx="6021436" cy="2403850"/>
        </p:xfrm>
        <a:graphic>
          <a:graphicData uri="http://schemas.openxmlformats.org/drawingml/2006/table">
            <a:tbl>
              <a:tblPr firstRow="1" firstCol="1" bandRow="1"/>
              <a:tblGrid>
                <a:gridCol w="1174700"/>
                <a:gridCol w="4846736"/>
              </a:tblGrid>
              <a:tr h="11754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8255" indent="0" algn="ctr">
                        <a:lnSpc>
                          <a:spcPct val="107000"/>
                        </a:lnSpc>
                      </a:pPr>
                      <a:r>
                        <a:rPr lang="en-US" sz="3200" dirty="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ac</a:t>
                      </a:r>
                      <a:endParaRPr lang="en-US" sz="3200" dirty="0">
                        <a:effectLst/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4953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dirty="0" err="1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củ</a:t>
                      </a:r>
                      <a:r>
                        <a:rPr lang="en-US" sz="3200" dirty="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200" dirty="0" err="1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lạc</a:t>
                      </a:r>
                      <a:r>
                        <a:rPr lang="en-US" sz="3200" dirty="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, </a:t>
                      </a:r>
                      <a:endParaRPr lang="en-US" sz="3200" dirty="0">
                        <a:effectLst/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283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8255" indent="0" algn="ctr">
                        <a:lnSpc>
                          <a:spcPct val="107000"/>
                        </a:lnSpc>
                      </a:pPr>
                      <a:r>
                        <a:rPr lang="en-US" sz="3200" dirty="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at</a:t>
                      </a:r>
                      <a:endParaRPr lang="en-US" sz="3200" dirty="0">
                        <a:effectLst/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8255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dirty="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200" dirty="0" err="1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hạt</a:t>
                      </a:r>
                      <a:r>
                        <a:rPr lang="en-US" sz="3200" dirty="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200" dirty="0" err="1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cát</a:t>
                      </a:r>
                      <a:r>
                        <a:rPr lang="en-US" sz="3200" dirty="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, </a:t>
                      </a:r>
                      <a:endParaRPr lang="en-US" sz="3200" dirty="0">
                        <a:effectLst/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6" name="TextBox 75"/>
          <p:cNvSpPr txBox="1"/>
          <p:nvPr/>
        </p:nvSpPr>
        <p:spPr>
          <a:xfrm>
            <a:off x="5001797" y="4138652"/>
            <a:ext cx="2517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 </a:t>
            </a:r>
            <a:r>
              <a:rPr kumimoji="0" lang="vi-VN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con </a:t>
            </a: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hạc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,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490551" y="4146845"/>
            <a:ext cx="2616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  </a:t>
            </a:r>
            <a:r>
              <a:rPr kumimoji="0" lang="vi-VN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âm </a:t>
            </a: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nhạc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,…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280914" y="5318994"/>
            <a:ext cx="2517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kumimoji="0" lang="vi-VN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mát </a:t>
            </a: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mẻ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,…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2" name="Rectangle 72"/>
          <p:cNvSpPr/>
          <p:nvPr/>
        </p:nvSpPr>
        <p:spPr>
          <a:xfrm>
            <a:off x="3900697" y="2560392"/>
            <a:ext cx="530495" cy="571438"/>
          </a:xfrm>
          <a:prstGeom prst="rect">
            <a:avLst/>
          </a:prstGeom>
        </p:spPr>
        <p:txBody>
          <a:bodyPr wrap="square">
            <a:spAutoFit/>
          </a:bodyPr>
          <a:p>
            <a:pPr marL="4953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tr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</p:spTree>
    <p:custDataLst>
      <p:tags r:id="rId2"/>
    </p:custData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7" grpId="0" build="p"/>
      <p:bldP spid="68" grpId="0"/>
      <p:bldP spid="69" grpId="0"/>
      <p:bldP spid="70" grpId="0"/>
      <p:bldP spid="71" grpId="0"/>
      <p:bldP spid="72" grpId="0"/>
      <p:bldP spid="74" grpId="0"/>
      <p:bldP spid="76" grpId="0"/>
      <p:bldP spid="77" grpId="0"/>
      <p:bldP spid="78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9"/>
          <p:cNvPicPr>
            <a:picLocks noChangeAspect="1"/>
          </p:cNvPicPr>
          <p:nvPr/>
        </p:nvPicPr>
        <p:blipFill>
          <a:blip r:embed="rId1" cstate="screen"/>
          <a:srcRect l="11908" t="16713" b="14111"/>
          <a:stretch>
            <a:fillRect/>
          </a:stretch>
        </p:blipFill>
        <p:spPr>
          <a:xfrm>
            <a:off x="2456500" y="508763"/>
            <a:ext cx="7558181" cy="580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3311684" y="3239622"/>
            <a:ext cx="5002213" cy="154997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/>
          <a:srcRect l="4193" t="2191" r="2694" b="6031"/>
          <a:stretch>
            <a:fillRect/>
          </a:stretch>
        </p:blipFill>
        <p:spPr>
          <a:xfrm>
            <a:off x="112395" y="3453134"/>
            <a:ext cx="3482340" cy="3165475"/>
          </a:xfrm>
          <a:prstGeom prst="rect">
            <a:avLst/>
          </a:prstGeom>
        </p:spPr>
      </p:pic>
      <p:pic>
        <p:nvPicPr>
          <p:cNvPr id="7173" name="图片 20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26137" y="1422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7025f93bab81e29a45dfc8ebfbf481b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3372" y="955675"/>
            <a:ext cx="4785995" cy="676402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2378" y="2437471"/>
            <a:ext cx="60092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Củng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cố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,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dặn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dò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PA" val="v3.2.0"/>
</p:tagLst>
</file>

<file path=ppt/tags/tag3.xml><?xml version="1.0" encoding="utf-8"?>
<p:tagLst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4.xml><?xml version="1.0" encoding="utf-8"?>
<p:tagLst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5.xml><?xml version="1.0" encoding="utf-8"?>
<p:tagLst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6.xml><?xml version="1.0" encoding="utf-8"?>
<p:tagLst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7.xml><?xml version="1.0" encoding="utf-8"?>
<p:tagLst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8.xml><?xml version="1.0" encoding="utf-8"?>
<p:tagLst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1066</Words>
  <Application>WPS Presentation</Application>
  <PresentationFormat>Widescreen</PresentationFormat>
  <Paragraphs>94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5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Calibri</vt:lpstr>
      <vt:lpstr>Arial-Rounded</vt:lpstr>
      <vt:lpstr>等线</vt:lpstr>
      <vt:lpstr>等线</vt:lpstr>
      <vt:lpstr>HP001 4 hàng 2 ô ly</vt:lpstr>
      <vt:lpstr>HP001 4 hàng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thị trang nguyễn</cp:lastModifiedBy>
  <cp:revision>1</cp:revision>
  <dcterms:created xsi:type="dcterms:W3CDTF">2025-02-27T02:19:38Z</dcterms:created>
  <dcterms:modified xsi:type="dcterms:W3CDTF">2025-02-27T02:19:38Z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2DD78861B5D84D12A4167A62DC648314_11</vt:lpwstr>
  </property>
  <property fmtid="{D5CDD505-2E9C-101B-9397-08002B2CF9AE}" pid="3" name="KSOProductBuildVer">
    <vt:lpwstr>1033-12.2.0.20323</vt:lpwstr>
  </property>
</Properties>
</file>