
<file path=[Content_Types].xml><?xml version="1.0" encoding="utf-8"?>
<Types xmlns="http://schemas.openxmlformats.org/package/2006/content-types">
  <Default Extension="jpeg" ContentType="image/jpeg"/>
  <Default Extension="jpg" ContentType="image/jpeg"/>
  <Default Extension="mp3" ContentType="audio/m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5"/>
  </p:notesMasterIdLst>
  <p:sldIdLst>
    <p:sldId id="11693" r:id="rId2"/>
    <p:sldId id="11694" r:id="rId3"/>
    <p:sldId id="257" r:id="rId4"/>
    <p:sldId id="259" r:id="rId5"/>
    <p:sldId id="330" r:id="rId6"/>
    <p:sldId id="331" r:id="rId7"/>
    <p:sldId id="332" r:id="rId8"/>
    <p:sldId id="320" r:id="rId9"/>
    <p:sldId id="260" r:id="rId10"/>
    <p:sldId id="295" r:id="rId11"/>
    <p:sldId id="301" r:id="rId12"/>
    <p:sldId id="304" r:id="rId13"/>
    <p:sldId id="333" r:id="rId14"/>
    <p:sldId id="334" r:id="rId15"/>
    <p:sldId id="305" r:id="rId16"/>
    <p:sldId id="335" r:id="rId17"/>
    <p:sldId id="336" r:id="rId18"/>
    <p:sldId id="321" r:id="rId19"/>
    <p:sldId id="337" r:id="rId20"/>
    <p:sldId id="338" r:id="rId21"/>
    <p:sldId id="339" r:id="rId22"/>
    <p:sldId id="340" r:id="rId23"/>
    <p:sldId id="275" r:id="rId2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varScale="1">
        <p:scale>
          <a:sx n="78" d="100"/>
          <a:sy n="78" d="100"/>
        </p:scale>
        <p:origin x="878" y="43"/>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093BE29-391F-4A4F-9453-009BF76F6611}" type="datetimeFigureOut">
              <a:rPr lang="en-US" smtClean="0"/>
              <a:t>03/01/2025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55BF264-FC33-47FB-99AE-53B5E4F7058E}" type="slidenum">
              <a:rPr lang="en-US" smtClean="0"/>
              <a:t>‹#›</a:t>
            </a:fld>
            <a:endParaRPr lang="en-US"/>
          </a:p>
        </p:txBody>
      </p:sp>
    </p:spTree>
    <p:extLst>
      <p:ext uri="{BB962C8B-B14F-4D97-AF65-F5344CB8AC3E}">
        <p14:creationId xmlns:p14="http://schemas.microsoft.com/office/powerpoint/2010/main" val="218590248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6C8020-144F-4A97-BC6C-8348BECFAAB1}" type="slidenum">
              <a:rPr kumimoji="0" lang="zh-CN" altLang="en-US" sz="1200" b="0" i="0" u="none" strike="noStrike" kern="1200" cap="none" spc="0" normalizeH="0" baseline="0" noProof="0" smtClean="0">
                <a:ln>
                  <a:noFill/>
                </a:ln>
                <a:solidFill>
                  <a:prstClr val="black"/>
                </a:solidFill>
                <a:effectLst/>
                <a:uLnTx/>
                <a:uFillTx/>
                <a:ea typeface="inpin heiti"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zh-CN" altLang="en-US" sz="1200" b="0" i="0" u="none" strike="noStrike" kern="1200" cap="none" spc="0" normalizeH="0" baseline="0" noProof="0">
              <a:ln>
                <a:noFill/>
              </a:ln>
              <a:solidFill>
                <a:prstClr val="black"/>
              </a:solidFill>
              <a:effectLst/>
              <a:uLnTx/>
              <a:uFillTx/>
              <a:ea typeface="inpin heiti" charset="-122"/>
              <a:cs typeface="+mn-cs"/>
            </a:endParaRPr>
          </a:p>
        </p:txBody>
      </p:sp>
    </p:spTree>
    <p:extLst>
      <p:ext uri="{BB962C8B-B14F-4D97-AF65-F5344CB8AC3E}">
        <p14:creationId xmlns:p14="http://schemas.microsoft.com/office/powerpoint/2010/main" val="355816454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36B06B-5ACE-6A90-6697-1BF18F02619E}"/>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E953C891-E05A-9C32-22FA-43762D4DA343}"/>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D3C2ACC0-FB4F-E023-5476-98D3D4BA9CEB}"/>
              </a:ext>
            </a:extLst>
          </p:cNvPr>
          <p:cNvSpPr>
            <a:spLocks noGrp="1"/>
          </p:cNvSpPr>
          <p:nvPr>
            <p:ph type="body" idx="1"/>
          </p:nvPr>
        </p:nvSpPr>
        <p:spPr/>
        <p:txBody>
          <a:bodyPr/>
          <a:lstStyle/>
          <a:p>
            <a:endParaRPr lang="zh-CN" altLang="en-US"/>
          </a:p>
        </p:txBody>
      </p:sp>
      <p:sp>
        <p:nvSpPr>
          <p:cNvPr id="4" name="灯片编号占位符 3">
            <a:extLst>
              <a:ext uri="{FF2B5EF4-FFF2-40B4-BE49-F238E27FC236}">
                <a16:creationId xmlns:a16="http://schemas.microsoft.com/office/drawing/2014/main" id="{17A005F6-33EF-4BE6-7822-92A928B4828C}"/>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711D8C7-D55E-4707-A392-C2B14F1E2CB6}"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B0604020202020204"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B0604020202020204" charset="-122"/>
              <a:cs typeface="+mn-cs"/>
            </a:endParaRPr>
          </a:p>
        </p:txBody>
      </p:sp>
    </p:spTree>
    <p:extLst>
      <p:ext uri="{BB962C8B-B14F-4D97-AF65-F5344CB8AC3E}">
        <p14:creationId xmlns:p14="http://schemas.microsoft.com/office/powerpoint/2010/main" val="160610015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Bấm hoa để chọn</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4110A27-1213-4DB5-A1F1-0AC932ADE40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1944256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711D8C7-D55E-4707-A392-C2B14F1E2CB6}"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B0604020202020204"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B0604020202020204" charset="-122"/>
              <a:cs typeface="+mn-cs"/>
            </a:endParaRPr>
          </a:p>
        </p:txBody>
      </p:sp>
    </p:spTree>
    <p:extLst>
      <p:ext uri="{BB962C8B-B14F-4D97-AF65-F5344CB8AC3E}">
        <p14:creationId xmlns:p14="http://schemas.microsoft.com/office/powerpoint/2010/main" val="237785809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711D8C7-D55E-4707-A392-C2B14F1E2CB6}"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B0604020202020204"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B0604020202020204" charset="-122"/>
              <a:cs typeface="+mn-cs"/>
            </a:endParaRPr>
          </a:p>
        </p:txBody>
      </p:sp>
    </p:spTree>
    <p:extLst>
      <p:ext uri="{BB962C8B-B14F-4D97-AF65-F5344CB8AC3E}">
        <p14:creationId xmlns:p14="http://schemas.microsoft.com/office/powerpoint/2010/main" val="313874917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a:t>Bấm ngôi sao để quay về</a:t>
            </a:r>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711D8C7-D55E-4707-A392-C2B14F1E2CB6}"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B0604020202020204"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B0604020202020204" charset="-122"/>
              <a:cs typeface="+mn-cs"/>
            </a:endParaRPr>
          </a:p>
        </p:txBody>
      </p:sp>
    </p:spTree>
    <p:extLst>
      <p:ext uri="{BB962C8B-B14F-4D97-AF65-F5344CB8AC3E}">
        <p14:creationId xmlns:p14="http://schemas.microsoft.com/office/powerpoint/2010/main" val="286036806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711D8C7-D55E-4707-A392-C2B14F1E2CB6}"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B0604020202020204"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B0604020202020204" charset="-122"/>
              <a:cs typeface="+mn-cs"/>
            </a:endParaRPr>
          </a:p>
        </p:txBody>
      </p:sp>
    </p:spTree>
    <p:extLst>
      <p:ext uri="{BB962C8B-B14F-4D97-AF65-F5344CB8AC3E}">
        <p14:creationId xmlns:p14="http://schemas.microsoft.com/office/powerpoint/2010/main" val="169433666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711D8C7-D55E-4707-A392-C2B14F1E2CB6}"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B0604020202020204"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B0604020202020204" charset="-122"/>
              <a:cs typeface="+mn-cs"/>
            </a:endParaRPr>
          </a:p>
        </p:txBody>
      </p:sp>
    </p:spTree>
    <p:extLst>
      <p:ext uri="{BB962C8B-B14F-4D97-AF65-F5344CB8AC3E}">
        <p14:creationId xmlns:p14="http://schemas.microsoft.com/office/powerpoint/2010/main" val="167433013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711D8C7-D55E-4707-A392-C2B14F1E2CB6}"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B0604020202020204"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B0604020202020204" charset="-122"/>
              <a:cs typeface="+mn-cs"/>
            </a:endParaRPr>
          </a:p>
        </p:txBody>
      </p:sp>
    </p:spTree>
    <p:extLst>
      <p:ext uri="{BB962C8B-B14F-4D97-AF65-F5344CB8AC3E}">
        <p14:creationId xmlns:p14="http://schemas.microsoft.com/office/powerpoint/2010/main" val="309304311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711D8C7-D55E-4707-A392-C2B14F1E2CB6}"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B0604020202020204"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B0604020202020204" charset="-122"/>
              <a:cs typeface="+mn-cs"/>
            </a:endParaRPr>
          </a:p>
        </p:txBody>
      </p:sp>
    </p:spTree>
    <p:extLst>
      <p:ext uri="{BB962C8B-B14F-4D97-AF65-F5344CB8AC3E}">
        <p14:creationId xmlns:p14="http://schemas.microsoft.com/office/powerpoint/2010/main" val="416007937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72"/>
        <p:cNvGrpSpPr/>
        <p:nvPr/>
      </p:nvGrpSpPr>
      <p:grpSpPr>
        <a:xfrm>
          <a:off x="0" y="0"/>
          <a:ext cx="0" cy="0"/>
          <a:chOff x="0" y="0"/>
          <a:chExt cx="0" cy="0"/>
        </a:xfrm>
      </p:grpSpPr>
      <p:sp>
        <p:nvSpPr>
          <p:cNvPr id="2073" name="Google Shape;2073;ge27ee20e0b_0_2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74" name="Google Shape;2074;ge27ee20e0b_0_2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711D8C7-D55E-4707-A392-C2B14F1E2CB6}"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B0604020202020204"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B0604020202020204" charset="-122"/>
              <a:cs typeface="+mn-cs"/>
            </a:endParaRPr>
          </a:p>
        </p:txBody>
      </p:sp>
    </p:spTree>
    <p:extLst>
      <p:ext uri="{BB962C8B-B14F-4D97-AF65-F5344CB8AC3E}">
        <p14:creationId xmlns:p14="http://schemas.microsoft.com/office/powerpoint/2010/main" val="378087754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711D8C7-D55E-4707-A392-C2B14F1E2CB6}"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B0604020202020204"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B0604020202020204" charset="-122"/>
              <a:cs typeface="+mn-cs"/>
            </a:endParaRPr>
          </a:p>
        </p:txBody>
      </p:sp>
    </p:spTree>
    <p:extLst>
      <p:ext uri="{BB962C8B-B14F-4D97-AF65-F5344CB8AC3E}">
        <p14:creationId xmlns:p14="http://schemas.microsoft.com/office/powerpoint/2010/main" val="188753263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711D8C7-D55E-4707-A392-C2B14F1E2CB6}"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B0604020202020204"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B0604020202020204" charset="-122"/>
              <a:cs typeface="+mn-cs"/>
            </a:endParaRPr>
          </a:p>
        </p:txBody>
      </p:sp>
    </p:spTree>
    <p:extLst>
      <p:ext uri="{BB962C8B-B14F-4D97-AF65-F5344CB8AC3E}">
        <p14:creationId xmlns:p14="http://schemas.microsoft.com/office/powerpoint/2010/main" val="396387864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711D8C7-D55E-4707-A392-C2B14F1E2CB6}"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B0604020202020204"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B0604020202020204" charset="-122"/>
              <a:cs typeface="+mn-cs"/>
            </a:endParaRPr>
          </a:p>
        </p:txBody>
      </p:sp>
    </p:spTree>
    <p:extLst>
      <p:ext uri="{BB962C8B-B14F-4D97-AF65-F5344CB8AC3E}">
        <p14:creationId xmlns:p14="http://schemas.microsoft.com/office/powerpoint/2010/main" val="46741087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711D8C7-D55E-4707-A392-C2B14F1E2CB6}"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B0604020202020204"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B0604020202020204" charset="-122"/>
              <a:cs typeface="+mn-cs"/>
            </a:endParaRPr>
          </a:p>
        </p:txBody>
      </p:sp>
    </p:spTree>
    <p:extLst>
      <p:ext uri="{BB962C8B-B14F-4D97-AF65-F5344CB8AC3E}">
        <p14:creationId xmlns:p14="http://schemas.microsoft.com/office/powerpoint/2010/main" val="330028787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711D8C7-D55E-4707-A392-C2B14F1E2CB6}"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B0604020202020204"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B0604020202020204" charset="-122"/>
              <a:cs typeface="+mn-cs"/>
            </a:endParaRPr>
          </a:p>
        </p:txBody>
      </p:sp>
    </p:spTree>
    <p:extLst>
      <p:ext uri="{BB962C8B-B14F-4D97-AF65-F5344CB8AC3E}">
        <p14:creationId xmlns:p14="http://schemas.microsoft.com/office/powerpoint/2010/main" val="379969694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711D8C7-D55E-4707-A392-C2B14F1E2CB6}"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B0604020202020204"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B0604020202020204" charset="-122"/>
              <a:cs typeface="+mn-cs"/>
            </a:endParaRPr>
          </a:p>
        </p:txBody>
      </p:sp>
    </p:spTree>
    <p:extLst>
      <p:ext uri="{BB962C8B-B14F-4D97-AF65-F5344CB8AC3E}">
        <p14:creationId xmlns:p14="http://schemas.microsoft.com/office/powerpoint/2010/main" val="393553890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711D8C7-D55E-4707-A392-C2B14F1E2CB6}"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B0604020202020204"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B0604020202020204" charset="-122"/>
              <a:cs typeface="+mn-cs"/>
            </a:endParaRPr>
          </a:p>
        </p:txBody>
      </p:sp>
    </p:spTree>
    <p:extLst>
      <p:ext uri="{BB962C8B-B14F-4D97-AF65-F5344CB8AC3E}">
        <p14:creationId xmlns:p14="http://schemas.microsoft.com/office/powerpoint/2010/main" val="26617842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711D8C7-D55E-4707-A392-C2B14F1E2CB6}"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B0604020202020204"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B0604020202020204" charset="-122"/>
              <a:cs typeface="+mn-cs"/>
            </a:endParaRPr>
          </a:p>
        </p:txBody>
      </p:sp>
    </p:spTree>
    <p:extLst>
      <p:ext uri="{BB962C8B-B14F-4D97-AF65-F5344CB8AC3E}">
        <p14:creationId xmlns:p14="http://schemas.microsoft.com/office/powerpoint/2010/main" val="353085001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711D8C7-D55E-4707-A392-C2B14F1E2CB6}"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B0604020202020204"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B0604020202020204" charset="-122"/>
              <a:cs typeface="+mn-cs"/>
            </a:endParaRPr>
          </a:p>
        </p:txBody>
      </p:sp>
    </p:spTree>
    <p:extLst>
      <p:ext uri="{BB962C8B-B14F-4D97-AF65-F5344CB8AC3E}">
        <p14:creationId xmlns:p14="http://schemas.microsoft.com/office/powerpoint/2010/main" val="168096212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711D8C7-D55E-4707-A392-C2B14F1E2CB6}"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B0604020202020204"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B0604020202020204" charset="-122"/>
              <a:cs typeface="+mn-cs"/>
            </a:endParaRPr>
          </a:p>
        </p:txBody>
      </p:sp>
    </p:spTree>
    <p:extLst>
      <p:ext uri="{BB962C8B-B14F-4D97-AF65-F5344CB8AC3E}">
        <p14:creationId xmlns:p14="http://schemas.microsoft.com/office/powerpoint/2010/main" val="175819961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3505B1-86FA-8F9F-8981-E1C63C0FE38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76AD3E6B-4609-1626-8F01-09B20362085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ACB69EE-72BD-ECFB-458F-862CD9B60376}"/>
              </a:ext>
            </a:extLst>
          </p:cNvPr>
          <p:cNvSpPr>
            <a:spLocks noGrp="1"/>
          </p:cNvSpPr>
          <p:nvPr>
            <p:ph type="dt" sz="half" idx="10"/>
          </p:nvPr>
        </p:nvSpPr>
        <p:spPr/>
        <p:txBody>
          <a:bodyPr/>
          <a:lstStyle/>
          <a:p>
            <a:fld id="{547C4E5E-E116-4BB9-A57B-DB5DD34154F7}" type="datetimeFigureOut">
              <a:rPr lang="en-US" smtClean="0"/>
              <a:t>03/01/2025</a:t>
            </a:fld>
            <a:endParaRPr lang="en-US"/>
          </a:p>
        </p:txBody>
      </p:sp>
      <p:sp>
        <p:nvSpPr>
          <p:cNvPr id="5" name="Footer Placeholder 4">
            <a:extLst>
              <a:ext uri="{FF2B5EF4-FFF2-40B4-BE49-F238E27FC236}">
                <a16:creationId xmlns:a16="http://schemas.microsoft.com/office/drawing/2014/main" id="{3F4217DF-9C54-3858-F6E1-CED683B4EDA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726F842-CD51-E964-744D-11D1825D7AAD}"/>
              </a:ext>
            </a:extLst>
          </p:cNvPr>
          <p:cNvSpPr>
            <a:spLocks noGrp="1"/>
          </p:cNvSpPr>
          <p:nvPr>
            <p:ph type="sldNum" sz="quarter" idx="12"/>
          </p:nvPr>
        </p:nvSpPr>
        <p:spPr/>
        <p:txBody>
          <a:bodyPr/>
          <a:lstStyle/>
          <a:p>
            <a:fld id="{DA582BD9-6054-4D8B-8BF8-E9B25E4E1ECD}" type="slidenum">
              <a:rPr lang="en-US" smtClean="0"/>
              <a:t>‹#›</a:t>
            </a:fld>
            <a:endParaRPr lang="en-US"/>
          </a:p>
        </p:txBody>
      </p:sp>
    </p:spTree>
    <p:extLst>
      <p:ext uri="{BB962C8B-B14F-4D97-AF65-F5344CB8AC3E}">
        <p14:creationId xmlns:p14="http://schemas.microsoft.com/office/powerpoint/2010/main" val="19057367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03D67A-1DF6-744D-738D-ED7A7D961C6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9A73200-22FE-22E7-27C5-C6AF64C7F94F}"/>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F77E7DC-A073-E875-FF33-AC235B5466C0}"/>
              </a:ext>
            </a:extLst>
          </p:cNvPr>
          <p:cNvSpPr>
            <a:spLocks noGrp="1"/>
          </p:cNvSpPr>
          <p:nvPr>
            <p:ph type="dt" sz="half" idx="10"/>
          </p:nvPr>
        </p:nvSpPr>
        <p:spPr/>
        <p:txBody>
          <a:bodyPr/>
          <a:lstStyle/>
          <a:p>
            <a:fld id="{547C4E5E-E116-4BB9-A57B-DB5DD34154F7}" type="datetimeFigureOut">
              <a:rPr lang="en-US" smtClean="0"/>
              <a:t>03/01/2025</a:t>
            </a:fld>
            <a:endParaRPr lang="en-US"/>
          </a:p>
        </p:txBody>
      </p:sp>
      <p:sp>
        <p:nvSpPr>
          <p:cNvPr id="5" name="Footer Placeholder 4">
            <a:extLst>
              <a:ext uri="{FF2B5EF4-FFF2-40B4-BE49-F238E27FC236}">
                <a16:creationId xmlns:a16="http://schemas.microsoft.com/office/drawing/2014/main" id="{A379EAFC-59E2-3CB4-BE58-F19E660B512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2A56DFA-81F8-28F1-2A68-4E734F0B68AA}"/>
              </a:ext>
            </a:extLst>
          </p:cNvPr>
          <p:cNvSpPr>
            <a:spLocks noGrp="1"/>
          </p:cNvSpPr>
          <p:nvPr>
            <p:ph type="sldNum" sz="quarter" idx="12"/>
          </p:nvPr>
        </p:nvSpPr>
        <p:spPr/>
        <p:txBody>
          <a:bodyPr/>
          <a:lstStyle/>
          <a:p>
            <a:fld id="{DA582BD9-6054-4D8B-8BF8-E9B25E4E1ECD}" type="slidenum">
              <a:rPr lang="en-US" smtClean="0"/>
              <a:t>‹#›</a:t>
            </a:fld>
            <a:endParaRPr lang="en-US"/>
          </a:p>
        </p:txBody>
      </p:sp>
    </p:spTree>
    <p:extLst>
      <p:ext uri="{BB962C8B-B14F-4D97-AF65-F5344CB8AC3E}">
        <p14:creationId xmlns:p14="http://schemas.microsoft.com/office/powerpoint/2010/main" val="321117162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1DDB34-EDB7-BD7A-EAF0-885929E9CC21}"/>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E9D68A2B-ACEF-56D2-D33D-B5529A4FEB58}"/>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22A77809-D5F7-C73D-8D0A-65E35FDF661F}"/>
              </a:ext>
            </a:extLst>
          </p:cNvPr>
          <p:cNvSpPr>
            <a:spLocks noGrp="1"/>
          </p:cNvSpPr>
          <p:nvPr>
            <p:ph type="dt" sz="half" idx="10"/>
          </p:nvPr>
        </p:nvSpPr>
        <p:spPr/>
        <p:txBody>
          <a:bodyPr/>
          <a:lstStyle/>
          <a:p>
            <a:fld id="{547C4E5E-E116-4BB9-A57B-DB5DD34154F7}" type="datetimeFigureOut">
              <a:rPr lang="en-US" smtClean="0"/>
              <a:t>03/01/2025</a:t>
            </a:fld>
            <a:endParaRPr lang="en-US"/>
          </a:p>
        </p:txBody>
      </p:sp>
      <p:sp>
        <p:nvSpPr>
          <p:cNvPr id="5" name="Footer Placeholder 4">
            <a:extLst>
              <a:ext uri="{FF2B5EF4-FFF2-40B4-BE49-F238E27FC236}">
                <a16:creationId xmlns:a16="http://schemas.microsoft.com/office/drawing/2014/main" id="{D1C274C4-FC52-8975-159F-BF4EBBEA897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4CC7464-8264-7267-E9B1-CF2A3A756336}"/>
              </a:ext>
            </a:extLst>
          </p:cNvPr>
          <p:cNvSpPr>
            <a:spLocks noGrp="1"/>
          </p:cNvSpPr>
          <p:nvPr>
            <p:ph type="sldNum" sz="quarter" idx="12"/>
          </p:nvPr>
        </p:nvSpPr>
        <p:spPr/>
        <p:txBody>
          <a:bodyPr/>
          <a:lstStyle/>
          <a:p>
            <a:fld id="{DA582BD9-6054-4D8B-8BF8-E9B25E4E1ECD}" type="slidenum">
              <a:rPr lang="en-US" smtClean="0"/>
              <a:t>‹#›</a:t>
            </a:fld>
            <a:endParaRPr lang="en-US"/>
          </a:p>
        </p:txBody>
      </p:sp>
    </p:spTree>
    <p:extLst>
      <p:ext uri="{BB962C8B-B14F-4D97-AF65-F5344CB8AC3E}">
        <p14:creationId xmlns:p14="http://schemas.microsoft.com/office/powerpoint/2010/main" val="305330813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6E19FC-9CBB-21A3-BC5A-0C68C832A88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1BDB028-7940-0355-4828-E3FF43CD8E87}"/>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B7740F28-D4A9-8D32-41FC-1F355F8D149D}"/>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3583395F-86EC-CF42-0789-C41EEEFA6CA4}"/>
              </a:ext>
            </a:extLst>
          </p:cNvPr>
          <p:cNvSpPr>
            <a:spLocks noGrp="1"/>
          </p:cNvSpPr>
          <p:nvPr>
            <p:ph type="dt" sz="half" idx="10"/>
          </p:nvPr>
        </p:nvSpPr>
        <p:spPr/>
        <p:txBody>
          <a:bodyPr/>
          <a:lstStyle/>
          <a:p>
            <a:fld id="{547C4E5E-E116-4BB9-A57B-DB5DD34154F7}" type="datetimeFigureOut">
              <a:rPr lang="en-US" smtClean="0"/>
              <a:t>03/01/2025</a:t>
            </a:fld>
            <a:endParaRPr lang="en-US"/>
          </a:p>
        </p:txBody>
      </p:sp>
      <p:sp>
        <p:nvSpPr>
          <p:cNvPr id="6" name="Footer Placeholder 5">
            <a:extLst>
              <a:ext uri="{FF2B5EF4-FFF2-40B4-BE49-F238E27FC236}">
                <a16:creationId xmlns:a16="http://schemas.microsoft.com/office/drawing/2014/main" id="{EBAD7B02-8A54-15A7-0FF7-85F3980A63C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C3EDFFA-EAD6-A55A-B6B6-20FE8E0E3954}"/>
              </a:ext>
            </a:extLst>
          </p:cNvPr>
          <p:cNvSpPr>
            <a:spLocks noGrp="1"/>
          </p:cNvSpPr>
          <p:nvPr>
            <p:ph type="sldNum" sz="quarter" idx="12"/>
          </p:nvPr>
        </p:nvSpPr>
        <p:spPr/>
        <p:txBody>
          <a:bodyPr/>
          <a:lstStyle/>
          <a:p>
            <a:fld id="{DA582BD9-6054-4D8B-8BF8-E9B25E4E1ECD}" type="slidenum">
              <a:rPr lang="en-US" smtClean="0"/>
              <a:t>‹#›</a:t>
            </a:fld>
            <a:endParaRPr lang="en-US"/>
          </a:p>
        </p:txBody>
      </p:sp>
    </p:spTree>
    <p:extLst>
      <p:ext uri="{BB962C8B-B14F-4D97-AF65-F5344CB8AC3E}">
        <p14:creationId xmlns:p14="http://schemas.microsoft.com/office/powerpoint/2010/main" val="357457154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5A77C7-91FE-A4AC-542F-A7FAAC674FDF}"/>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4764DE87-674B-B46D-F76D-1350F6A7749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E6B87C3-A926-A128-0D60-0B7937864D91}"/>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E289B09-12B4-235C-2EAD-52170D9A0E3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0869D0B-F061-BE97-7DA3-FB771C1D570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DD763D33-5C46-11BA-DFBF-0E638F550149}"/>
              </a:ext>
            </a:extLst>
          </p:cNvPr>
          <p:cNvSpPr>
            <a:spLocks noGrp="1"/>
          </p:cNvSpPr>
          <p:nvPr>
            <p:ph type="dt" sz="half" idx="10"/>
          </p:nvPr>
        </p:nvSpPr>
        <p:spPr/>
        <p:txBody>
          <a:bodyPr/>
          <a:lstStyle/>
          <a:p>
            <a:fld id="{547C4E5E-E116-4BB9-A57B-DB5DD34154F7}" type="datetimeFigureOut">
              <a:rPr lang="en-US" smtClean="0"/>
              <a:t>03/01/2025</a:t>
            </a:fld>
            <a:endParaRPr lang="en-US"/>
          </a:p>
        </p:txBody>
      </p:sp>
      <p:sp>
        <p:nvSpPr>
          <p:cNvPr id="8" name="Footer Placeholder 7">
            <a:extLst>
              <a:ext uri="{FF2B5EF4-FFF2-40B4-BE49-F238E27FC236}">
                <a16:creationId xmlns:a16="http://schemas.microsoft.com/office/drawing/2014/main" id="{B244E2F0-8898-0F22-EDC4-1FA247B66472}"/>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1729CD48-D14E-B1A8-A2A6-4D3333785507}"/>
              </a:ext>
            </a:extLst>
          </p:cNvPr>
          <p:cNvSpPr>
            <a:spLocks noGrp="1"/>
          </p:cNvSpPr>
          <p:nvPr>
            <p:ph type="sldNum" sz="quarter" idx="12"/>
          </p:nvPr>
        </p:nvSpPr>
        <p:spPr/>
        <p:txBody>
          <a:bodyPr/>
          <a:lstStyle/>
          <a:p>
            <a:fld id="{DA582BD9-6054-4D8B-8BF8-E9B25E4E1ECD}" type="slidenum">
              <a:rPr lang="en-US" smtClean="0"/>
              <a:t>‹#›</a:t>
            </a:fld>
            <a:endParaRPr lang="en-US"/>
          </a:p>
        </p:txBody>
      </p:sp>
    </p:spTree>
    <p:extLst>
      <p:ext uri="{BB962C8B-B14F-4D97-AF65-F5344CB8AC3E}">
        <p14:creationId xmlns:p14="http://schemas.microsoft.com/office/powerpoint/2010/main" val="290687429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8EC081-923B-F16D-D152-E6BBCF73ADC0}"/>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EC47FA0F-E8EB-CB24-EB42-25D6CA197585}"/>
              </a:ext>
            </a:extLst>
          </p:cNvPr>
          <p:cNvSpPr>
            <a:spLocks noGrp="1"/>
          </p:cNvSpPr>
          <p:nvPr>
            <p:ph type="dt" sz="half" idx="10"/>
          </p:nvPr>
        </p:nvSpPr>
        <p:spPr/>
        <p:txBody>
          <a:bodyPr/>
          <a:lstStyle/>
          <a:p>
            <a:fld id="{547C4E5E-E116-4BB9-A57B-DB5DD34154F7}" type="datetimeFigureOut">
              <a:rPr lang="en-US" smtClean="0"/>
              <a:t>03/01/2025</a:t>
            </a:fld>
            <a:endParaRPr lang="en-US"/>
          </a:p>
        </p:txBody>
      </p:sp>
      <p:sp>
        <p:nvSpPr>
          <p:cNvPr id="4" name="Footer Placeholder 3">
            <a:extLst>
              <a:ext uri="{FF2B5EF4-FFF2-40B4-BE49-F238E27FC236}">
                <a16:creationId xmlns:a16="http://schemas.microsoft.com/office/drawing/2014/main" id="{ED2ED64A-CD94-65A4-93BF-EA239AD29538}"/>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8A1D1C8A-68D9-930B-5F6A-03719E8575C5}"/>
              </a:ext>
            </a:extLst>
          </p:cNvPr>
          <p:cNvSpPr>
            <a:spLocks noGrp="1"/>
          </p:cNvSpPr>
          <p:nvPr>
            <p:ph type="sldNum" sz="quarter" idx="12"/>
          </p:nvPr>
        </p:nvSpPr>
        <p:spPr/>
        <p:txBody>
          <a:bodyPr/>
          <a:lstStyle/>
          <a:p>
            <a:fld id="{DA582BD9-6054-4D8B-8BF8-E9B25E4E1ECD}" type="slidenum">
              <a:rPr lang="en-US" smtClean="0"/>
              <a:t>‹#›</a:t>
            </a:fld>
            <a:endParaRPr lang="en-US"/>
          </a:p>
        </p:txBody>
      </p:sp>
    </p:spTree>
    <p:extLst>
      <p:ext uri="{BB962C8B-B14F-4D97-AF65-F5344CB8AC3E}">
        <p14:creationId xmlns:p14="http://schemas.microsoft.com/office/powerpoint/2010/main" val="4597797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A252CB3-0E89-2330-982D-2B173F6E1117}"/>
              </a:ext>
            </a:extLst>
          </p:cNvPr>
          <p:cNvSpPr>
            <a:spLocks noGrp="1"/>
          </p:cNvSpPr>
          <p:nvPr>
            <p:ph type="dt" sz="half" idx="10"/>
          </p:nvPr>
        </p:nvSpPr>
        <p:spPr/>
        <p:txBody>
          <a:bodyPr/>
          <a:lstStyle/>
          <a:p>
            <a:fld id="{547C4E5E-E116-4BB9-A57B-DB5DD34154F7}" type="datetimeFigureOut">
              <a:rPr lang="en-US" smtClean="0"/>
              <a:t>03/01/2025</a:t>
            </a:fld>
            <a:endParaRPr lang="en-US"/>
          </a:p>
        </p:txBody>
      </p:sp>
      <p:sp>
        <p:nvSpPr>
          <p:cNvPr id="3" name="Footer Placeholder 2">
            <a:extLst>
              <a:ext uri="{FF2B5EF4-FFF2-40B4-BE49-F238E27FC236}">
                <a16:creationId xmlns:a16="http://schemas.microsoft.com/office/drawing/2014/main" id="{C92FC567-C80E-3356-9CD3-5DB1BB505752}"/>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650508EA-1C79-AAEC-E13D-9957049BA25C}"/>
              </a:ext>
            </a:extLst>
          </p:cNvPr>
          <p:cNvSpPr>
            <a:spLocks noGrp="1"/>
          </p:cNvSpPr>
          <p:nvPr>
            <p:ph type="sldNum" sz="quarter" idx="12"/>
          </p:nvPr>
        </p:nvSpPr>
        <p:spPr/>
        <p:txBody>
          <a:bodyPr/>
          <a:lstStyle/>
          <a:p>
            <a:fld id="{DA582BD9-6054-4D8B-8BF8-E9B25E4E1ECD}" type="slidenum">
              <a:rPr lang="en-US" smtClean="0"/>
              <a:t>‹#›</a:t>
            </a:fld>
            <a:endParaRPr lang="en-US"/>
          </a:p>
        </p:txBody>
      </p:sp>
    </p:spTree>
    <p:extLst>
      <p:ext uri="{BB962C8B-B14F-4D97-AF65-F5344CB8AC3E}">
        <p14:creationId xmlns:p14="http://schemas.microsoft.com/office/powerpoint/2010/main" val="157851746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0F3FFD-B131-7A06-8212-BF67E43875C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99F8B93B-4203-41C5-C1A8-E9AB75D5C2E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FEC047A5-7A1D-2428-95E5-6AB1800AEF8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A5777E1-B3EA-CE81-11E0-7145D8B21B4A}"/>
              </a:ext>
            </a:extLst>
          </p:cNvPr>
          <p:cNvSpPr>
            <a:spLocks noGrp="1"/>
          </p:cNvSpPr>
          <p:nvPr>
            <p:ph type="dt" sz="half" idx="10"/>
          </p:nvPr>
        </p:nvSpPr>
        <p:spPr/>
        <p:txBody>
          <a:bodyPr/>
          <a:lstStyle/>
          <a:p>
            <a:fld id="{547C4E5E-E116-4BB9-A57B-DB5DD34154F7}" type="datetimeFigureOut">
              <a:rPr lang="en-US" smtClean="0"/>
              <a:t>03/01/2025</a:t>
            </a:fld>
            <a:endParaRPr lang="en-US"/>
          </a:p>
        </p:txBody>
      </p:sp>
      <p:sp>
        <p:nvSpPr>
          <p:cNvPr id="6" name="Footer Placeholder 5">
            <a:extLst>
              <a:ext uri="{FF2B5EF4-FFF2-40B4-BE49-F238E27FC236}">
                <a16:creationId xmlns:a16="http://schemas.microsoft.com/office/drawing/2014/main" id="{1C9FDAF2-9CA0-1E80-FAB1-EBFD6373EB9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85A4E66-9A90-3964-EC28-FF78A020CA5B}"/>
              </a:ext>
            </a:extLst>
          </p:cNvPr>
          <p:cNvSpPr>
            <a:spLocks noGrp="1"/>
          </p:cNvSpPr>
          <p:nvPr>
            <p:ph type="sldNum" sz="quarter" idx="12"/>
          </p:nvPr>
        </p:nvSpPr>
        <p:spPr/>
        <p:txBody>
          <a:bodyPr/>
          <a:lstStyle/>
          <a:p>
            <a:fld id="{DA582BD9-6054-4D8B-8BF8-E9B25E4E1ECD}" type="slidenum">
              <a:rPr lang="en-US" smtClean="0"/>
              <a:t>‹#›</a:t>
            </a:fld>
            <a:endParaRPr lang="en-US"/>
          </a:p>
        </p:txBody>
      </p:sp>
    </p:spTree>
    <p:extLst>
      <p:ext uri="{BB962C8B-B14F-4D97-AF65-F5344CB8AC3E}">
        <p14:creationId xmlns:p14="http://schemas.microsoft.com/office/powerpoint/2010/main" val="20861932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5262F2-45C0-01A0-ED3E-55EFDAF95F9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ADA982C3-D919-1DAC-9895-5B8DDA6996A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11BC1BBE-FB86-2174-DE4A-D410AECC844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2DD6700-54E6-B60D-3467-D8A6E02B561E}"/>
              </a:ext>
            </a:extLst>
          </p:cNvPr>
          <p:cNvSpPr>
            <a:spLocks noGrp="1"/>
          </p:cNvSpPr>
          <p:nvPr>
            <p:ph type="dt" sz="half" idx="10"/>
          </p:nvPr>
        </p:nvSpPr>
        <p:spPr/>
        <p:txBody>
          <a:bodyPr/>
          <a:lstStyle/>
          <a:p>
            <a:fld id="{547C4E5E-E116-4BB9-A57B-DB5DD34154F7}" type="datetimeFigureOut">
              <a:rPr lang="en-US" smtClean="0"/>
              <a:t>03/01/2025</a:t>
            </a:fld>
            <a:endParaRPr lang="en-US"/>
          </a:p>
        </p:txBody>
      </p:sp>
      <p:sp>
        <p:nvSpPr>
          <p:cNvPr id="6" name="Footer Placeholder 5">
            <a:extLst>
              <a:ext uri="{FF2B5EF4-FFF2-40B4-BE49-F238E27FC236}">
                <a16:creationId xmlns:a16="http://schemas.microsoft.com/office/drawing/2014/main" id="{A9704FDE-731E-9C6A-0981-8970FA26F26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3B62025-A4CA-77F7-D3DC-4AD7C1CF59DA}"/>
              </a:ext>
            </a:extLst>
          </p:cNvPr>
          <p:cNvSpPr>
            <a:spLocks noGrp="1"/>
          </p:cNvSpPr>
          <p:nvPr>
            <p:ph type="sldNum" sz="quarter" idx="12"/>
          </p:nvPr>
        </p:nvSpPr>
        <p:spPr/>
        <p:txBody>
          <a:bodyPr/>
          <a:lstStyle/>
          <a:p>
            <a:fld id="{DA582BD9-6054-4D8B-8BF8-E9B25E4E1ECD}" type="slidenum">
              <a:rPr lang="en-US" smtClean="0"/>
              <a:t>‹#›</a:t>
            </a:fld>
            <a:endParaRPr lang="en-US"/>
          </a:p>
        </p:txBody>
      </p:sp>
    </p:spTree>
    <p:extLst>
      <p:ext uri="{BB962C8B-B14F-4D97-AF65-F5344CB8AC3E}">
        <p14:creationId xmlns:p14="http://schemas.microsoft.com/office/powerpoint/2010/main" val="221094719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7D6C79-CCAB-1E70-731E-60224856F4B6}"/>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112BB54F-4E8F-6171-1648-F2635C789D31}"/>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DF788C4-D881-0381-29AF-BFD63AB29BFD}"/>
              </a:ext>
            </a:extLst>
          </p:cNvPr>
          <p:cNvSpPr>
            <a:spLocks noGrp="1"/>
          </p:cNvSpPr>
          <p:nvPr>
            <p:ph type="dt" sz="half" idx="10"/>
          </p:nvPr>
        </p:nvSpPr>
        <p:spPr/>
        <p:txBody>
          <a:bodyPr/>
          <a:lstStyle/>
          <a:p>
            <a:fld id="{547C4E5E-E116-4BB9-A57B-DB5DD34154F7}" type="datetimeFigureOut">
              <a:rPr lang="en-US" smtClean="0"/>
              <a:t>03/01/2025</a:t>
            </a:fld>
            <a:endParaRPr lang="en-US"/>
          </a:p>
        </p:txBody>
      </p:sp>
      <p:sp>
        <p:nvSpPr>
          <p:cNvPr id="5" name="Footer Placeholder 4">
            <a:extLst>
              <a:ext uri="{FF2B5EF4-FFF2-40B4-BE49-F238E27FC236}">
                <a16:creationId xmlns:a16="http://schemas.microsoft.com/office/drawing/2014/main" id="{7399077D-2C17-DEDA-91AD-B279A26A5E6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1DFAEB3-C921-3198-65C5-ED37B384F5D4}"/>
              </a:ext>
            </a:extLst>
          </p:cNvPr>
          <p:cNvSpPr>
            <a:spLocks noGrp="1"/>
          </p:cNvSpPr>
          <p:nvPr>
            <p:ph type="sldNum" sz="quarter" idx="12"/>
          </p:nvPr>
        </p:nvSpPr>
        <p:spPr/>
        <p:txBody>
          <a:bodyPr/>
          <a:lstStyle/>
          <a:p>
            <a:fld id="{DA582BD9-6054-4D8B-8BF8-E9B25E4E1ECD}" type="slidenum">
              <a:rPr lang="en-US" smtClean="0"/>
              <a:t>‹#›</a:t>
            </a:fld>
            <a:endParaRPr lang="en-US"/>
          </a:p>
        </p:txBody>
      </p:sp>
    </p:spTree>
    <p:extLst>
      <p:ext uri="{BB962C8B-B14F-4D97-AF65-F5344CB8AC3E}">
        <p14:creationId xmlns:p14="http://schemas.microsoft.com/office/powerpoint/2010/main" val="180227041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4663DFC-1D36-E085-6146-C799BB515FE3}"/>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695C4EDE-DB58-829D-0D79-A2CA5786E6A8}"/>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E0C6C2C-3F7C-F827-226A-5C1CB46CAED3}"/>
              </a:ext>
            </a:extLst>
          </p:cNvPr>
          <p:cNvSpPr>
            <a:spLocks noGrp="1"/>
          </p:cNvSpPr>
          <p:nvPr>
            <p:ph type="dt" sz="half" idx="10"/>
          </p:nvPr>
        </p:nvSpPr>
        <p:spPr/>
        <p:txBody>
          <a:bodyPr/>
          <a:lstStyle/>
          <a:p>
            <a:fld id="{547C4E5E-E116-4BB9-A57B-DB5DD34154F7}" type="datetimeFigureOut">
              <a:rPr lang="en-US" smtClean="0"/>
              <a:t>03/01/2025</a:t>
            </a:fld>
            <a:endParaRPr lang="en-US"/>
          </a:p>
        </p:txBody>
      </p:sp>
      <p:sp>
        <p:nvSpPr>
          <p:cNvPr id="5" name="Footer Placeholder 4">
            <a:extLst>
              <a:ext uri="{FF2B5EF4-FFF2-40B4-BE49-F238E27FC236}">
                <a16:creationId xmlns:a16="http://schemas.microsoft.com/office/drawing/2014/main" id="{5F4D51E5-B628-AD27-E7E6-30AC629E6B2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FC16CDF-6328-2DE3-621D-AC97CAAED61D}"/>
              </a:ext>
            </a:extLst>
          </p:cNvPr>
          <p:cNvSpPr>
            <a:spLocks noGrp="1"/>
          </p:cNvSpPr>
          <p:nvPr>
            <p:ph type="sldNum" sz="quarter" idx="12"/>
          </p:nvPr>
        </p:nvSpPr>
        <p:spPr/>
        <p:txBody>
          <a:bodyPr/>
          <a:lstStyle/>
          <a:p>
            <a:fld id="{DA582BD9-6054-4D8B-8BF8-E9B25E4E1ECD}" type="slidenum">
              <a:rPr lang="en-US" smtClean="0"/>
              <a:t>‹#›</a:t>
            </a:fld>
            <a:endParaRPr lang="en-US"/>
          </a:p>
        </p:txBody>
      </p:sp>
    </p:spTree>
    <p:extLst>
      <p:ext uri="{BB962C8B-B14F-4D97-AF65-F5344CB8AC3E}">
        <p14:creationId xmlns:p14="http://schemas.microsoft.com/office/powerpoint/2010/main" val="49592171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matchingName="Section header" type="secHead">
  <p:cSld name="1_Section header">
    <p:spTree>
      <p:nvGrpSpPr>
        <p:cNvPr id="1" name="Shape 39"/>
        <p:cNvGrpSpPr/>
        <p:nvPr/>
      </p:nvGrpSpPr>
      <p:grpSpPr>
        <a:xfrm>
          <a:off x="0" y="0"/>
          <a:ext cx="0" cy="0"/>
          <a:chOff x="0" y="0"/>
          <a:chExt cx="0" cy="0"/>
        </a:xfrm>
      </p:grpSpPr>
      <p:pic>
        <p:nvPicPr>
          <p:cNvPr id="40" name="Google Shape;40;p3"/>
          <p:cNvPicPr preferRelativeResize="0"/>
          <p:nvPr/>
        </p:nvPicPr>
        <p:blipFill>
          <a:blip r:embed="rId2">
            <a:alphaModFix/>
          </a:blip>
          <a:stretch>
            <a:fillRect/>
          </a:stretch>
        </p:blipFill>
        <p:spPr>
          <a:xfrm>
            <a:off x="0" y="0"/>
            <a:ext cx="12192000" cy="6858000"/>
          </a:xfrm>
          <a:prstGeom prst="rect">
            <a:avLst/>
          </a:prstGeom>
          <a:noFill/>
          <a:ln>
            <a:noFill/>
          </a:ln>
        </p:spPr>
      </p:pic>
      <p:sp>
        <p:nvSpPr>
          <p:cNvPr id="41" name="Google Shape;41;p3"/>
          <p:cNvSpPr txBox="1">
            <a:spLocks noGrp="1"/>
          </p:cNvSpPr>
          <p:nvPr>
            <p:ph type="title"/>
          </p:nvPr>
        </p:nvSpPr>
        <p:spPr>
          <a:xfrm>
            <a:off x="3439200" y="2844300"/>
            <a:ext cx="5313600" cy="1122400"/>
          </a:xfrm>
          <a:prstGeom prst="rect">
            <a:avLst/>
          </a:prstGeom>
          <a:effectLst>
            <a:outerShdw dist="57150" dir="5400000" algn="bl" rotWithShape="0">
              <a:schemeClr val="accent3">
                <a:alpha val="15000"/>
              </a:schemeClr>
            </a:outerShdw>
          </a:effectLst>
        </p:spPr>
        <p:txBody>
          <a:bodyPr spcFirstLastPara="1" wrap="square" lIns="91425" tIns="91425" rIns="91425" bIns="91425" anchor="ctr" anchorCtr="0">
            <a:noAutofit/>
          </a:bodyPr>
          <a:lstStyle>
            <a:lvl1pPr lvl="0" algn="l" rtl="0">
              <a:spcBef>
                <a:spcPts val="0"/>
              </a:spcBef>
              <a:spcAft>
                <a:spcPts val="0"/>
              </a:spcAft>
              <a:buSzPts val="3600"/>
              <a:buNone/>
              <a:defRPr sz="7333">
                <a:solidFill>
                  <a:schemeClr val="accent4"/>
                </a:solidFill>
              </a:defRPr>
            </a:lvl1pPr>
            <a:lvl2pPr lvl="1" algn="ctr" rtl="0">
              <a:spcBef>
                <a:spcPts val="0"/>
              </a:spcBef>
              <a:spcAft>
                <a:spcPts val="0"/>
              </a:spcAft>
              <a:buSzPts val="3600"/>
              <a:buNone/>
              <a:defRPr sz="4800"/>
            </a:lvl2pPr>
            <a:lvl3pPr lvl="2" algn="ctr" rtl="0">
              <a:spcBef>
                <a:spcPts val="0"/>
              </a:spcBef>
              <a:spcAft>
                <a:spcPts val="0"/>
              </a:spcAft>
              <a:buSzPts val="3600"/>
              <a:buNone/>
              <a:defRPr sz="4800"/>
            </a:lvl3pPr>
            <a:lvl4pPr lvl="3" algn="ctr" rtl="0">
              <a:spcBef>
                <a:spcPts val="0"/>
              </a:spcBef>
              <a:spcAft>
                <a:spcPts val="0"/>
              </a:spcAft>
              <a:buSzPts val="3600"/>
              <a:buNone/>
              <a:defRPr sz="4800"/>
            </a:lvl4pPr>
            <a:lvl5pPr lvl="4" algn="ctr" rtl="0">
              <a:spcBef>
                <a:spcPts val="0"/>
              </a:spcBef>
              <a:spcAft>
                <a:spcPts val="0"/>
              </a:spcAft>
              <a:buSzPts val="3600"/>
              <a:buNone/>
              <a:defRPr sz="4800"/>
            </a:lvl5pPr>
            <a:lvl6pPr lvl="5" algn="ctr" rtl="0">
              <a:spcBef>
                <a:spcPts val="0"/>
              </a:spcBef>
              <a:spcAft>
                <a:spcPts val="0"/>
              </a:spcAft>
              <a:buSzPts val="3600"/>
              <a:buNone/>
              <a:defRPr sz="4800"/>
            </a:lvl6pPr>
            <a:lvl7pPr lvl="6" algn="ctr" rtl="0">
              <a:spcBef>
                <a:spcPts val="0"/>
              </a:spcBef>
              <a:spcAft>
                <a:spcPts val="0"/>
              </a:spcAft>
              <a:buSzPts val="3600"/>
              <a:buNone/>
              <a:defRPr sz="4800"/>
            </a:lvl7pPr>
            <a:lvl8pPr lvl="7" algn="ctr" rtl="0">
              <a:spcBef>
                <a:spcPts val="0"/>
              </a:spcBef>
              <a:spcAft>
                <a:spcPts val="0"/>
              </a:spcAft>
              <a:buSzPts val="3600"/>
              <a:buNone/>
              <a:defRPr sz="4800"/>
            </a:lvl8pPr>
            <a:lvl9pPr lvl="8" algn="ctr" rtl="0">
              <a:spcBef>
                <a:spcPts val="0"/>
              </a:spcBef>
              <a:spcAft>
                <a:spcPts val="0"/>
              </a:spcAft>
              <a:buSzPts val="3600"/>
              <a:buNone/>
              <a:defRPr sz="4800"/>
            </a:lvl9pPr>
          </a:lstStyle>
          <a:p>
            <a:endParaRPr/>
          </a:p>
        </p:txBody>
      </p:sp>
      <p:sp>
        <p:nvSpPr>
          <p:cNvPr id="42" name="Google Shape;42;p3"/>
          <p:cNvSpPr txBox="1">
            <a:spLocks noGrp="1"/>
          </p:cNvSpPr>
          <p:nvPr>
            <p:ph type="subTitle" idx="1"/>
          </p:nvPr>
        </p:nvSpPr>
        <p:spPr>
          <a:xfrm>
            <a:off x="2186600" y="4854759"/>
            <a:ext cx="7818800" cy="6096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600"/>
              <a:buNone/>
              <a:defRPr sz="2400">
                <a:solidFill>
                  <a:schemeClr val="lt1"/>
                </a:solidFill>
              </a:defRPr>
            </a:lvl1pPr>
            <a:lvl2pPr lvl="1" rtl="0">
              <a:spcBef>
                <a:spcPts val="0"/>
              </a:spcBef>
              <a:spcAft>
                <a:spcPts val="0"/>
              </a:spcAft>
              <a:buSzPts val="1600"/>
              <a:buNone/>
              <a:defRPr/>
            </a:lvl2pPr>
            <a:lvl3pPr lvl="2" rtl="0">
              <a:spcBef>
                <a:spcPts val="0"/>
              </a:spcBef>
              <a:spcAft>
                <a:spcPts val="0"/>
              </a:spcAft>
              <a:buSzPts val="1600"/>
              <a:buNone/>
              <a:defRPr/>
            </a:lvl3pPr>
            <a:lvl4pPr lvl="3" rtl="0">
              <a:spcBef>
                <a:spcPts val="0"/>
              </a:spcBef>
              <a:spcAft>
                <a:spcPts val="0"/>
              </a:spcAft>
              <a:buSzPts val="1600"/>
              <a:buNone/>
              <a:defRPr/>
            </a:lvl4pPr>
            <a:lvl5pPr lvl="4" rtl="0">
              <a:spcBef>
                <a:spcPts val="0"/>
              </a:spcBef>
              <a:spcAft>
                <a:spcPts val="0"/>
              </a:spcAft>
              <a:buSzPts val="1600"/>
              <a:buNone/>
              <a:defRPr/>
            </a:lvl5pPr>
            <a:lvl6pPr lvl="5" rtl="0">
              <a:spcBef>
                <a:spcPts val="0"/>
              </a:spcBef>
              <a:spcAft>
                <a:spcPts val="0"/>
              </a:spcAft>
              <a:buSzPts val="1600"/>
              <a:buNone/>
              <a:defRPr/>
            </a:lvl6pPr>
            <a:lvl7pPr lvl="6" rtl="0">
              <a:spcBef>
                <a:spcPts val="0"/>
              </a:spcBef>
              <a:spcAft>
                <a:spcPts val="0"/>
              </a:spcAft>
              <a:buSzPts val="1600"/>
              <a:buNone/>
              <a:defRPr/>
            </a:lvl7pPr>
            <a:lvl8pPr lvl="7" rtl="0">
              <a:spcBef>
                <a:spcPts val="0"/>
              </a:spcBef>
              <a:spcAft>
                <a:spcPts val="0"/>
              </a:spcAft>
              <a:buSzPts val="1600"/>
              <a:buNone/>
              <a:defRPr/>
            </a:lvl8pPr>
            <a:lvl9pPr lvl="8" rtl="0">
              <a:spcBef>
                <a:spcPts val="0"/>
              </a:spcBef>
              <a:spcAft>
                <a:spcPts val="0"/>
              </a:spcAft>
              <a:buSzPts val="1600"/>
              <a:buNone/>
              <a:defRPr/>
            </a:lvl9pPr>
          </a:lstStyle>
          <a:p>
            <a:endParaRPr/>
          </a:p>
        </p:txBody>
      </p:sp>
      <p:sp>
        <p:nvSpPr>
          <p:cNvPr id="43" name="Google Shape;43;p3"/>
          <p:cNvSpPr txBox="1">
            <a:spLocks noGrp="1"/>
          </p:cNvSpPr>
          <p:nvPr>
            <p:ph type="title" idx="2" hasCustomPrompt="1"/>
          </p:nvPr>
        </p:nvSpPr>
        <p:spPr>
          <a:xfrm>
            <a:off x="5293000" y="1555660"/>
            <a:ext cx="1606000" cy="11224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000"/>
              <a:buNone/>
              <a:defRPr sz="6000">
                <a:solidFill>
                  <a:schemeClr val="lt1"/>
                </a:solidFill>
              </a:defRPr>
            </a:lvl1pPr>
            <a:lvl2pPr lvl="1" rtl="0">
              <a:spcBef>
                <a:spcPts val="0"/>
              </a:spcBef>
              <a:spcAft>
                <a:spcPts val="0"/>
              </a:spcAft>
              <a:buSzPts val="3000"/>
              <a:buNone/>
              <a:defRPr sz="4000"/>
            </a:lvl2pPr>
            <a:lvl3pPr lvl="2" rtl="0">
              <a:spcBef>
                <a:spcPts val="0"/>
              </a:spcBef>
              <a:spcAft>
                <a:spcPts val="0"/>
              </a:spcAft>
              <a:buSzPts val="3000"/>
              <a:buNone/>
              <a:defRPr sz="4000"/>
            </a:lvl3pPr>
            <a:lvl4pPr lvl="3" rtl="0">
              <a:spcBef>
                <a:spcPts val="0"/>
              </a:spcBef>
              <a:spcAft>
                <a:spcPts val="0"/>
              </a:spcAft>
              <a:buSzPts val="3000"/>
              <a:buNone/>
              <a:defRPr sz="4000"/>
            </a:lvl4pPr>
            <a:lvl5pPr lvl="4" rtl="0">
              <a:spcBef>
                <a:spcPts val="0"/>
              </a:spcBef>
              <a:spcAft>
                <a:spcPts val="0"/>
              </a:spcAft>
              <a:buSzPts val="3000"/>
              <a:buNone/>
              <a:defRPr sz="4000"/>
            </a:lvl5pPr>
            <a:lvl6pPr lvl="5" rtl="0">
              <a:spcBef>
                <a:spcPts val="0"/>
              </a:spcBef>
              <a:spcAft>
                <a:spcPts val="0"/>
              </a:spcAft>
              <a:buSzPts val="3000"/>
              <a:buNone/>
              <a:defRPr sz="4000"/>
            </a:lvl6pPr>
            <a:lvl7pPr lvl="6" rtl="0">
              <a:spcBef>
                <a:spcPts val="0"/>
              </a:spcBef>
              <a:spcAft>
                <a:spcPts val="0"/>
              </a:spcAft>
              <a:buSzPts val="3000"/>
              <a:buNone/>
              <a:defRPr sz="4000"/>
            </a:lvl7pPr>
            <a:lvl8pPr lvl="7" rtl="0">
              <a:spcBef>
                <a:spcPts val="0"/>
              </a:spcBef>
              <a:spcAft>
                <a:spcPts val="0"/>
              </a:spcAft>
              <a:buSzPts val="3000"/>
              <a:buNone/>
              <a:defRPr sz="4000"/>
            </a:lvl8pPr>
            <a:lvl9pPr lvl="8" rtl="0">
              <a:spcBef>
                <a:spcPts val="0"/>
              </a:spcBef>
              <a:spcAft>
                <a:spcPts val="0"/>
              </a:spcAft>
              <a:buSzPts val="3000"/>
              <a:buNone/>
              <a:defRPr sz="4000"/>
            </a:lvl9pPr>
          </a:lstStyle>
          <a:p>
            <a:r>
              <a:t>xx%</a:t>
            </a:r>
          </a:p>
        </p:txBody>
      </p:sp>
      <p:sp>
        <p:nvSpPr>
          <p:cNvPr id="44" name="Google Shape;44;p3"/>
          <p:cNvSpPr/>
          <p:nvPr/>
        </p:nvSpPr>
        <p:spPr>
          <a:xfrm rot="5400000" flipH="1">
            <a:off x="9839496" y="4525336"/>
            <a:ext cx="3024955" cy="1680081"/>
          </a:xfrm>
          <a:custGeom>
            <a:avLst/>
            <a:gdLst/>
            <a:ahLst/>
            <a:cxnLst/>
            <a:rect l="l" t="t" r="r" b="b"/>
            <a:pathLst>
              <a:path w="54282" h="30145" extrusionOk="0">
                <a:moveTo>
                  <a:pt x="1" y="0"/>
                </a:moveTo>
                <a:lnTo>
                  <a:pt x="1" y="30144"/>
                </a:lnTo>
                <a:lnTo>
                  <a:pt x="522" y="30018"/>
                </a:lnTo>
                <a:lnTo>
                  <a:pt x="1044" y="29857"/>
                </a:lnTo>
                <a:lnTo>
                  <a:pt x="1566" y="29695"/>
                </a:lnTo>
                <a:lnTo>
                  <a:pt x="2069" y="29533"/>
                </a:lnTo>
                <a:lnTo>
                  <a:pt x="2573" y="29335"/>
                </a:lnTo>
                <a:lnTo>
                  <a:pt x="3076" y="29137"/>
                </a:lnTo>
                <a:lnTo>
                  <a:pt x="3580" y="28921"/>
                </a:lnTo>
                <a:lnTo>
                  <a:pt x="4066" y="28687"/>
                </a:lnTo>
                <a:lnTo>
                  <a:pt x="4479" y="28490"/>
                </a:lnTo>
                <a:lnTo>
                  <a:pt x="4875" y="28274"/>
                </a:lnTo>
                <a:lnTo>
                  <a:pt x="5271" y="28058"/>
                </a:lnTo>
                <a:lnTo>
                  <a:pt x="5666" y="27824"/>
                </a:lnTo>
                <a:lnTo>
                  <a:pt x="6044" y="27590"/>
                </a:lnTo>
                <a:lnTo>
                  <a:pt x="6422" y="27339"/>
                </a:lnTo>
                <a:lnTo>
                  <a:pt x="6799" y="27069"/>
                </a:lnTo>
                <a:lnTo>
                  <a:pt x="7177" y="26799"/>
                </a:lnTo>
                <a:lnTo>
                  <a:pt x="7897" y="26241"/>
                </a:lnTo>
                <a:lnTo>
                  <a:pt x="8580" y="25630"/>
                </a:lnTo>
                <a:lnTo>
                  <a:pt x="9263" y="25000"/>
                </a:lnTo>
                <a:lnTo>
                  <a:pt x="9893" y="24353"/>
                </a:lnTo>
                <a:lnTo>
                  <a:pt x="10522" y="23669"/>
                </a:lnTo>
                <a:lnTo>
                  <a:pt x="11098" y="22950"/>
                </a:lnTo>
                <a:lnTo>
                  <a:pt x="11673" y="22213"/>
                </a:lnTo>
                <a:lnTo>
                  <a:pt x="12195" y="21475"/>
                </a:lnTo>
                <a:lnTo>
                  <a:pt x="12699" y="20702"/>
                </a:lnTo>
                <a:lnTo>
                  <a:pt x="13184" y="19911"/>
                </a:lnTo>
                <a:lnTo>
                  <a:pt x="13634" y="19101"/>
                </a:lnTo>
                <a:lnTo>
                  <a:pt x="14048" y="18292"/>
                </a:lnTo>
                <a:lnTo>
                  <a:pt x="14335" y="18364"/>
                </a:lnTo>
                <a:lnTo>
                  <a:pt x="14623" y="18400"/>
                </a:lnTo>
                <a:lnTo>
                  <a:pt x="14911" y="18436"/>
                </a:lnTo>
                <a:lnTo>
                  <a:pt x="15199" y="18454"/>
                </a:lnTo>
                <a:lnTo>
                  <a:pt x="15792" y="18454"/>
                </a:lnTo>
                <a:lnTo>
                  <a:pt x="16080" y="18418"/>
                </a:lnTo>
                <a:lnTo>
                  <a:pt x="16368" y="18382"/>
                </a:lnTo>
                <a:lnTo>
                  <a:pt x="16655" y="18328"/>
                </a:lnTo>
                <a:lnTo>
                  <a:pt x="16943" y="18256"/>
                </a:lnTo>
                <a:lnTo>
                  <a:pt x="17213" y="18184"/>
                </a:lnTo>
                <a:lnTo>
                  <a:pt x="17501" y="18076"/>
                </a:lnTo>
                <a:lnTo>
                  <a:pt x="17771" y="17968"/>
                </a:lnTo>
                <a:lnTo>
                  <a:pt x="18022" y="17842"/>
                </a:lnTo>
                <a:lnTo>
                  <a:pt x="18292" y="17716"/>
                </a:lnTo>
                <a:lnTo>
                  <a:pt x="18544" y="17554"/>
                </a:lnTo>
                <a:lnTo>
                  <a:pt x="18778" y="17393"/>
                </a:lnTo>
                <a:lnTo>
                  <a:pt x="19012" y="17231"/>
                </a:lnTo>
                <a:lnTo>
                  <a:pt x="19227" y="17033"/>
                </a:lnTo>
                <a:lnTo>
                  <a:pt x="19425" y="16853"/>
                </a:lnTo>
                <a:lnTo>
                  <a:pt x="19623" y="16637"/>
                </a:lnTo>
                <a:lnTo>
                  <a:pt x="19803" y="16421"/>
                </a:lnTo>
                <a:lnTo>
                  <a:pt x="19965" y="16205"/>
                </a:lnTo>
                <a:lnTo>
                  <a:pt x="20127" y="15972"/>
                </a:lnTo>
                <a:lnTo>
                  <a:pt x="20271" y="15738"/>
                </a:lnTo>
                <a:lnTo>
                  <a:pt x="20396" y="15486"/>
                </a:lnTo>
                <a:lnTo>
                  <a:pt x="20522" y="15234"/>
                </a:lnTo>
                <a:lnTo>
                  <a:pt x="20612" y="14982"/>
                </a:lnTo>
                <a:lnTo>
                  <a:pt x="20720" y="14713"/>
                </a:lnTo>
                <a:lnTo>
                  <a:pt x="20792" y="14443"/>
                </a:lnTo>
                <a:lnTo>
                  <a:pt x="20864" y="14155"/>
                </a:lnTo>
                <a:lnTo>
                  <a:pt x="20936" y="13867"/>
                </a:lnTo>
                <a:lnTo>
                  <a:pt x="21637" y="14227"/>
                </a:lnTo>
                <a:lnTo>
                  <a:pt x="22375" y="14551"/>
                </a:lnTo>
                <a:lnTo>
                  <a:pt x="23112" y="14839"/>
                </a:lnTo>
                <a:lnTo>
                  <a:pt x="23850" y="15090"/>
                </a:lnTo>
                <a:lnTo>
                  <a:pt x="24623" y="15306"/>
                </a:lnTo>
                <a:lnTo>
                  <a:pt x="25001" y="15396"/>
                </a:lnTo>
                <a:lnTo>
                  <a:pt x="25378" y="15468"/>
                </a:lnTo>
                <a:lnTo>
                  <a:pt x="25774" y="15540"/>
                </a:lnTo>
                <a:lnTo>
                  <a:pt x="26170" y="15594"/>
                </a:lnTo>
                <a:lnTo>
                  <a:pt x="26566" y="15648"/>
                </a:lnTo>
                <a:lnTo>
                  <a:pt x="26961" y="15684"/>
                </a:lnTo>
                <a:lnTo>
                  <a:pt x="27357" y="15702"/>
                </a:lnTo>
                <a:lnTo>
                  <a:pt x="27753" y="15702"/>
                </a:lnTo>
                <a:lnTo>
                  <a:pt x="28148" y="15684"/>
                </a:lnTo>
                <a:lnTo>
                  <a:pt x="28544" y="15666"/>
                </a:lnTo>
                <a:lnTo>
                  <a:pt x="28940" y="15630"/>
                </a:lnTo>
                <a:lnTo>
                  <a:pt x="29335" y="15576"/>
                </a:lnTo>
                <a:lnTo>
                  <a:pt x="29713" y="15504"/>
                </a:lnTo>
                <a:lnTo>
                  <a:pt x="30109" y="15414"/>
                </a:lnTo>
                <a:lnTo>
                  <a:pt x="30486" y="15306"/>
                </a:lnTo>
                <a:lnTo>
                  <a:pt x="30864" y="15198"/>
                </a:lnTo>
                <a:lnTo>
                  <a:pt x="31242" y="15072"/>
                </a:lnTo>
                <a:lnTo>
                  <a:pt x="31601" y="14911"/>
                </a:lnTo>
                <a:lnTo>
                  <a:pt x="31961" y="14749"/>
                </a:lnTo>
                <a:lnTo>
                  <a:pt x="32321" y="14569"/>
                </a:lnTo>
                <a:lnTo>
                  <a:pt x="32663" y="14371"/>
                </a:lnTo>
                <a:lnTo>
                  <a:pt x="32986" y="14155"/>
                </a:lnTo>
                <a:lnTo>
                  <a:pt x="33256" y="13975"/>
                </a:lnTo>
                <a:lnTo>
                  <a:pt x="33526" y="13759"/>
                </a:lnTo>
                <a:lnTo>
                  <a:pt x="33796" y="13544"/>
                </a:lnTo>
                <a:lnTo>
                  <a:pt x="34048" y="13328"/>
                </a:lnTo>
                <a:lnTo>
                  <a:pt x="34281" y="13094"/>
                </a:lnTo>
                <a:lnTo>
                  <a:pt x="34533" y="12842"/>
                </a:lnTo>
                <a:lnTo>
                  <a:pt x="34983" y="12339"/>
                </a:lnTo>
                <a:lnTo>
                  <a:pt x="35396" y="11817"/>
                </a:lnTo>
                <a:lnTo>
                  <a:pt x="35810" y="11259"/>
                </a:lnTo>
                <a:lnTo>
                  <a:pt x="36188" y="10702"/>
                </a:lnTo>
                <a:lnTo>
                  <a:pt x="36548" y="10126"/>
                </a:lnTo>
                <a:lnTo>
                  <a:pt x="37285" y="8903"/>
                </a:lnTo>
                <a:lnTo>
                  <a:pt x="37645" y="8274"/>
                </a:lnTo>
                <a:lnTo>
                  <a:pt x="37986" y="7626"/>
                </a:lnTo>
                <a:lnTo>
                  <a:pt x="38292" y="6979"/>
                </a:lnTo>
                <a:lnTo>
                  <a:pt x="38436" y="6655"/>
                </a:lnTo>
                <a:lnTo>
                  <a:pt x="38562" y="6313"/>
                </a:lnTo>
                <a:lnTo>
                  <a:pt x="38670" y="5990"/>
                </a:lnTo>
                <a:lnTo>
                  <a:pt x="38760" y="5648"/>
                </a:lnTo>
                <a:lnTo>
                  <a:pt x="38850" y="5306"/>
                </a:lnTo>
                <a:lnTo>
                  <a:pt x="38904" y="4964"/>
                </a:lnTo>
                <a:lnTo>
                  <a:pt x="39281" y="5072"/>
                </a:lnTo>
                <a:lnTo>
                  <a:pt x="39659" y="5180"/>
                </a:lnTo>
                <a:lnTo>
                  <a:pt x="40145" y="5306"/>
                </a:lnTo>
                <a:lnTo>
                  <a:pt x="40648" y="5396"/>
                </a:lnTo>
                <a:lnTo>
                  <a:pt x="41152" y="5486"/>
                </a:lnTo>
                <a:lnTo>
                  <a:pt x="41655" y="5540"/>
                </a:lnTo>
                <a:lnTo>
                  <a:pt x="42159" y="5594"/>
                </a:lnTo>
                <a:lnTo>
                  <a:pt x="42663" y="5612"/>
                </a:lnTo>
                <a:lnTo>
                  <a:pt x="43166" y="5630"/>
                </a:lnTo>
                <a:lnTo>
                  <a:pt x="43688" y="5612"/>
                </a:lnTo>
                <a:lnTo>
                  <a:pt x="44227" y="5576"/>
                </a:lnTo>
                <a:lnTo>
                  <a:pt x="44785" y="5522"/>
                </a:lnTo>
                <a:lnTo>
                  <a:pt x="45324" y="5450"/>
                </a:lnTo>
                <a:lnTo>
                  <a:pt x="45882" y="5360"/>
                </a:lnTo>
                <a:lnTo>
                  <a:pt x="46422" y="5234"/>
                </a:lnTo>
                <a:lnTo>
                  <a:pt x="46961" y="5090"/>
                </a:lnTo>
                <a:lnTo>
                  <a:pt x="47483" y="4929"/>
                </a:lnTo>
                <a:lnTo>
                  <a:pt x="48004" y="4749"/>
                </a:lnTo>
                <a:lnTo>
                  <a:pt x="48472" y="4569"/>
                </a:lnTo>
                <a:lnTo>
                  <a:pt x="48922" y="4371"/>
                </a:lnTo>
                <a:lnTo>
                  <a:pt x="49371" y="4155"/>
                </a:lnTo>
                <a:lnTo>
                  <a:pt x="49821" y="3921"/>
                </a:lnTo>
                <a:lnTo>
                  <a:pt x="50253" y="3670"/>
                </a:lnTo>
                <a:lnTo>
                  <a:pt x="50666" y="3400"/>
                </a:lnTo>
                <a:lnTo>
                  <a:pt x="51080" y="3130"/>
                </a:lnTo>
                <a:lnTo>
                  <a:pt x="51476" y="2824"/>
                </a:lnTo>
                <a:lnTo>
                  <a:pt x="51871" y="2518"/>
                </a:lnTo>
                <a:lnTo>
                  <a:pt x="52249" y="2195"/>
                </a:lnTo>
                <a:lnTo>
                  <a:pt x="52627" y="1871"/>
                </a:lnTo>
                <a:lnTo>
                  <a:pt x="52986" y="1511"/>
                </a:lnTo>
                <a:lnTo>
                  <a:pt x="53328" y="1152"/>
                </a:lnTo>
                <a:lnTo>
                  <a:pt x="53652" y="774"/>
                </a:lnTo>
                <a:lnTo>
                  <a:pt x="53976" y="396"/>
                </a:lnTo>
                <a:lnTo>
                  <a:pt x="54281" y="0"/>
                </a:lnTo>
                <a:close/>
              </a:path>
            </a:pathLst>
          </a:custGeom>
          <a:solidFill>
            <a:schemeClr val="lt1"/>
          </a:solidFill>
          <a:ln>
            <a:noFill/>
          </a:ln>
          <a:effectLst>
            <a:outerShdw dist="47625" dir="11340000" algn="bl" rotWithShape="0">
              <a:schemeClr val="accent3">
                <a:alpha val="15000"/>
              </a:schemeClr>
            </a:outerShdw>
          </a:effectLst>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45" name="Google Shape;45;p3"/>
          <p:cNvSpPr/>
          <p:nvPr/>
        </p:nvSpPr>
        <p:spPr>
          <a:xfrm rot="-5400000">
            <a:off x="-672438" y="4525336"/>
            <a:ext cx="3024955" cy="1680081"/>
          </a:xfrm>
          <a:custGeom>
            <a:avLst/>
            <a:gdLst/>
            <a:ahLst/>
            <a:cxnLst/>
            <a:rect l="l" t="t" r="r" b="b"/>
            <a:pathLst>
              <a:path w="54282" h="30145" extrusionOk="0">
                <a:moveTo>
                  <a:pt x="1" y="0"/>
                </a:moveTo>
                <a:lnTo>
                  <a:pt x="1" y="30144"/>
                </a:lnTo>
                <a:lnTo>
                  <a:pt x="522" y="30018"/>
                </a:lnTo>
                <a:lnTo>
                  <a:pt x="1044" y="29857"/>
                </a:lnTo>
                <a:lnTo>
                  <a:pt x="1566" y="29695"/>
                </a:lnTo>
                <a:lnTo>
                  <a:pt x="2069" y="29533"/>
                </a:lnTo>
                <a:lnTo>
                  <a:pt x="2573" y="29335"/>
                </a:lnTo>
                <a:lnTo>
                  <a:pt x="3076" y="29137"/>
                </a:lnTo>
                <a:lnTo>
                  <a:pt x="3580" y="28921"/>
                </a:lnTo>
                <a:lnTo>
                  <a:pt x="4066" y="28687"/>
                </a:lnTo>
                <a:lnTo>
                  <a:pt x="4479" y="28490"/>
                </a:lnTo>
                <a:lnTo>
                  <a:pt x="4875" y="28274"/>
                </a:lnTo>
                <a:lnTo>
                  <a:pt x="5271" y="28058"/>
                </a:lnTo>
                <a:lnTo>
                  <a:pt x="5666" y="27824"/>
                </a:lnTo>
                <a:lnTo>
                  <a:pt x="6044" y="27590"/>
                </a:lnTo>
                <a:lnTo>
                  <a:pt x="6422" y="27339"/>
                </a:lnTo>
                <a:lnTo>
                  <a:pt x="6799" y="27069"/>
                </a:lnTo>
                <a:lnTo>
                  <a:pt x="7177" y="26799"/>
                </a:lnTo>
                <a:lnTo>
                  <a:pt x="7897" y="26241"/>
                </a:lnTo>
                <a:lnTo>
                  <a:pt x="8580" y="25630"/>
                </a:lnTo>
                <a:lnTo>
                  <a:pt x="9263" y="25000"/>
                </a:lnTo>
                <a:lnTo>
                  <a:pt x="9893" y="24353"/>
                </a:lnTo>
                <a:lnTo>
                  <a:pt x="10522" y="23669"/>
                </a:lnTo>
                <a:lnTo>
                  <a:pt x="11098" y="22950"/>
                </a:lnTo>
                <a:lnTo>
                  <a:pt x="11673" y="22213"/>
                </a:lnTo>
                <a:lnTo>
                  <a:pt x="12195" y="21475"/>
                </a:lnTo>
                <a:lnTo>
                  <a:pt x="12699" y="20702"/>
                </a:lnTo>
                <a:lnTo>
                  <a:pt x="13184" y="19911"/>
                </a:lnTo>
                <a:lnTo>
                  <a:pt x="13634" y="19101"/>
                </a:lnTo>
                <a:lnTo>
                  <a:pt x="14048" y="18292"/>
                </a:lnTo>
                <a:lnTo>
                  <a:pt x="14335" y="18364"/>
                </a:lnTo>
                <a:lnTo>
                  <a:pt x="14623" y="18400"/>
                </a:lnTo>
                <a:lnTo>
                  <a:pt x="14911" y="18436"/>
                </a:lnTo>
                <a:lnTo>
                  <a:pt x="15199" y="18454"/>
                </a:lnTo>
                <a:lnTo>
                  <a:pt x="15792" y="18454"/>
                </a:lnTo>
                <a:lnTo>
                  <a:pt x="16080" y="18418"/>
                </a:lnTo>
                <a:lnTo>
                  <a:pt x="16368" y="18382"/>
                </a:lnTo>
                <a:lnTo>
                  <a:pt x="16655" y="18328"/>
                </a:lnTo>
                <a:lnTo>
                  <a:pt x="16943" y="18256"/>
                </a:lnTo>
                <a:lnTo>
                  <a:pt x="17213" y="18184"/>
                </a:lnTo>
                <a:lnTo>
                  <a:pt x="17501" y="18076"/>
                </a:lnTo>
                <a:lnTo>
                  <a:pt x="17771" y="17968"/>
                </a:lnTo>
                <a:lnTo>
                  <a:pt x="18022" y="17842"/>
                </a:lnTo>
                <a:lnTo>
                  <a:pt x="18292" y="17716"/>
                </a:lnTo>
                <a:lnTo>
                  <a:pt x="18544" y="17554"/>
                </a:lnTo>
                <a:lnTo>
                  <a:pt x="18778" y="17393"/>
                </a:lnTo>
                <a:lnTo>
                  <a:pt x="19012" y="17231"/>
                </a:lnTo>
                <a:lnTo>
                  <a:pt x="19227" y="17033"/>
                </a:lnTo>
                <a:lnTo>
                  <a:pt x="19425" y="16853"/>
                </a:lnTo>
                <a:lnTo>
                  <a:pt x="19623" y="16637"/>
                </a:lnTo>
                <a:lnTo>
                  <a:pt x="19803" y="16421"/>
                </a:lnTo>
                <a:lnTo>
                  <a:pt x="19965" y="16205"/>
                </a:lnTo>
                <a:lnTo>
                  <a:pt x="20127" y="15972"/>
                </a:lnTo>
                <a:lnTo>
                  <a:pt x="20271" y="15738"/>
                </a:lnTo>
                <a:lnTo>
                  <a:pt x="20396" y="15486"/>
                </a:lnTo>
                <a:lnTo>
                  <a:pt x="20522" y="15234"/>
                </a:lnTo>
                <a:lnTo>
                  <a:pt x="20612" y="14982"/>
                </a:lnTo>
                <a:lnTo>
                  <a:pt x="20720" y="14713"/>
                </a:lnTo>
                <a:lnTo>
                  <a:pt x="20792" y="14443"/>
                </a:lnTo>
                <a:lnTo>
                  <a:pt x="20864" y="14155"/>
                </a:lnTo>
                <a:lnTo>
                  <a:pt x="20936" y="13867"/>
                </a:lnTo>
                <a:lnTo>
                  <a:pt x="21637" y="14227"/>
                </a:lnTo>
                <a:lnTo>
                  <a:pt x="22375" y="14551"/>
                </a:lnTo>
                <a:lnTo>
                  <a:pt x="23112" y="14839"/>
                </a:lnTo>
                <a:lnTo>
                  <a:pt x="23850" y="15090"/>
                </a:lnTo>
                <a:lnTo>
                  <a:pt x="24623" y="15306"/>
                </a:lnTo>
                <a:lnTo>
                  <a:pt x="25001" y="15396"/>
                </a:lnTo>
                <a:lnTo>
                  <a:pt x="25378" y="15468"/>
                </a:lnTo>
                <a:lnTo>
                  <a:pt x="25774" y="15540"/>
                </a:lnTo>
                <a:lnTo>
                  <a:pt x="26170" y="15594"/>
                </a:lnTo>
                <a:lnTo>
                  <a:pt x="26566" y="15648"/>
                </a:lnTo>
                <a:lnTo>
                  <a:pt x="26961" y="15684"/>
                </a:lnTo>
                <a:lnTo>
                  <a:pt x="27357" y="15702"/>
                </a:lnTo>
                <a:lnTo>
                  <a:pt x="27753" y="15702"/>
                </a:lnTo>
                <a:lnTo>
                  <a:pt x="28148" y="15684"/>
                </a:lnTo>
                <a:lnTo>
                  <a:pt x="28544" y="15666"/>
                </a:lnTo>
                <a:lnTo>
                  <a:pt x="28940" y="15630"/>
                </a:lnTo>
                <a:lnTo>
                  <a:pt x="29335" y="15576"/>
                </a:lnTo>
                <a:lnTo>
                  <a:pt x="29713" y="15504"/>
                </a:lnTo>
                <a:lnTo>
                  <a:pt x="30109" y="15414"/>
                </a:lnTo>
                <a:lnTo>
                  <a:pt x="30486" y="15306"/>
                </a:lnTo>
                <a:lnTo>
                  <a:pt x="30864" y="15198"/>
                </a:lnTo>
                <a:lnTo>
                  <a:pt x="31242" y="15072"/>
                </a:lnTo>
                <a:lnTo>
                  <a:pt x="31601" y="14911"/>
                </a:lnTo>
                <a:lnTo>
                  <a:pt x="31961" y="14749"/>
                </a:lnTo>
                <a:lnTo>
                  <a:pt x="32321" y="14569"/>
                </a:lnTo>
                <a:lnTo>
                  <a:pt x="32663" y="14371"/>
                </a:lnTo>
                <a:lnTo>
                  <a:pt x="32986" y="14155"/>
                </a:lnTo>
                <a:lnTo>
                  <a:pt x="33256" y="13975"/>
                </a:lnTo>
                <a:lnTo>
                  <a:pt x="33526" y="13759"/>
                </a:lnTo>
                <a:lnTo>
                  <a:pt x="33796" y="13544"/>
                </a:lnTo>
                <a:lnTo>
                  <a:pt x="34048" y="13328"/>
                </a:lnTo>
                <a:lnTo>
                  <a:pt x="34281" y="13094"/>
                </a:lnTo>
                <a:lnTo>
                  <a:pt x="34533" y="12842"/>
                </a:lnTo>
                <a:lnTo>
                  <a:pt x="34983" y="12339"/>
                </a:lnTo>
                <a:lnTo>
                  <a:pt x="35396" y="11817"/>
                </a:lnTo>
                <a:lnTo>
                  <a:pt x="35810" y="11259"/>
                </a:lnTo>
                <a:lnTo>
                  <a:pt x="36188" y="10702"/>
                </a:lnTo>
                <a:lnTo>
                  <a:pt x="36548" y="10126"/>
                </a:lnTo>
                <a:lnTo>
                  <a:pt x="37285" y="8903"/>
                </a:lnTo>
                <a:lnTo>
                  <a:pt x="37645" y="8274"/>
                </a:lnTo>
                <a:lnTo>
                  <a:pt x="37986" y="7626"/>
                </a:lnTo>
                <a:lnTo>
                  <a:pt x="38292" y="6979"/>
                </a:lnTo>
                <a:lnTo>
                  <a:pt x="38436" y="6655"/>
                </a:lnTo>
                <a:lnTo>
                  <a:pt x="38562" y="6313"/>
                </a:lnTo>
                <a:lnTo>
                  <a:pt x="38670" y="5990"/>
                </a:lnTo>
                <a:lnTo>
                  <a:pt x="38760" y="5648"/>
                </a:lnTo>
                <a:lnTo>
                  <a:pt x="38850" y="5306"/>
                </a:lnTo>
                <a:lnTo>
                  <a:pt x="38904" y="4964"/>
                </a:lnTo>
                <a:lnTo>
                  <a:pt x="39281" y="5072"/>
                </a:lnTo>
                <a:lnTo>
                  <a:pt x="39659" y="5180"/>
                </a:lnTo>
                <a:lnTo>
                  <a:pt x="40145" y="5306"/>
                </a:lnTo>
                <a:lnTo>
                  <a:pt x="40648" y="5396"/>
                </a:lnTo>
                <a:lnTo>
                  <a:pt x="41152" y="5486"/>
                </a:lnTo>
                <a:lnTo>
                  <a:pt x="41655" y="5540"/>
                </a:lnTo>
                <a:lnTo>
                  <a:pt x="42159" y="5594"/>
                </a:lnTo>
                <a:lnTo>
                  <a:pt x="42663" y="5612"/>
                </a:lnTo>
                <a:lnTo>
                  <a:pt x="43166" y="5630"/>
                </a:lnTo>
                <a:lnTo>
                  <a:pt x="43688" y="5612"/>
                </a:lnTo>
                <a:lnTo>
                  <a:pt x="44227" y="5576"/>
                </a:lnTo>
                <a:lnTo>
                  <a:pt x="44785" y="5522"/>
                </a:lnTo>
                <a:lnTo>
                  <a:pt x="45324" y="5450"/>
                </a:lnTo>
                <a:lnTo>
                  <a:pt x="45882" y="5360"/>
                </a:lnTo>
                <a:lnTo>
                  <a:pt x="46422" y="5234"/>
                </a:lnTo>
                <a:lnTo>
                  <a:pt x="46961" y="5090"/>
                </a:lnTo>
                <a:lnTo>
                  <a:pt x="47483" y="4929"/>
                </a:lnTo>
                <a:lnTo>
                  <a:pt x="48004" y="4749"/>
                </a:lnTo>
                <a:lnTo>
                  <a:pt x="48472" y="4569"/>
                </a:lnTo>
                <a:lnTo>
                  <a:pt x="48922" y="4371"/>
                </a:lnTo>
                <a:lnTo>
                  <a:pt x="49371" y="4155"/>
                </a:lnTo>
                <a:lnTo>
                  <a:pt x="49821" y="3921"/>
                </a:lnTo>
                <a:lnTo>
                  <a:pt x="50253" y="3670"/>
                </a:lnTo>
                <a:lnTo>
                  <a:pt x="50666" y="3400"/>
                </a:lnTo>
                <a:lnTo>
                  <a:pt x="51080" y="3130"/>
                </a:lnTo>
                <a:lnTo>
                  <a:pt x="51476" y="2824"/>
                </a:lnTo>
                <a:lnTo>
                  <a:pt x="51871" y="2518"/>
                </a:lnTo>
                <a:lnTo>
                  <a:pt x="52249" y="2195"/>
                </a:lnTo>
                <a:lnTo>
                  <a:pt x="52627" y="1871"/>
                </a:lnTo>
                <a:lnTo>
                  <a:pt x="52986" y="1511"/>
                </a:lnTo>
                <a:lnTo>
                  <a:pt x="53328" y="1152"/>
                </a:lnTo>
                <a:lnTo>
                  <a:pt x="53652" y="774"/>
                </a:lnTo>
                <a:lnTo>
                  <a:pt x="53976" y="396"/>
                </a:lnTo>
                <a:lnTo>
                  <a:pt x="54281" y="0"/>
                </a:lnTo>
                <a:close/>
              </a:path>
            </a:pathLst>
          </a:custGeom>
          <a:solidFill>
            <a:schemeClr val="lt1"/>
          </a:solidFill>
          <a:ln>
            <a:noFill/>
          </a:ln>
          <a:effectLst>
            <a:outerShdw dist="47625" dir="21540000" algn="bl" rotWithShape="0">
              <a:schemeClr val="accent3">
                <a:alpha val="15000"/>
              </a:schemeClr>
            </a:outerShdw>
          </a:effectLst>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grpSp>
        <p:nvGrpSpPr>
          <p:cNvPr id="46" name="Google Shape;46;p3"/>
          <p:cNvGrpSpPr/>
          <p:nvPr/>
        </p:nvGrpSpPr>
        <p:grpSpPr>
          <a:xfrm rot="10800000">
            <a:off x="0" y="-16063"/>
            <a:ext cx="12192000" cy="1673979"/>
            <a:chOff x="0" y="3677077"/>
            <a:chExt cx="9144000" cy="1607740"/>
          </a:xfrm>
        </p:grpSpPr>
        <p:sp>
          <p:nvSpPr>
            <p:cNvPr id="47" name="Google Shape;47;p3"/>
            <p:cNvSpPr/>
            <p:nvPr/>
          </p:nvSpPr>
          <p:spPr>
            <a:xfrm rot="5400000">
              <a:off x="6234785" y="2375520"/>
              <a:ext cx="1287643" cy="4530787"/>
            </a:xfrm>
            <a:custGeom>
              <a:avLst/>
              <a:gdLst/>
              <a:ahLst/>
              <a:cxnLst/>
              <a:rect l="l" t="t" r="r" b="b"/>
              <a:pathLst>
                <a:path w="28041" h="64839" extrusionOk="0">
                  <a:moveTo>
                    <a:pt x="540" y="1"/>
                  </a:moveTo>
                  <a:lnTo>
                    <a:pt x="342" y="810"/>
                  </a:lnTo>
                  <a:lnTo>
                    <a:pt x="199" y="1638"/>
                  </a:lnTo>
                  <a:lnTo>
                    <a:pt x="91" y="2447"/>
                  </a:lnTo>
                  <a:lnTo>
                    <a:pt x="19" y="3274"/>
                  </a:lnTo>
                  <a:lnTo>
                    <a:pt x="1" y="4120"/>
                  </a:lnTo>
                  <a:lnTo>
                    <a:pt x="19" y="4947"/>
                  </a:lnTo>
                  <a:lnTo>
                    <a:pt x="37" y="5361"/>
                  </a:lnTo>
                  <a:lnTo>
                    <a:pt x="73" y="5774"/>
                  </a:lnTo>
                  <a:lnTo>
                    <a:pt x="109" y="6188"/>
                  </a:lnTo>
                  <a:lnTo>
                    <a:pt x="181" y="6602"/>
                  </a:lnTo>
                  <a:lnTo>
                    <a:pt x="271" y="7177"/>
                  </a:lnTo>
                  <a:lnTo>
                    <a:pt x="396" y="7771"/>
                  </a:lnTo>
                  <a:lnTo>
                    <a:pt x="540" y="8346"/>
                  </a:lnTo>
                  <a:lnTo>
                    <a:pt x="702" y="8904"/>
                  </a:lnTo>
                  <a:lnTo>
                    <a:pt x="900" y="9479"/>
                  </a:lnTo>
                  <a:lnTo>
                    <a:pt x="1098" y="10037"/>
                  </a:lnTo>
                  <a:lnTo>
                    <a:pt x="1332" y="10576"/>
                  </a:lnTo>
                  <a:lnTo>
                    <a:pt x="1583" y="11116"/>
                  </a:lnTo>
                  <a:lnTo>
                    <a:pt x="1835" y="11656"/>
                  </a:lnTo>
                  <a:lnTo>
                    <a:pt x="2123" y="12177"/>
                  </a:lnTo>
                  <a:lnTo>
                    <a:pt x="2429" y="12681"/>
                  </a:lnTo>
                  <a:lnTo>
                    <a:pt x="2735" y="13184"/>
                  </a:lnTo>
                  <a:lnTo>
                    <a:pt x="3076" y="13670"/>
                  </a:lnTo>
                  <a:lnTo>
                    <a:pt x="3436" y="14156"/>
                  </a:lnTo>
                  <a:lnTo>
                    <a:pt x="3796" y="14623"/>
                  </a:lnTo>
                  <a:lnTo>
                    <a:pt x="4173" y="15073"/>
                  </a:lnTo>
                  <a:lnTo>
                    <a:pt x="4569" y="15522"/>
                  </a:lnTo>
                  <a:lnTo>
                    <a:pt x="4983" y="15954"/>
                  </a:lnTo>
                  <a:lnTo>
                    <a:pt x="5414" y="16368"/>
                  </a:lnTo>
                  <a:lnTo>
                    <a:pt x="5846" y="16763"/>
                  </a:lnTo>
                  <a:lnTo>
                    <a:pt x="6314" y="17141"/>
                  </a:lnTo>
                  <a:lnTo>
                    <a:pt x="6781" y="17519"/>
                  </a:lnTo>
                  <a:lnTo>
                    <a:pt x="7249" y="17861"/>
                  </a:lnTo>
                  <a:lnTo>
                    <a:pt x="7735" y="18202"/>
                  </a:lnTo>
                  <a:lnTo>
                    <a:pt x="8238" y="18526"/>
                  </a:lnTo>
                  <a:lnTo>
                    <a:pt x="8760" y="18814"/>
                  </a:lnTo>
                  <a:lnTo>
                    <a:pt x="9281" y="19102"/>
                  </a:lnTo>
                  <a:lnTo>
                    <a:pt x="9803" y="19371"/>
                  </a:lnTo>
                  <a:lnTo>
                    <a:pt x="10342" y="19605"/>
                  </a:lnTo>
                  <a:lnTo>
                    <a:pt x="10900" y="19821"/>
                  </a:lnTo>
                  <a:lnTo>
                    <a:pt x="11458" y="20037"/>
                  </a:lnTo>
                  <a:lnTo>
                    <a:pt x="12015" y="20217"/>
                  </a:lnTo>
                  <a:lnTo>
                    <a:pt x="11817" y="20558"/>
                  </a:lnTo>
                  <a:lnTo>
                    <a:pt x="11637" y="20918"/>
                  </a:lnTo>
                  <a:lnTo>
                    <a:pt x="11458" y="21278"/>
                  </a:lnTo>
                  <a:lnTo>
                    <a:pt x="11296" y="21638"/>
                  </a:lnTo>
                  <a:lnTo>
                    <a:pt x="11152" y="22015"/>
                  </a:lnTo>
                  <a:lnTo>
                    <a:pt x="11026" y="22393"/>
                  </a:lnTo>
                  <a:lnTo>
                    <a:pt x="10900" y="22771"/>
                  </a:lnTo>
                  <a:lnTo>
                    <a:pt x="10792" y="23148"/>
                  </a:lnTo>
                  <a:lnTo>
                    <a:pt x="10702" y="23526"/>
                  </a:lnTo>
                  <a:lnTo>
                    <a:pt x="10612" y="23922"/>
                  </a:lnTo>
                  <a:lnTo>
                    <a:pt x="10540" y="24317"/>
                  </a:lnTo>
                  <a:lnTo>
                    <a:pt x="10468" y="24713"/>
                  </a:lnTo>
                  <a:lnTo>
                    <a:pt x="10432" y="25109"/>
                  </a:lnTo>
                  <a:lnTo>
                    <a:pt x="10396" y="25504"/>
                  </a:lnTo>
                  <a:lnTo>
                    <a:pt x="10360" y="25900"/>
                  </a:lnTo>
                  <a:lnTo>
                    <a:pt x="10342" y="26296"/>
                  </a:lnTo>
                  <a:lnTo>
                    <a:pt x="10342" y="27105"/>
                  </a:lnTo>
                  <a:lnTo>
                    <a:pt x="10396" y="27915"/>
                  </a:lnTo>
                  <a:lnTo>
                    <a:pt x="10468" y="28706"/>
                  </a:lnTo>
                  <a:lnTo>
                    <a:pt x="10594" y="29515"/>
                  </a:lnTo>
                  <a:lnTo>
                    <a:pt x="10738" y="30307"/>
                  </a:lnTo>
                  <a:lnTo>
                    <a:pt x="10936" y="31098"/>
                  </a:lnTo>
                  <a:lnTo>
                    <a:pt x="11152" y="31889"/>
                  </a:lnTo>
                  <a:lnTo>
                    <a:pt x="11404" y="32663"/>
                  </a:lnTo>
                  <a:lnTo>
                    <a:pt x="11547" y="33040"/>
                  </a:lnTo>
                  <a:lnTo>
                    <a:pt x="11709" y="33418"/>
                  </a:lnTo>
                  <a:lnTo>
                    <a:pt x="11871" y="33778"/>
                  </a:lnTo>
                  <a:lnTo>
                    <a:pt x="12033" y="34156"/>
                  </a:lnTo>
                  <a:lnTo>
                    <a:pt x="12213" y="34515"/>
                  </a:lnTo>
                  <a:lnTo>
                    <a:pt x="12411" y="34875"/>
                  </a:lnTo>
                  <a:lnTo>
                    <a:pt x="12609" y="35217"/>
                  </a:lnTo>
                  <a:lnTo>
                    <a:pt x="12824" y="35558"/>
                  </a:lnTo>
                  <a:lnTo>
                    <a:pt x="13040" y="35900"/>
                  </a:lnTo>
                  <a:lnTo>
                    <a:pt x="13274" y="36242"/>
                  </a:lnTo>
                  <a:lnTo>
                    <a:pt x="13508" y="36566"/>
                  </a:lnTo>
                  <a:lnTo>
                    <a:pt x="13760" y="36889"/>
                  </a:lnTo>
                  <a:lnTo>
                    <a:pt x="14281" y="37501"/>
                  </a:lnTo>
                  <a:lnTo>
                    <a:pt x="14821" y="38094"/>
                  </a:lnTo>
                  <a:lnTo>
                    <a:pt x="15414" y="38652"/>
                  </a:lnTo>
                  <a:lnTo>
                    <a:pt x="15702" y="38922"/>
                  </a:lnTo>
                  <a:lnTo>
                    <a:pt x="16026" y="39191"/>
                  </a:lnTo>
                  <a:lnTo>
                    <a:pt x="16332" y="39443"/>
                  </a:lnTo>
                  <a:lnTo>
                    <a:pt x="16655" y="39677"/>
                  </a:lnTo>
                  <a:lnTo>
                    <a:pt x="16979" y="39929"/>
                  </a:lnTo>
                  <a:lnTo>
                    <a:pt x="17321" y="40145"/>
                  </a:lnTo>
                  <a:lnTo>
                    <a:pt x="17663" y="40361"/>
                  </a:lnTo>
                  <a:lnTo>
                    <a:pt x="18004" y="40576"/>
                  </a:lnTo>
                  <a:lnTo>
                    <a:pt x="18364" y="40774"/>
                  </a:lnTo>
                  <a:lnTo>
                    <a:pt x="18724" y="40954"/>
                  </a:lnTo>
                  <a:lnTo>
                    <a:pt x="19083" y="41134"/>
                  </a:lnTo>
                  <a:lnTo>
                    <a:pt x="19461" y="41296"/>
                  </a:lnTo>
                  <a:lnTo>
                    <a:pt x="19821" y="41458"/>
                  </a:lnTo>
                  <a:lnTo>
                    <a:pt x="20199" y="41602"/>
                  </a:lnTo>
                  <a:lnTo>
                    <a:pt x="20019" y="42159"/>
                  </a:lnTo>
                  <a:lnTo>
                    <a:pt x="19839" y="42717"/>
                  </a:lnTo>
                  <a:lnTo>
                    <a:pt x="19677" y="43274"/>
                  </a:lnTo>
                  <a:lnTo>
                    <a:pt x="19533" y="43832"/>
                  </a:lnTo>
                  <a:lnTo>
                    <a:pt x="19407" y="44389"/>
                  </a:lnTo>
                  <a:lnTo>
                    <a:pt x="19281" y="44965"/>
                  </a:lnTo>
                  <a:lnTo>
                    <a:pt x="19155" y="45540"/>
                  </a:lnTo>
                  <a:lnTo>
                    <a:pt x="19065" y="46098"/>
                  </a:lnTo>
                  <a:lnTo>
                    <a:pt x="18940" y="46997"/>
                  </a:lnTo>
                  <a:lnTo>
                    <a:pt x="18850" y="47879"/>
                  </a:lnTo>
                  <a:lnTo>
                    <a:pt x="18778" y="48778"/>
                  </a:lnTo>
                  <a:lnTo>
                    <a:pt x="18760" y="49659"/>
                  </a:lnTo>
                  <a:lnTo>
                    <a:pt x="18778" y="50522"/>
                  </a:lnTo>
                  <a:lnTo>
                    <a:pt x="18814" y="51368"/>
                  </a:lnTo>
                  <a:lnTo>
                    <a:pt x="18904" y="52213"/>
                  </a:lnTo>
                  <a:lnTo>
                    <a:pt x="19012" y="53058"/>
                  </a:lnTo>
                  <a:lnTo>
                    <a:pt x="19173" y="53886"/>
                  </a:lnTo>
                  <a:lnTo>
                    <a:pt x="19371" y="54713"/>
                  </a:lnTo>
                  <a:lnTo>
                    <a:pt x="19605" y="55522"/>
                  </a:lnTo>
                  <a:lnTo>
                    <a:pt x="19749" y="55936"/>
                  </a:lnTo>
                  <a:lnTo>
                    <a:pt x="19893" y="56332"/>
                  </a:lnTo>
                  <a:lnTo>
                    <a:pt x="20163" y="57033"/>
                  </a:lnTo>
                  <a:lnTo>
                    <a:pt x="20486" y="57735"/>
                  </a:lnTo>
                  <a:lnTo>
                    <a:pt x="20846" y="58400"/>
                  </a:lnTo>
                  <a:lnTo>
                    <a:pt x="21224" y="59066"/>
                  </a:lnTo>
                  <a:lnTo>
                    <a:pt x="21655" y="59695"/>
                  </a:lnTo>
                  <a:lnTo>
                    <a:pt x="22105" y="60325"/>
                  </a:lnTo>
                  <a:lnTo>
                    <a:pt x="22591" y="60918"/>
                  </a:lnTo>
                  <a:lnTo>
                    <a:pt x="23094" y="61476"/>
                  </a:lnTo>
                  <a:lnTo>
                    <a:pt x="23634" y="62015"/>
                  </a:lnTo>
                  <a:lnTo>
                    <a:pt x="24191" y="62519"/>
                  </a:lnTo>
                  <a:lnTo>
                    <a:pt x="24785" y="63004"/>
                  </a:lnTo>
                  <a:lnTo>
                    <a:pt x="25396" y="63454"/>
                  </a:lnTo>
                  <a:lnTo>
                    <a:pt x="26026" y="63850"/>
                  </a:lnTo>
                  <a:lnTo>
                    <a:pt x="26350" y="64048"/>
                  </a:lnTo>
                  <a:lnTo>
                    <a:pt x="26673" y="64227"/>
                  </a:lnTo>
                  <a:lnTo>
                    <a:pt x="27015" y="64389"/>
                  </a:lnTo>
                  <a:lnTo>
                    <a:pt x="27357" y="64551"/>
                  </a:lnTo>
                  <a:lnTo>
                    <a:pt x="27699" y="64713"/>
                  </a:lnTo>
                  <a:lnTo>
                    <a:pt x="28040" y="64839"/>
                  </a:lnTo>
                  <a:lnTo>
                    <a:pt x="28040" y="1"/>
                  </a:lnTo>
                  <a:close/>
                </a:path>
              </a:pathLst>
            </a:custGeom>
            <a:solidFill>
              <a:schemeClr val="lt1"/>
            </a:solidFill>
            <a:ln>
              <a:noFill/>
            </a:ln>
            <a:effectLst>
              <a:outerShdw dist="57150" dir="5400000" algn="bl" rotWithShape="0">
                <a:schemeClr val="accent3">
                  <a:alpha val="15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8" name="Google Shape;48;p3"/>
            <p:cNvSpPr/>
            <p:nvPr/>
          </p:nvSpPr>
          <p:spPr>
            <a:xfrm>
              <a:off x="0" y="3677077"/>
              <a:ext cx="4489403" cy="1607740"/>
            </a:xfrm>
            <a:custGeom>
              <a:avLst/>
              <a:gdLst/>
              <a:ahLst/>
              <a:cxnLst/>
              <a:rect l="l" t="t" r="r" b="b"/>
              <a:pathLst>
                <a:path w="71385" h="39641" extrusionOk="0">
                  <a:moveTo>
                    <a:pt x="0" y="0"/>
                  </a:moveTo>
                  <a:lnTo>
                    <a:pt x="0" y="39641"/>
                  </a:lnTo>
                  <a:lnTo>
                    <a:pt x="71385" y="39641"/>
                  </a:lnTo>
                  <a:lnTo>
                    <a:pt x="70971" y="39119"/>
                  </a:lnTo>
                  <a:lnTo>
                    <a:pt x="70558" y="38615"/>
                  </a:lnTo>
                  <a:lnTo>
                    <a:pt x="70126" y="38130"/>
                  </a:lnTo>
                  <a:lnTo>
                    <a:pt x="69676" y="37644"/>
                  </a:lnTo>
                  <a:lnTo>
                    <a:pt x="69209" y="37195"/>
                  </a:lnTo>
                  <a:lnTo>
                    <a:pt x="68723" y="36763"/>
                  </a:lnTo>
                  <a:lnTo>
                    <a:pt x="68220" y="36331"/>
                  </a:lnTo>
                  <a:lnTo>
                    <a:pt x="67698" y="35918"/>
                  </a:lnTo>
                  <a:lnTo>
                    <a:pt x="67176" y="35540"/>
                  </a:lnTo>
                  <a:lnTo>
                    <a:pt x="66637" y="35162"/>
                  </a:lnTo>
                  <a:lnTo>
                    <a:pt x="66079" y="34820"/>
                  </a:lnTo>
                  <a:lnTo>
                    <a:pt x="65522" y="34497"/>
                  </a:lnTo>
                  <a:lnTo>
                    <a:pt x="64928" y="34191"/>
                  </a:lnTo>
                  <a:lnTo>
                    <a:pt x="64353" y="33903"/>
                  </a:lnTo>
                  <a:lnTo>
                    <a:pt x="63741" y="33633"/>
                  </a:lnTo>
                  <a:lnTo>
                    <a:pt x="63148" y="33400"/>
                  </a:lnTo>
                  <a:lnTo>
                    <a:pt x="62446" y="33148"/>
                  </a:lnTo>
                  <a:lnTo>
                    <a:pt x="61763" y="32932"/>
                  </a:lnTo>
                  <a:lnTo>
                    <a:pt x="61043" y="32752"/>
                  </a:lnTo>
                  <a:lnTo>
                    <a:pt x="60342" y="32590"/>
                  </a:lnTo>
                  <a:lnTo>
                    <a:pt x="59622" y="32464"/>
                  </a:lnTo>
                  <a:lnTo>
                    <a:pt x="58903" y="32374"/>
                  </a:lnTo>
                  <a:lnTo>
                    <a:pt x="58166" y="32302"/>
                  </a:lnTo>
                  <a:lnTo>
                    <a:pt x="57446" y="32267"/>
                  </a:lnTo>
                  <a:lnTo>
                    <a:pt x="56781" y="32249"/>
                  </a:lnTo>
                  <a:lnTo>
                    <a:pt x="56115" y="32249"/>
                  </a:lnTo>
                  <a:lnTo>
                    <a:pt x="55432" y="32284"/>
                  </a:lnTo>
                  <a:lnTo>
                    <a:pt x="54766" y="32356"/>
                  </a:lnTo>
                  <a:lnTo>
                    <a:pt x="54119" y="32428"/>
                  </a:lnTo>
                  <a:lnTo>
                    <a:pt x="53453" y="32536"/>
                  </a:lnTo>
                  <a:lnTo>
                    <a:pt x="52806" y="32680"/>
                  </a:lnTo>
                  <a:lnTo>
                    <a:pt x="52140" y="32842"/>
                  </a:lnTo>
                  <a:lnTo>
                    <a:pt x="51655" y="32968"/>
                  </a:lnTo>
                  <a:lnTo>
                    <a:pt x="51169" y="33112"/>
                  </a:lnTo>
                  <a:lnTo>
                    <a:pt x="51079" y="32662"/>
                  </a:lnTo>
                  <a:lnTo>
                    <a:pt x="50989" y="32213"/>
                  </a:lnTo>
                  <a:lnTo>
                    <a:pt x="50863" y="31781"/>
                  </a:lnTo>
                  <a:lnTo>
                    <a:pt x="50702" y="31331"/>
                  </a:lnTo>
                  <a:lnTo>
                    <a:pt x="50540" y="30900"/>
                  </a:lnTo>
                  <a:lnTo>
                    <a:pt x="50360" y="30468"/>
                  </a:lnTo>
                  <a:lnTo>
                    <a:pt x="50162" y="30036"/>
                  </a:lnTo>
                  <a:lnTo>
                    <a:pt x="49964" y="29605"/>
                  </a:lnTo>
                  <a:lnTo>
                    <a:pt x="49515" y="28759"/>
                  </a:lnTo>
                  <a:lnTo>
                    <a:pt x="49029" y="27932"/>
                  </a:lnTo>
                  <a:lnTo>
                    <a:pt x="48058" y="26331"/>
                  </a:lnTo>
                  <a:lnTo>
                    <a:pt x="47590" y="25576"/>
                  </a:lnTo>
                  <a:lnTo>
                    <a:pt x="47086" y="24838"/>
                  </a:lnTo>
                  <a:lnTo>
                    <a:pt x="46565" y="24119"/>
                  </a:lnTo>
                  <a:lnTo>
                    <a:pt x="46295" y="23759"/>
                  </a:lnTo>
                  <a:lnTo>
                    <a:pt x="46007" y="23418"/>
                  </a:lnTo>
                  <a:lnTo>
                    <a:pt x="45702" y="23076"/>
                  </a:lnTo>
                  <a:lnTo>
                    <a:pt x="45414" y="22752"/>
                  </a:lnTo>
                  <a:lnTo>
                    <a:pt x="45090" y="22428"/>
                  </a:lnTo>
                  <a:lnTo>
                    <a:pt x="44766" y="22123"/>
                  </a:lnTo>
                  <a:lnTo>
                    <a:pt x="44443" y="21835"/>
                  </a:lnTo>
                  <a:lnTo>
                    <a:pt x="44101" y="21547"/>
                  </a:lnTo>
                  <a:lnTo>
                    <a:pt x="43741" y="21277"/>
                  </a:lnTo>
                  <a:lnTo>
                    <a:pt x="43381" y="21026"/>
                  </a:lnTo>
                  <a:lnTo>
                    <a:pt x="42950" y="20738"/>
                  </a:lnTo>
                  <a:lnTo>
                    <a:pt x="42500" y="20486"/>
                  </a:lnTo>
                  <a:lnTo>
                    <a:pt x="42033" y="20234"/>
                  </a:lnTo>
                  <a:lnTo>
                    <a:pt x="41565" y="20018"/>
                  </a:lnTo>
                  <a:lnTo>
                    <a:pt x="41079" y="19838"/>
                  </a:lnTo>
                  <a:lnTo>
                    <a:pt x="40594" y="19659"/>
                  </a:lnTo>
                  <a:lnTo>
                    <a:pt x="40090" y="19497"/>
                  </a:lnTo>
                  <a:lnTo>
                    <a:pt x="39586" y="19371"/>
                  </a:lnTo>
                  <a:lnTo>
                    <a:pt x="39083" y="19263"/>
                  </a:lnTo>
                  <a:lnTo>
                    <a:pt x="38579" y="19173"/>
                  </a:lnTo>
                  <a:lnTo>
                    <a:pt x="38058" y="19101"/>
                  </a:lnTo>
                  <a:lnTo>
                    <a:pt x="37536" y="19047"/>
                  </a:lnTo>
                  <a:lnTo>
                    <a:pt x="37015" y="19011"/>
                  </a:lnTo>
                  <a:lnTo>
                    <a:pt x="36493" y="18993"/>
                  </a:lnTo>
                  <a:lnTo>
                    <a:pt x="35971" y="19011"/>
                  </a:lnTo>
                  <a:lnTo>
                    <a:pt x="35450" y="19029"/>
                  </a:lnTo>
                  <a:lnTo>
                    <a:pt x="34928" y="19065"/>
                  </a:lnTo>
                  <a:lnTo>
                    <a:pt x="34407" y="19119"/>
                  </a:lnTo>
                  <a:lnTo>
                    <a:pt x="33903" y="19209"/>
                  </a:lnTo>
                  <a:lnTo>
                    <a:pt x="33381" y="19299"/>
                  </a:lnTo>
                  <a:lnTo>
                    <a:pt x="32878" y="19389"/>
                  </a:lnTo>
                  <a:lnTo>
                    <a:pt x="32374" y="19515"/>
                  </a:lnTo>
                  <a:lnTo>
                    <a:pt x="31871" y="19659"/>
                  </a:lnTo>
                  <a:lnTo>
                    <a:pt x="31367" y="19803"/>
                  </a:lnTo>
                  <a:lnTo>
                    <a:pt x="30881" y="19964"/>
                  </a:lnTo>
                  <a:lnTo>
                    <a:pt x="30378" y="20126"/>
                  </a:lnTo>
                  <a:lnTo>
                    <a:pt x="29892" y="20324"/>
                  </a:lnTo>
                  <a:lnTo>
                    <a:pt x="29407" y="20522"/>
                  </a:lnTo>
                  <a:lnTo>
                    <a:pt x="28939" y="20720"/>
                  </a:lnTo>
                  <a:lnTo>
                    <a:pt x="28453" y="20936"/>
                  </a:lnTo>
                  <a:lnTo>
                    <a:pt x="27518" y="21403"/>
                  </a:lnTo>
                  <a:lnTo>
                    <a:pt x="27446" y="21026"/>
                  </a:lnTo>
                  <a:lnTo>
                    <a:pt x="27356" y="20648"/>
                  </a:lnTo>
                  <a:lnTo>
                    <a:pt x="27248" y="20288"/>
                  </a:lnTo>
                  <a:lnTo>
                    <a:pt x="27122" y="19946"/>
                  </a:lnTo>
                  <a:lnTo>
                    <a:pt x="26979" y="19605"/>
                  </a:lnTo>
                  <a:lnTo>
                    <a:pt x="26817" y="19263"/>
                  </a:lnTo>
                  <a:lnTo>
                    <a:pt x="26655" y="18939"/>
                  </a:lnTo>
                  <a:lnTo>
                    <a:pt x="26457" y="18633"/>
                  </a:lnTo>
                  <a:lnTo>
                    <a:pt x="26259" y="18328"/>
                  </a:lnTo>
                  <a:lnTo>
                    <a:pt x="26043" y="18040"/>
                  </a:lnTo>
                  <a:lnTo>
                    <a:pt x="25810" y="17752"/>
                  </a:lnTo>
                  <a:lnTo>
                    <a:pt x="25558" y="17482"/>
                  </a:lnTo>
                  <a:lnTo>
                    <a:pt x="25288" y="17231"/>
                  </a:lnTo>
                  <a:lnTo>
                    <a:pt x="25000" y="16997"/>
                  </a:lnTo>
                  <a:lnTo>
                    <a:pt x="24694" y="16763"/>
                  </a:lnTo>
                  <a:lnTo>
                    <a:pt x="24389" y="16547"/>
                  </a:lnTo>
                  <a:lnTo>
                    <a:pt x="24047" y="16349"/>
                  </a:lnTo>
                  <a:lnTo>
                    <a:pt x="23705" y="16169"/>
                  </a:lnTo>
                  <a:lnTo>
                    <a:pt x="23364" y="16008"/>
                  </a:lnTo>
                  <a:lnTo>
                    <a:pt x="23004" y="15864"/>
                  </a:lnTo>
                  <a:lnTo>
                    <a:pt x="22644" y="15738"/>
                  </a:lnTo>
                  <a:lnTo>
                    <a:pt x="22284" y="15630"/>
                  </a:lnTo>
                  <a:lnTo>
                    <a:pt x="21907" y="15540"/>
                  </a:lnTo>
                  <a:lnTo>
                    <a:pt x="21529" y="15468"/>
                  </a:lnTo>
                  <a:lnTo>
                    <a:pt x="21151" y="15414"/>
                  </a:lnTo>
                  <a:lnTo>
                    <a:pt x="20756" y="15378"/>
                  </a:lnTo>
                  <a:lnTo>
                    <a:pt x="20378" y="15360"/>
                  </a:lnTo>
                  <a:lnTo>
                    <a:pt x="19982" y="15378"/>
                  </a:lnTo>
                  <a:lnTo>
                    <a:pt x="19605" y="15396"/>
                  </a:lnTo>
                  <a:lnTo>
                    <a:pt x="19227" y="15432"/>
                  </a:lnTo>
                  <a:lnTo>
                    <a:pt x="18849" y="15504"/>
                  </a:lnTo>
                  <a:lnTo>
                    <a:pt x="18471" y="15594"/>
                  </a:lnTo>
                  <a:lnTo>
                    <a:pt x="17914" y="14515"/>
                  </a:lnTo>
                  <a:lnTo>
                    <a:pt x="17338" y="13454"/>
                  </a:lnTo>
                  <a:lnTo>
                    <a:pt x="17033" y="12950"/>
                  </a:lnTo>
                  <a:lnTo>
                    <a:pt x="16709" y="12428"/>
                  </a:lnTo>
                  <a:lnTo>
                    <a:pt x="16385" y="11925"/>
                  </a:lnTo>
                  <a:lnTo>
                    <a:pt x="16043" y="11421"/>
                  </a:lnTo>
                  <a:lnTo>
                    <a:pt x="15702" y="10918"/>
                  </a:lnTo>
                  <a:lnTo>
                    <a:pt x="15342" y="10432"/>
                  </a:lnTo>
                  <a:lnTo>
                    <a:pt x="14982" y="9946"/>
                  </a:lnTo>
                  <a:lnTo>
                    <a:pt x="14605" y="9461"/>
                  </a:lnTo>
                  <a:lnTo>
                    <a:pt x="14227" y="8993"/>
                  </a:lnTo>
                  <a:lnTo>
                    <a:pt x="13831" y="8526"/>
                  </a:lnTo>
                  <a:lnTo>
                    <a:pt x="13435" y="8076"/>
                  </a:lnTo>
                  <a:lnTo>
                    <a:pt x="13022" y="7626"/>
                  </a:lnTo>
                  <a:lnTo>
                    <a:pt x="12590" y="7195"/>
                  </a:lnTo>
                  <a:lnTo>
                    <a:pt x="12176" y="6763"/>
                  </a:lnTo>
                  <a:lnTo>
                    <a:pt x="11745" y="6331"/>
                  </a:lnTo>
                  <a:lnTo>
                    <a:pt x="11295" y="5936"/>
                  </a:lnTo>
                  <a:lnTo>
                    <a:pt x="10846" y="5540"/>
                  </a:lnTo>
                  <a:lnTo>
                    <a:pt x="10378" y="5144"/>
                  </a:lnTo>
                  <a:lnTo>
                    <a:pt x="9910" y="4767"/>
                  </a:lnTo>
                  <a:lnTo>
                    <a:pt x="9443" y="4407"/>
                  </a:lnTo>
                  <a:lnTo>
                    <a:pt x="8957" y="4047"/>
                  </a:lnTo>
                  <a:lnTo>
                    <a:pt x="8453" y="3705"/>
                  </a:lnTo>
                  <a:lnTo>
                    <a:pt x="7950" y="3364"/>
                  </a:lnTo>
                  <a:lnTo>
                    <a:pt x="7446" y="3058"/>
                  </a:lnTo>
                  <a:lnTo>
                    <a:pt x="6943" y="2752"/>
                  </a:lnTo>
                  <a:lnTo>
                    <a:pt x="6403" y="2446"/>
                  </a:lnTo>
                  <a:lnTo>
                    <a:pt x="5882" y="2177"/>
                  </a:lnTo>
                  <a:lnTo>
                    <a:pt x="5342" y="1907"/>
                  </a:lnTo>
                  <a:lnTo>
                    <a:pt x="4694" y="1601"/>
                  </a:lnTo>
                  <a:lnTo>
                    <a:pt x="4047" y="1331"/>
                  </a:lnTo>
                  <a:lnTo>
                    <a:pt x="3382" y="1062"/>
                  </a:lnTo>
                  <a:lnTo>
                    <a:pt x="2716" y="810"/>
                  </a:lnTo>
                  <a:lnTo>
                    <a:pt x="2051" y="576"/>
                  </a:lnTo>
                  <a:lnTo>
                    <a:pt x="1367" y="378"/>
                  </a:lnTo>
                  <a:lnTo>
                    <a:pt x="684" y="180"/>
                  </a:lnTo>
                  <a:lnTo>
                    <a:pt x="0" y="0"/>
                  </a:lnTo>
                  <a:close/>
                </a:path>
              </a:pathLst>
            </a:custGeom>
            <a:solidFill>
              <a:schemeClr val="lt1"/>
            </a:solidFill>
            <a:ln>
              <a:noFill/>
            </a:ln>
            <a:effectLst>
              <a:outerShdw dist="57150" dir="5400000" algn="bl" rotWithShape="0">
                <a:schemeClr val="accent3">
                  <a:alpha val="15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49" name="Google Shape;49;p3"/>
          <p:cNvGrpSpPr/>
          <p:nvPr/>
        </p:nvGrpSpPr>
        <p:grpSpPr>
          <a:xfrm>
            <a:off x="10954900" y="1694151"/>
            <a:ext cx="546000" cy="617833"/>
            <a:chOff x="156150" y="2997438"/>
            <a:chExt cx="409500" cy="463375"/>
          </a:xfrm>
        </p:grpSpPr>
        <p:sp>
          <p:nvSpPr>
            <p:cNvPr id="50" name="Google Shape;50;p3"/>
            <p:cNvSpPr/>
            <p:nvPr/>
          </p:nvSpPr>
          <p:spPr>
            <a:xfrm>
              <a:off x="156150" y="3334513"/>
              <a:ext cx="126300" cy="1263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1" name="Google Shape;51;p3"/>
            <p:cNvSpPr/>
            <p:nvPr/>
          </p:nvSpPr>
          <p:spPr>
            <a:xfrm>
              <a:off x="502650" y="2997438"/>
              <a:ext cx="63000" cy="63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52" name="Google Shape;52;p3"/>
          <p:cNvSpPr/>
          <p:nvPr/>
        </p:nvSpPr>
        <p:spPr>
          <a:xfrm rot="-5400000">
            <a:off x="10441317" y="2954984"/>
            <a:ext cx="168400" cy="168400"/>
          </a:xfrm>
          <a:prstGeom prst="ellipse">
            <a:avLst/>
          </a:prstGeom>
          <a:solidFill>
            <a:schemeClr val="l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grpSp>
        <p:nvGrpSpPr>
          <p:cNvPr id="53" name="Google Shape;53;p3"/>
          <p:cNvGrpSpPr/>
          <p:nvPr/>
        </p:nvGrpSpPr>
        <p:grpSpPr>
          <a:xfrm>
            <a:off x="1899800" y="1186152"/>
            <a:ext cx="546000" cy="617833"/>
            <a:chOff x="156150" y="2997438"/>
            <a:chExt cx="409500" cy="463375"/>
          </a:xfrm>
        </p:grpSpPr>
        <p:sp>
          <p:nvSpPr>
            <p:cNvPr id="54" name="Google Shape;54;p3"/>
            <p:cNvSpPr/>
            <p:nvPr/>
          </p:nvSpPr>
          <p:spPr>
            <a:xfrm>
              <a:off x="156150" y="3334513"/>
              <a:ext cx="126300" cy="1263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5" name="Google Shape;55;p3"/>
            <p:cNvSpPr/>
            <p:nvPr/>
          </p:nvSpPr>
          <p:spPr>
            <a:xfrm>
              <a:off x="502650" y="2997438"/>
              <a:ext cx="63000" cy="63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56" name="Google Shape;56;p3"/>
          <p:cNvSpPr/>
          <p:nvPr/>
        </p:nvSpPr>
        <p:spPr>
          <a:xfrm rot="-5400000">
            <a:off x="5183517" y="810467"/>
            <a:ext cx="168400" cy="168400"/>
          </a:xfrm>
          <a:prstGeom prst="ellipse">
            <a:avLst/>
          </a:prstGeom>
          <a:solidFill>
            <a:schemeClr val="l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grpSp>
        <p:nvGrpSpPr>
          <p:cNvPr id="57" name="Google Shape;57;p3"/>
          <p:cNvGrpSpPr/>
          <p:nvPr/>
        </p:nvGrpSpPr>
        <p:grpSpPr>
          <a:xfrm rot="-5400000">
            <a:off x="901184" y="3229385"/>
            <a:ext cx="546000" cy="617833"/>
            <a:chOff x="156150" y="2997438"/>
            <a:chExt cx="409500" cy="463375"/>
          </a:xfrm>
        </p:grpSpPr>
        <p:sp>
          <p:nvSpPr>
            <p:cNvPr id="58" name="Google Shape;58;p3"/>
            <p:cNvSpPr/>
            <p:nvPr/>
          </p:nvSpPr>
          <p:spPr>
            <a:xfrm>
              <a:off x="156150" y="3334513"/>
              <a:ext cx="126300" cy="1263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9" name="Google Shape;59;p3"/>
            <p:cNvSpPr/>
            <p:nvPr/>
          </p:nvSpPr>
          <p:spPr>
            <a:xfrm>
              <a:off x="502650" y="2997438"/>
              <a:ext cx="63000" cy="63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pic>
        <p:nvPicPr>
          <p:cNvPr id="22" name="Picture 21">
            <a:extLst>
              <a:ext uri="{FF2B5EF4-FFF2-40B4-BE49-F238E27FC236}">
                <a16:creationId xmlns:a16="http://schemas.microsoft.com/office/drawing/2014/main" id="{65E9EC89-78FA-4A9B-BF8B-5CB2BC301B23}"/>
              </a:ext>
            </a:extLst>
          </p:cNvPr>
          <p:cNvPicPr>
            <a:picLocks noChangeAspect="1"/>
          </p:cNvPicPr>
          <p:nvPr userDrawn="1"/>
        </p:nvPicPr>
        <p:blipFill>
          <a:blip r:embed="rId3"/>
          <a:stretch>
            <a:fillRect/>
          </a:stretch>
        </p:blipFill>
        <p:spPr>
          <a:xfrm>
            <a:off x="-69536733" y="-28989867"/>
            <a:ext cx="6858000" cy="6858000"/>
          </a:xfrm>
          <a:prstGeom prst="rect">
            <a:avLst/>
          </a:prstGeom>
        </p:spPr>
      </p:pic>
      <p:pic>
        <p:nvPicPr>
          <p:cNvPr id="23" name="Picture 22">
            <a:extLst>
              <a:ext uri="{FF2B5EF4-FFF2-40B4-BE49-F238E27FC236}">
                <a16:creationId xmlns:a16="http://schemas.microsoft.com/office/drawing/2014/main" id="{2AED74D2-DC7D-4871-9343-9887F7EF851C}"/>
              </a:ext>
            </a:extLst>
          </p:cNvPr>
          <p:cNvPicPr>
            <a:picLocks noChangeAspect="1"/>
          </p:cNvPicPr>
          <p:nvPr userDrawn="1"/>
        </p:nvPicPr>
        <p:blipFill>
          <a:blip r:embed="rId3"/>
          <a:stretch>
            <a:fillRect/>
          </a:stretch>
        </p:blipFill>
        <p:spPr>
          <a:xfrm>
            <a:off x="75412600" y="-32418867"/>
            <a:ext cx="6858000" cy="6858000"/>
          </a:xfrm>
          <a:prstGeom prst="rect">
            <a:avLst/>
          </a:prstGeom>
        </p:spPr>
      </p:pic>
      <p:pic>
        <p:nvPicPr>
          <p:cNvPr id="24" name="Picture 23">
            <a:extLst>
              <a:ext uri="{FF2B5EF4-FFF2-40B4-BE49-F238E27FC236}">
                <a16:creationId xmlns:a16="http://schemas.microsoft.com/office/drawing/2014/main" id="{01CE14A4-F604-4869-9119-E9B55BC87295}"/>
              </a:ext>
            </a:extLst>
          </p:cNvPr>
          <p:cNvPicPr>
            <a:picLocks noChangeAspect="1"/>
          </p:cNvPicPr>
          <p:nvPr userDrawn="1"/>
        </p:nvPicPr>
        <p:blipFill>
          <a:blip r:embed="rId3"/>
          <a:stretch>
            <a:fillRect/>
          </a:stretch>
        </p:blipFill>
        <p:spPr>
          <a:xfrm>
            <a:off x="77173667" y="23528867"/>
            <a:ext cx="6858000" cy="6858000"/>
          </a:xfrm>
          <a:prstGeom prst="rect">
            <a:avLst/>
          </a:prstGeom>
        </p:spPr>
      </p:pic>
      <p:pic>
        <p:nvPicPr>
          <p:cNvPr id="25" name="Picture 24">
            <a:extLst>
              <a:ext uri="{FF2B5EF4-FFF2-40B4-BE49-F238E27FC236}">
                <a16:creationId xmlns:a16="http://schemas.microsoft.com/office/drawing/2014/main" id="{032FBBD8-962B-40D3-9F7C-F384C49AA58F}"/>
              </a:ext>
            </a:extLst>
          </p:cNvPr>
          <p:cNvPicPr>
            <a:picLocks noChangeAspect="1"/>
          </p:cNvPicPr>
          <p:nvPr userDrawn="1"/>
        </p:nvPicPr>
        <p:blipFill>
          <a:blip r:embed="rId3"/>
          <a:stretch>
            <a:fillRect/>
          </a:stretch>
        </p:blipFill>
        <p:spPr>
          <a:xfrm>
            <a:off x="-67911133" y="23528867"/>
            <a:ext cx="6858000" cy="6858000"/>
          </a:xfrm>
          <a:prstGeom prst="rect">
            <a:avLst/>
          </a:prstGeom>
        </p:spPr>
      </p:pic>
      <p:pic>
        <p:nvPicPr>
          <p:cNvPr id="26" name="Picture 25">
            <a:extLst>
              <a:ext uri="{FF2B5EF4-FFF2-40B4-BE49-F238E27FC236}">
                <a16:creationId xmlns:a16="http://schemas.microsoft.com/office/drawing/2014/main" id="{A4B74FCB-15B9-4CEF-8C68-16164342E885}"/>
              </a:ext>
            </a:extLst>
          </p:cNvPr>
          <p:cNvPicPr>
            <a:picLocks noChangeAspect="1"/>
          </p:cNvPicPr>
          <p:nvPr userDrawn="1"/>
        </p:nvPicPr>
        <p:blipFill>
          <a:blip r:embed="rId3"/>
          <a:stretch>
            <a:fillRect/>
          </a:stretch>
        </p:blipFill>
        <p:spPr>
          <a:xfrm>
            <a:off x="78799267" y="76047600"/>
            <a:ext cx="6858000" cy="6858000"/>
          </a:xfrm>
          <a:prstGeom prst="rect">
            <a:avLst/>
          </a:prstGeom>
        </p:spPr>
      </p:pic>
    </p:spTree>
    <p:extLst>
      <p:ext uri="{BB962C8B-B14F-4D97-AF65-F5344CB8AC3E}">
        <p14:creationId xmlns:p14="http://schemas.microsoft.com/office/powerpoint/2010/main" val="411820013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503CBB4-3E12-1663-8AFD-9C665DF30D8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1DEA9745-1D28-F6C7-2439-A69C48EE9BF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F680DA3-CDA1-4E72-739C-2557342FB6C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547C4E5E-E116-4BB9-A57B-DB5DD34154F7}" type="datetimeFigureOut">
              <a:rPr lang="en-US" smtClean="0"/>
              <a:t>03/01/2025</a:t>
            </a:fld>
            <a:endParaRPr lang="en-US"/>
          </a:p>
        </p:txBody>
      </p:sp>
      <p:sp>
        <p:nvSpPr>
          <p:cNvPr id="5" name="Footer Placeholder 4">
            <a:extLst>
              <a:ext uri="{FF2B5EF4-FFF2-40B4-BE49-F238E27FC236}">
                <a16:creationId xmlns:a16="http://schemas.microsoft.com/office/drawing/2014/main" id="{938E1E9D-27C3-ED67-58F1-88869BBE286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463C9C0E-CE0F-C5EC-4595-7FF7D2C02EF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DA582BD9-6054-4D8B-8BF8-E9B25E4E1ECD}" type="slidenum">
              <a:rPr lang="en-US" smtClean="0"/>
              <a:t>‹#›</a:t>
            </a:fld>
            <a:endParaRPr lang="en-US"/>
          </a:p>
        </p:txBody>
      </p:sp>
    </p:spTree>
    <p:extLst>
      <p:ext uri="{BB962C8B-B14F-4D97-AF65-F5344CB8AC3E}">
        <p14:creationId xmlns:p14="http://schemas.microsoft.com/office/powerpoint/2010/main" val="328472809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6.jpeg"/><Relationship Id="rId5" Type="http://schemas.openxmlformats.org/officeDocument/2006/relationships/image" Target="../media/image5.jpeg"/><Relationship Id="rId4" Type="http://schemas.openxmlformats.org/officeDocument/2006/relationships/image" Target="../media/image4.jpeg"/></Relationships>
</file>

<file path=ppt/slides/_rels/slide2.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7.png"/><Relationship Id="rId7" Type="http://schemas.openxmlformats.org/officeDocument/2006/relationships/image" Target="../media/image11.pn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3.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slideLayout" Target="../slideLayouts/slideLayout7.xml"/><Relationship Id="rId7" Type="http://schemas.microsoft.com/office/2007/relationships/hdphoto" Target="../media/hdphoto1.wdp"/><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14.png"/><Relationship Id="rId5" Type="http://schemas.openxmlformats.org/officeDocument/2006/relationships/slide" Target="slide4.xml"/><Relationship Id="rId4" Type="http://schemas.openxmlformats.org/officeDocument/2006/relationships/image" Target="../media/image13.png"/></Relationships>
</file>

<file path=ppt/slides/_rels/slide4.xml.rels><?xml version="1.0" encoding="UTF-8" standalone="yes"?>
<Relationships xmlns="http://schemas.openxmlformats.org/package/2006/relationships"><Relationship Id="rId8" Type="http://schemas.microsoft.com/office/2007/relationships/hdphoto" Target="../media/hdphoto2.wdp"/><Relationship Id="rId13" Type="http://schemas.openxmlformats.org/officeDocument/2006/relationships/slide" Target="slide6.xml"/><Relationship Id="rId18" Type="http://schemas.openxmlformats.org/officeDocument/2006/relationships/slide" Target="slide8.xml"/><Relationship Id="rId3" Type="http://schemas.openxmlformats.org/officeDocument/2006/relationships/slideLayout" Target="../slideLayouts/slideLayout7.xml"/><Relationship Id="rId7" Type="http://schemas.openxmlformats.org/officeDocument/2006/relationships/image" Target="../media/image18.png"/><Relationship Id="rId12" Type="http://schemas.openxmlformats.org/officeDocument/2006/relationships/image" Target="../media/image20.png"/><Relationship Id="rId17" Type="http://schemas.openxmlformats.org/officeDocument/2006/relationships/image" Target="../media/image13.png"/><Relationship Id="rId2" Type="http://schemas.openxmlformats.org/officeDocument/2006/relationships/audio" Target="../media/media2.mp3"/><Relationship Id="rId16" Type="http://schemas.openxmlformats.org/officeDocument/2006/relationships/image" Target="../media/image22.png"/><Relationship Id="rId1" Type="http://schemas.microsoft.com/office/2007/relationships/media" Target="../media/media2.mp3"/><Relationship Id="rId6" Type="http://schemas.openxmlformats.org/officeDocument/2006/relationships/image" Target="../media/image17.png"/><Relationship Id="rId11" Type="http://schemas.openxmlformats.org/officeDocument/2006/relationships/slide" Target="slide5.xml"/><Relationship Id="rId5" Type="http://schemas.openxmlformats.org/officeDocument/2006/relationships/image" Target="../media/image16.png"/><Relationship Id="rId15" Type="http://schemas.openxmlformats.org/officeDocument/2006/relationships/slide" Target="slide7.xml"/><Relationship Id="rId10" Type="http://schemas.microsoft.com/office/2007/relationships/hdphoto" Target="../media/hdphoto3.wdp"/><Relationship Id="rId4" Type="http://schemas.openxmlformats.org/officeDocument/2006/relationships/notesSlide" Target="../notesSlides/notesSlide3.xml"/><Relationship Id="rId9" Type="http://schemas.openxmlformats.org/officeDocument/2006/relationships/image" Target="../media/image19.png"/><Relationship Id="rId14" Type="http://schemas.openxmlformats.org/officeDocument/2006/relationships/image" Target="../media/image21.png"/></Relationships>
</file>

<file path=ppt/slides/_rels/slide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4.xml"/><Relationship Id="rId1" Type="http://schemas.openxmlformats.org/officeDocument/2006/relationships/slideLayout" Target="../slideLayouts/slideLayout7.xml"/><Relationship Id="rId5" Type="http://schemas.openxmlformats.org/officeDocument/2006/relationships/slide" Target="slide4.xml"/><Relationship Id="rId4" Type="http://schemas.openxmlformats.org/officeDocument/2006/relationships/image" Target="../media/image24.png"/></Relationships>
</file>

<file path=ppt/slides/_rels/slide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5.xml"/><Relationship Id="rId1" Type="http://schemas.openxmlformats.org/officeDocument/2006/relationships/slideLayout" Target="../slideLayouts/slideLayout7.xml"/><Relationship Id="rId5" Type="http://schemas.openxmlformats.org/officeDocument/2006/relationships/slide" Target="slide4.xml"/><Relationship Id="rId4" Type="http://schemas.openxmlformats.org/officeDocument/2006/relationships/image" Target="../media/image24.png"/></Relationships>
</file>

<file path=ppt/slides/_rels/slide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6.xml"/><Relationship Id="rId1" Type="http://schemas.openxmlformats.org/officeDocument/2006/relationships/slideLayout" Target="../slideLayouts/slideLayout7.xml"/><Relationship Id="rId5" Type="http://schemas.openxmlformats.org/officeDocument/2006/relationships/slide" Target="slide4.xml"/><Relationship Id="rId4" Type="http://schemas.openxmlformats.org/officeDocument/2006/relationships/image" Target="../media/image24.png"/></Relationships>
</file>

<file path=ppt/slides/_rels/slide8.xml.rels><?xml version="1.0" encoding="UTF-8" standalone="yes"?>
<Relationships xmlns="http://schemas.openxmlformats.org/package/2006/relationships"><Relationship Id="rId8" Type="http://schemas.openxmlformats.org/officeDocument/2006/relationships/image" Target="../media/image11.png"/><Relationship Id="rId13" Type="http://schemas.openxmlformats.org/officeDocument/2006/relationships/image" Target="../media/image31.png"/><Relationship Id="rId3" Type="http://schemas.openxmlformats.org/officeDocument/2006/relationships/image" Target="../media/image25.png"/><Relationship Id="rId7" Type="http://schemas.openxmlformats.org/officeDocument/2006/relationships/image" Target="../media/image28.png"/><Relationship Id="rId12" Type="http://schemas.openxmlformats.org/officeDocument/2006/relationships/image" Target="../media/image30.png"/><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image" Target="../media/image7.png"/><Relationship Id="rId11" Type="http://schemas.openxmlformats.org/officeDocument/2006/relationships/image" Target="../media/image29.png"/><Relationship Id="rId5" Type="http://schemas.openxmlformats.org/officeDocument/2006/relationships/image" Target="../media/image27.png"/><Relationship Id="rId10" Type="http://schemas.openxmlformats.org/officeDocument/2006/relationships/image" Target="../media/image10.png"/><Relationship Id="rId4" Type="http://schemas.openxmlformats.org/officeDocument/2006/relationships/image" Target="../media/image26.png"/><Relationship Id="rId9" Type="http://schemas.openxmlformats.org/officeDocument/2006/relationships/image" Target="../media/image8.png"/></Relationships>
</file>

<file path=ppt/slides/_rels/slide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8.xml"/><Relationship Id="rId1" Type="http://schemas.openxmlformats.org/officeDocument/2006/relationships/slideLayout" Target="../slideLayouts/slideLayout7.xml"/><Relationship Id="rId6" Type="http://schemas.openxmlformats.org/officeDocument/2006/relationships/image" Target="../media/image33.png"/><Relationship Id="rId5" Type="http://schemas.openxmlformats.org/officeDocument/2006/relationships/image" Target="../media/image32.png"/><Relationship Id="rId4" Type="http://schemas.openxmlformats.org/officeDocument/2006/relationships/image" Target="../media/image24.png"/></Relationships>
</file>

<file path=ppt/slides/_rels/slide10.xml.rels><?xml version="1.0" encoding="UTF-8" standalone="yes"?>
<Relationships xmlns="http://schemas.openxmlformats.org/package/2006/relationships"><Relationship Id="rId8" Type="http://schemas.openxmlformats.org/officeDocument/2006/relationships/image" Target="../media/image34.png"/><Relationship Id="rId3" Type="http://schemas.openxmlformats.org/officeDocument/2006/relationships/image" Target="../media/image7.png"/><Relationship Id="rId7" Type="http://schemas.openxmlformats.org/officeDocument/2006/relationships/image" Target="../media/image11.png"/><Relationship Id="rId2" Type="http://schemas.openxmlformats.org/officeDocument/2006/relationships/notesSlide" Target="../notesSlides/notesSlide9.xml"/><Relationship Id="rId1" Type="http://schemas.openxmlformats.org/officeDocument/2006/relationships/slideLayout" Target="../slideLayouts/slideLayout7.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1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0.xml"/><Relationship Id="rId1" Type="http://schemas.openxmlformats.org/officeDocument/2006/relationships/slideLayout" Target="../slideLayouts/slideLayout7.xml"/><Relationship Id="rId5" Type="http://schemas.openxmlformats.org/officeDocument/2006/relationships/image" Target="../media/image35.png"/><Relationship Id="rId4" Type="http://schemas.openxmlformats.org/officeDocument/2006/relationships/image" Target="../media/image24.png"/></Relationships>
</file>

<file path=ppt/slides/_rels/slide12.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11.xml"/><Relationship Id="rId1" Type="http://schemas.openxmlformats.org/officeDocument/2006/relationships/slideLayout" Target="../slideLayouts/slideLayout12.xml"/><Relationship Id="rId4" Type="http://schemas.openxmlformats.org/officeDocument/2006/relationships/image" Target="../media/image37.png"/></Relationships>
</file>

<file path=ppt/slides/_rels/slide1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2.xml"/><Relationship Id="rId1" Type="http://schemas.openxmlformats.org/officeDocument/2006/relationships/slideLayout" Target="../slideLayouts/slideLayout7.xml"/><Relationship Id="rId5" Type="http://schemas.openxmlformats.org/officeDocument/2006/relationships/image" Target="../media/image35.png"/><Relationship Id="rId4" Type="http://schemas.openxmlformats.org/officeDocument/2006/relationships/image" Target="../media/image24.png"/></Relationships>
</file>

<file path=ppt/slides/_rels/slide1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3.xml"/><Relationship Id="rId1" Type="http://schemas.openxmlformats.org/officeDocument/2006/relationships/slideLayout" Target="../slideLayouts/slideLayout7.xml"/><Relationship Id="rId5" Type="http://schemas.openxmlformats.org/officeDocument/2006/relationships/image" Target="../media/image35.png"/><Relationship Id="rId4" Type="http://schemas.openxmlformats.org/officeDocument/2006/relationships/image" Target="../media/image24.png"/></Relationships>
</file>

<file path=ppt/slides/_rels/slide1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4.xml"/><Relationship Id="rId1" Type="http://schemas.openxmlformats.org/officeDocument/2006/relationships/slideLayout" Target="../slideLayouts/slideLayout7.xml"/><Relationship Id="rId5" Type="http://schemas.openxmlformats.org/officeDocument/2006/relationships/image" Target="../media/image38.png"/><Relationship Id="rId4" Type="http://schemas.openxmlformats.org/officeDocument/2006/relationships/image" Target="../media/image24.png"/></Relationships>
</file>

<file path=ppt/slides/_rels/slide1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5.xml"/><Relationship Id="rId1" Type="http://schemas.openxmlformats.org/officeDocument/2006/relationships/slideLayout" Target="../slideLayouts/slideLayout7.xml"/><Relationship Id="rId4" Type="http://schemas.openxmlformats.org/officeDocument/2006/relationships/image" Target="../media/image24.png"/></Relationships>
</file>

<file path=ppt/slides/_rels/slide1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6.xml"/><Relationship Id="rId1" Type="http://schemas.openxmlformats.org/officeDocument/2006/relationships/slideLayout" Target="../slideLayouts/slideLayout7.xml"/><Relationship Id="rId6" Type="http://schemas.openxmlformats.org/officeDocument/2006/relationships/image" Target="../media/image39.png"/><Relationship Id="rId5" Type="http://schemas.openxmlformats.org/officeDocument/2006/relationships/image" Target="../media/image35.png"/><Relationship Id="rId4" Type="http://schemas.openxmlformats.org/officeDocument/2006/relationships/image" Target="../media/image24.png"/></Relationships>
</file>

<file path=ppt/slides/_rels/slide1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7.xml"/><Relationship Id="rId1" Type="http://schemas.openxmlformats.org/officeDocument/2006/relationships/slideLayout" Target="../slideLayouts/slideLayout7.xml"/><Relationship Id="rId6" Type="http://schemas.openxmlformats.org/officeDocument/2006/relationships/image" Target="../media/image32.png"/><Relationship Id="rId5" Type="http://schemas.openxmlformats.org/officeDocument/2006/relationships/image" Target="../media/image9.png"/><Relationship Id="rId4" Type="http://schemas.openxmlformats.org/officeDocument/2006/relationships/image" Target="../media/image24.png"/></Relationships>
</file>

<file path=ppt/slides/_rels/slide1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8.xml"/><Relationship Id="rId1" Type="http://schemas.openxmlformats.org/officeDocument/2006/relationships/slideLayout" Target="../slideLayouts/slideLayout7.xml"/><Relationship Id="rId5" Type="http://schemas.openxmlformats.org/officeDocument/2006/relationships/image" Target="../media/image40.png"/><Relationship Id="rId4" Type="http://schemas.openxmlformats.org/officeDocument/2006/relationships/image" Target="../media/image24.png"/></Relationships>
</file>

<file path=ppt/slides/_rels/slide2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9.xml"/><Relationship Id="rId1" Type="http://schemas.openxmlformats.org/officeDocument/2006/relationships/slideLayout" Target="../slideLayouts/slideLayout7.xml"/><Relationship Id="rId5" Type="http://schemas.openxmlformats.org/officeDocument/2006/relationships/image" Target="../media/image40.png"/><Relationship Id="rId4" Type="http://schemas.openxmlformats.org/officeDocument/2006/relationships/image" Target="../media/image24.png"/></Relationships>
</file>

<file path=ppt/slides/_rels/slide2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0.xml"/><Relationship Id="rId1" Type="http://schemas.openxmlformats.org/officeDocument/2006/relationships/slideLayout" Target="../slideLayouts/slideLayout7.xml"/><Relationship Id="rId5" Type="http://schemas.openxmlformats.org/officeDocument/2006/relationships/image" Target="../media/image40.png"/><Relationship Id="rId4" Type="http://schemas.openxmlformats.org/officeDocument/2006/relationships/image" Target="../media/image24.png"/></Relationships>
</file>

<file path=ppt/slides/_rels/slide2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1.xml"/><Relationship Id="rId1" Type="http://schemas.openxmlformats.org/officeDocument/2006/relationships/slideLayout" Target="../slideLayouts/slideLayout7.xml"/><Relationship Id="rId5" Type="http://schemas.openxmlformats.org/officeDocument/2006/relationships/image" Target="../media/image35.png"/><Relationship Id="rId4" Type="http://schemas.openxmlformats.org/officeDocument/2006/relationships/image" Target="../media/image24.png"/></Relationships>
</file>

<file path=ppt/slides/_rels/slide23.xml.rels><?xml version="1.0" encoding="UTF-8" standalone="yes"?>
<Relationships xmlns="http://schemas.openxmlformats.org/package/2006/relationships"><Relationship Id="rId3" Type="http://schemas.openxmlformats.org/officeDocument/2006/relationships/image" Target="../media/image25.png"/><Relationship Id="rId7" Type="http://schemas.openxmlformats.org/officeDocument/2006/relationships/image" Target="../media/image42.png"/><Relationship Id="rId2" Type="http://schemas.openxmlformats.org/officeDocument/2006/relationships/notesSlide" Target="../notesSlides/notesSlide22.xml"/><Relationship Id="rId1" Type="http://schemas.openxmlformats.org/officeDocument/2006/relationships/slideLayout" Target="../slideLayouts/slideLayout7.xml"/><Relationship Id="rId6" Type="http://schemas.openxmlformats.org/officeDocument/2006/relationships/image" Target="../media/image41.png"/><Relationship Id="rId5" Type="http://schemas.openxmlformats.org/officeDocument/2006/relationships/image" Target="../media/image27.png"/><Relationship Id="rId4" Type="http://schemas.openxmlformats.org/officeDocument/2006/relationships/image" Target="../media/image2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8">
            <a:extLst>
              <a:ext uri="{FF2B5EF4-FFF2-40B4-BE49-F238E27FC236}">
                <a16:creationId xmlns:a16="http://schemas.microsoft.com/office/drawing/2014/main" id="{D8F46460-66A3-4295-B90A-3AEE68185CA2}"/>
              </a:ext>
            </a:extLst>
          </p:cNvPr>
          <p:cNvPicPr>
            <a:picLocks noChangeAspect="1"/>
          </p:cNvPicPr>
          <p:nvPr/>
        </p:nvPicPr>
        <p:blipFill rotWithShape="1">
          <a:blip r:embed="rId3">
            <a:extLst>
              <a:ext uri="{28A0092B-C50C-407E-A947-70E740481C1C}">
                <a14:useLocalDpi xmlns:a14="http://schemas.microsoft.com/office/drawing/2010/main" val="0"/>
              </a:ext>
            </a:extLst>
          </a:blip>
          <a:srcRect t="75555" r="-1014"/>
          <a:stretch/>
        </p:blipFill>
        <p:spPr>
          <a:xfrm>
            <a:off x="0" y="4727739"/>
            <a:ext cx="12374880" cy="2130261"/>
          </a:xfrm>
          <a:prstGeom prst="rect">
            <a:avLst/>
          </a:prstGeom>
        </p:spPr>
      </p:pic>
      <p:pic>
        <p:nvPicPr>
          <p:cNvPr id="10" name="图片 9">
            <a:extLst>
              <a:ext uri="{FF2B5EF4-FFF2-40B4-BE49-F238E27FC236}">
                <a16:creationId xmlns:a16="http://schemas.microsoft.com/office/drawing/2014/main" id="{F7E6BC58-AED1-4EF4-9BDE-33AE26334DDD}"/>
              </a:ext>
            </a:extLst>
          </p:cNvPr>
          <p:cNvPicPr>
            <a:picLocks noChangeAspect="1"/>
          </p:cNvPicPr>
          <p:nvPr/>
        </p:nvPicPr>
        <p:blipFill rotWithShape="1">
          <a:blip r:embed="rId4">
            <a:extLst>
              <a:ext uri="{28A0092B-C50C-407E-A947-70E740481C1C}">
                <a14:useLocalDpi xmlns:a14="http://schemas.microsoft.com/office/drawing/2010/main" val="0"/>
              </a:ext>
            </a:extLst>
          </a:blip>
          <a:srcRect l="76127" t="1329" r="4993" b="80004"/>
          <a:stretch/>
        </p:blipFill>
        <p:spPr>
          <a:xfrm>
            <a:off x="442813" y="735418"/>
            <a:ext cx="2362200" cy="1280160"/>
          </a:xfrm>
          <a:prstGeom prst="rect">
            <a:avLst/>
          </a:prstGeom>
        </p:spPr>
      </p:pic>
      <p:pic>
        <p:nvPicPr>
          <p:cNvPr id="11" name="图片 10">
            <a:extLst>
              <a:ext uri="{FF2B5EF4-FFF2-40B4-BE49-F238E27FC236}">
                <a16:creationId xmlns:a16="http://schemas.microsoft.com/office/drawing/2014/main" id="{7E68FBDE-CA38-4FFF-B31C-8D8471726CFF}"/>
              </a:ext>
            </a:extLst>
          </p:cNvPr>
          <p:cNvPicPr>
            <a:picLocks noChangeAspect="1"/>
          </p:cNvPicPr>
          <p:nvPr/>
        </p:nvPicPr>
        <p:blipFill rotWithShape="1">
          <a:blip r:embed="rId5">
            <a:extLst>
              <a:ext uri="{28A0092B-C50C-407E-A947-70E740481C1C}">
                <a14:useLocalDpi xmlns:a14="http://schemas.microsoft.com/office/drawing/2010/main" val="0"/>
              </a:ext>
            </a:extLst>
          </a:blip>
          <a:srcRect l="77761" t="1329" r="14133" b="88065"/>
          <a:stretch/>
        </p:blipFill>
        <p:spPr>
          <a:xfrm>
            <a:off x="8570216" y="0"/>
            <a:ext cx="2051094" cy="1470837"/>
          </a:xfrm>
          <a:prstGeom prst="rect">
            <a:avLst/>
          </a:prstGeom>
        </p:spPr>
      </p:pic>
      <p:pic>
        <p:nvPicPr>
          <p:cNvPr id="13" name="图片 12">
            <a:extLst>
              <a:ext uri="{FF2B5EF4-FFF2-40B4-BE49-F238E27FC236}">
                <a16:creationId xmlns:a16="http://schemas.microsoft.com/office/drawing/2014/main" id="{9597BE2D-A049-43DC-A681-72632CCF69CB}"/>
              </a:ext>
            </a:extLst>
          </p:cNvPr>
          <p:cNvPicPr>
            <a:picLocks noChangeAspect="1"/>
          </p:cNvPicPr>
          <p:nvPr/>
        </p:nvPicPr>
        <p:blipFill rotWithShape="1">
          <a:blip r:embed="rId6">
            <a:extLst>
              <a:ext uri="{28A0092B-C50C-407E-A947-70E740481C1C}">
                <a14:useLocalDpi xmlns:a14="http://schemas.microsoft.com/office/drawing/2010/main" val="0"/>
              </a:ext>
            </a:extLst>
          </a:blip>
          <a:srcRect l="85429" t="8081" r="6051" b="81084"/>
          <a:stretch/>
        </p:blipFill>
        <p:spPr>
          <a:xfrm>
            <a:off x="10270184" y="431450"/>
            <a:ext cx="1770468" cy="1234141"/>
          </a:xfrm>
          <a:prstGeom prst="rect">
            <a:avLst/>
          </a:prstGeom>
        </p:spPr>
      </p:pic>
      <p:sp>
        <p:nvSpPr>
          <p:cNvPr id="2" name="Rectangle: Rounded Corners 1">
            <a:extLst>
              <a:ext uri="{FF2B5EF4-FFF2-40B4-BE49-F238E27FC236}">
                <a16:creationId xmlns:a16="http://schemas.microsoft.com/office/drawing/2014/main" id="{D038FB7A-576D-1F49-397A-9B3C6E4BB60D}"/>
              </a:ext>
            </a:extLst>
          </p:cNvPr>
          <p:cNvSpPr/>
          <p:nvPr/>
        </p:nvSpPr>
        <p:spPr>
          <a:xfrm>
            <a:off x="1292675" y="1490598"/>
            <a:ext cx="9606649" cy="3062148"/>
          </a:xfrm>
          <a:prstGeom prst="roundRect">
            <a:avLst/>
          </a:prstGeom>
          <a:solidFill>
            <a:schemeClr val="accent6">
              <a:lumMod val="20000"/>
              <a:lumOff val="80000"/>
            </a:schemeClr>
          </a:solidFill>
          <a:ln>
            <a:solidFill>
              <a:schemeClr val="accent6">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600" b="1" dirty="0">
                <a:ln w="0"/>
                <a:solidFill>
                  <a:schemeClr val="accent1"/>
                </a:solidFill>
                <a:effectLst>
                  <a:outerShdw blurRad="38100" dist="25400" dir="5400000" algn="ctr" rotWithShape="0">
                    <a:srgbClr val="6E747A">
                      <a:alpha val="43000"/>
                    </a:srgbClr>
                  </a:outerShdw>
                </a:effectLst>
              </a:rPr>
              <a:t>TRƯỜNG TIỂU HỌC CHÁNH NGHĨA</a:t>
            </a:r>
          </a:p>
          <a:p>
            <a:pPr algn="ctr"/>
            <a:r>
              <a:rPr lang="en-US" sz="3600" b="1" dirty="0">
                <a:ln w="0"/>
                <a:solidFill>
                  <a:schemeClr val="accent1"/>
                </a:solidFill>
                <a:effectLst>
                  <a:outerShdw blurRad="38100" dist="25400" dir="5400000" algn="ctr" rotWithShape="0">
                    <a:srgbClr val="6E747A">
                      <a:alpha val="43000"/>
                    </a:srgbClr>
                  </a:outerShdw>
                </a:effectLst>
              </a:rPr>
              <a:t>KHỐI LỚP 4</a:t>
            </a:r>
          </a:p>
          <a:p>
            <a:pPr algn="ctr"/>
            <a:r>
              <a:rPr lang="en-US" sz="3600" b="1">
                <a:ln w="0"/>
                <a:solidFill>
                  <a:schemeClr val="accent1"/>
                </a:solidFill>
                <a:effectLst>
                  <a:outerShdw blurRad="38100" dist="25400" dir="5400000" algn="ctr" rotWithShape="0">
                    <a:srgbClr val="6E747A">
                      <a:alpha val="43000"/>
                    </a:srgbClr>
                  </a:outerShdw>
                </a:effectLst>
              </a:rPr>
              <a:t>MÔN: TIẾNG VIỆT</a:t>
            </a:r>
            <a:endParaRPr lang="en-US" sz="3600" b="1" dirty="0">
              <a:ln w="0"/>
              <a:solidFill>
                <a:schemeClr val="accent1"/>
              </a:solidFill>
              <a:effectLst>
                <a:outerShdw blurRad="38100" dist="25400" dir="5400000" algn="ctr" rotWithShape="0">
                  <a:srgbClr val="6E747A">
                    <a:alpha val="43000"/>
                  </a:srgbClr>
                </a:outerShdw>
              </a:effectLst>
            </a:endParaRPr>
          </a:p>
          <a:p>
            <a:pPr algn="ctr"/>
            <a:r>
              <a:rPr lang="en-US" sz="3600" b="1">
                <a:ln w="0"/>
                <a:solidFill>
                  <a:schemeClr val="accent1"/>
                </a:solidFill>
                <a:effectLst>
                  <a:outerShdw blurRad="38100" dist="25400" dir="5400000" algn="ctr" rotWithShape="0">
                    <a:srgbClr val="6E747A">
                      <a:alpha val="43000"/>
                    </a:srgbClr>
                  </a:outerShdw>
                </a:effectLst>
              </a:rPr>
              <a:t>Bài: LUYỆN TẬP VỀ DANH TỪ, ĐỘNG TỪ, TÍNH TỪ</a:t>
            </a:r>
            <a:endParaRPr lang="en-US" sz="3600" b="1" dirty="0">
              <a:ln w="0"/>
              <a:solidFill>
                <a:schemeClr val="accent1"/>
              </a:solidFill>
              <a:effectLst>
                <a:outerShdw blurRad="38100" dist="25400" dir="5400000" algn="ctr" rotWithShape="0">
                  <a:srgbClr val="6E747A">
                    <a:alpha val="43000"/>
                  </a:srgbClr>
                </a:outerShdw>
              </a:effectLst>
            </a:endParaRPr>
          </a:p>
        </p:txBody>
      </p:sp>
    </p:spTree>
    <p:extLst>
      <p:ext uri="{BB962C8B-B14F-4D97-AF65-F5344CB8AC3E}">
        <p14:creationId xmlns:p14="http://schemas.microsoft.com/office/powerpoint/2010/main" val="955708893"/>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1DFA94-402B-A8BF-F03E-79F19DF7EB00}"/>
            </a:ext>
          </a:extLst>
        </p:cNvPr>
        <p:cNvGrpSpPr/>
        <p:nvPr/>
      </p:nvGrpSpPr>
      <p:grpSpPr>
        <a:xfrm>
          <a:off x="0" y="0"/>
          <a:ext cx="0" cy="0"/>
          <a:chOff x="0" y="0"/>
          <a:chExt cx="0" cy="0"/>
        </a:xfrm>
      </p:grpSpPr>
      <p:sp>
        <p:nvSpPr>
          <p:cNvPr id="4" name="矩形 3">
            <a:extLst>
              <a:ext uri="{FF2B5EF4-FFF2-40B4-BE49-F238E27FC236}">
                <a16:creationId xmlns:a16="http://schemas.microsoft.com/office/drawing/2014/main" id="{C7A582F1-8AC9-3B60-9041-89FF14A25D66}"/>
              </a:ext>
            </a:extLst>
          </p:cNvPr>
          <p:cNvSpPr/>
          <p:nvPr/>
        </p:nvSpPr>
        <p:spPr>
          <a:xfrm>
            <a:off x="0" y="0"/>
            <a:ext cx="12192000" cy="6858000"/>
          </a:xfrm>
          <a:prstGeom prst="rect">
            <a:avLst/>
          </a:prstGeom>
          <a:solidFill>
            <a:srgbClr val="F7D2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panose="020F0502020204030204"/>
              <a:ea typeface="等线" panose="020B0604020202020204" charset="-122"/>
              <a:cs typeface="+mn-cs"/>
            </a:endParaRPr>
          </a:p>
        </p:txBody>
      </p:sp>
      <p:pic>
        <p:nvPicPr>
          <p:cNvPr id="51" name="图片 50" descr="背景页">
            <a:extLst>
              <a:ext uri="{FF2B5EF4-FFF2-40B4-BE49-F238E27FC236}">
                <a16:creationId xmlns:a16="http://schemas.microsoft.com/office/drawing/2014/main" id="{1C3F95D4-2BCC-DE49-08AE-8F196E4D78C3}"/>
              </a:ext>
            </a:extLst>
          </p:cNvPr>
          <p:cNvPicPr>
            <a:picLocks noChangeAspect="1"/>
          </p:cNvPicPr>
          <p:nvPr/>
        </p:nvPicPr>
        <p:blipFill>
          <a:blip r:embed="rId3"/>
          <a:stretch>
            <a:fillRect/>
          </a:stretch>
        </p:blipFill>
        <p:spPr>
          <a:xfrm>
            <a:off x="635" y="2477136"/>
            <a:ext cx="12192000" cy="4378960"/>
          </a:xfrm>
          <a:prstGeom prst="rect">
            <a:avLst/>
          </a:prstGeom>
        </p:spPr>
      </p:pic>
      <p:cxnSp>
        <p:nvCxnSpPr>
          <p:cNvPr id="89" name="直接连接符 88">
            <a:extLst>
              <a:ext uri="{FF2B5EF4-FFF2-40B4-BE49-F238E27FC236}">
                <a16:creationId xmlns:a16="http://schemas.microsoft.com/office/drawing/2014/main" id="{D61CDC10-0E00-F346-7990-483ECB22471F}"/>
              </a:ext>
            </a:extLst>
          </p:cNvPr>
          <p:cNvCxnSpPr/>
          <p:nvPr/>
        </p:nvCxnSpPr>
        <p:spPr>
          <a:xfrm>
            <a:off x="4107827" y="2977513"/>
            <a:ext cx="5668010" cy="0"/>
          </a:xfrm>
          <a:prstGeom prst="line">
            <a:avLst/>
          </a:prstGeom>
          <a:ln w="19050">
            <a:solidFill>
              <a:srgbClr val="E58284"/>
            </a:solidFill>
          </a:ln>
        </p:spPr>
        <p:style>
          <a:lnRef idx="1">
            <a:schemeClr val="accent1"/>
          </a:lnRef>
          <a:fillRef idx="0">
            <a:schemeClr val="accent1"/>
          </a:fillRef>
          <a:effectRef idx="0">
            <a:schemeClr val="accent1"/>
          </a:effectRef>
          <a:fontRef idx="minor">
            <a:schemeClr val="tx1"/>
          </a:fontRef>
        </p:style>
      </p:cxnSp>
      <p:pic>
        <p:nvPicPr>
          <p:cNvPr id="10" name="图片 9">
            <a:extLst>
              <a:ext uri="{FF2B5EF4-FFF2-40B4-BE49-F238E27FC236}">
                <a16:creationId xmlns:a16="http://schemas.microsoft.com/office/drawing/2014/main" id="{7BE848FA-4746-28FE-B5D8-7AC96CF92E98}"/>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000572" y="5276005"/>
            <a:ext cx="1373933" cy="1373933"/>
          </a:xfrm>
          <a:prstGeom prst="rect">
            <a:avLst/>
          </a:prstGeom>
        </p:spPr>
      </p:pic>
      <p:sp>
        <p:nvSpPr>
          <p:cNvPr id="91" name="任意多边形 27">
            <a:extLst>
              <a:ext uri="{FF2B5EF4-FFF2-40B4-BE49-F238E27FC236}">
                <a16:creationId xmlns:a16="http://schemas.microsoft.com/office/drawing/2014/main" id="{6A58CF3F-D861-25AD-B0C1-7527D14266A2}"/>
              </a:ext>
            </a:extLst>
          </p:cNvPr>
          <p:cNvSpPr/>
          <p:nvPr/>
        </p:nvSpPr>
        <p:spPr>
          <a:xfrm>
            <a:off x="2667647" y="269160"/>
            <a:ext cx="640502" cy="422029"/>
          </a:xfrm>
          <a:custGeom>
            <a:avLst/>
            <a:gdLst>
              <a:gd name="idx" fmla="cos wd2 2700000"/>
              <a:gd name="idy" fmla="sin hd2 2700000"/>
              <a:gd name="il" fmla="+- hc 0 idx"/>
              <a:gd name="ir" fmla="+- hc idx 0"/>
              <a:gd name="it" fmla="+- vc 0 idy"/>
              <a:gd name="ib" fmla="+- vc idy 0"/>
            </a:gdLst>
            <a:ahLst/>
            <a:cxnLst>
              <a:cxn ang="3">
                <a:pos x="hc" y="t"/>
              </a:cxn>
              <a:cxn ang="3">
                <a:pos x="il" y="it"/>
              </a:cxn>
              <a:cxn ang="cd2">
                <a:pos x="l" y="vc"/>
              </a:cxn>
              <a:cxn ang="cd4">
                <a:pos x="il" y="ib"/>
              </a:cxn>
              <a:cxn ang="cd4">
                <a:pos x="hc" y="b"/>
              </a:cxn>
              <a:cxn ang="cd4">
                <a:pos x="ir" y="ib"/>
              </a:cxn>
              <a:cxn ang="0">
                <a:pos x="r" y="vc"/>
              </a:cxn>
              <a:cxn ang="3">
                <a:pos x="ir" y="it"/>
              </a:cxn>
            </a:cxnLst>
            <a:rect l="l" t="t" r="r" b="b"/>
            <a:pathLst>
              <a:path w="4099" h="2194">
                <a:moveTo>
                  <a:pt x="0" y="1286"/>
                </a:moveTo>
                <a:cubicBezTo>
                  <a:pt x="-9" y="987"/>
                  <a:pt x="265" y="746"/>
                  <a:pt x="533" y="753"/>
                </a:cubicBezTo>
                <a:lnTo>
                  <a:pt x="547" y="753"/>
                </a:lnTo>
                <a:lnTo>
                  <a:pt x="561" y="754"/>
                </a:lnTo>
                <a:lnTo>
                  <a:pt x="566" y="754"/>
                </a:lnTo>
                <a:cubicBezTo>
                  <a:pt x="646" y="601"/>
                  <a:pt x="856" y="487"/>
                  <a:pt x="1024" y="494"/>
                </a:cubicBezTo>
                <a:cubicBezTo>
                  <a:pt x="1083" y="492"/>
                  <a:pt x="1166" y="511"/>
                  <a:pt x="1197" y="523"/>
                </a:cubicBezTo>
                <a:cubicBezTo>
                  <a:pt x="1239" y="229"/>
                  <a:pt x="1546" y="-11"/>
                  <a:pt x="1830" y="0"/>
                </a:cubicBezTo>
                <a:cubicBezTo>
                  <a:pt x="2130" y="-16"/>
                  <a:pt x="2398" y="245"/>
                  <a:pt x="2449" y="471"/>
                </a:cubicBezTo>
                <a:cubicBezTo>
                  <a:pt x="2523" y="423"/>
                  <a:pt x="2646" y="396"/>
                  <a:pt x="2718" y="398"/>
                </a:cubicBezTo>
                <a:cubicBezTo>
                  <a:pt x="2992" y="388"/>
                  <a:pt x="3223" y="628"/>
                  <a:pt x="3246" y="860"/>
                </a:cubicBezTo>
                <a:cubicBezTo>
                  <a:pt x="3323" y="794"/>
                  <a:pt x="3473" y="748"/>
                  <a:pt x="3566" y="753"/>
                </a:cubicBezTo>
                <a:cubicBezTo>
                  <a:pt x="3865" y="744"/>
                  <a:pt x="4106" y="1018"/>
                  <a:pt x="4099" y="1286"/>
                </a:cubicBezTo>
                <a:cubicBezTo>
                  <a:pt x="4108" y="1585"/>
                  <a:pt x="3834" y="1826"/>
                  <a:pt x="3566" y="1819"/>
                </a:cubicBezTo>
                <a:cubicBezTo>
                  <a:pt x="3483" y="1824"/>
                  <a:pt x="3364" y="1784"/>
                  <a:pt x="3326" y="1762"/>
                </a:cubicBezTo>
                <a:cubicBezTo>
                  <a:pt x="3251" y="2013"/>
                  <a:pt x="2968" y="2202"/>
                  <a:pt x="2719" y="2193"/>
                </a:cubicBezTo>
                <a:cubicBezTo>
                  <a:pt x="2566" y="2203"/>
                  <a:pt x="2382" y="2112"/>
                  <a:pt x="2311" y="2047"/>
                </a:cubicBezTo>
                <a:cubicBezTo>
                  <a:pt x="2257" y="2071"/>
                  <a:pt x="2159" y="2084"/>
                  <a:pt x="2117" y="2082"/>
                </a:cubicBezTo>
                <a:cubicBezTo>
                  <a:pt x="1936" y="2090"/>
                  <a:pt x="1753" y="1975"/>
                  <a:pt x="1673" y="1863"/>
                </a:cubicBezTo>
                <a:cubicBezTo>
                  <a:pt x="1574" y="2039"/>
                  <a:pt x="1327" y="2171"/>
                  <a:pt x="1131" y="2162"/>
                </a:cubicBezTo>
                <a:cubicBezTo>
                  <a:pt x="883" y="2171"/>
                  <a:pt x="651" y="1997"/>
                  <a:pt x="563" y="1818"/>
                </a:cubicBezTo>
                <a:lnTo>
                  <a:pt x="561" y="1818"/>
                </a:lnTo>
                <a:lnTo>
                  <a:pt x="547" y="1819"/>
                </a:lnTo>
                <a:lnTo>
                  <a:pt x="533" y="1819"/>
                </a:lnTo>
                <a:cubicBezTo>
                  <a:pt x="234" y="1828"/>
                  <a:pt x="-7" y="1554"/>
                  <a:pt x="0" y="1286"/>
                </a:cubicBezTo>
                <a:close/>
              </a:path>
            </a:pathLst>
          </a:custGeom>
          <a:solidFill>
            <a:srgbClr val="FFFFFF"/>
          </a:solidFill>
          <a:ln>
            <a:solidFill>
              <a:srgbClr val="FFFFFF"/>
            </a:solidFill>
          </a:ln>
          <a:effectLst>
            <a:outerShdw blurRad="63500" dist="38100" dir="8100000" algn="tr" rotWithShape="0">
              <a:srgbClr val="E27C7E">
                <a:alpha val="12000"/>
              </a:srgb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C00000"/>
              </a:solidFill>
              <a:effectLst/>
              <a:uLnTx/>
              <a:uFillTx/>
              <a:latin typeface="字魂107号-萌趣欢乐体" panose="00000500000000000000" pitchFamily="2" charset="-122"/>
              <a:ea typeface="字魂107号-萌趣欢乐体" panose="00000500000000000000" pitchFamily="2" charset="-122"/>
              <a:cs typeface="+mn-cs"/>
            </a:endParaRPr>
          </a:p>
        </p:txBody>
      </p:sp>
      <p:sp>
        <p:nvSpPr>
          <p:cNvPr id="92" name="任意多边形 10">
            <a:extLst>
              <a:ext uri="{FF2B5EF4-FFF2-40B4-BE49-F238E27FC236}">
                <a16:creationId xmlns:a16="http://schemas.microsoft.com/office/drawing/2014/main" id="{BE02B541-3424-C5BD-3128-761FE48AFB42}"/>
              </a:ext>
            </a:extLst>
          </p:cNvPr>
          <p:cNvSpPr/>
          <p:nvPr/>
        </p:nvSpPr>
        <p:spPr>
          <a:xfrm>
            <a:off x="2038573" y="928300"/>
            <a:ext cx="949325" cy="625475"/>
          </a:xfrm>
          <a:custGeom>
            <a:avLst/>
            <a:gdLst>
              <a:gd name="idx" fmla="cos wd2 2700000"/>
              <a:gd name="idy" fmla="sin hd2 2700000"/>
              <a:gd name="il" fmla="+- hc 0 idx"/>
              <a:gd name="ir" fmla="+- hc idx 0"/>
              <a:gd name="it" fmla="+- vc 0 idy"/>
              <a:gd name="ib" fmla="+- vc idy 0"/>
            </a:gdLst>
            <a:ahLst/>
            <a:cxnLst>
              <a:cxn ang="3">
                <a:pos x="hc" y="t"/>
              </a:cxn>
              <a:cxn ang="3">
                <a:pos x="il" y="it"/>
              </a:cxn>
              <a:cxn ang="cd2">
                <a:pos x="l" y="vc"/>
              </a:cxn>
              <a:cxn ang="cd4">
                <a:pos x="il" y="ib"/>
              </a:cxn>
              <a:cxn ang="cd4">
                <a:pos x="hc" y="b"/>
              </a:cxn>
              <a:cxn ang="cd4">
                <a:pos x="ir" y="ib"/>
              </a:cxn>
              <a:cxn ang="0">
                <a:pos x="r" y="vc"/>
              </a:cxn>
              <a:cxn ang="3">
                <a:pos x="ir" y="it"/>
              </a:cxn>
            </a:cxnLst>
            <a:rect l="l" t="t" r="r" b="b"/>
            <a:pathLst>
              <a:path w="4099" h="2194">
                <a:moveTo>
                  <a:pt x="0" y="1286"/>
                </a:moveTo>
                <a:cubicBezTo>
                  <a:pt x="-9" y="987"/>
                  <a:pt x="265" y="746"/>
                  <a:pt x="533" y="753"/>
                </a:cubicBezTo>
                <a:lnTo>
                  <a:pt x="547" y="753"/>
                </a:lnTo>
                <a:lnTo>
                  <a:pt x="561" y="754"/>
                </a:lnTo>
                <a:lnTo>
                  <a:pt x="566" y="754"/>
                </a:lnTo>
                <a:cubicBezTo>
                  <a:pt x="646" y="601"/>
                  <a:pt x="856" y="487"/>
                  <a:pt x="1024" y="494"/>
                </a:cubicBezTo>
                <a:cubicBezTo>
                  <a:pt x="1083" y="492"/>
                  <a:pt x="1166" y="511"/>
                  <a:pt x="1197" y="523"/>
                </a:cubicBezTo>
                <a:cubicBezTo>
                  <a:pt x="1239" y="229"/>
                  <a:pt x="1546" y="-11"/>
                  <a:pt x="1830" y="0"/>
                </a:cubicBezTo>
                <a:cubicBezTo>
                  <a:pt x="2130" y="-16"/>
                  <a:pt x="2398" y="245"/>
                  <a:pt x="2449" y="471"/>
                </a:cubicBezTo>
                <a:cubicBezTo>
                  <a:pt x="2523" y="423"/>
                  <a:pt x="2646" y="396"/>
                  <a:pt x="2718" y="398"/>
                </a:cubicBezTo>
                <a:cubicBezTo>
                  <a:pt x="2992" y="388"/>
                  <a:pt x="3223" y="628"/>
                  <a:pt x="3246" y="860"/>
                </a:cubicBezTo>
                <a:cubicBezTo>
                  <a:pt x="3323" y="794"/>
                  <a:pt x="3473" y="748"/>
                  <a:pt x="3566" y="753"/>
                </a:cubicBezTo>
                <a:cubicBezTo>
                  <a:pt x="3865" y="744"/>
                  <a:pt x="4106" y="1018"/>
                  <a:pt x="4099" y="1286"/>
                </a:cubicBezTo>
                <a:cubicBezTo>
                  <a:pt x="4108" y="1585"/>
                  <a:pt x="3834" y="1826"/>
                  <a:pt x="3566" y="1819"/>
                </a:cubicBezTo>
                <a:cubicBezTo>
                  <a:pt x="3483" y="1824"/>
                  <a:pt x="3364" y="1784"/>
                  <a:pt x="3326" y="1762"/>
                </a:cubicBezTo>
                <a:cubicBezTo>
                  <a:pt x="3251" y="2013"/>
                  <a:pt x="2968" y="2202"/>
                  <a:pt x="2719" y="2193"/>
                </a:cubicBezTo>
                <a:cubicBezTo>
                  <a:pt x="2566" y="2203"/>
                  <a:pt x="2382" y="2112"/>
                  <a:pt x="2311" y="2047"/>
                </a:cubicBezTo>
                <a:cubicBezTo>
                  <a:pt x="2257" y="2071"/>
                  <a:pt x="2159" y="2084"/>
                  <a:pt x="2117" y="2082"/>
                </a:cubicBezTo>
                <a:cubicBezTo>
                  <a:pt x="1936" y="2090"/>
                  <a:pt x="1753" y="1975"/>
                  <a:pt x="1673" y="1863"/>
                </a:cubicBezTo>
                <a:cubicBezTo>
                  <a:pt x="1574" y="2039"/>
                  <a:pt x="1327" y="2171"/>
                  <a:pt x="1131" y="2162"/>
                </a:cubicBezTo>
                <a:cubicBezTo>
                  <a:pt x="883" y="2171"/>
                  <a:pt x="651" y="1997"/>
                  <a:pt x="563" y="1818"/>
                </a:cubicBezTo>
                <a:lnTo>
                  <a:pt x="561" y="1818"/>
                </a:lnTo>
                <a:lnTo>
                  <a:pt x="547" y="1819"/>
                </a:lnTo>
                <a:lnTo>
                  <a:pt x="533" y="1819"/>
                </a:lnTo>
                <a:cubicBezTo>
                  <a:pt x="234" y="1828"/>
                  <a:pt x="-7" y="1554"/>
                  <a:pt x="0" y="1286"/>
                </a:cubicBezTo>
                <a:close/>
              </a:path>
            </a:pathLst>
          </a:custGeom>
          <a:solidFill>
            <a:srgbClr val="FFFFFF"/>
          </a:solidFill>
          <a:ln>
            <a:solidFill>
              <a:srgbClr val="FFFFFF"/>
            </a:solidFill>
          </a:ln>
          <a:effectLst>
            <a:outerShdw blurRad="63500" dist="38100" dir="8100000" algn="tr" rotWithShape="0">
              <a:srgbClr val="E27C7E">
                <a:alpha val="12000"/>
              </a:srgb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C00000"/>
              </a:solidFill>
              <a:effectLst/>
              <a:uLnTx/>
              <a:uFillTx/>
              <a:latin typeface="字魂107号-萌趣欢乐体" panose="00000500000000000000" pitchFamily="2" charset="-122"/>
              <a:ea typeface="字魂107号-萌趣欢乐体" panose="00000500000000000000" pitchFamily="2" charset="-122"/>
              <a:cs typeface="+mn-cs"/>
            </a:endParaRPr>
          </a:p>
        </p:txBody>
      </p:sp>
      <p:sp>
        <p:nvSpPr>
          <p:cNvPr id="93" name="任意多边形 27">
            <a:extLst>
              <a:ext uri="{FF2B5EF4-FFF2-40B4-BE49-F238E27FC236}">
                <a16:creationId xmlns:a16="http://schemas.microsoft.com/office/drawing/2014/main" id="{893758AE-6D32-8C6E-9E56-A6A3F919A1DE}"/>
              </a:ext>
            </a:extLst>
          </p:cNvPr>
          <p:cNvSpPr/>
          <p:nvPr/>
        </p:nvSpPr>
        <p:spPr>
          <a:xfrm>
            <a:off x="9561097" y="631353"/>
            <a:ext cx="1656475" cy="830490"/>
          </a:xfrm>
          <a:custGeom>
            <a:avLst/>
            <a:gdLst>
              <a:gd name="idx" fmla="cos wd2 2700000"/>
              <a:gd name="idy" fmla="sin hd2 2700000"/>
              <a:gd name="il" fmla="+- hc 0 idx"/>
              <a:gd name="ir" fmla="+- hc idx 0"/>
              <a:gd name="it" fmla="+- vc 0 idy"/>
              <a:gd name="ib" fmla="+- vc idy 0"/>
            </a:gdLst>
            <a:ahLst/>
            <a:cxnLst>
              <a:cxn ang="3">
                <a:pos x="hc" y="t"/>
              </a:cxn>
              <a:cxn ang="3">
                <a:pos x="il" y="it"/>
              </a:cxn>
              <a:cxn ang="cd2">
                <a:pos x="l" y="vc"/>
              </a:cxn>
              <a:cxn ang="cd4">
                <a:pos x="il" y="ib"/>
              </a:cxn>
              <a:cxn ang="cd4">
                <a:pos x="hc" y="b"/>
              </a:cxn>
              <a:cxn ang="cd4">
                <a:pos x="ir" y="ib"/>
              </a:cxn>
              <a:cxn ang="0">
                <a:pos x="r" y="vc"/>
              </a:cxn>
              <a:cxn ang="3">
                <a:pos x="ir" y="it"/>
              </a:cxn>
            </a:cxnLst>
            <a:rect l="l" t="t" r="r" b="b"/>
            <a:pathLst>
              <a:path w="4099" h="2194">
                <a:moveTo>
                  <a:pt x="0" y="1286"/>
                </a:moveTo>
                <a:cubicBezTo>
                  <a:pt x="-9" y="987"/>
                  <a:pt x="265" y="746"/>
                  <a:pt x="533" y="753"/>
                </a:cubicBezTo>
                <a:lnTo>
                  <a:pt x="547" y="753"/>
                </a:lnTo>
                <a:lnTo>
                  <a:pt x="561" y="754"/>
                </a:lnTo>
                <a:lnTo>
                  <a:pt x="566" y="754"/>
                </a:lnTo>
                <a:cubicBezTo>
                  <a:pt x="646" y="601"/>
                  <a:pt x="856" y="487"/>
                  <a:pt x="1024" y="494"/>
                </a:cubicBezTo>
                <a:cubicBezTo>
                  <a:pt x="1083" y="492"/>
                  <a:pt x="1166" y="511"/>
                  <a:pt x="1197" y="523"/>
                </a:cubicBezTo>
                <a:cubicBezTo>
                  <a:pt x="1239" y="229"/>
                  <a:pt x="1546" y="-11"/>
                  <a:pt x="1830" y="0"/>
                </a:cubicBezTo>
                <a:cubicBezTo>
                  <a:pt x="2130" y="-16"/>
                  <a:pt x="2398" y="245"/>
                  <a:pt x="2449" y="471"/>
                </a:cubicBezTo>
                <a:cubicBezTo>
                  <a:pt x="2523" y="423"/>
                  <a:pt x="2646" y="396"/>
                  <a:pt x="2718" y="398"/>
                </a:cubicBezTo>
                <a:cubicBezTo>
                  <a:pt x="2992" y="388"/>
                  <a:pt x="3223" y="628"/>
                  <a:pt x="3246" y="860"/>
                </a:cubicBezTo>
                <a:cubicBezTo>
                  <a:pt x="3323" y="794"/>
                  <a:pt x="3473" y="748"/>
                  <a:pt x="3566" y="753"/>
                </a:cubicBezTo>
                <a:cubicBezTo>
                  <a:pt x="3865" y="744"/>
                  <a:pt x="4106" y="1018"/>
                  <a:pt x="4099" y="1286"/>
                </a:cubicBezTo>
                <a:cubicBezTo>
                  <a:pt x="4108" y="1585"/>
                  <a:pt x="3834" y="1826"/>
                  <a:pt x="3566" y="1819"/>
                </a:cubicBezTo>
                <a:cubicBezTo>
                  <a:pt x="3483" y="1824"/>
                  <a:pt x="3364" y="1784"/>
                  <a:pt x="3326" y="1762"/>
                </a:cubicBezTo>
                <a:cubicBezTo>
                  <a:pt x="3251" y="2013"/>
                  <a:pt x="2968" y="2202"/>
                  <a:pt x="2719" y="2193"/>
                </a:cubicBezTo>
                <a:cubicBezTo>
                  <a:pt x="2566" y="2203"/>
                  <a:pt x="2382" y="2112"/>
                  <a:pt x="2311" y="2047"/>
                </a:cubicBezTo>
                <a:cubicBezTo>
                  <a:pt x="2257" y="2071"/>
                  <a:pt x="2159" y="2084"/>
                  <a:pt x="2117" y="2082"/>
                </a:cubicBezTo>
                <a:cubicBezTo>
                  <a:pt x="1936" y="2090"/>
                  <a:pt x="1753" y="1975"/>
                  <a:pt x="1673" y="1863"/>
                </a:cubicBezTo>
                <a:cubicBezTo>
                  <a:pt x="1574" y="2039"/>
                  <a:pt x="1327" y="2171"/>
                  <a:pt x="1131" y="2162"/>
                </a:cubicBezTo>
                <a:cubicBezTo>
                  <a:pt x="883" y="2171"/>
                  <a:pt x="651" y="1997"/>
                  <a:pt x="563" y="1818"/>
                </a:cubicBezTo>
                <a:lnTo>
                  <a:pt x="561" y="1818"/>
                </a:lnTo>
                <a:lnTo>
                  <a:pt x="547" y="1819"/>
                </a:lnTo>
                <a:lnTo>
                  <a:pt x="533" y="1819"/>
                </a:lnTo>
                <a:cubicBezTo>
                  <a:pt x="234" y="1828"/>
                  <a:pt x="-7" y="1554"/>
                  <a:pt x="0" y="1286"/>
                </a:cubicBezTo>
                <a:close/>
              </a:path>
            </a:pathLst>
          </a:custGeom>
          <a:solidFill>
            <a:srgbClr val="FFFFFF"/>
          </a:solidFill>
          <a:ln>
            <a:solidFill>
              <a:srgbClr val="FFFFFF"/>
            </a:solidFill>
          </a:ln>
          <a:effectLst>
            <a:outerShdw blurRad="63500" dist="38100" dir="8100000" algn="tr" rotWithShape="0">
              <a:srgbClr val="E27C7E">
                <a:alpha val="12000"/>
              </a:srgb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C00000"/>
              </a:solidFill>
              <a:effectLst/>
              <a:uLnTx/>
              <a:uFillTx/>
              <a:latin typeface="字魂107号-萌趣欢乐体" panose="00000500000000000000" pitchFamily="2" charset="-122"/>
              <a:ea typeface="字魂107号-萌趣欢乐体" panose="00000500000000000000" pitchFamily="2" charset="-122"/>
              <a:cs typeface="+mn-cs"/>
            </a:endParaRPr>
          </a:p>
        </p:txBody>
      </p:sp>
      <p:sp>
        <p:nvSpPr>
          <p:cNvPr id="94" name="任意多边形 10">
            <a:extLst>
              <a:ext uri="{FF2B5EF4-FFF2-40B4-BE49-F238E27FC236}">
                <a16:creationId xmlns:a16="http://schemas.microsoft.com/office/drawing/2014/main" id="{4606E74B-7A0E-8DE2-FDAA-D838F487E7FF}"/>
              </a:ext>
            </a:extLst>
          </p:cNvPr>
          <p:cNvSpPr/>
          <p:nvPr/>
        </p:nvSpPr>
        <p:spPr>
          <a:xfrm>
            <a:off x="11220549" y="65714"/>
            <a:ext cx="980440" cy="625475"/>
          </a:xfrm>
          <a:custGeom>
            <a:avLst/>
            <a:gdLst>
              <a:gd name="idx" fmla="cos wd2 2700000"/>
              <a:gd name="idy" fmla="sin hd2 2700000"/>
              <a:gd name="il" fmla="+- hc 0 idx"/>
              <a:gd name="ir" fmla="+- hc idx 0"/>
              <a:gd name="it" fmla="+- vc 0 idy"/>
              <a:gd name="ib" fmla="+- vc idy 0"/>
            </a:gdLst>
            <a:ahLst/>
            <a:cxnLst>
              <a:cxn ang="3">
                <a:pos x="hc" y="t"/>
              </a:cxn>
              <a:cxn ang="3">
                <a:pos x="il" y="it"/>
              </a:cxn>
              <a:cxn ang="cd2">
                <a:pos x="l" y="vc"/>
              </a:cxn>
              <a:cxn ang="cd4">
                <a:pos x="il" y="ib"/>
              </a:cxn>
              <a:cxn ang="cd4">
                <a:pos x="hc" y="b"/>
              </a:cxn>
              <a:cxn ang="cd4">
                <a:pos x="ir" y="ib"/>
              </a:cxn>
              <a:cxn ang="0">
                <a:pos x="r" y="vc"/>
              </a:cxn>
              <a:cxn ang="3">
                <a:pos x="ir" y="it"/>
              </a:cxn>
            </a:cxnLst>
            <a:rect l="l" t="t" r="r" b="b"/>
            <a:pathLst>
              <a:path w="4099" h="2194">
                <a:moveTo>
                  <a:pt x="0" y="1286"/>
                </a:moveTo>
                <a:cubicBezTo>
                  <a:pt x="-9" y="987"/>
                  <a:pt x="265" y="746"/>
                  <a:pt x="533" y="753"/>
                </a:cubicBezTo>
                <a:lnTo>
                  <a:pt x="547" y="753"/>
                </a:lnTo>
                <a:lnTo>
                  <a:pt x="561" y="754"/>
                </a:lnTo>
                <a:lnTo>
                  <a:pt x="566" y="754"/>
                </a:lnTo>
                <a:cubicBezTo>
                  <a:pt x="646" y="601"/>
                  <a:pt x="856" y="487"/>
                  <a:pt x="1024" y="494"/>
                </a:cubicBezTo>
                <a:cubicBezTo>
                  <a:pt x="1083" y="492"/>
                  <a:pt x="1166" y="511"/>
                  <a:pt x="1197" y="523"/>
                </a:cubicBezTo>
                <a:cubicBezTo>
                  <a:pt x="1239" y="229"/>
                  <a:pt x="1546" y="-11"/>
                  <a:pt x="1830" y="0"/>
                </a:cubicBezTo>
                <a:cubicBezTo>
                  <a:pt x="2130" y="-16"/>
                  <a:pt x="2398" y="245"/>
                  <a:pt x="2449" y="471"/>
                </a:cubicBezTo>
                <a:cubicBezTo>
                  <a:pt x="2523" y="423"/>
                  <a:pt x="2646" y="396"/>
                  <a:pt x="2718" y="398"/>
                </a:cubicBezTo>
                <a:cubicBezTo>
                  <a:pt x="2992" y="388"/>
                  <a:pt x="3223" y="628"/>
                  <a:pt x="3246" y="860"/>
                </a:cubicBezTo>
                <a:cubicBezTo>
                  <a:pt x="3323" y="794"/>
                  <a:pt x="3473" y="748"/>
                  <a:pt x="3566" y="753"/>
                </a:cubicBezTo>
                <a:cubicBezTo>
                  <a:pt x="3865" y="744"/>
                  <a:pt x="4106" y="1018"/>
                  <a:pt x="4099" y="1286"/>
                </a:cubicBezTo>
                <a:cubicBezTo>
                  <a:pt x="4108" y="1585"/>
                  <a:pt x="3834" y="1826"/>
                  <a:pt x="3566" y="1819"/>
                </a:cubicBezTo>
                <a:cubicBezTo>
                  <a:pt x="3483" y="1824"/>
                  <a:pt x="3364" y="1784"/>
                  <a:pt x="3326" y="1762"/>
                </a:cubicBezTo>
                <a:cubicBezTo>
                  <a:pt x="3251" y="2013"/>
                  <a:pt x="2968" y="2202"/>
                  <a:pt x="2719" y="2193"/>
                </a:cubicBezTo>
                <a:cubicBezTo>
                  <a:pt x="2566" y="2203"/>
                  <a:pt x="2382" y="2112"/>
                  <a:pt x="2311" y="2047"/>
                </a:cubicBezTo>
                <a:cubicBezTo>
                  <a:pt x="2257" y="2071"/>
                  <a:pt x="2159" y="2084"/>
                  <a:pt x="2117" y="2082"/>
                </a:cubicBezTo>
                <a:cubicBezTo>
                  <a:pt x="1936" y="2090"/>
                  <a:pt x="1753" y="1975"/>
                  <a:pt x="1673" y="1863"/>
                </a:cubicBezTo>
                <a:cubicBezTo>
                  <a:pt x="1574" y="2039"/>
                  <a:pt x="1327" y="2171"/>
                  <a:pt x="1131" y="2162"/>
                </a:cubicBezTo>
                <a:cubicBezTo>
                  <a:pt x="883" y="2171"/>
                  <a:pt x="651" y="1997"/>
                  <a:pt x="563" y="1818"/>
                </a:cubicBezTo>
                <a:lnTo>
                  <a:pt x="561" y="1818"/>
                </a:lnTo>
                <a:lnTo>
                  <a:pt x="547" y="1819"/>
                </a:lnTo>
                <a:lnTo>
                  <a:pt x="533" y="1819"/>
                </a:lnTo>
                <a:cubicBezTo>
                  <a:pt x="234" y="1828"/>
                  <a:pt x="-7" y="1554"/>
                  <a:pt x="0" y="1286"/>
                </a:cubicBezTo>
                <a:close/>
              </a:path>
            </a:pathLst>
          </a:custGeom>
          <a:solidFill>
            <a:srgbClr val="FFFFFF"/>
          </a:solidFill>
          <a:ln>
            <a:solidFill>
              <a:srgbClr val="FFFFFF"/>
            </a:solidFill>
          </a:ln>
          <a:effectLst>
            <a:outerShdw blurRad="63500" dist="38100" dir="8100000" algn="tr" rotWithShape="0">
              <a:srgbClr val="E27C7E">
                <a:alpha val="12000"/>
              </a:srgb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C00000"/>
              </a:solidFill>
              <a:effectLst/>
              <a:uLnTx/>
              <a:uFillTx/>
              <a:latin typeface="等线" panose="020F0502020204030204"/>
              <a:ea typeface="等线" panose="020B0604020202020204" charset="-122"/>
              <a:cs typeface="+mn-cs"/>
            </a:endParaRPr>
          </a:p>
        </p:txBody>
      </p:sp>
      <p:pic>
        <p:nvPicPr>
          <p:cNvPr id="95" name="图片 94">
            <a:extLst>
              <a:ext uri="{FF2B5EF4-FFF2-40B4-BE49-F238E27FC236}">
                <a16:creationId xmlns:a16="http://schemas.microsoft.com/office/drawing/2014/main" id="{1A25717A-5D4C-3A99-E2C2-BAC077377FC9}"/>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926789">
            <a:off x="10442753" y="374232"/>
            <a:ext cx="1701282" cy="1701282"/>
          </a:xfrm>
          <a:prstGeom prst="rect">
            <a:avLst/>
          </a:prstGeom>
        </p:spPr>
      </p:pic>
      <p:sp>
        <p:nvSpPr>
          <p:cNvPr id="96" name="任意多边形 27">
            <a:extLst>
              <a:ext uri="{FF2B5EF4-FFF2-40B4-BE49-F238E27FC236}">
                <a16:creationId xmlns:a16="http://schemas.microsoft.com/office/drawing/2014/main" id="{CC15981F-BD1E-7339-38BD-3DA5631609E6}"/>
              </a:ext>
            </a:extLst>
          </p:cNvPr>
          <p:cNvSpPr/>
          <p:nvPr/>
        </p:nvSpPr>
        <p:spPr>
          <a:xfrm>
            <a:off x="569595" y="364490"/>
            <a:ext cx="1308735" cy="862330"/>
          </a:xfrm>
          <a:custGeom>
            <a:avLst/>
            <a:gdLst>
              <a:gd name="idx" fmla="cos wd2 2700000"/>
              <a:gd name="idy" fmla="sin hd2 2700000"/>
              <a:gd name="il" fmla="+- hc 0 idx"/>
              <a:gd name="ir" fmla="+- hc idx 0"/>
              <a:gd name="it" fmla="+- vc 0 idy"/>
              <a:gd name="ib" fmla="+- vc idy 0"/>
            </a:gdLst>
            <a:ahLst/>
            <a:cxnLst>
              <a:cxn ang="3">
                <a:pos x="hc" y="t"/>
              </a:cxn>
              <a:cxn ang="3">
                <a:pos x="il" y="it"/>
              </a:cxn>
              <a:cxn ang="cd2">
                <a:pos x="l" y="vc"/>
              </a:cxn>
              <a:cxn ang="cd4">
                <a:pos x="il" y="ib"/>
              </a:cxn>
              <a:cxn ang="cd4">
                <a:pos x="hc" y="b"/>
              </a:cxn>
              <a:cxn ang="cd4">
                <a:pos x="ir" y="ib"/>
              </a:cxn>
              <a:cxn ang="0">
                <a:pos x="r" y="vc"/>
              </a:cxn>
              <a:cxn ang="3">
                <a:pos x="ir" y="it"/>
              </a:cxn>
            </a:cxnLst>
            <a:rect l="l" t="t" r="r" b="b"/>
            <a:pathLst>
              <a:path w="4099" h="2194">
                <a:moveTo>
                  <a:pt x="0" y="1286"/>
                </a:moveTo>
                <a:cubicBezTo>
                  <a:pt x="-9" y="987"/>
                  <a:pt x="265" y="746"/>
                  <a:pt x="533" y="753"/>
                </a:cubicBezTo>
                <a:lnTo>
                  <a:pt x="547" y="753"/>
                </a:lnTo>
                <a:lnTo>
                  <a:pt x="561" y="754"/>
                </a:lnTo>
                <a:lnTo>
                  <a:pt x="566" y="754"/>
                </a:lnTo>
                <a:cubicBezTo>
                  <a:pt x="646" y="601"/>
                  <a:pt x="856" y="487"/>
                  <a:pt x="1024" y="494"/>
                </a:cubicBezTo>
                <a:cubicBezTo>
                  <a:pt x="1083" y="492"/>
                  <a:pt x="1166" y="511"/>
                  <a:pt x="1197" y="523"/>
                </a:cubicBezTo>
                <a:cubicBezTo>
                  <a:pt x="1239" y="229"/>
                  <a:pt x="1546" y="-11"/>
                  <a:pt x="1830" y="0"/>
                </a:cubicBezTo>
                <a:cubicBezTo>
                  <a:pt x="2130" y="-16"/>
                  <a:pt x="2398" y="245"/>
                  <a:pt x="2449" y="471"/>
                </a:cubicBezTo>
                <a:cubicBezTo>
                  <a:pt x="2523" y="423"/>
                  <a:pt x="2646" y="396"/>
                  <a:pt x="2718" y="398"/>
                </a:cubicBezTo>
                <a:cubicBezTo>
                  <a:pt x="2992" y="388"/>
                  <a:pt x="3223" y="628"/>
                  <a:pt x="3246" y="860"/>
                </a:cubicBezTo>
                <a:cubicBezTo>
                  <a:pt x="3323" y="794"/>
                  <a:pt x="3473" y="748"/>
                  <a:pt x="3566" y="753"/>
                </a:cubicBezTo>
                <a:cubicBezTo>
                  <a:pt x="3865" y="744"/>
                  <a:pt x="4106" y="1018"/>
                  <a:pt x="4099" y="1286"/>
                </a:cubicBezTo>
                <a:cubicBezTo>
                  <a:pt x="4108" y="1585"/>
                  <a:pt x="3834" y="1826"/>
                  <a:pt x="3566" y="1819"/>
                </a:cubicBezTo>
                <a:cubicBezTo>
                  <a:pt x="3483" y="1824"/>
                  <a:pt x="3364" y="1784"/>
                  <a:pt x="3326" y="1762"/>
                </a:cubicBezTo>
                <a:cubicBezTo>
                  <a:pt x="3251" y="2013"/>
                  <a:pt x="2968" y="2202"/>
                  <a:pt x="2719" y="2193"/>
                </a:cubicBezTo>
                <a:cubicBezTo>
                  <a:pt x="2566" y="2203"/>
                  <a:pt x="2382" y="2112"/>
                  <a:pt x="2311" y="2047"/>
                </a:cubicBezTo>
                <a:cubicBezTo>
                  <a:pt x="2257" y="2071"/>
                  <a:pt x="2159" y="2084"/>
                  <a:pt x="2117" y="2082"/>
                </a:cubicBezTo>
                <a:cubicBezTo>
                  <a:pt x="1936" y="2090"/>
                  <a:pt x="1753" y="1975"/>
                  <a:pt x="1673" y="1863"/>
                </a:cubicBezTo>
                <a:cubicBezTo>
                  <a:pt x="1574" y="2039"/>
                  <a:pt x="1327" y="2171"/>
                  <a:pt x="1131" y="2162"/>
                </a:cubicBezTo>
                <a:cubicBezTo>
                  <a:pt x="883" y="2171"/>
                  <a:pt x="651" y="1997"/>
                  <a:pt x="563" y="1818"/>
                </a:cubicBezTo>
                <a:lnTo>
                  <a:pt x="561" y="1818"/>
                </a:lnTo>
                <a:lnTo>
                  <a:pt x="547" y="1819"/>
                </a:lnTo>
                <a:lnTo>
                  <a:pt x="533" y="1819"/>
                </a:lnTo>
                <a:cubicBezTo>
                  <a:pt x="234" y="1828"/>
                  <a:pt x="-7" y="1554"/>
                  <a:pt x="0" y="1286"/>
                </a:cubicBezTo>
                <a:close/>
              </a:path>
            </a:pathLst>
          </a:custGeom>
          <a:solidFill>
            <a:srgbClr val="FFFFFF"/>
          </a:solidFill>
          <a:ln>
            <a:solidFill>
              <a:srgbClr val="FFFFFF"/>
            </a:solidFill>
          </a:ln>
          <a:effectLst>
            <a:outerShdw blurRad="63500" dist="38100" dir="8100000" algn="tr" rotWithShape="0">
              <a:srgbClr val="E27C7E">
                <a:alpha val="12000"/>
              </a:srgb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C00000"/>
              </a:solidFill>
              <a:effectLst/>
              <a:uLnTx/>
              <a:uFillTx/>
              <a:latin typeface="等线" panose="020F0502020204030204"/>
              <a:ea typeface="等线" panose="020B0604020202020204" charset="-122"/>
              <a:cs typeface="+mn-cs"/>
            </a:endParaRPr>
          </a:p>
        </p:txBody>
      </p:sp>
      <p:pic>
        <p:nvPicPr>
          <p:cNvPr id="11" name="图片 10">
            <a:extLst>
              <a:ext uri="{FF2B5EF4-FFF2-40B4-BE49-F238E27FC236}">
                <a16:creationId xmlns:a16="http://schemas.microsoft.com/office/drawing/2014/main" id="{DE84F6F6-8B2D-A2F4-E9A1-4521BD91F847}"/>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704080" y="4917336"/>
            <a:ext cx="1158875" cy="1158875"/>
          </a:xfrm>
          <a:prstGeom prst="rect">
            <a:avLst/>
          </a:prstGeom>
        </p:spPr>
      </p:pic>
      <p:pic>
        <p:nvPicPr>
          <p:cNvPr id="13" name="图片 12">
            <a:extLst>
              <a:ext uri="{FF2B5EF4-FFF2-40B4-BE49-F238E27FC236}">
                <a16:creationId xmlns:a16="http://schemas.microsoft.com/office/drawing/2014/main" id="{E342893A-C7E3-3501-4245-721C659837E5}"/>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rot="307448" flipH="1">
            <a:off x="-340296" y="1689604"/>
            <a:ext cx="5177101" cy="5177101"/>
          </a:xfrm>
          <a:prstGeom prst="rect">
            <a:avLst/>
          </a:prstGeom>
        </p:spPr>
      </p:pic>
      <p:pic>
        <p:nvPicPr>
          <p:cNvPr id="2" name="Picture 1">
            <a:extLst>
              <a:ext uri="{FF2B5EF4-FFF2-40B4-BE49-F238E27FC236}">
                <a16:creationId xmlns:a16="http://schemas.microsoft.com/office/drawing/2014/main" id="{55365478-CC77-6DE4-C0CD-8AD9BC2AC615}"/>
              </a:ext>
            </a:extLst>
          </p:cNvPr>
          <p:cNvPicPr>
            <a:picLocks noChangeAspect="1"/>
          </p:cNvPicPr>
          <p:nvPr/>
        </p:nvPicPr>
        <p:blipFill>
          <a:blip r:embed="rId8"/>
          <a:stretch>
            <a:fillRect/>
          </a:stretch>
        </p:blipFill>
        <p:spPr>
          <a:xfrm>
            <a:off x="4153816" y="733233"/>
            <a:ext cx="5236918" cy="4419983"/>
          </a:xfrm>
          <a:prstGeom prst="rect">
            <a:avLst/>
          </a:prstGeom>
        </p:spPr>
      </p:pic>
    </p:spTree>
    <p:extLst>
      <p:ext uri="{BB962C8B-B14F-4D97-AF65-F5344CB8AC3E}">
        <p14:creationId xmlns:p14="http://schemas.microsoft.com/office/powerpoint/2010/main" val="276828462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89"/>
                                        </p:tgtEl>
                                        <p:attrNameLst>
                                          <p:attrName>style.visibility</p:attrName>
                                        </p:attrNameLst>
                                      </p:cBhvr>
                                      <p:to>
                                        <p:strVal val="visible"/>
                                      </p:to>
                                    </p:set>
                                    <p:anim calcmode="lin" valueType="num">
                                      <p:cBhvr additive="base">
                                        <p:cTn id="7" dur="500" fill="hold"/>
                                        <p:tgtEl>
                                          <p:spTgt spid="89"/>
                                        </p:tgtEl>
                                        <p:attrNameLst>
                                          <p:attrName>ppt_x</p:attrName>
                                        </p:attrNameLst>
                                      </p:cBhvr>
                                      <p:tavLst>
                                        <p:tav tm="0">
                                          <p:val>
                                            <p:strVal val="0-#ppt_w/2"/>
                                          </p:val>
                                        </p:tav>
                                        <p:tav tm="100000">
                                          <p:val>
                                            <p:strVal val="#ppt_x"/>
                                          </p:val>
                                        </p:tav>
                                      </p:tavLst>
                                    </p:anim>
                                    <p:anim calcmode="lin" valueType="num">
                                      <p:cBhvr additive="base">
                                        <p:cTn id="8" dur="500" fill="hold"/>
                                        <p:tgtEl>
                                          <p:spTgt spid="89"/>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3" presetClass="entr" presetSubtype="16" fill="hold" nodeType="click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p:cTn id="13" dur="500" fill="hold"/>
                                        <p:tgtEl>
                                          <p:spTgt spid="2"/>
                                        </p:tgtEl>
                                        <p:attrNameLst>
                                          <p:attrName>ppt_w</p:attrName>
                                        </p:attrNameLst>
                                      </p:cBhvr>
                                      <p:tavLst>
                                        <p:tav tm="0">
                                          <p:val>
                                            <p:fltVal val="0"/>
                                          </p:val>
                                        </p:tav>
                                        <p:tav tm="100000">
                                          <p:val>
                                            <p:strVal val="#ppt_w"/>
                                          </p:val>
                                        </p:tav>
                                      </p:tavLst>
                                    </p:anim>
                                    <p:anim calcmode="lin" valueType="num">
                                      <p:cBhvr>
                                        <p:cTn id="14" dur="500" fill="hold"/>
                                        <p:tgtEl>
                                          <p:spTgt spid="2"/>
                                        </p:tgtEl>
                                        <p:attrNameLst>
                                          <p:attrName>ppt_h</p:attrName>
                                        </p:attrNameLst>
                                      </p:cBhvr>
                                      <p:tavLst>
                                        <p:tav tm="0">
                                          <p:val>
                                            <p:fltVal val="0"/>
                                          </p:val>
                                        </p:tav>
                                        <p:tav tm="100000">
                                          <p:val>
                                            <p:strVal val="#ppt_h"/>
                                          </p:val>
                                        </p:tav>
                                      </p:tavLst>
                                    </p:anim>
                                    <p:animEffect transition="in" filter="fade">
                                      <p:cBhvr>
                                        <p:cTn id="15"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audioblocks-happy-for-195-mix_ByPgQGuCO_NWM">
            <a:hlinkClick r:id="" action="ppaction://media"/>
            <a:extLst>
              <a:ext uri="{FF2B5EF4-FFF2-40B4-BE49-F238E27FC236}">
                <a16:creationId xmlns:a16="http://schemas.microsoft.com/office/drawing/2014/main" id="{C83C79FA-AE35-42B5-9DA9-E553E5260D2C}"/>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3411200" y="5943600"/>
            <a:ext cx="609600" cy="609600"/>
          </a:xfrm>
          <a:prstGeom prst="rect">
            <a:avLst/>
          </a:prstGeom>
        </p:spPr>
      </p:pic>
      <p:pic>
        <p:nvPicPr>
          <p:cNvPr id="1026" name="Picture 2" descr="Cartoon Buttons Set Gamevector Illustration Stock Vector (Royalty Free)  1119396701">
            <a:hlinkClick r:id="rId5" action="ppaction://hlinksldjump"/>
            <a:extLst>
              <a:ext uri="{FF2B5EF4-FFF2-40B4-BE49-F238E27FC236}">
                <a16:creationId xmlns:a16="http://schemas.microsoft.com/office/drawing/2014/main" id="{37AA8DC7-0E40-4E65-B690-03B4F79506B5}"/>
              </a:ext>
            </a:extLst>
          </p:cNvPr>
          <p:cNvPicPr>
            <a:picLocks noChangeAspect="1" noChangeArrowheads="1"/>
          </p:cNvPicPr>
          <p:nvPr/>
        </p:nvPicPr>
        <p:blipFill rotWithShape="1">
          <a:blip r:embed="rId6">
            <a:extLst>
              <a:ext uri="{BEBA8EAE-BF5A-486C-A8C5-ECC9F3942E4B}">
                <a14:imgProps xmlns:a14="http://schemas.microsoft.com/office/drawing/2010/main">
                  <a14:imgLayer r:embed="rId7">
                    <a14:imgEffect>
                      <a14:backgroundRemoval t="67500" b="89643" l="2431" r="51042">
                        <a14:foregroundMark x1="14236" y1="78929" x2="37153" y2="78929"/>
                      </a14:backgroundRemoval>
                    </a14:imgEffect>
                  </a14:imgLayer>
                </a14:imgProps>
              </a:ext>
              <a:ext uri="{28A0092B-C50C-407E-A947-70E740481C1C}">
                <a14:useLocalDpi xmlns:a14="http://schemas.microsoft.com/office/drawing/2010/main" val="0"/>
              </a:ext>
            </a:extLst>
          </a:blip>
          <a:srcRect l="2083" t="65430" r="49306" b="7428"/>
          <a:stretch/>
        </p:blipFill>
        <p:spPr bwMode="auto">
          <a:xfrm>
            <a:off x="5410200" y="2590800"/>
            <a:ext cx="1676400" cy="910046"/>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
            <a:extLst>
              <a:ext uri="{FF2B5EF4-FFF2-40B4-BE49-F238E27FC236}">
                <a16:creationId xmlns:a16="http://schemas.microsoft.com/office/drawing/2014/main" id="{B8C44E59-50A0-2B0F-CD67-4D225C375DAA}"/>
              </a:ext>
            </a:extLst>
          </p:cNvPr>
          <p:cNvPicPr>
            <a:picLocks noChangeAspect="1"/>
          </p:cNvPicPr>
          <p:nvPr/>
        </p:nvPicPr>
        <p:blipFill>
          <a:blip r:embed="rId8"/>
          <a:stretch>
            <a:fillRect/>
          </a:stretch>
        </p:blipFill>
        <p:spPr>
          <a:xfrm>
            <a:off x="3549025" y="249520"/>
            <a:ext cx="5133277" cy="2780017"/>
          </a:xfrm>
          <a:prstGeom prst="rect">
            <a:avLst/>
          </a:prstGeom>
        </p:spPr>
      </p:pic>
    </p:spTree>
    <p:extLst>
      <p:ext uri="{BB962C8B-B14F-4D97-AF65-F5344CB8AC3E}">
        <p14:creationId xmlns:p14="http://schemas.microsoft.com/office/powerpoint/2010/main" val="3865994686"/>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31134" fill="hold"/>
                                        <p:tgtEl>
                                          <p:spTgt spid="16"/>
                                        </p:tgtEl>
                                      </p:cBhvr>
                                    </p:cmd>
                                  </p:childTnLst>
                                </p:cTn>
                              </p:par>
                              <p:par>
                                <p:cTn id="7" presetID="26" presetClass="emph" presetSubtype="0" repeatCount="indefinite" fill="hold" nodeType="withEffect">
                                  <p:stCondLst>
                                    <p:cond delay="0"/>
                                  </p:stCondLst>
                                  <p:childTnLst>
                                    <p:animEffect transition="out" filter="fade">
                                      <p:cBhvr>
                                        <p:cTn id="8" dur="2000" tmFilter="0, 0; .2, .5; .8, .5; 1, 0"/>
                                        <p:tgtEl>
                                          <p:spTgt spid="1026"/>
                                        </p:tgtEl>
                                      </p:cBhvr>
                                    </p:animEffect>
                                    <p:animScale>
                                      <p:cBhvr>
                                        <p:cTn id="9" dur="1000" autoRev="1" fill="hold"/>
                                        <p:tgtEl>
                                          <p:spTgt spid="1026"/>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audio>
              <p:cMediaNode vol="80000">
                <p:cTn id="10" repeatCount="indefinite" fill="hold" display="0">
                  <p:stCondLst>
                    <p:cond delay="indefinite"/>
                  </p:stCondLst>
                  <p:endCondLst>
                    <p:cond evt="onStopAudio" delay="0">
                      <p:tgtEl>
                        <p:sldTgt/>
                      </p:tgtEl>
                    </p:cond>
                  </p:endCondLst>
                </p:cTn>
                <p:tgtEl>
                  <p:spTgt spid="16"/>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Cô giáo" descr="Cartoon Teacher Transparent | PNG All">
            <a:extLst>
              <a:ext uri="{FF2B5EF4-FFF2-40B4-BE49-F238E27FC236}">
                <a16:creationId xmlns:a16="http://schemas.microsoft.com/office/drawing/2014/main" id="{5117515D-7ECE-4475-9715-4614AC55C953}"/>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501821" y="2407920"/>
            <a:ext cx="3674939" cy="4038600"/>
          </a:xfrm>
          <a:prstGeom prst="rect">
            <a:avLst/>
          </a:prstGeom>
          <a:noFill/>
          <a:extLst>
            <a:ext uri="{909E8E84-426E-40DD-AFC4-6F175D3DCCD1}">
              <a14:hiddenFill xmlns:a14="http://schemas.microsoft.com/office/drawing/2010/main">
                <a:solidFill>
                  <a:srgbClr val="FFFFFF"/>
                </a:solidFill>
              </a14:hiddenFill>
            </a:ext>
          </a:extLst>
        </p:spPr>
      </p:pic>
      <p:pic>
        <p:nvPicPr>
          <p:cNvPr id="4" name="1">
            <a:extLst>
              <a:ext uri="{FF2B5EF4-FFF2-40B4-BE49-F238E27FC236}">
                <a16:creationId xmlns:a16="http://schemas.microsoft.com/office/drawing/2014/main" id="{3DD31C21-043A-4787-8B01-5DF5F9052216}"/>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l="11443" t="11111" r="21111" b="2223"/>
          <a:stretch/>
        </p:blipFill>
        <p:spPr>
          <a:xfrm>
            <a:off x="7344110" y="3543300"/>
            <a:ext cx="2194110" cy="2819400"/>
          </a:xfrm>
          <a:prstGeom prst="rect">
            <a:avLst/>
          </a:prstGeom>
        </p:spPr>
      </p:pic>
      <p:pic>
        <p:nvPicPr>
          <p:cNvPr id="2" name="2" descr="Cute Little Boy Standing with Bouquet of White Flowers Cartoon Vector  Illustration Stock Vector - Illustration of event, child: 151381853">
            <a:extLst>
              <a:ext uri="{FF2B5EF4-FFF2-40B4-BE49-F238E27FC236}">
                <a16:creationId xmlns:a16="http://schemas.microsoft.com/office/drawing/2014/main" id="{0EC900BC-A619-49A3-9C81-A0B328801DA0}"/>
              </a:ext>
            </a:extLst>
          </p:cNvPr>
          <p:cNvPicPr>
            <a:picLocks noChangeAspect="1" noChangeArrowheads="1"/>
          </p:cNvPicPr>
          <p:nvPr/>
        </p:nvPicPr>
        <p:blipFill rotWithShape="1">
          <a:blip r:embed="rId7">
            <a:extLst>
              <a:ext uri="{BEBA8EAE-BF5A-486C-A8C5-ECC9F3942E4B}">
                <a14:imgProps xmlns:a14="http://schemas.microsoft.com/office/drawing/2010/main">
                  <a14:imgLayer r:embed="rId8">
                    <a14:imgEffect>
                      <a14:backgroundRemoval t="10000" b="90000" l="10000" r="90000">
                        <a14:foregroundMark x1="64625" y1="41250" x2="64625" y2="41250"/>
                        <a14:foregroundMark x1="64625" y1="41250" x2="61500" y2="38750"/>
                        <a14:foregroundMark x1="71125" y1="40750" x2="69500" y2="35500"/>
                      </a14:backgroundRemoval>
                    </a14:imgEffect>
                  </a14:imgLayer>
                </a14:imgProps>
              </a:ext>
              <a:ext uri="{28A0092B-C50C-407E-A947-70E740481C1C}">
                <a14:useLocalDpi xmlns:a14="http://schemas.microsoft.com/office/drawing/2010/main" val="0"/>
              </a:ext>
            </a:extLst>
          </a:blip>
          <a:srcRect l="24445" t="12222" r="21969" b="13333"/>
          <a:stretch/>
        </p:blipFill>
        <p:spPr bwMode="auto">
          <a:xfrm>
            <a:off x="6352556" y="3536642"/>
            <a:ext cx="2029444" cy="2819400"/>
          </a:xfrm>
          <a:prstGeom prst="rect">
            <a:avLst/>
          </a:prstGeom>
          <a:noFill/>
          <a:extLst>
            <a:ext uri="{909E8E84-426E-40DD-AFC4-6F175D3DCCD1}">
              <a14:hiddenFill xmlns:a14="http://schemas.microsoft.com/office/drawing/2010/main">
                <a:solidFill>
                  <a:srgbClr val="FFFFFF"/>
                </a:solidFill>
              </a14:hiddenFill>
            </a:ext>
          </a:extLst>
        </p:spPr>
      </p:pic>
      <p:pic>
        <p:nvPicPr>
          <p:cNvPr id="1030" name="3" descr="Dankeschön - Illustrationen und Vektorgrafiken - iStock">
            <a:extLst>
              <a:ext uri="{FF2B5EF4-FFF2-40B4-BE49-F238E27FC236}">
                <a16:creationId xmlns:a16="http://schemas.microsoft.com/office/drawing/2014/main" id="{EA8A624F-D654-418A-8886-9199DA066EC5}"/>
              </a:ext>
            </a:extLst>
          </p:cNvPr>
          <p:cNvPicPr>
            <a:picLocks noChangeAspect="1" noChangeArrowheads="1"/>
          </p:cNvPicPr>
          <p:nvPr/>
        </p:nvPicPr>
        <p:blipFill>
          <a:blip r:embed="rId9">
            <a:extLst>
              <a:ext uri="{BEBA8EAE-BF5A-486C-A8C5-ECC9F3942E4B}">
                <a14:imgProps xmlns:a14="http://schemas.microsoft.com/office/drawing/2010/main">
                  <a14:imgLayer r:embed="rId10">
                    <a14:imgEffect>
                      <a14:backgroundRemoval t="1144" b="100000" l="1594" r="100000">
                        <a14:foregroundMark x1="14343" y1="70588" x2="16534" y2="68627"/>
                        <a14:foregroundMark x1="72311" y1="23856" x2="72311" y2="28758"/>
                        <a14:foregroundMark x1="60159" y1="26144" x2="60159" y2="26144"/>
                        <a14:foregroundMark x1="60159" y1="26144" x2="63147" y2="30719"/>
                        <a14:foregroundMark x1="84661" y1="26961" x2="80279" y2="33497"/>
                        <a14:foregroundMark x1="95020" y1="30065" x2="87251" y2="39216"/>
                      </a14:backgroundRemoval>
                    </a14:imgEffect>
                  </a14:imgLayer>
                </a14:imgProps>
              </a:ext>
              <a:ext uri="{28A0092B-C50C-407E-A947-70E740481C1C}">
                <a14:useLocalDpi xmlns:a14="http://schemas.microsoft.com/office/drawing/2010/main" val="0"/>
              </a:ext>
            </a:extLst>
          </a:blip>
          <a:srcRect/>
          <a:stretch>
            <a:fillRect/>
          </a:stretch>
        </p:blipFill>
        <p:spPr bwMode="auto">
          <a:xfrm>
            <a:off x="4953000" y="3715712"/>
            <a:ext cx="2165760" cy="2640330"/>
          </a:xfrm>
          <a:prstGeom prst="rect">
            <a:avLst/>
          </a:prstGeom>
          <a:noFill/>
          <a:extLst>
            <a:ext uri="{909E8E84-426E-40DD-AFC4-6F175D3DCCD1}">
              <a14:hiddenFill xmlns:a14="http://schemas.microsoft.com/office/drawing/2010/main">
                <a:solidFill>
                  <a:srgbClr val="FFFFFF"/>
                </a:solidFill>
              </a14:hiddenFill>
            </a:ext>
          </a:extLst>
        </p:spPr>
      </p:pic>
      <p:pic>
        <p:nvPicPr>
          <p:cNvPr id="1044" name="Slide 3" descr="Flower Icon Symbol - Free image on Pixabay">
            <a:hlinkClick r:id="rId11" action="ppaction://hlinksldjump"/>
            <a:extLst>
              <a:ext uri="{FF2B5EF4-FFF2-40B4-BE49-F238E27FC236}">
                <a16:creationId xmlns:a16="http://schemas.microsoft.com/office/drawing/2014/main" id="{0DEB7EF6-D4BA-4762-A50F-92565DA18985}"/>
              </a:ext>
            </a:extLst>
          </p:cNvPr>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3970395" y="1904999"/>
            <a:ext cx="982605" cy="977176"/>
          </a:xfrm>
          <a:prstGeom prst="rect">
            <a:avLst/>
          </a:prstGeom>
          <a:noFill/>
          <a:extLst>
            <a:ext uri="{909E8E84-426E-40DD-AFC4-6F175D3DCCD1}">
              <a14:hiddenFill xmlns:a14="http://schemas.microsoft.com/office/drawing/2010/main">
                <a:solidFill>
                  <a:srgbClr val="FFFFFF"/>
                </a:solidFill>
              </a14:hiddenFill>
            </a:ext>
          </a:extLst>
        </p:spPr>
      </p:pic>
      <p:pic>
        <p:nvPicPr>
          <p:cNvPr id="2050" name="Slide 4" descr="Flower Icon | Small &amp;amp; Flat Iconset | paomedia">
            <a:hlinkClick r:id="rId13" action="ppaction://hlinksldjump"/>
            <a:extLst>
              <a:ext uri="{FF2B5EF4-FFF2-40B4-BE49-F238E27FC236}">
                <a16:creationId xmlns:a16="http://schemas.microsoft.com/office/drawing/2014/main" id="{64E5D636-F85B-4C50-868D-A2E056A53883}"/>
              </a:ext>
            </a:extLst>
          </p:cNvPr>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5796091" y="1972668"/>
            <a:ext cx="841839" cy="841839"/>
          </a:xfrm>
          <a:prstGeom prst="rect">
            <a:avLst/>
          </a:prstGeom>
          <a:noFill/>
          <a:extLst>
            <a:ext uri="{909E8E84-426E-40DD-AFC4-6F175D3DCCD1}">
              <a14:hiddenFill xmlns:a14="http://schemas.microsoft.com/office/drawing/2010/main">
                <a:solidFill>
                  <a:srgbClr val="FFFFFF"/>
                </a:solidFill>
              </a14:hiddenFill>
            </a:ext>
          </a:extLst>
        </p:spPr>
      </p:pic>
      <p:pic>
        <p:nvPicPr>
          <p:cNvPr id="2052" name="Slide 5" descr="Download Unlike Other Icon Packs That Have Merely Hundreds Of - Flower Icon  Color Png - Full Size PNG Image - PNGkit">
            <a:hlinkClick r:id="rId15" action="ppaction://hlinksldjump"/>
            <a:extLst>
              <a:ext uri="{FF2B5EF4-FFF2-40B4-BE49-F238E27FC236}">
                <a16:creationId xmlns:a16="http://schemas.microsoft.com/office/drawing/2014/main" id="{4D210495-F354-4762-B03D-61246447951B}"/>
              </a:ext>
            </a:extLst>
          </p:cNvPr>
          <p:cNvPicPr>
            <a:picLocks noChangeAspect="1" noChangeArrowheads="1"/>
          </p:cNvPicPr>
          <p:nvPr/>
        </p:nvPicPr>
        <p:blipFill>
          <a:blip r:embed="rId16" cstate="print">
            <a:extLst>
              <a:ext uri="{28A0092B-C50C-407E-A947-70E740481C1C}">
                <a14:useLocalDpi xmlns:a14="http://schemas.microsoft.com/office/drawing/2010/main" val="0"/>
              </a:ext>
            </a:extLst>
          </a:blip>
          <a:srcRect/>
          <a:stretch>
            <a:fillRect/>
          </a:stretch>
        </p:blipFill>
        <p:spPr bwMode="auto">
          <a:xfrm>
            <a:off x="7118760" y="2009137"/>
            <a:ext cx="885490" cy="841839"/>
          </a:xfrm>
          <a:prstGeom prst="rect">
            <a:avLst/>
          </a:prstGeom>
          <a:noFill/>
          <a:extLst>
            <a:ext uri="{909E8E84-426E-40DD-AFC4-6F175D3DCCD1}">
              <a14:hiddenFill xmlns:a14="http://schemas.microsoft.com/office/drawing/2010/main">
                <a:solidFill>
                  <a:srgbClr val="FFFFFF"/>
                </a:solidFill>
              </a14:hiddenFill>
            </a:ext>
          </a:extLst>
        </p:spPr>
      </p:pic>
      <p:pic>
        <p:nvPicPr>
          <p:cNvPr id="6" name="children-shouting-hey_zynMrH4O_NWM">
            <a:hlinkClick r:id="" action="ppaction://media"/>
            <a:extLst>
              <a:ext uri="{FF2B5EF4-FFF2-40B4-BE49-F238E27FC236}">
                <a16:creationId xmlns:a16="http://schemas.microsoft.com/office/drawing/2014/main" id="{77FC8024-51AC-411D-A8C7-A0044A338B4D}"/>
              </a:ext>
            </a:extLst>
          </p:cNvPr>
          <p:cNvPicPr>
            <a:picLocks noChangeAspect="1"/>
          </p:cNvPicPr>
          <p:nvPr>
            <a:audioFile r:link="rId2"/>
            <p:extLst>
              <p:ext uri="{DAA4B4D4-6D71-4841-9C94-3DE7FCFB9230}">
                <p14:media xmlns:p14="http://schemas.microsoft.com/office/powerpoint/2010/main" r:embed="rId1"/>
              </p:ext>
            </p:extLst>
          </p:nvPr>
        </p:nvPicPr>
        <p:blipFill>
          <a:blip r:embed="rId17"/>
          <a:stretch>
            <a:fillRect/>
          </a:stretch>
        </p:blipFill>
        <p:spPr>
          <a:xfrm>
            <a:off x="-1990294" y="5450705"/>
            <a:ext cx="609600" cy="609600"/>
          </a:xfrm>
          <a:prstGeom prst="rect">
            <a:avLst/>
          </a:prstGeom>
        </p:spPr>
      </p:pic>
      <p:sp>
        <p:nvSpPr>
          <p:cNvPr id="3" name="Sun 2">
            <a:hlinkClick r:id="rId18" action="ppaction://hlinksldjump"/>
            <a:extLst>
              <a:ext uri="{FF2B5EF4-FFF2-40B4-BE49-F238E27FC236}">
                <a16:creationId xmlns:a16="http://schemas.microsoft.com/office/drawing/2014/main" id="{4BF1462B-E051-4352-9257-7D64517A3B10}"/>
              </a:ext>
            </a:extLst>
          </p:cNvPr>
          <p:cNvSpPr/>
          <p:nvPr/>
        </p:nvSpPr>
        <p:spPr>
          <a:xfrm>
            <a:off x="10991460" y="578809"/>
            <a:ext cx="989045" cy="989045"/>
          </a:xfrm>
          <a:prstGeom prst="sun">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9Slide02 Noi dung dai"/>
              <a:ea typeface="+mn-ea"/>
              <a:cs typeface="+mn-cs"/>
            </a:endParaRPr>
          </a:p>
        </p:txBody>
      </p:sp>
    </p:spTree>
    <p:extLst>
      <p:ext uri="{BB962C8B-B14F-4D97-AF65-F5344CB8AC3E}">
        <p14:creationId xmlns:p14="http://schemas.microsoft.com/office/powerpoint/2010/main" val="4273703338"/>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2" presetClass="emph" presetSubtype="0" repeatCount="indefinite" fill="hold" nodeType="withEffect">
                                  <p:stCondLst>
                                    <p:cond delay="0"/>
                                  </p:stCondLst>
                                  <p:childTnLst>
                                    <p:animRot by="120000">
                                      <p:cBhvr>
                                        <p:cTn id="6" dur="100" fill="hold">
                                          <p:stCondLst>
                                            <p:cond delay="0"/>
                                          </p:stCondLst>
                                        </p:cTn>
                                        <p:tgtEl>
                                          <p:spTgt spid="1044"/>
                                        </p:tgtEl>
                                        <p:attrNameLst>
                                          <p:attrName>r</p:attrName>
                                        </p:attrNameLst>
                                      </p:cBhvr>
                                    </p:animRot>
                                    <p:animRot by="-240000">
                                      <p:cBhvr>
                                        <p:cTn id="7" dur="200" fill="hold">
                                          <p:stCondLst>
                                            <p:cond delay="200"/>
                                          </p:stCondLst>
                                        </p:cTn>
                                        <p:tgtEl>
                                          <p:spTgt spid="1044"/>
                                        </p:tgtEl>
                                        <p:attrNameLst>
                                          <p:attrName>r</p:attrName>
                                        </p:attrNameLst>
                                      </p:cBhvr>
                                    </p:animRot>
                                    <p:animRot by="240000">
                                      <p:cBhvr>
                                        <p:cTn id="8" dur="200" fill="hold">
                                          <p:stCondLst>
                                            <p:cond delay="400"/>
                                          </p:stCondLst>
                                        </p:cTn>
                                        <p:tgtEl>
                                          <p:spTgt spid="1044"/>
                                        </p:tgtEl>
                                        <p:attrNameLst>
                                          <p:attrName>r</p:attrName>
                                        </p:attrNameLst>
                                      </p:cBhvr>
                                    </p:animRot>
                                    <p:animRot by="-240000">
                                      <p:cBhvr>
                                        <p:cTn id="9" dur="200" fill="hold">
                                          <p:stCondLst>
                                            <p:cond delay="600"/>
                                          </p:stCondLst>
                                        </p:cTn>
                                        <p:tgtEl>
                                          <p:spTgt spid="1044"/>
                                        </p:tgtEl>
                                        <p:attrNameLst>
                                          <p:attrName>r</p:attrName>
                                        </p:attrNameLst>
                                      </p:cBhvr>
                                    </p:animRot>
                                    <p:animRot by="120000">
                                      <p:cBhvr>
                                        <p:cTn id="10" dur="200" fill="hold">
                                          <p:stCondLst>
                                            <p:cond delay="800"/>
                                          </p:stCondLst>
                                        </p:cTn>
                                        <p:tgtEl>
                                          <p:spTgt spid="1044"/>
                                        </p:tgtEl>
                                        <p:attrNameLst>
                                          <p:attrName>r</p:attrName>
                                        </p:attrNameLst>
                                      </p:cBhvr>
                                    </p:animRot>
                                  </p:childTnLst>
                                </p:cTn>
                              </p:par>
                              <p:par>
                                <p:cTn id="11" presetID="32" presetClass="emph" presetSubtype="0" repeatCount="indefinite" fill="hold" nodeType="withEffect">
                                  <p:stCondLst>
                                    <p:cond delay="0"/>
                                  </p:stCondLst>
                                  <p:childTnLst>
                                    <p:animRot by="120000">
                                      <p:cBhvr>
                                        <p:cTn id="12" dur="100" fill="hold">
                                          <p:stCondLst>
                                            <p:cond delay="0"/>
                                          </p:stCondLst>
                                        </p:cTn>
                                        <p:tgtEl>
                                          <p:spTgt spid="2050"/>
                                        </p:tgtEl>
                                        <p:attrNameLst>
                                          <p:attrName>r</p:attrName>
                                        </p:attrNameLst>
                                      </p:cBhvr>
                                    </p:animRot>
                                    <p:animRot by="-240000">
                                      <p:cBhvr>
                                        <p:cTn id="13" dur="200" fill="hold">
                                          <p:stCondLst>
                                            <p:cond delay="200"/>
                                          </p:stCondLst>
                                        </p:cTn>
                                        <p:tgtEl>
                                          <p:spTgt spid="2050"/>
                                        </p:tgtEl>
                                        <p:attrNameLst>
                                          <p:attrName>r</p:attrName>
                                        </p:attrNameLst>
                                      </p:cBhvr>
                                    </p:animRot>
                                    <p:animRot by="240000">
                                      <p:cBhvr>
                                        <p:cTn id="14" dur="200" fill="hold">
                                          <p:stCondLst>
                                            <p:cond delay="400"/>
                                          </p:stCondLst>
                                        </p:cTn>
                                        <p:tgtEl>
                                          <p:spTgt spid="2050"/>
                                        </p:tgtEl>
                                        <p:attrNameLst>
                                          <p:attrName>r</p:attrName>
                                        </p:attrNameLst>
                                      </p:cBhvr>
                                    </p:animRot>
                                    <p:animRot by="-240000">
                                      <p:cBhvr>
                                        <p:cTn id="15" dur="200" fill="hold">
                                          <p:stCondLst>
                                            <p:cond delay="600"/>
                                          </p:stCondLst>
                                        </p:cTn>
                                        <p:tgtEl>
                                          <p:spTgt spid="2050"/>
                                        </p:tgtEl>
                                        <p:attrNameLst>
                                          <p:attrName>r</p:attrName>
                                        </p:attrNameLst>
                                      </p:cBhvr>
                                    </p:animRot>
                                    <p:animRot by="120000">
                                      <p:cBhvr>
                                        <p:cTn id="16" dur="200" fill="hold">
                                          <p:stCondLst>
                                            <p:cond delay="800"/>
                                          </p:stCondLst>
                                        </p:cTn>
                                        <p:tgtEl>
                                          <p:spTgt spid="2050"/>
                                        </p:tgtEl>
                                        <p:attrNameLst>
                                          <p:attrName>r</p:attrName>
                                        </p:attrNameLst>
                                      </p:cBhvr>
                                    </p:animRot>
                                  </p:childTnLst>
                                </p:cTn>
                              </p:par>
                              <p:par>
                                <p:cTn id="17" presetID="32" presetClass="emph" presetSubtype="0" repeatCount="indefinite" fill="hold" nodeType="withEffect">
                                  <p:stCondLst>
                                    <p:cond delay="0"/>
                                  </p:stCondLst>
                                  <p:childTnLst>
                                    <p:animRot by="120000">
                                      <p:cBhvr>
                                        <p:cTn id="18" dur="100" fill="hold">
                                          <p:stCondLst>
                                            <p:cond delay="0"/>
                                          </p:stCondLst>
                                        </p:cTn>
                                        <p:tgtEl>
                                          <p:spTgt spid="2052"/>
                                        </p:tgtEl>
                                        <p:attrNameLst>
                                          <p:attrName>r</p:attrName>
                                        </p:attrNameLst>
                                      </p:cBhvr>
                                    </p:animRot>
                                    <p:animRot by="-240000">
                                      <p:cBhvr>
                                        <p:cTn id="19" dur="200" fill="hold">
                                          <p:stCondLst>
                                            <p:cond delay="200"/>
                                          </p:stCondLst>
                                        </p:cTn>
                                        <p:tgtEl>
                                          <p:spTgt spid="2052"/>
                                        </p:tgtEl>
                                        <p:attrNameLst>
                                          <p:attrName>r</p:attrName>
                                        </p:attrNameLst>
                                      </p:cBhvr>
                                    </p:animRot>
                                    <p:animRot by="240000">
                                      <p:cBhvr>
                                        <p:cTn id="20" dur="200" fill="hold">
                                          <p:stCondLst>
                                            <p:cond delay="400"/>
                                          </p:stCondLst>
                                        </p:cTn>
                                        <p:tgtEl>
                                          <p:spTgt spid="2052"/>
                                        </p:tgtEl>
                                        <p:attrNameLst>
                                          <p:attrName>r</p:attrName>
                                        </p:attrNameLst>
                                      </p:cBhvr>
                                    </p:animRot>
                                    <p:animRot by="-240000">
                                      <p:cBhvr>
                                        <p:cTn id="21" dur="200" fill="hold">
                                          <p:stCondLst>
                                            <p:cond delay="600"/>
                                          </p:stCondLst>
                                        </p:cTn>
                                        <p:tgtEl>
                                          <p:spTgt spid="2052"/>
                                        </p:tgtEl>
                                        <p:attrNameLst>
                                          <p:attrName>r</p:attrName>
                                        </p:attrNameLst>
                                      </p:cBhvr>
                                    </p:animRot>
                                    <p:animRot by="120000">
                                      <p:cBhvr>
                                        <p:cTn id="22" dur="200" fill="hold">
                                          <p:stCondLst>
                                            <p:cond delay="800"/>
                                          </p:stCondLst>
                                        </p:cTn>
                                        <p:tgtEl>
                                          <p:spTgt spid="2052"/>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3" restart="whenNotActive" fill="hold" evtFilter="cancelBubble" nodeType="interactiveSeq">
                <p:stCondLst>
                  <p:cond evt="onClick" delay="0">
                    <p:tgtEl>
                      <p:spTgt spid="1044"/>
                    </p:tgtEl>
                  </p:cond>
                </p:stCondLst>
                <p:endSync evt="end" delay="0">
                  <p:rtn val="all"/>
                </p:endSync>
                <p:childTnLst>
                  <p:par>
                    <p:cTn id="24" fill="hold">
                      <p:stCondLst>
                        <p:cond delay="0"/>
                      </p:stCondLst>
                      <p:childTnLst>
                        <p:par>
                          <p:cTn id="25" fill="hold">
                            <p:stCondLst>
                              <p:cond delay="0"/>
                            </p:stCondLst>
                            <p:childTnLst>
                              <p:par>
                                <p:cTn id="26" presetID="1" presetClass="exit" presetSubtype="0" fill="hold" nodeType="afterEffect">
                                  <p:stCondLst>
                                    <p:cond delay="0"/>
                                  </p:stCondLst>
                                  <p:childTnLst>
                                    <p:set>
                                      <p:cBhvr>
                                        <p:cTn id="27" dur="1" fill="hold">
                                          <p:stCondLst>
                                            <p:cond delay="0"/>
                                          </p:stCondLst>
                                        </p:cTn>
                                        <p:tgtEl>
                                          <p:spTgt spid="1044"/>
                                        </p:tgtEl>
                                        <p:attrNameLst>
                                          <p:attrName>style.visibility</p:attrName>
                                        </p:attrNameLst>
                                      </p:cBhvr>
                                      <p:to>
                                        <p:strVal val="hidden"/>
                                      </p:to>
                                    </p:set>
                                  </p:childTnLst>
                                </p:cTn>
                              </p:par>
                            </p:childTnLst>
                          </p:cTn>
                        </p:par>
                        <p:par>
                          <p:cTn id="28" fill="hold">
                            <p:stCondLst>
                              <p:cond delay="0"/>
                            </p:stCondLst>
                            <p:childTnLst>
                              <p:par>
                                <p:cTn id="29" presetID="2" presetClass="entr" presetSubtype="8" fill="hold" nodeType="afterEffect">
                                  <p:stCondLst>
                                    <p:cond delay="0"/>
                                  </p:stCondLst>
                                  <p:childTnLst>
                                    <p:set>
                                      <p:cBhvr>
                                        <p:cTn id="30" dur="1" fill="hold">
                                          <p:stCondLst>
                                            <p:cond delay="0"/>
                                          </p:stCondLst>
                                        </p:cTn>
                                        <p:tgtEl>
                                          <p:spTgt spid="4"/>
                                        </p:tgtEl>
                                        <p:attrNameLst>
                                          <p:attrName>style.visibility</p:attrName>
                                        </p:attrNameLst>
                                      </p:cBhvr>
                                      <p:to>
                                        <p:strVal val="visible"/>
                                      </p:to>
                                    </p:set>
                                    <p:anim calcmode="lin" valueType="num">
                                      <p:cBhvr additive="base">
                                        <p:cTn id="31" dur="1500" fill="hold"/>
                                        <p:tgtEl>
                                          <p:spTgt spid="4"/>
                                        </p:tgtEl>
                                        <p:attrNameLst>
                                          <p:attrName>ppt_x</p:attrName>
                                        </p:attrNameLst>
                                      </p:cBhvr>
                                      <p:tavLst>
                                        <p:tav tm="0">
                                          <p:val>
                                            <p:strVal val="0-#ppt_w/2"/>
                                          </p:val>
                                        </p:tav>
                                        <p:tav tm="100000">
                                          <p:val>
                                            <p:strVal val="#ppt_x"/>
                                          </p:val>
                                        </p:tav>
                                      </p:tavLst>
                                    </p:anim>
                                    <p:anim calcmode="lin" valueType="num">
                                      <p:cBhvr additive="base">
                                        <p:cTn id="32" dur="1500" fill="hold"/>
                                        <p:tgtEl>
                                          <p:spTgt spid="4"/>
                                        </p:tgtEl>
                                        <p:attrNameLst>
                                          <p:attrName>ppt_y</p:attrName>
                                        </p:attrNameLst>
                                      </p:cBhvr>
                                      <p:tavLst>
                                        <p:tav tm="0">
                                          <p:val>
                                            <p:strVal val="#ppt_y"/>
                                          </p:val>
                                        </p:tav>
                                        <p:tav tm="100000">
                                          <p:val>
                                            <p:strVal val="#ppt_y"/>
                                          </p:val>
                                        </p:tav>
                                      </p:tavLst>
                                    </p:anim>
                                  </p:childTnLst>
                                </p:cTn>
                              </p:par>
                            </p:childTnLst>
                          </p:cTn>
                        </p:par>
                      </p:childTnLst>
                    </p:cTn>
                  </p:par>
                </p:childTnLst>
              </p:cTn>
              <p:nextCondLst>
                <p:cond evt="onClick" delay="0">
                  <p:tgtEl>
                    <p:spTgt spid="1044"/>
                  </p:tgtEl>
                </p:cond>
              </p:nextCondLst>
            </p:seq>
            <p:seq concurrent="1" nextAc="seek">
              <p:cTn id="33" restart="whenNotActive" fill="hold" evtFilter="cancelBubble" nodeType="interactiveSeq">
                <p:stCondLst>
                  <p:cond evt="onClick" delay="0">
                    <p:tgtEl>
                      <p:spTgt spid="2050"/>
                    </p:tgtEl>
                  </p:cond>
                </p:stCondLst>
                <p:endSync evt="end" delay="0">
                  <p:rtn val="all"/>
                </p:endSync>
                <p:childTnLst>
                  <p:par>
                    <p:cTn id="34" fill="hold">
                      <p:stCondLst>
                        <p:cond delay="0"/>
                      </p:stCondLst>
                      <p:childTnLst>
                        <p:par>
                          <p:cTn id="35" fill="hold">
                            <p:stCondLst>
                              <p:cond delay="0"/>
                            </p:stCondLst>
                            <p:childTnLst>
                              <p:par>
                                <p:cTn id="36" presetID="1" presetClass="exit" presetSubtype="0" fill="hold" nodeType="afterEffect">
                                  <p:stCondLst>
                                    <p:cond delay="0"/>
                                  </p:stCondLst>
                                  <p:childTnLst>
                                    <p:set>
                                      <p:cBhvr>
                                        <p:cTn id="37" dur="1" fill="hold">
                                          <p:stCondLst>
                                            <p:cond delay="0"/>
                                          </p:stCondLst>
                                        </p:cTn>
                                        <p:tgtEl>
                                          <p:spTgt spid="2050"/>
                                        </p:tgtEl>
                                        <p:attrNameLst>
                                          <p:attrName>style.visibility</p:attrName>
                                        </p:attrNameLst>
                                      </p:cBhvr>
                                      <p:to>
                                        <p:strVal val="hidden"/>
                                      </p:to>
                                    </p:set>
                                  </p:childTnLst>
                                </p:cTn>
                              </p:par>
                            </p:childTnLst>
                          </p:cTn>
                        </p:par>
                        <p:par>
                          <p:cTn id="38" fill="hold">
                            <p:stCondLst>
                              <p:cond delay="0"/>
                            </p:stCondLst>
                            <p:childTnLst>
                              <p:par>
                                <p:cTn id="39" presetID="2" presetClass="entr" presetSubtype="8" fill="hold" nodeType="afterEffect">
                                  <p:stCondLst>
                                    <p:cond delay="0"/>
                                  </p:stCondLst>
                                  <p:childTnLst>
                                    <p:set>
                                      <p:cBhvr>
                                        <p:cTn id="40" dur="1" fill="hold">
                                          <p:stCondLst>
                                            <p:cond delay="0"/>
                                          </p:stCondLst>
                                        </p:cTn>
                                        <p:tgtEl>
                                          <p:spTgt spid="2"/>
                                        </p:tgtEl>
                                        <p:attrNameLst>
                                          <p:attrName>style.visibility</p:attrName>
                                        </p:attrNameLst>
                                      </p:cBhvr>
                                      <p:to>
                                        <p:strVal val="visible"/>
                                      </p:to>
                                    </p:set>
                                    <p:anim calcmode="lin" valueType="num">
                                      <p:cBhvr additive="base">
                                        <p:cTn id="41" dur="1500" fill="hold"/>
                                        <p:tgtEl>
                                          <p:spTgt spid="2"/>
                                        </p:tgtEl>
                                        <p:attrNameLst>
                                          <p:attrName>ppt_x</p:attrName>
                                        </p:attrNameLst>
                                      </p:cBhvr>
                                      <p:tavLst>
                                        <p:tav tm="0">
                                          <p:val>
                                            <p:strVal val="0-#ppt_w/2"/>
                                          </p:val>
                                        </p:tav>
                                        <p:tav tm="100000">
                                          <p:val>
                                            <p:strVal val="#ppt_x"/>
                                          </p:val>
                                        </p:tav>
                                      </p:tavLst>
                                    </p:anim>
                                    <p:anim calcmode="lin" valueType="num">
                                      <p:cBhvr additive="base">
                                        <p:cTn id="42" dur="1500" fill="hold"/>
                                        <p:tgtEl>
                                          <p:spTgt spid="2"/>
                                        </p:tgtEl>
                                        <p:attrNameLst>
                                          <p:attrName>ppt_y</p:attrName>
                                        </p:attrNameLst>
                                      </p:cBhvr>
                                      <p:tavLst>
                                        <p:tav tm="0">
                                          <p:val>
                                            <p:strVal val="#ppt_y"/>
                                          </p:val>
                                        </p:tav>
                                        <p:tav tm="100000">
                                          <p:val>
                                            <p:strVal val="#ppt_y"/>
                                          </p:val>
                                        </p:tav>
                                      </p:tavLst>
                                    </p:anim>
                                  </p:childTnLst>
                                </p:cTn>
                              </p:par>
                            </p:childTnLst>
                          </p:cTn>
                        </p:par>
                      </p:childTnLst>
                    </p:cTn>
                  </p:par>
                </p:childTnLst>
              </p:cTn>
              <p:nextCondLst>
                <p:cond evt="onClick" delay="0">
                  <p:tgtEl>
                    <p:spTgt spid="2050"/>
                  </p:tgtEl>
                </p:cond>
              </p:nextCondLst>
            </p:seq>
            <p:seq concurrent="1" nextAc="seek">
              <p:cTn id="43" restart="whenNotActive" fill="hold" evtFilter="cancelBubble" nodeType="interactiveSeq">
                <p:stCondLst>
                  <p:cond evt="onClick" delay="0">
                    <p:tgtEl>
                      <p:spTgt spid="2052"/>
                    </p:tgtEl>
                  </p:cond>
                </p:stCondLst>
                <p:endSync evt="end" delay="0">
                  <p:rtn val="all"/>
                </p:endSync>
                <p:childTnLst>
                  <p:par>
                    <p:cTn id="44" fill="hold">
                      <p:stCondLst>
                        <p:cond delay="0"/>
                      </p:stCondLst>
                      <p:childTnLst>
                        <p:par>
                          <p:cTn id="45" fill="hold">
                            <p:stCondLst>
                              <p:cond delay="0"/>
                            </p:stCondLst>
                            <p:childTnLst>
                              <p:par>
                                <p:cTn id="46" presetID="1" presetClass="exit" presetSubtype="0" fill="hold" nodeType="afterEffect">
                                  <p:stCondLst>
                                    <p:cond delay="0"/>
                                  </p:stCondLst>
                                  <p:childTnLst>
                                    <p:set>
                                      <p:cBhvr>
                                        <p:cTn id="47" dur="1" fill="hold">
                                          <p:stCondLst>
                                            <p:cond delay="0"/>
                                          </p:stCondLst>
                                        </p:cTn>
                                        <p:tgtEl>
                                          <p:spTgt spid="2052"/>
                                        </p:tgtEl>
                                        <p:attrNameLst>
                                          <p:attrName>style.visibility</p:attrName>
                                        </p:attrNameLst>
                                      </p:cBhvr>
                                      <p:to>
                                        <p:strVal val="hidden"/>
                                      </p:to>
                                    </p:set>
                                  </p:childTnLst>
                                </p:cTn>
                              </p:par>
                            </p:childTnLst>
                          </p:cTn>
                        </p:par>
                        <p:par>
                          <p:cTn id="48" fill="hold">
                            <p:stCondLst>
                              <p:cond delay="0"/>
                            </p:stCondLst>
                            <p:childTnLst>
                              <p:par>
                                <p:cTn id="49" presetID="2" presetClass="entr" presetSubtype="8" fill="hold" nodeType="afterEffect">
                                  <p:stCondLst>
                                    <p:cond delay="0"/>
                                  </p:stCondLst>
                                  <p:childTnLst>
                                    <p:set>
                                      <p:cBhvr>
                                        <p:cTn id="50" dur="1" fill="hold">
                                          <p:stCondLst>
                                            <p:cond delay="0"/>
                                          </p:stCondLst>
                                        </p:cTn>
                                        <p:tgtEl>
                                          <p:spTgt spid="1030"/>
                                        </p:tgtEl>
                                        <p:attrNameLst>
                                          <p:attrName>style.visibility</p:attrName>
                                        </p:attrNameLst>
                                      </p:cBhvr>
                                      <p:to>
                                        <p:strVal val="visible"/>
                                      </p:to>
                                    </p:set>
                                    <p:anim calcmode="lin" valueType="num">
                                      <p:cBhvr additive="base">
                                        <p:cTn id="51" dur="1500" fill="hold"/>
                                        <p:tgtEl>
                                          <p:spTgt spid="1030"/>
                                        </p:tgtEl>
                                        <p:attrNameLst>
                                          <p:attrName>ppt_x</p:attrName>
                                        </p:attrNameLst>
                                      </p:cBhvr>
                                      <p:tavLst>
                                        <p:tav tm="0">
                                          <p:val>
                                            <p:strVal val="0-#ppt_w/2"/>
                                          </p:val>
                                        </p:tav>
                                        <p:tav tm="100000">
                                          <p:val>
                                            <p:strVal val="#ppt_x"/>
                                          </p:val>
                                        </p:tav>
                                      </p:tavLst>
                                    </p:anim>
                                    <p:anim calcmode="lin" valueType="num">
                                      <p:cBhvr additive="base">
                                        <p:cTn id="52" dur="1500" fill="hold"/>
                                        <p:tgtEl>
                                          <p:spTgt spid="1030"/>
                                        </p:tgtEl>
                                        <p:attrNameLst>
                                          <p:attrName>ppt_y</p:attrName>
                                        </p:attrNameLst>
                                      </p:cBhvr>
                                      <p:tavLst>
                                        <p:tav tm="0">
                                          <p:val>
                                            <p:strVal val="#ppt_y"/>
                                          </p:val>
                                        </p:tav>
                                        <p:tav tm="100000">
                                          <p:val>
                                            <p:strVal val="#ppt_y"/>
                                          </p:val>
                                        </p:tav>
                                      </p:tavLst>
                                    </p:anim>
                                  </p:childTnLst>
                                </p:cTn>
                              </p:par>
                            </p:childTnLst>
                          </p:cTn>
                        </p:par>
                        <p:par>
                          <p:cTn id="53" fill="hold">
                            <p:stCondLst>
                              <p:cond delay="1500"/>
                            </p:stCondLst>
                            <p:childTnLst>
                              <p:par>
                                <p:cTn id="54" presetID="1" presetClass="mediacall" presetSubtype="0" fill="hold" nodeType="afterEffect">
                                  <p:stCondLst>
                                    <p:cond delay="0"/>
                                  </p:stCondLst>
                                  <p:childTnLst>
                                    <p:cmd type="call" cmd="playFrom(0.0)">
                                      <p:cBhvr>
                                        <p:cTn id="55" dur="1933" fill="hold"/>
                                        <p:tgtEl>
                                          <p:spTgt spid="6"/>
                                        </p:tgtEl>
                                      </p:cBhvr>
                                    </p:cmd>
                                  </p:childTnLst>
                                </p:cTn>
                              </p:par>
                            </p:childTnLst>
                          </p:cTn>
                        </p:par>
                      </p:childTnLst>
                    </p:cTn>
                  </p:par>
                </p:childTnLst>
              </p:cTn>
              <p:nextCondLst>
                <p:cond evt="onClick" delay="0">
                  <p:tgtEl>
                    <p:spTgt spid="2052"/>
                  </p:tgtEl>
                </p:cond>
              </p:nextCondLst>
            </p:seq>
            <p:audio>
              <p:cMediaNode vol="80000">
                <p:cTn id="56" fill="hold" display="0">
                  <p:stCondLst>
                    <p:cond delay="indefinite"/>
                  </p:stCondLst>
                  <p:endCondLst>
                    <p:cond evt="onStopAudio" delay="0">
                      <p:tgtEl>
                        <p:sldTgt/>
                      </p:tgtEl>
                    </p:cond>
                  </p:endCondLst>
                </p:cTn>
                <p:tgtEl>
                  <p:spTgt spid="6"/>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a:extLst>
              <a:ext uri="{FF2B5EF4-FFF2-40B4-BE49-F238E27FC236}">
                <a16:creationId xmlns:a16="http://schemas.microsoft.com/office/drawing/2014/main" id="{7CA4EC02-AC5F-4477-ADC6-5F70E2A2871B}"/>
              </a:ext>
            </a:extLst>
          </p:cNvPr>
          <p:cNvGrpSpPr/>
          <p:nvPr/>
        </p:nvGrpSpPr>
        <p:grpSpPr>
          <a:xfrm>
            <a:off x="0" y="4556125"/>
            <a:ext cx="12192000" cy="2301875"/>
            <a:chOff x="0" y="7151"/>
            <a:chExt cx="19200" cy="3625"/>
          </a:xfrm>
        </p:grpSpPr>
        <p:pic>
          <p:nvPicPr>
            <p:cNvPr id="5" name="图片 4" descr="E:\张颖颖PPT工作成果\张颖2019PPT\82-新入职幼师培训\云3副本.png云3副本">
              <a:extLst>
                <a:ext uri="{FF2B5EF4-FFF2-40B4-BE49-F238E27FC236}">
                  <a16:creationId xmlns:a16="http://schemas.microsoft.com/office/drawing/2014/main" id="{5D5AD31B-4693-49A4-9933-C1D5AC854BEA}"/>
                </a:ext>
              </a:extLst>
            </p:cNvPr>
            <p:cNvPicPr>
              <a:picLocks noChangeAspect="1"/>
            </p:cNvPicPr>
            <p:nvPr/>
          </p:nvPicPr>
          <p:blipFill>
            <a:blip r:embed="rId3"/>
            <a:srcRect/>
            <a:stretch>
              <a:fillRect/>
            </a:stretch>
          </p:blipFill>
          <p:spPr>
            <a:xfrm>
              <a:off x="0" y="7151"/>
              <a:ext cx="19200" cy="3375"/>
            </a:xfrm>
            <a:prstGeom prst="rect">
              <a:avLst/>
            </a:prstGeom>
          </p:spPr>
        </p:pic>
        <p:pic>
          <p:nvPicPr>
            <p:cNvPr id="6" name="图片 5" descr="云3副本副本">
              <a:extLst>
                <a:ext uri="{FF2B5EF4-FFF2-40B4-BE49-F238E27FC236}">
                  <a16:creationId xmlns:a16="http://schemas.microsoft.com/office/drawing/2014/main" id="{D74C0BB5-A653-4B79-815D-B5F115557A3D}"/>
                </a:ext>
              </a:extLst>
            </p:cNvPr>
            <p:cNvPicPr>
              <a:picLocks noChangeAspect="1"/>
            </p:cNvPicPr>
            <p:nvPr/>
          </p:nvPicPr>
          <p:blipFill>
            <a:blip r:embed="rId4"/>
            <a:stretch>
              <a:fillRect/>
            </a:stretch>
          </p:blipFill>
          <p:spPr>
            <a:xfrm>
              <a:off x="0" y="7402"/>
              <a:ext cx="19196" cy="3374"/>
            </a:xfrm>
            <a:prstGeom prst="rect">
              <a:avLst/>
            </a:prstGeom>
          </p:spPr>
        </p:pic>
      </p:grpSp>
      <p:sp>
        <p:nvSpPr>
          <p:cNvPr id="21" name="Rectangle 56"/>
          <p:cNvSpPr>
            <a:spLocks noChangeArrowheads="1"/>
          </p:cNvSpPr>
          <p:nvPr/>
        </p:nvSpPr>
        <p:spPr bwMode="auto">
          <a:xfrm>
            <a:off x="976044" y="255253"/>
            <a:ext cx="10516709" cy="1200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lvl="0" algn="ctr">
              <a:lnSpc>
                <a:spcPct val="80000"/>
              </a:lnSpc>
              <a:spcBef>
                <a:spcPct val="20000"/>
              </a:spcBef>
              <a:buClr>
                <a:srgbClr val="0563C1"/>
              </a:buClr>
              <a:buSzPct val="70000"/>
            </a:pPr>
            <a:r>
              <a:rPr lang="en-US" altLang="en-US" sz="4000" dirty="0" err="1">
                <a:solidFill>
                  <a:prstClr val="black"/>
                </a:solidFill>
                <a:latin typeface="Cambria" panose="02040503050406030204" pitchFamily="18" charset="0"/>
                <a:ea typeface="Cambria" panose="02040503050406030204" pitchFamily="18" charset="0"/>
                <a:cs typeface="Times New Roman" panose="02020603050405020304" pitchFamily="18" charset="0"/>
              </a:rPr>
              <a:t>Xác</a:t>
            </a:r>
            <a:r>
              <a:rPr lang="en-US" altLang="en-US" sz="4000" dirty="0">
                <a:solidFill>
                  <a:prstClr val="black"/>
                </a:solidFill>
                <a:latin typeface="Cambria" panose="02040503050406030204" pitchFamily="18" charset="0"/>
                <a:ea typeface="Cambria" panose="02040503050406030204" pitchFamily="18" charset="0"/>
                <a:cs typeface="Times New Roman" panose="02020603050405020304" pitchFamily="18" charset="0"/>
              </a:rPr>
              <a:t> </a:t>
            </a:r>
            <a:r>
              <a:rPr lang="en-US" altLang="en-US" sz="4000" dirty="0" err="1">
                <a:solidFill>
                  <a:prstClr val="black"/>
                </a:solidFill>
                <a:latin typeface="Cambria" panose="02040503050406030204" pitchFamily="18" charset="0"/>
                <a:ea typeface="Cambria" panose="02040503050406030204" pitchFamily="18" charset="0"/>
                <a:cs typeface="Times New Roman" panose="02020603050405020304" pitchFamily="18" charset="0"/>
              </a:rPr>
              <a:t>định</a:t>
            </a:r>
            <a:r>
              <a:rPr lang="en-US" altLang="en-US" sz="4000" dirty="0">
                <a:solidFill>
                  <a:prstClr val="black"/>
                </a:solidFill>
                <a:latin typeface="Cambria" panose="02040503050406030204" pitchFamily="18" charset="0"/>
                <a:ea typeface="Cambria" panose="02040503050406030204" pitchFamily="18" charset="0"/>
                <a:cs typeface="Times New Roman" panose="02020603050405020304" pitchFamily="18" charset="0"/>
              </a:rPr>
              <a:t> </a:t>
            </a:r>
            <a:r>
              <a:rPr lang="en-US" altLang="en-US" sz="4000" dirty="0" err="1">
                <a:solidFill>
                  <a:prstClr val="black"/>
                </a:solidFill>
                <a:latin typeface="Cambria" panose="02040503050406030204" pitchFamily="18" charset="0"/>
                <a:ea typeface="Cambria" panose="02040503050406030204" pitchFamily="18" charset="0"/>
                <a:cs typeface="Times New Roman" panose="02020603050405020304" pitchFamily="18" charset="0"/>
              </a:rPr>
              <a:t>chủ</a:t>
            </a:r>
            <a:r>
              <a:rPr lang="en-US" altLang="en-US" sz="4000" dirty="0">
                <a:solidFill>
                  <a:prstClr val="black"/>
                </a:solidFill>
                <a:latin typeface="Cambria" panose="02040503050406030204" pitchFamily="18" charset="0"/>
                <a:ea typeface="Cambria" panose="02040503050406030204" pitchFamily="18" charset="0"/>
                <a:cs typeface="Times New Roman" panose="02020603050405020304" pitchFamily="18" charset="0"/>
              </a:rPr>
              <a:t> </a:t>
            </a:r>
            <a:r>
              <a:rPr lang="en-US" altLang="en-US" sz="4000" dirty="0" err="1">
                <a:solidFill>
                  <a:prstClr val="black"/>
                </a:solidFill>
                <a:latin typeface="Cambria" panose="02040503050406030204" pitchFamily="18" charset="0"/>
                <a:ea typeface="Cambria" panose="02040503050406030204" pitchFamily="18" charset="0"/>
                <a:cs typeface="Times New Roman" panose="02020603050405020304" pitchFamily="18" charset="0"/>
              </a:rPr>
              <a:t>ngủ</a:t>
            </a:r>
            <a:r>
              <a:rPr lang="en-US" altLang="en-US" sz="4000" dirty="0">
                <a:solidFill>
                  <a:prstClr val="black"/>
                </a:solidFill>
                <a:latin typeface="Cambria" panose="02040503050406030204" pitchFamily="18" charset="0"/>
                <a:ea typeface="Cambria" panose="02040503050406030204" pitchFamily="18" charset="0"/>
                <a:cs typeface="Times New Roman" panose="02020603050405020304" pitchFamily="18" charset="0"/>
              </a:rPr>
              <a:t> </a:t>
            </a:r>
            <a:r>
              <a:rPr lang="en-US" altLang="en-US" sz="4000" dirty="0" err="1">
                <a:solidFill>
                  <a:prstClr val="black"/>
                </a:solidFill>
                <a:latin typeface="Cambria" panose="02040503050406030204" pitchFamily="18" charset="0"/>
                <a:ea typeface="Cambria" panose="02040503050406030204" pitchFamily="18" charset="0"/>
                <a:cs typeface="Times New Roman" panose="02020603050405020304" pitchFamily="18" charset="0"/>
              </a:rPr>
              <a:t>và</a:t>
            </a:r>
            <a:r>
              <a:rPr lang="en-US" altLang="en-US" sz="4000" dirty="0">
                <a:solidFill>
                  <a:prstClr val="black"/>
                </a:solidFill>
                <a:latin typeface="Cambria" panose="02040503050406030204" pitchFamily="18" charset="0"/>
                <a:ea typeface="Cambria" panose="02040503050406030204" pitchFamily="18" charset="0"/>
                <a:cs typeface="Times New Roman" panose="02020603050405020304" pitchFamily="18" charset="0"/>
              </a:rPr>
              <a:t> </a:t>
            </a:r>
            <a:r>
              <a:rPr lang="en-US" altLang="en-US" sz="4000" dirty="0" err="1">
                <a:solidFill>
                  <a:prstClr val="black"/>
                </a:solidFill>
                <a:latin typeface="Cambria" panose="02040503050406030204" pitchFamily="18" charset="0"/>
                <a:ea typeface="Cambria" panose="02040503050406030204" pitchFamily="18" charset="0"/>
                <a:cs typeface="Times New Roman" panose="02020603050405020304" pitchFamily="18" charset="0"/>
              </a:rPr>
              <a:t>vị</a:t>
            </a:r>
            <a:r>
              <a:rPr lang="en-US" altLang="en-US" sz="4000" dirty="0">
                <a:solidFill>
                  <a:prstClr val="black"/>
                </a:solidFill>
                <a:latin typeface="Cambria" panose="02040503050406030204" pitchFamily="18" charset="0"/>
                <a:ea typeface="Cambria" panose="02040503050406030204" pitchFamily="18" charset="0"/>
                <a:cs typeface="Times New Roman" panose="02020603050405020304" pitchFamily="18" charset="0"/>
              </a:rPr>
              <a:t> </a:t>
            </a:r>
            <a:r>
              <a:rPr lang="en-US" altLang="en-US" sz="4000" dirty="0" err="1">
                <a:solidFill>
                  <a:prstClr val="black"/>
                </a:solidFill>
                <a:latin typeface="Cambria" panose="02040503050406030204" pitchFamily="18" charset="0"/>
                <a:ea typeface="Cambria" panose="02040503050406030204" pitchFamily="18" charset="0"/>
                <a:cs typeface="Times New Roman" panose="02020603050405020304" pitchFamily="18" charset="0"/>
              </a:rPr>
              <a:t>ngữ</a:t>
            </a:r>
            <a:r>
              <a:rPr lang="en-US" altLang="en-US" sz="4000" dirty="0">
                <a:solidFill>
                  <a:prstClr val="black"/>
                </a:solidFill>
                <a:latin typeface="Cambria" panose="02040503050406030204" pitchFamily="18" charset="0"/>
                <a:ea typeface="Cambria" panose="02040503050406030204" pitchFamily="18" charset="0"/>
                <a:cs typeface="Times New Roman" panose="02020603050405020304" pitchFamily="18" charset="0"/>
              </a:rPr>
              <a:t> </a:t>
            </a:r>
            <a:r>
              <a:rPr lang="en-US" altLang="en-US" sz="4000" dirty="0" err="1">
                <a:solidFill>
                  <a:prstClr val="black"/>
                </a:solidFill>
                <a:latin typeface="Cambria" panose="02040503050406030204" pitchFamily="18" charset="0"/>
                <a:ea typeface="Cambria" panose="02040503050406030204" pitchFamily="18" charset="0"/>
                <a:cs typeface="Times New Roman" panose="02020603050405020304" pitchFamily="18" charset="0"/>
              </a:rPr>
              <a:t>trong</a:t>
            </a:r>
            <a:r>
              <a:rPr lang="en-US" altLang="en-US" sz="4000" dirty="0">
                <a:solidFill>
                  <a:prstClr val="black"/>
                </a:solidFill>
                <a:latin typeface="Cambria" panose="02040503050406030204" pitchFamily="18" charset="0"/>
                <a:ea typeface="Cambria" panose="02040503050406030204" pitchFamily="18" charset="0"/>
                <a:cs typeface="Times New Roman" panose="02020603050405020304" pitchFamily="18" charset="0"/>
              </a:rPr>
              <a:t> </a:t>
            </a:r>
            <a:r>
              <a:rPr lang="en-US" altLang="en-US" sz="4000" dirty="0" err="1">
                <a:solidFill>
                  <a:prstClr val="black"/>
                </a:solidFill>
                <a:latin typeface="Cambria" panose="02040503050406030204" pitchFamily="18" charset="0"/>
                <a:ea typeface="Cambria" panose="02040503050406030204" pitchFamily="18" charset="0"/>
                <a:cs typeface="Times New Roman" panose="02020603050405020304" pitchFamily="18" charset="0"/>
              </a:rPr>
              <a:t>các</a:t>
            </a:r>
            <a:r>
              <a:rPr lang="en-US" altLang="en-US" sz="4000" dirty="0">
                <a:solidFill>
                  <a:prstClr val="black"/>
                </a:solidFill>
                <a:latin typeface="Cambria" panose="02040503050406030204" pitchFamily="18" charset="0"/>
                <a:ea typeface="Cambria" panose="02040503050406030204" pitchFamily="18" charset="0"/>
                <a:cs typeface="Times New Roman" panose="02020603050405020304" pitchFamily="18" charset="0"/>
              </a:rPr>
              <a:t> </a:t>
            </a:r>
            <a:r>
              <a:rPr lang="en-US" altLang="en-US" sz="4000" dirty="0" err="1">
                <a:solidFill>
                  <a:prstClr val="black"/>
                </a:solidFill>
                <a:latin typeface="Cambria" panose="02040503050406030204" pitchFamily="18" charset="0"/>
                <a:ea typeface="Cambria" panose="02040503050406030204" pitchFamily="18" charset="0"/>
                <a:cs typeface="Times New Roman" panose="02020603050405020304" pitchFamily="18" charset="0"/>
              </a:rPr>
              <a:t>câu</a:t>
            </a:r>
            <a:r>
              <a:rPr lang="en-US" altLang="en-US" sz="4000" dirty="0">
                <a:solidFill>
                  <a:prstClr val="black"/>
                </a:solidFill>
                <a:latin typeface="Cambria" panose="02040503050406030204" pitchFamily="18" charset="0"/>
                <a:ea typeface="Cambria" panose="02040503050406030204" pitchFamily="18" charset="0"/>
                <a:cs typeface="Times New Roman" panose="02020603050405020304" pitchFamily="18" charset="0"/>
              </a:rPr>
              <a:t> </a:t>
            </a:r>
            <a:r>
              <a:rPr lang="en-US" altLang="en-US" sz="4000" dirty="0" err="1">
                <a:solidFill>
                  <a:prstClr val="black"/>
                </a:solidFill>
                <a:latin typeface="Cambria" panose="02040503050406030204" pitchFamily="18" charset="0"/>
                <a:ea typeface="Cambria" panose="02040503050406030204" pitchFamily="18" charset="0"/>
                <a:cs typeface="Times New Roman" panose="02020603050405020304" pitchFamily="18" charset="0"/>
              </a:rPr>
              <a:t>sau</a:t>
            </a:r>
            <a:r>
              <a:rPr lang="en-US" altLang="en-US" sz="4000" dirty="0">
                <a:solidFill>
                  <a:prstClr val="black"/>
                </a:solidFill>
                <a:latin typeface="Cambria" panose="02040503050406030204" pitchFamily="18" charset="0"/>
                <a:ea typeface="Cambria" panose="02040503050406030204" pitchFamily="18" charset="0"/>
                <a:cs typeface="Times New Roman" panose="02020603050405020304" pitchFamily="18" charset="0"/>
              </a:rPr>
              <a:t>:</a:t>
            </a:r>
          </a:p>
          <a:p>
            <a:pPr lvl="0" algn="ctr">
              <a:lnSpc>
                <a:spcPct val="80000"/>
              </a:lnSpc>
              <a:spcBef>
                <a:spcPct val="20000"/>
              </a:spcBef>
              <a:buClr>
                <a:srgbClr val="0563C1"/>
              </a:buClr>
              <a:buSzPct val="70000"/>
            </a:pPr>
            <a:r>
              <a:rPr lang="vi-VN" altLang="en-US" sz="4000" dirty="0">
                <a:solidFill>
                  <a:srgbClr val="FF0000"/>
                </a:solidFill>
                <a:latin typeface="Cambria" panose="02040503050406030204" pitchFamily="18" charset="0"/>
                <a:ea typeface="Cambria" panose="02040503050406030204" pitchFamily="18" charset="0"/>
                <a:cs typeface="Times New Roman" panose="02020603050405020304" pitchFamily="18" charset="0"/>
              </a:rPr>
              <a:t>Tiếng cười nói, ồn ã. </a:t>
            </a:r>
            <a:endParaRPr kumimoji="0" lang="en-US" altLang="en-US" sz="4000" b="0" i="0" u="none" strike="noStrike" kern="120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cs typeface="Times New Roman" panose="02020603050405020304" pitchFamily="18" charset="0"/>
            </a:endParaRPr>
          </a:p>
        </p:txBody>
      </p:sp>
      <p:grpSp>
        <p:nvGrpSpPr>
          <p:cNvPr id="11" name="Group 10">
            <a:extLst>
              <a:ext uri="{FF2B5EF4-FFF2-40B4-BE49-F238E27FC236}">
                <a16:creationId xmlns:a16="http://schemas.microsoft.com/office/drawing/2014/main" id="{1B039190-F0FC-4B48-B3C4-95109CCD53F9}"/>
              </a:ext>
            </a:extLst>
          </p:cNvPr>
          <p:cNvGrpSpPr/>
          <p:nvPr/>
        </p:nvGrpSpPr>
        <p:grpSpPr>
          <a:xfrm>
            <a:off x="644848" y="1743567"/>
            <a:ext cx="10902304" cy="4800094"/>
            <a:chOff x="3552785" y="1248636"/>
            <a:chExt cx="8606557" cy="5353433"/>
          </a:xfrm>
        </p:grpSpPr>
        <p:grpSp>
          <p:nvGrpSpPr>
            <p:cNvPr id="14" name="组合 5">
              <a:extLst>
                <a:ext uri="{FF2B5EF4-FFF2-40B4-BE49-F238E27FC236}">
                  <a16:creationId xmlns:a16="http://schemas.microsoft.com/office/drawing/2014/main" id="{05116000-271E-41A0-A167-5B511242358A}"/>
                </a:ext>
              </a:extLst>
            </p:cNvPr>
            <p:cNvGrpSpPr/>
            <p:nvPr/>
          </p:nvGrpSpPr>
          <p:grpSpPr>
            <a:xfrm>
              <a:off x="3552785" y="1248636"/>
              <a:ext cx="8606557" cy="5353433"/>
              <a:chOff x="1020" y="2328"/>
              <a:chExt cx="11012" cy="6075"/>
            </a:xfrm>
          </p:grpSpPr>
          <p:sp>
            <p:nvSpPr>
              <p:cNvPr id="16" name="圆角矩形 7">
                <a:extLst>
                  <a:ext uri="{FF2B5EF4-FFF2-40B4-BE49-F238E27FC236}">
                    <a16:creationId xmlns:a16="http://schemas.microsoft.com/office/drawing/2014/main" id="{5B7DDE52-FC0A-47AB-946D-B3817E7C32EF}"/>
                  </a:ext>
                </a:extLst>
              </p:cNvPr>
              <p:cNvSpPr/>
              <p:nvPr/>
            </p:nvSpPr>
            <p:spPr>
              <a:xfrm>
                <a:off x="1220" y="2480"/>
                <a:ext cx="10812" cy="5923"/>
              </a:xfrm>
              <a:prstGeom prst="roundRect">
                <a:avLst/>
              </a:prstGeom>
              <a:solidFill>
                <a:srgbClr val="E0E2E3"/>
              </a:solidFill>
              <a:ln w="25400" cmpd="sng">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5F7700"/>
                  </a:solidFill>
                  <a:effectLst/>
                  <a:uLnTx/>
                  <a:uFillTx/>
                  <a:latin typeface="方正卡通简体"/>
                  <a:ea typeface="等线" panose="02010600030101010101" pitchFamily="2" charset="-122"/>
                  <a:cs typeface="+mn-cs"/>
                </a:endParaRPr>
              </a:p>
            </p:txBody>
          </p:sp>
          <p:sp>
            <p:nvSpPr>
              <p:cNvPr id="17" name="圆角矩形 36">
                <a:extLst>
                  <a:ext uri="{FF2B5EF4-FFF2-40B4-BE49-F238E27FC236}">
                    <a16:creationId xmlns:a16="http://schemas.microsoft.com/office/drawing/2014/main" id="{2A60C6B6-95FD-4E11-A704-5B2B605B4588}"/>
                  </a:ext>
                </a:extLst>
              </p:cNvPr>
              <p:cNvSpPr/>
              <p:nvPr/>
            </p:nvSpPr>
            <p:spPr>
              <a:xfrm>
                <a:off x="1020" y="2328"/>
                <a:ext cx="10812" cy="5801"/>
              </a:xfrm>
              <a:prstGeom prst="roundRect">
                <a:avLst/>
              </a:prstGeom>
              <a:solidFill>
                <a:schemeClr val="bg1"/>
              </a:solidFill>
              <a:ln w="25400" cmpd="sng">
                <a:solidFill>
                  <a:srgbClr val="42210F"/>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5F7700"/>
                  </a:solidFill>
                  <a:effectLst/>
                  <a:uLnTx/>
                  <a:uFillTx/>
                  <a:latin typeface="方正卡通简体"/>
                  <a:ea typeface="等线" panose="02010600030101010101" pitchFamily="2" charset="-122"/>
                  <a:cs typeface="+mn-cs"/>
                </a:endParaRPr>
              </a:p>
            </p:txBody>
          </p:sp>
        </p:grpSp>
        <p:sp>
          <p:nvSpPr>
            <p:cNvPr id="15" name="Text Box 3">
              <a:extLst>
                <a:ext uri="{FF2B5EF4-FFF2-40B4-BE49-F238E27FC236}">
                  <a16:creationId xmlns:a16="http://schemas.microsoft.com/office/drawing/2014/main" id="{28823FC2-04EF-4396-8161-B118D438D262}"/>
                </a:ext>
              </a:extLst>
            </p:cNvPr>
            <p:cNvSpPr txBox="1">
              <a:spLocks noChangeArrowheads="1"/>
            </p:cNvSpPr>
            <p:nvPr/>
          </p:nvSpPr>
          <p:spPr bwMode="auto">
            <a:xfrm>
              <a:off x="4156428" y="1579658"/>
              <a:ext cx="7228117" cy="652186"/>
            </a:xfrm>
            <a:prstGeom prst="rect">
              <a:avLst/>
            </a:prstGeom>
            <a:noFill/>
            <a:ln w="9525">
              <a:noFill/>
              <a:miter lim="800000"/>
              <a:headEnd/>
              <a:tailEnd/>
            </a:ln>
          </p:spPr>
          <p:txBody>
            <a:bodyPr wrap="square">
              <a:spAutoFit/>
            </a:bodyPr>
            <a:lstStyle/>
            <a:p>
              <a:pPr marL="0" marR="0" lvl="0" indent="0" algn="just" defTabSz="914400" rtl="0" eaLnBrk="1" fontAlgn="auto" latinLnBrk="0" hangingPunct="1">
                <a:lnSpc>
                  <a:spcPct val="100000"/>
                </a:lnSpc>
                <a:spcBef>
                  <a:spcPct val="50000"/>
                </a:spcBef>
                <a:spcAft>
                  <a:spcPts val="0"/>
                </a:spcAft>
                <a:buClrTx/>
                <a:buSzTx/>
                <a:buFontTx/>
                <a:buNone/>
                <a:tabLst/>
                <a:defRPr/>
              </a:pPr>
              <a:endParaRPr kumimoji="0" lang="en-US" sz="32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endParaRPr>
            </a:p>
          </p:txBody>
        </p:sp>
      </p:grpSp>
      <p:sp>
        <p:nvSpPr>
          <p:cNvPr id="18" name="Sun 17">
            <a:hlinkClick r:id="rId5" action="ppaction://hlinksldjump"/>
            <a:extLst>
              <a:ext uri="{FF2B5EF4-FFF2-40B4-BE49-F238E27FC236}">
                <a16:creationId xmlns:a16="http://schemas.microsoft.com/office/drawing/2014/main" id="{79E493C4-8A88-432E-A88F-CE350B1C9A0F}"/>
              </a:ext>
            </a:extLst>
          </p:cNvPr>
          <p:cNvSpPr/>
          <p:nvPr/>
        </p:nvSpPr>
        <p:spPr>
          <a:xfrm>
            <a:off x="150325" y="133435"/>
            <a:ext cx="989045" cy="989045"/>
          </a:xfrm>
          <a:prstGeom prst="sun">
            <a:avLst/>
          </a:prstGeom>
          <a:solidFill>
            <a:srgbClr val="FFFF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TextBox 3">
            <a:extLst>
              <a:ext uri="{FF2B5EF4-FFF2-40B4-BE49-F238E27FC236}">
                <a16:creationId xmlns:a16="http://schemas.microsoft.com/office/drawing/2014/main" id="{8EE03052-7BBA-3E8F-E927-C5B26AB86892}"/>
              </a:ext>
            </a:extLst>
          </p:cNvPr>
          <p:cNvSpPr txBox="1"/>
          <p:nvPr/>
        </p:nvSpPr>
        <p:spPr>
          <a:xfrm>
            <a:off x="2143125" y="2305050"/>
            <a:ext cx="7781925" cy="757130"/>
          </a:xfrm>
          <a:prstGeom prst="rect">
            <a:avLst/>
          </a:prstGeom>
          <a:noFill/>
        </p:spPr>
        <p:txBody>
          <a:bodyPr wrap="square" rtlCol="0">
            <a:spAutoFit/>
          </a:bodyPr>
          <a:lstStyle/>
          <a:p>
            <a:pPr lvl="0" algn="ctr">
              <a:lnSpc>
                <a:spcPct val="80000"/>
              </a:lnSpc>
              <a:spcBef>
                <a:spcPct val="20000"/>
              </a:spcBef>
              <a:buClr>
                <a:srgbClr val="0563C1"/>
              </a:buClr>
              <a:buSzPct val="70000"/>
            </a:pPr>
            <a:r>
              <a:rPr lang="vi-VN" altLang="en-US" sz="5400" dirty="0">
                <a:solidFill>
                  <a:srgbClr val="FF0000"/>
                </a:solidFill>
                <a:latin typeface="Cambria" panose="02040503050406030204" pitchFamily="18" charset="0"/>
                <a:ea typeface="Cambria" panose="02040503050406030204" pitchFamily="18" charset="0"/>
                <a:cs typeface="Times New Roman" panose="02020603050405020304" pitchFamily="18" charset="0"/>
              </a:rPr>
              <a:t>Tiếng cười nói ồn ã. </a:t>
            </a:r>
            <a:endParaRPr kumimoji="0" lang="en-US" altLang="en-US" sz="5400" b="0" i="0" u="none" strike="noStrike" kern="120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cs typeface="Times New Roman" panose="02020603050405020304" pitchFamily="18" charset="0"/>
            </a:endParaRPr>
          </a:p>
        </p:txBody>
      </p:sp>
      <p:cxnSp>
        <p:nvCxnSpPr>
          <p:cNvPr id="7" name="Straight Connector 6">
            <a:extLst>
              <a:ext uri="{FF2B5EF4-FFF2-40B4-BE49-F238E27FC236}">
                <a16:creationId xmlns:a16="http://schemas.microsoft.com/office/drawing/2014/main" id="{2D2776E6-467D-5C21-9685-B0514DCFC8E6}"/>
              </a:ext>
            </a:extLst>
          </p:cNvPr>
          <p:cNvCxnSpPr>
            <a:cxnSpLocks/>
          </p:cNvCxnSpPr>
          <p:nvPr/>
        </p:nvCxnSpPr>
        <p:spPr>
          <a:xfrm>
            <a:off x="3356438" y="2961847"/>
            <a:ext cx="4015912" cy="0"/>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05430318-C7C0-D2A1-77B1-7E5ABA95C00D}"/>
              </a:ext>
            </a:extLst>
          </p:cNvPr>
          <p:cNvSpPr txBox="1"/>
          <p:nvPr/>
        </p:nvSpPr>
        <p:spPr>
          <a:xfrm>
            <a:off x="4967555" y="3010971"/>
            <a:ext cx="1417834" cy="830997"/>
          </a:xfrm>
          <a:prstGeom prst="rect">
            <a:avLst/>
          </a:prstGeom>
          <a:noFill/>
        </p:spPr>
        <p:txBody>
          <a:bodyPr wrap="square" rtlCol="0">
            <a:spAutoFit/>
          </a:bodyPr>
          <a:lstStyle/>
          <a:p>
            <a:r>
              <a:rPr lang="en-US" sz="4800" b="1" dirty="0">
                <a:solidFill>
                  <a:srgbClr val="FF0000"/>
                </a:solidFill>
              </a:rPr>
              <a:t>CN</a:t>
            </a:r>
          </a:p>
        </p:txBody>
      </p:sp>
      <p:cxnSp>
        <p:nvCxnSpPr>
          <p:cNvPr id="10" name="Straight Connector 9">
            <a:extLst>
              <a:ext uri="{FF2B5EF4-FFF2-40B4-BE49-F238E27FC236}">
                <a16:creationId xmlns:a16="http://schemas.microsoft.com/office/drawing/2014/main" id="{5A6E51F9-CE7C-B186-4AC8-1E5FBB1787EF}"/>
              </a:ext>
            </a:extLst>
          </p:cNvPr>
          <p:cNvCxnSpPr>
            <a:cxnSpLocks/>
          </p:cNvCxnSpPr>
          <p:nvPr/>
        </p:nvCxnSpPr>
        <p:spPr>
          <a:xfrm>
            <a:off x="7576013" y="2961847"/>
            <a:ext cx="1387012" cy="0"/>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sp>
        <p:nvSpPr>
          <p:cNvPr id="12" name="TextBox 11">
            <a:extLst>
              <a:ext uri="{FF2B5EF4-FFF2-40B4-BE49-F238E27FC236}">
                <a16:creationId xmlns:a16="http://schemas.microsoft.com/office/drawing/2014/main" id="{D9556451-85D9-2479-F71A-D2461869AB0D}"/>
              </a:ext>
            </a:extLst>
          </p:cNvPr>
          <p:cNvSpPr txBox="1"/>
          <p:nvPr/>
        </p:nvSpPr>
        <p:spPr>
          <a:xfrm>
            <a:off x="7758380" y="2915721"/>
            <a:ext cx="1417834" cy="830997"/>
          </a:xfrm>
          <a:prstGeom prst="rect">
            <a:avLst/>
          </a:prstGeom>
          <a:noFill/>
        </p:spPr>
        <p:txBody>
          <a:bodyPr wrap="square" rtlCol="0">
            <a:spAutoFit/>
          </a:bodyPr>
          <a:lstStyle/>
          <a:p>
            <a:r>
              <a:rPr lang="en-US" sz="4800" b="1" dirty="0">
                <a:solidFill>
                  <a:srgbClr val="FF0000"/>
                </a:solidFill>
              </a:rPr>
              <a:t>VN</a:t>
            </a:r>
          </a:p>
        </p:txBody>
      </p:sp>
    </p:spTree>
    <p:extLst>
      <p:ext uri="{BB962C8B-B14F-4D97-AF65-F5344CB8AC3E}">
        <p14:creationId xmlns:p14="http://schemas.microsoft.com/office/powerpoint/2010/main" val="401529519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randombar(horizontal)">
                                      <p:cBhvr>
                                        <p:cTn id="7" dur="500"/>
                                        <p:tgtEl>
                                          <p:spTgt spid="21"/>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barn(inVertical)">
                                      <p:cBhvr>
                                        <p:cTn id="12" dur="500"/>
                                        <p:tgtEl>
                                          <p:spTgt spid="7"/>
                                        </p:tgtEl>
                                      </p:cBhvr>
                                    </p:animEffect>
                                  </p:childTnLst>
                                </p:cTn>
                              </p:par>
                              <p:par>
                                <p:cTn id="13" presetID="16" presetClass="entr" presetSubtype="21" fill="hold" grpId="0" nodeType="with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barn(inVertical)">
                                      <p:cBhvr>
                                        <p:cTn id="15" dur="500"/>
                                        <p:tgtEl>
                                          <p:spTgt spid="8"/>
                                        </p:tgtEl>
                                      </p:cBhvr>
                                    </p:animEffect>
                                  </p:childTnLst>
                                </p:cTn>
                              </p:par>
                              <p:par>
                                <p:cTn id="16" presetID="16" presetClass="entr" presetSubtype="21" fill="hold" nodeType="withEffect">
                                  <p:stCondLst>
                                    <p:cond delay="0"/>
                                  </p:stCondLst>
                                  <p:childTnLst>
                                    <p:set>
                                      <p:cBhvr>
                                        <p:cTn id="17" dur="1" fill="hold">
                                          <p:stCondLst>
                                            <p:cond delay="0"/>
                                          </p:stCondLst>
                                        </p:cTn>
                                        <p:tgtEl>
                                          <p:spTgt spid="10"/>
                                        </p:tgtEl>
                                        <p:attrNameLst>
                                          <p:attrName>style.visibility</p:attrName>
                                        </p:attrNameLst>
                                      </p:cBhvr>
                                      <p:to>
                                        <p:strVal val="visible"/>
                                      </p:to>
                                    </p:set>
                                    <p:animEffect transition="in" filter="barn(inVertical)">
                                      <p:cBhvr>
                                        <p:cTn id="18" dur="500"/>
                                        <p:tgtEl>
                                          <p:spTgt spid="10"/>
                                        </p:tgtEl>
                                      </p:cBhvr>
                                    </p:animEffect>
                                  </p:childTnLst>
                                </p:cTn>
                              </p:par>
                              <p:par>
                                <p:cTn id="19" presetID="16" presetClass="entr" presetSubtype="21" fill="hold" grpId="0" nodeType="withEffect">
                                  <p:stCondLst>
                                    <p:cond delay="0"/>
                                  </p:stCondLst>
                                  <p:childTnLst>
                                    <p:set>
                                      <p:cBhvr>
                                        <p:cTn id="20" dur="1" fill="hold">
                                          <p:stCondLst>
                                            <p:cond delay="0"/>
                                          </p:stCondLst>
                                        </p:cTn>
                                        <p:tgtEl>
                                          <p:spTgt spid="12"/>
                                        </p:tgtEl>
                                        <p:attrNameLst>
                                          <p:attrName>style.visibility</p:attrName>
                                        </p:attrNameLst>
                                      </p:cBhvr>
                                      <p:to>
                                        <p:strVal val="visible"/>
                                      </p:to>
                                    </p:set>
                                    <p:animEffect transition="in" filter="barn(inVertical)">
                                      <p:cBhvr>
                                        <p:cTn id="21" dur="500"/>
                                        <p:tgtEl>
                                          <p:spTgt spid="12"/>
                                        </p:tgtEl>
                                      </p:cBhvr>
                                    </p:animEffect>
                                  </p:childTnLst>
                                </p:cTn>
                              </p:par>
                              <p:par>
                                <p:cTn id="22" presetID="16" presetClass="entr" presetSubtype="21" fill="hold" grpId="0" nodeType="withEffect">
                                  <p:stCondLst>
                                    <p:cond delay="0"/>
                                  </p:stCondLst>
                                  <p:childTnLst>
                                    <p:set>
                                      <p:cBhvr>
                                        <p:cTn id="23" dur="1" fill="hold">
                                          <p:stCondLst>
                                            <p:cond delay="0"/>
                                          </p:stCondLst>
                                        </p:cTn>
                                        <p:tgtEl>
                                          <p:spTgt spid="4"/>
                                        </p:tgtEl>
                                        <p:attrNameLst>
                                          <p:attrName>style.visibility</p:attrName>
                                        </p:attrNameLst>
                                      </p:cBhvr>
                                      <p:to>
                                        <p:strVal val="visible"/>
                                      </p:to>
                                    </p:set>
                                    <p:animEffect transition="in" filter="barn(inVertical)">
                                      <p:cBhvr>
                                        <p:cTn id="24"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4" grpId="0"/>
      <p:bldP spid="8" grpId="0"/>
      <p:bldP spid="12"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2">
            <a:extLst>
              <a:ext uri="{FF2B5EF4-FFF2-40B4-BE49-F238E27FC236}">
                <a16:creationId xmlns:a16="http://schemas.microsoft.com/office/drawing/2014/main" id="{8FDD6A2A-132F-A20A-B652-09F4C4A3B673}"/>
              </a:ext>
            </a:extLst>
          </p:cNvPr>
          <p:cNvGrpSpPr/>
          <p:nvPr/>
        </p:nvGrpSpPr>
        <p:grpSpPr>
          <a:xfrm>
            <a:off x="0" y="4556125"/>
            <a:ext cx="12192000" cy="2301875"/>
            <a:chOff x="0" y="7151"/>
            <a:chExt cx="19200" cy="3625"/>
          </a:xfrm>
        </p:grpSpPr>
        <p:pic>
          <p:nvPicPr>
            <p:cNvPr id="4" name="图片 4" descr="E:\张颖颖PPT工作成果\张颖2019PPT\82-新入职幼师培训\云3副本.png云3副本">
              <a:extLst>
                <a:ext uri="{FF2B5EF4-FFF2-40B4-BE49-F238E27FC236}">
                  <a16:creationId xmlns:a16="http://schemas.microsoft.com/office/drawing/2014/main" id="{B5E4A02C-B4BF-DD29-6F1E-65A77B3B1C94}"/>
                </a:ext>
              </a:extLst>
            </p:cNvPr>
            <p:cNvPicPr>
              <a:picLocks noChangeAspect="1"/>
            </p:cNvPicPr>
            <p:nvPr/>
          </p:nvPicPr>
          <p:blipFill>
            <a:blip r:embed="rId3"/>
            <a:srcRect/>
            <a:stretch>
              <a:fillRect/>
            </a:stretch>
          </p:blipFill>
          <p:spPr>
            <a:xfrm>
              <a:off x="0" y="7151"/>
              <a:ext cx="19200" cy="3375"/>
            </a:xfrm>
            <a:prstGeom prst="rect">
              <a:avLst/>
            </a:prstGeom>
          </p:spPr>
        </p:pic>
        <p:pic>
          <p:nvPicPr>
            <p:cNvPr id="7" name="图片 5" descr="云3副本副本">
              <a:extLst>
                <a:ext uri="{FF2B5EF4-FFF2-40B4-BE49-F238E27FC236}">
                  <a16:creationId xmlns:a16="http://schemas.microsoft.com/office/drawing/2014/main" id="{FACA2FE0-18E5-21C1-1406-BAB7FAF42065}"/>
                </a:ext>
              </a:extLst>
            </p:cNvPr>
            <p:cNvPicPr>
              <a:picLocks noChangeAspect="1"/>
            </p:cNvPicPr>
            <p:nvPr/>
          </p:nvPicPr>
          <p:blipFill>
            <a:blip r:embed="rId4"/>
            <a:stretch>
              <a:fillRect/>
            </a:stretch>
          </p:blipFill>
          <p:spPr>
            <a:xfrm>
              <a:off x="0" y="7402"/>
              <a:ext cx="19196" cy="3374"/>
            </a:xfrm>
            <a:prstGeom prst="rect">
              <a:avLst/>
            </a:prstGeom>
          </p:spPr>
        </p:pic>
      </p:grpSp>
      <p:sp>
        <p:nvSpPr>
          <p:cNvPr id="8" name="Rectangle 56">
            <a:extLst>
              <a:ext uri="{FF2B5EF4-FFF2-40B4-BE49-F238E27FC236}">
                <a16:creationId xmlns:a16="http://schemas.microsoft.com/office/drawing/2014/main" id="{E120E1BE-C6DA-636E-6B85-3AF760D8D383}"/>
              </a:ext>
            </a:extLst>
          </p:cNvPr>
          <p:cNvSpPr>
            <a:spLocks noChangeArrowheads="1"/>
          </p:cNvSpPr>
          <p:nvPr/>
        </p:nvSpPr>
        <p:spPr bwMode="auto">
          <a:xfrm>
            <a:off x="976044" y="255253"/>
            <a:ext cx="10516709" cy="1200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lvl="0" algn="ctr">
              <a:lnSpc>
                <a:spcPct val="80000"/>
              </a:lnSpc>
              <a:spcBef>
                <a:spcPct val="20000"/>
              </a:spcBef>
              <a:buClr>
                <a:srgbClr val="0563C1"/>
              </a:buClr>
              <a:buSzPct val="70000"/>
            </a:pPr>
            <a:r>
              <a:rPr lang="en-US" altLang="en-US" sz="4000" dirty="0" err="1">
                <a:solidFill>
                  <a:prstClr val="black"/>
                </a:solidFill>
                <a:latin typeface="Cambria" panose="02040503050406030204" pitchFamily="18" charset="0"/>
                <a:ea typeface="Cambria" panose="02040503050406030204" pitchFamily="18" charset="0"/>
                <a:cs typeface="Times New Roman" panose="02020603050405020304" pitchFamily="18" charset="0"/>
              </a:rPr>
              <a:t>Xác</a:t>
            </a:r>
            <a:r>
              <a:rPr lang="en-US" altLang="en-US" sz="4000" dirty="0">
                <a:solidFill>
                  <a:prstClr val="black"/>
                </a:solidFill>
                <a:latin typeface="Cambria" panose="02040503050406030204" pitchFamily="18" charset="0"/>
                <a:ea typeface="Cambria" panose="02040503050406030204" pitchFamily="18" charset="0"/>
                <a:cs typeface="Times New Roman" panose="02020603050405020304" pitchFamily="18" charset="0"/>
              </a:rPr>
              <a:t> </a:t>
            </a:r>
            <a:r>
              <a:rPr lang="en-US" altLang="en-US" sz="4000" dirty="0" err="1">
                <a:solidFill>
                  <a:prstClr val="black"/>
                </a:solidFill>
                <a:latin typeface="Cambria" panose="02040503050406030204" pitchFamily="18" charset="0"/>
                <a:ea typeface="Cambria" panose="02040503050406030204" pitchFamily="18" charset="0"/>
                <a:cs typeface="Times New Roman" panose="02020603050405020304" pitchFamily="18" charset="0"/>
              </a:rPr>
              <a:t>định</a:t>
            </a:r>
            <a:r>
              <a:rPr lang="en-US" altLang="en-US" sz="4000" dirty="0">
                <a:solidFill>
                  <a:prstClr val="black"/>
                </a:solidFill>
                <a:latin typeface="Cambria" panose="02040503050406030204" pitchFamily="18" charset="0"/>
                <a:ea typeface="Cambria" panose="02040503050406030204" pitchFamily="18" charset="0"/>
                <a:cs typeface="Times New Roman" panose="02020603050405020304" pitchFamily="18" charset="0"/>
              </a:rPr>
              <a:t> </a:t>
            </a:r>
            <a:r>
              <a:rPr lang="en-US" altLang="en-US" sz="4000" dirty="0" err="1">
                <a:solidFill>
                  <a:prstClr val="black"/>
                </a:solidFill>
                <a:latin typeface="Cambria" panose="02040503050406030204" pitchFamily="18" charset="0"/>
                <a:ea typeface="Cambria" panose="02040503050406030204" pitchFamily="18" charset="0"/>
                <a:cs typeface="Times New Roman" panose="02020603050405020304" pitchFamily="18" charset="0"/>
              </a:rPr>
              <a:t>chủ</a:t>
            </a:r>
            <a:r>
              <a:rPr lang="en-US" altLang="en-US" sz="4000" dirty="0">
                <a:solidFill>
                  <a:prstClr val="black"/>
                </a:solidFill>
                <a:latin typeface="Cambria" panose="02040503050406030204" pitchFamily="18" charset="0"/>
                <a:ea typeface="Cambria" panose="02040503050406030204" pitchFamily="18" charset="0"/>
                <a:cs typeface="Times New Roman" panose="02020603050405020304" pitchFamily="18" charset="0"/>
              </a:rPr>
              <a:t> </a:t>
            </a:r>
            <a:r>
              <a:rPr lang="en-US" altLang="en-US" sz="4000" dirty="0" err="1">
                <a:solidFill>
                  <a:prstClr val="black"/>
                </a:solidFill>
                <a:latin typeface="Cambria" panose="02040503050406030204" pitchFamily="18" charset="0"/>
                <a:ea typeface="Cambria" panose="02040503050406030204" pitchFamily="18" charset="0"/>
                <a:cs typeface="Times New Roman" panose="02020603050405020304" pitchFamily="18" charset="0"/>
              </a:rPr>
              <a:t>ngủ</a:t>
            </a:r>
            <a:r>
              <a:rPr lang="en-US" altLang="en-US" sz="4000" dirty="0">
                <a:solidFill>
                  <a:prstClr val="black"/>
                </a:solidFill>
                <a:latin typeface="Cambria" panose="02040503050406030204" pitchFamily="18" charset="0"/>
                <a:ea typeface="Cambria" panose="02040503050406030204" pitchFamily="18" charset="0"/>
                <a:cs typeface="Times New Roman" panose="02020603050405020304" pitchFamily="18" charset="0"/>
              </a:rPr>
              <a:t> </a:t>
            </a:r>
            <a:r>
              <a:rPr lang="en-US" altLang="en-US" sz="4000" dirty="0" err="1">
                <a:solidFill>
                  <a:prstClr val="black"/>
                </a:solidFill>
                <a:latin typeface="Cambria" panose="02040503050406030204" pitchFamily="18" charset="0"/>
                <a:ea typeface="Cambria" panose="02040503050406030204" pitchFamily="18" charset="0"/>
                <a:cs typeface="Times New Roman" panose="02020603050405020304" pitchFamily="18" charset="0"/>
              </a:rPr>
              <a:t>và</a:t>
            </a:r>
            <a:r>
              <a:rPr lang="en-US" altLang="en-US" sz="4000" dirty="0">
                <a:solidFill>
                  <a:prstClr val="black"/>
                </a:solidFill>
                <a:latin typeface="Cambria" panose="02040503050406030204" pitchFamily="18" charset="0"/>
                <a:ea typeface="Cambria" panose="02040503050406030204" pitchFamily="18" charset="0"/>
                <a:cs typeface="Times New Roman" panose="02020603050405020304" pitchFamily="18" charset="0"/>
              </a:rPr>
              <a:t> </a:t>
            </a:r>
            <a:r>
              <a:rPr lang="en-US" altLang="en-US" sz="4000" dirty="0" err="1">
                <a:solidFill>
                  <a:prstClr val="black"/>
                </a:solidFill>
                <a:latin typeface="Cambria" panose="02040503050406030204" pitchFamily="18" charset="0"/>
                <a:ea typeface="Cambria" panose="02040503050406030204" pitchFamily="18" charset="0"/>
                <a:cs typeface="Times New Roman" panose="02020603050405020304" pitchFamily="18" charset="0"/>
              </a:rPr>
              <a:t>vị</a:t>
            </a:r>
            <a:r>
              <a:rPr lang="en-US" altLang="en-US" sz="4000" dirty="0">
                <a:solidFill>
                  <a:prstClr val="black"/>
                </a:solidFill>
                <a:latin typeface="Cambria" panose="02040503050406030204" pitchFamily="18" charset="0"/>
                <a:ea typeface="Cambria" panose="02040503050406030204" pitchFamily="18" charset="0"/>
                <a:cs typeface="Times New Roman" panose="02020603050405020304" pitchFamily="18" charset="0"/>
              </a:rPr>
              <a:t> </a:t>
            </a:r>
            <a:r>
              <a:rPr lang="en-US" altLang="en-US" sz="4000" dirty="0" err="1">
                <a:solidFill>
                  <a:prstClr val="black"/>
                </a:solidFill>
                <a:latin typeface="Cambria" panose="02040503050406030204" pitchFamily="18" charset="0"/>
                <a:ea typeface="Cambria" panose="02040503050406030204" pitchFamily="18" charset="0"/>
                <a:cs typeface="Times New Roman" panose="02020603050405020304" pitchFamily="18" charset="0"/>
              </a:rPr>
              <a:t>ngữ</a:t>
            </a:r>
            <a:r>
              <a:rPr lang="en-US" altLang="en-US" sz="4000" dirty="0">
                <a:solidFill>
                  <a:prstClr val="black"/>
                </a:solidFill>
                <a:latin typeface="Cambria" panose="02040503050406030204" pitchFamily="18" charset="0"/>
                <a:ea typeface="Cambria" panose="02040503050406030204" pitchFamily="18" charset="0"/>
                <a:cs typeface="Times New Roman" panose="02020603050405020304" pitchFamily="18" charset="0"/>
              </a:rPr>
              <a:t> </a:t>
            </a:r>
            <a:r>
              <a:rPr lang="en-US" altLang="en-US" sz="4000" dirty="0" err="1">
                <a:solidFill>
                  <a:prstClr val="black"/>
                </a:solidFill>
                <a:latin typeface="Cambria" panose="02040503050406030204" pitchFamily="18" charset="0"/>
                <a:ea typeface="Cambria" panose="02040503050406030204" pitchFamily="18" charset="0"/>
                <a:cs typeface="Times New Roman" panose="02020603050405020304" pitchFamily="18" charset="0"/>
              </a:rPr>
              <a:t>trong</a:t>
            </a:r>
            <a:r>
              <a:rPr lang="en-US" altLang="en-US" sz="4000" dirty="0">
                <a:solidFill>
                  <a:prstClr val="black"/>
                </a:solidFill>
                <a:latin typeface="Cambria" panose="02040503050406030204" pitchFamily="18" charset="0"/>
                <a:ea typeface="Cambria" panose="02040503050406030204" pitchFamily="18" charset="0"/>
                <a:cs typeface="Times New Roman" panose="02020603050405020304" pitchFamily="18" charset="0"/>
              </a:rPr>
              <a:t> </a:t>
            </a:r>
            <a:r>
              <a:rPr lang="en-US" altLang="en-US" sz="4000" dirty="0" err="1">
                <a:solidFill>
                  <a:prstClr val="black"/>
                </a:solidFill>
                <a:latin typeface="Cambria" panose="02040503050406030204" pitchFamily="18" charset="0"/>
                <a:ea typeface="Cambria" panose="02040503050406030204" pitchFamily="18" charset="0"/>
                <a:cs typeface="Times New Roman" panose="02020603050405020304" pitchFamily="18" charset="0"/>
              </a:rPr>
              <a:t>các</a:t>
            </a:r>
            <a:r>
              <a:rPr lang="en-US" altLang="en-US" sz="4000" dirty="0">
                <a:solidFill>
                  <a:prstClr val="black"/>
                </a:solidFill>
                <a:latin typeface="Cambria" panose="02040503050406030204" pitchFamily="18" charset="0"/>
                <a:ea typeface="Cambria" panose="02040503050406030204" pitchFamily="18" charset="0"/>
                <a:cs typeface="Times New Roman" panose="02020603050405020304" pitchFamily="18" charset="0"/>
              </a:rPr>
              <a:t> </a:t>
            </a:r>
            <a:r>
              <a:rPr lang="en-US" altLang="en-US" sz="4000" dirty="0" err="1">
                <a:solidFill>
                  <a:prstClr val="black"/>
                </a:solidFill>
                <a:latin typeface="Cambria" panose="02040503050406030204" pitchFamily="18" charset="0"/>
                <a:ea typeface="Cambria" panose="02040503050406030204" pitchFamily="18" charset="0"/>
                <a:cs typeface="Times New Roman" panose="02020603050405020304" pitchFamily="18" charset="0"/>
              </a:rPr>
              <a:t>câu</a:t>
            </a:r>
            <a:r>
              <a:rPr lang="en-US" altLang="en-US" sz="4000" dirty="0">
                <a:solidFill>
                  <a:prstClr val="black"/>
                </a:solidFill>
                <a:latin typeface="Cambria" panose="02040503050406030204" pitchFamily="18" charset="0"/>
                <a:ea typeface="Cambria" panose="02040503050406030204" pitchFamily="18" charset="0"/>
                <a:cs typeface="Times New Roman" panose="02020603050405020304" pitchFamily="18" charset="0"/>
              </a:rPr>
              <a:t> </a:t>
            </a:r>
            <a:r>
              <a:rPr lang="en-US" altLang="en-US" sz="4000" dirty="0" err="1">
                <a:solidFill>
                  <a:prstClr val="black"/>
                </a:solidFill>
                <a:latin typeface="Cambria" panose="02040503050406030204" pitchFamily="18" charset="0"/>
                <a:ea typeface="Cambria" panose="02040503050406030204" pitchFamily="18" charset="0"/>
                <a:cs typeface="Times New Roman" panose="02020603050405020304" pitchFamily="18" charset="0"/>
              </a:rPr>
              <a:t>sau</a:t>
            </a:r>
            <a:r>
              <a:rPr lang="en-US" altLang="en-US" sz="4000" dirty="0">
                <a:solidFill>
                  <a:prstClr val="black"/>
                </a:solidFill>
                <a:latin typeface="Cambria" panose="02040503050406030204" pitchFamily="18" charset="0"/>
                <a:ea typeface="Cambria" panose="02040503050406030204" pitchFamily="18" charset="0"/>
                <a:cs typeface="Times New Roman" panose="02020603050405020304" pitchFamily="18" charset="0"/>
              </a:rPr>
              <a:t>:</a:t>
            </a:r>
          </a:p>
          <a:p>
            <a:pPr lvl="0" algn="ctr">
              <a:lnSpc>
                <a:spcPct val="80000"/>
              </a:lnSpc>
              <a:spcBef>
                <a:spcPct val="20000"/>
              </a:spcBef>
              <a:buClr>
                <a:srgbClr val="0563C1"/>
              </a:buClr>
              <a:buSzPct val="70000"/>
            </a:pPr>
            <a:r>
              <a:rPr lang="pt-BR" altLang="en-US" sz="4000" dirty="0">
                <a:solidFill>
                  <a:srgbClr val="FF0000"/>
                </a:solidFill>
                <a:latin typeface="Cambria" panose="02040503050406030204" pitchFamily="18" charset="0"/>
                <a:ea typeface="Cambria" panose="02040503050406030204" pitchFamily="18" charset="0"/>
                <a:cs typeface="Times New Roman" panose="02020603050405020304" pitchFamily="18" charset="0"/>
              </a:rPr>
              <a:t>Mẹ em là giáo viên</a:t>
            </a:r>
            <a:endParaRPr kumimoji="0" lang="en-US" altLang="en-US" sz="4000" b="0" i="0" u="none" strike="noStrike" kern="120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cs typeface="Times New Roman" panose="02020603050405020304" pitchFamily="18" charset="0"/>
            </a:endParaRPr>
          </a:p>
        </p:txBody>
      </p:sp>
      <p:grpSp>
        <p:nvGrpSpPr>
          <p:cNvPr id="9" name="Group 8">
            <a:extLst>
              <a:ext uri="{FF2B5EF4-FFF2-40B4-BE49-F238E27FC236}">
                <a16:creationId xmlns:a16="http://schemas.microsoft.com/office/drawing/2014/main" id="{87916503-C62A-BD31-CDCB-AF62228CB462}"/>
              </a:ext>
            </a:extLst>
          </p:cNvPr>
          <p:cNvGrpSpPr/>
          <p:nvPr/>
        </p:nvGrpSpPr>
        <p:grpSpPr>
          <a:xfrm>
            <a:off x="644848" y="1743567"/>
            <a:ext cx="10902304" cy="4800094"/>
            <a:chOff x="3552785" y="1248636"/>
            <a:chExt cx="8606557" cy="5353433"/>
          </a:xfrm>
        </p:grpSpPr>
        <p:grpSp>
          <p:nvGrpSpPr>
            <p:cNvPr id="10" name="组合 5">
              <a:extLst>
                <a:ext uri="{FF2B5EF4-FFF2-40B4-BE49-F238E27FC236}">
                  <a16:creationId xmlns:a16="http://schemas.microsoft.com/office/drawing/2014/main" id="{03482D1E-F014-95AE-B05F-CFAADAF37FE2}"/>
                </a:ext>
              </a:extLst>
            </p:cNvPr>
            <p:cNvGrpSpPr/>
            <p:nvPr/>
          </p:nvGrpSpPr>
          <p:grpSpPr>
            <a:xfrm>
              <a:off x="3552785" y="1248636"/>
              <a:ext cx="8606557" cy="5353433"/>
              <a:chOff x="1020" y="2328"/>
              <a:chExt cx="11012" cy="6075"/>
            </a:xfrm>
          </p:grpSpPr>
          <p:sp>
            <p:nvSpPr>
              <p:cNvPr id="19" name="圆角矩形 7">
                <a:extLst>
                  <a:ext uri="{FF2B5EF4-FFF2-40B4-BE49-F238E27FC236}">
                    <a16:creationId xmlns:a16="http://schemas.microsoft.com/office/drawing/2014/main" id="{C633CDC8-6B5C-DD40-2A35-D7E65580218D}"/>
                  </a:ext>
                </a:extLst>
              </p:cNvPr>
              <p:cNvSpPr/>
              <p:nvPr/>
            </p:nvSpPr>
            <p:spPr>
              <a:xfrm>
                <a:off x="1220" y="2480"/>
                <a:ext cx="10812" cy="5923"/>
              </a:xfrm>
              <a:prstGeom prst="roundRect">
                <a:avLst/>
              </a:prstGeom>
              <a:solidFill>
                <a:srgbClr val="E0E2E3"/>
              </a:solidFill>
              <a:ln w="25400" cmpd="sng">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5F7700"/>
                  </a:solidFill>
                  <a:effectLst/>
                  <a:uLnTx/>
                  <a:uFillTx/>
                  <a:latin typeface="方正卡通简体"/>
                  <a:ea typeface="等线" panose="02010600030101010101" pitchFamily="2" charset="-122"/>
                  <a:cs typeface="+mn-cs"/>
                </a:endParaRPr>
              </a:p>
            </p:txBody>
          </p:sp>
          <p:sp>
            <p:nvSpPr>
              <p:cNvPr id="20" name="圆角矩形 36">
                <a:extLst>
                  <a:ext uri="{FF2B5EF4-FFF2-40B4-BE49-F238E27FC236}">
                    <a16:creationId xmlns:a16="http://schemas.microsoft.com/office/drawing/2014/main" id="{82FE1B26-0FD6-BADE-1017-7B1EB6D0314D}"/>
                  </a:ext>
                </a:extLst>
              </p:cNvPr>
              <p:cNvSpPr/>
              <p:nvPr/>
            </p:nvSpPr>
            <p:spPr>
              <a:xfrm>
                <a:off x="1020" y="2328"/>
                <a:ext cx="10812" cy="5801"/>
              </a:xfrm>
              <a:prstGeom prst="roundRect">
                <a:avLst/>
              </a:prstGeom>
              <a:solidFill>
                <a:schemeClr val="bg1"/>
              </a:solidFill>
              <a:ln w="25400" cmpd="sng">
                <a:solidFill>
                  <a:srgbClr val="42210F"/>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5F7700"/>
                  </a:solidFill>
                  <a:effectLst/>
                  <a:uLnTx/>
                  <a:uFillTx/>
                  <a:latin typeface="方正卡通简体"/>
                  <a:ea typeface="等线" panose="02010600030101010101" pitchFamily="2" charset="-122"/>
                  <a:cs typeface="+mn-cs"/>
                </a:endParaRPr>
              </a:p>
            </p:txBody>
          </p:sp>
        </p:grpSp>
        <p:sp>
          <p:nvSpPr>
            <p:cNvPr id="12" name="Text Box 3">
              <a:extLst>
                <a:ext uri="{FF2B5EF4-FFF2-40B4-BE49-F238E27FC236}">
                  <a16:creationId xmlns:a16="http://schemas.microsoft.com/office/drawing/2014/main" id="{BBB793D0-0947-5173-A836-100E3A156888}"/>
                </a:ext>
              </a:extLst>
            </p:cNvPr>
            <p:cNvSpPr txBox="1">
              <a:spLocks noChangeArrowheads="1"/>
            </p:cNvSpPr>
            <p:nvPr/>
          </p:nvSpPr>
          <p:spPr bwMode="auto">
            <a:xfrm>
              <a:off x="4156428" y="1579658"/>
              <a:ext cx="7228117" cy="652186"/>
            </a:xfrm>
            <a:prstGeom prst="rect">
              <a:avLst/>
            </a:prstGeom>
            <a:noFill/>
            <a:ln w="9525">
              <a:noFill/>
              <a:miter lim="800000"/>
              <a:headEnd/>
              <a:tailEnd/>
            </a:ln>
          </p:spPr>
          <p:txBody>
            <a:bodyPr wrap="square">
              <a:spAutoFit/>
            </a:bodyPr>
            <a:lstStyle/>
            <a:p>
              <a:pPr marL="0" marR="0" lvl="0" indent="0" algn="just" defTabSz="914400" rtl="0" eaLnBrk="1" fontAlgn="auto" latinLnBrk="0" hangingPunct="1">
                <a:lnSpc>
                  <a:spcPct val="100000"/>
                </a:lnSpc>
                <a:spcBef>
                  <a:spcPct val="50000"/>
                </a:spcBef>
                <a:spcAft>
                  <a:spcPts val="0"/>
                </a:spcAft>
                <a:buClrTx/>
                <a:buSzTx/>
                <a:buFontTx/>
                <a:buNone/>
                <a:tabLst/>
                <a:defRPr/>
              </a:pPr>
              <a:endParaRPr kumimoji="0" lang="en-US" sz="32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endParaRPr>
            </a:p>
          </p:txBody>
        </p:sp>
      </p:grpSp>
      <p:sp>
        <p:nvSpPr>
          <p:cNvPr id="22" name="Sun 21">
            <a:hlinkClick r:id="rId5" action="ppaction://hlinksldjump"/>
            <a:extLst>
              <a:ext uri="{FF2B5EF4-FFF2-40B4-BE49-F238E27FC236}">
                <a16:creationId xmlns:a16="http://schemas.microsoft.com/office/drawing/2014/main" id="{B71D6AA0-7E3C-92A1-EC1D-FCD694904573}"/>
              </a:ext>
            </a:extLst>
          </p:cNvPr>
          <p:cNvSpPr/>
          <p:nvPr/>
        </p:nvSpPr>
        <p:spPr>
          <a:xfrm>
            <a:off x="150325" y="133435"/>
            <a:ext cx="989045" cy="989045"/>
          </a:xfrm>
          <a:prstGeom prst="sun">
            <a:avLst/>
          </a:prstGeom>
          <a:solidFill>
            <a:srgbClr val="FFFF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3" name="TextBox 22">
            <a:extLst>
              <a:ext uri="{FF2B5EF4-FFF2-40B4-BE49-F238E27FC236}">
                <a16:creationId xmlns:a16="http://schemas.microsoft.com/office/drawing/2014/main" id="{5C2DABE8-9031-1C6D-B1C7-847CFAF241F7}"/>
              </a:ext>
            </a:extLst>
          </p:cNvPr>
          <p:cNvSpPr txBox="1"/>
          <p:nvPr/>
        </p:nvSpPr>
        <p:spPr>
          <a:xfrm>
            <a:off x="2143125" y="2305050"/>
            <a:ext cx="7781925" cy="757130"/>
          </a:xfrm>
          <a:prstGeom prst="rect">
            <a:avLst/>
          </a:prstGeom>
          <a:noFill/>
        </p:spPr>
        <p:txBody>
          <a:bodyPr wrap="square" rtlCol="0">
            <a:spAutoFit/>
          </a:bodyPr>
          <a:lstStyle/>
          <a:p>
            <a:pPr lvl="0" algn="ctr">
              <a:lnSpc>
                <a:spcPct val="80000"/>
              </a:lnSpc>
              <a:spcBef>
                <a:spcPct val="20000"/>
              </a:spcBef>
              <a:buClr>
                <a:srgbClr val="0563C1"/>
              </a:buClr>
              <a:buSzPct val="70000"/>
            </a:pPr>
            <a:r>
              <a:rPr lang="pt-BR" altLang="en-US" sz="5400" dirty="0">
                <a:solidFill>
                  <a:srgbClr val="FF0000"/>
                </a:solidFill>
                <a:latin typeface="Cambria" panose="02040503050406030204" pitchFamily="18" charset="0"/>
                <a:ea typeface="Cambria" panose="02040503050406030204" pitchFamily="18" charset="0"/>
                <a:cs typeface="Times New Roman" panose="02020603050405020304" pitchFamily="18" charset="0"/>
              </a:rPr>
              <a:t>Mẹ em là giáo viên</a:t>
            </a:r>
            <a:endParaRPr kumimoji="0" lang="en-US" altLang="en-US" sz="5400" b="0" i="0" u="none" strike="noStrike" kern="120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cs typeface="Times New Roman" panose="02020603050405020304" pitchFamily="18" charset="0"/>
            </a:endParaRPr>
          </a:p>
        </p:txBody>
      </p:sp>
      <p:cxnSp>
        <p:nvCxnSpPr>
          <p:cNvPr id="24" name="Straight Connector 23">
            <a:extLst>
              <a:ext uri="{FF2B5EF4-FFF2-40B4-BE49-F238E27FC236}">
                <a16:creationId xmlns:a16="http://schemas.microsoft.com/office/drawing/2014/main" id="{709C562D-FD79-1ECF-25F6-623AA8EDD90B}"/>
              </a:ext>
            </a:extLst>
          </p:cNvPr>
          <p:cNvCxnSpPr>
            <a:cxnSpLocks/>
          </p:cNvCxnSpPr>
          <p:nvPr/>
        </p:nvCxnSpPr>
        <p:spPr>
          <a:xfrm>
            <a:off x="3356438" y="2961847"/>
            <a:ext cx="1996612" cy="0"/>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sp>
        <p:nvSpPr>
          <p:cNvPr id="25" name="TextBox 24">
            <a:extLst>
              <a:ext uri="{FF2B5EF4-FFF2-40B4-BE49-F238E27FC236}">
                <a16:creationId xmlns:a16="http://schemas.microsoft.com/office/drawing/2014/main" id="{10EDD2B0-6F57-D7CD-1DB8-9489ACCC1D9E}"/>
              </a:ext>
            </a:extLst>
          </p:cNvPr>
          <p:cNvSpPr txBox="1"/>
          <p:nvPr/>
        </p:nvSpPr>
        <p:spPr>
          <a:xfrm>
            <a:off x="3853130" y="2915721"/>
            <a:ext cx="1417834" cy="830997"/>
          </a:xfrm>
          <a:prstGeom prst="rect">
            <a:avLst/>
          </a:prstGeom>
          <a:noFill/>
        </p:spPr>
        <p:txBody>
          <a:bodyPr wrap="square" rtlCol="0">
            <a:spAutoFit/>
          </a:bodyPr>
          <a:lstStyle/>
          <a:p>
            <a:r>
              <a:rPr lang="en-US" sz="4800" b="1" dirty="0">
                <a:solidFill>
                  <a:srgbClr val="FF0000"/>
                </a:solidFill>
              </a:rPr>
              <a:t>CN</a:t>
            </a:r>
          </a:p>
        </p:txBody>
      </p:sp>
      <p:cxnSp>
        <p:nvCxnSpPr>
          <p:cNvPr id="26" name="Straight Connector 25">
            <a:extLst>
              <a:ext uri="{FF2B5EF4-FFF2-40B4-BE49-F238E27FC236}">
                <a16:creationId xmlns:a16="http://schemas.microsoft.com/office/drawing/2014/main" id="{A6EAAF87-29ED-7C3B-19B7-A15C183291CA}"/>
              </a:ext>
            </a:extLst>
          </p:cNvPr>
          <p:cNvCxnSpPr>
            <a:cxnSpLocks/>
          </p:cNvCxnSpPr>
          <p:nvPr/>
        </p:nvCxnSpPr>
        <p:spPr>
          <a:xfrm>
            <a:off x="5505450" y="2961847"/>
            <a:ext cx="3219450" cy="0"/>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sp>
        <p:nvSpPr>
          <p:cNvPr id="27" name="TextBox 26">
            <a:extLst>
              <a:ext uri="{FF2B5EF4-FFF2-40B4-BE49-F238E27FC236}">
                <a16:creationId xmlns:a16="http://schemas.microsoft.com/office/drawing/2014/main" id="{2B0EA470-F847-2E14-6EAD-1B8722F010CD}"/>
              </a:ext>
            </a:extLst>
          </p:cNvPr>
          <p:cNvSpPr txBox="1"/>
          <p:nvPr/>
        </p:nvSpPr>
        <p:spPr>
          <a:xfrm>
            <a:off x="6767780" y="2972871"/>
            <a:ext cx="1417834" cy="830997"/>
          </a:xfrm>
          <a:prstGeom prst="rect">
            <a:avLst/>
          </a:prstGeom>
          <a:noFill/>
        </p:spPr>
        <p:txBody>
          <a:bodyPr wrap="square" rtlCol="0">
            <a:spAutoFit/>
          </a:bodyPr>
          <a:lstStyle/>
          <a:p>
            <a:r>
              <a:rPr lang="en-US" sz="4800" b="1" dirty="0">
                <a:solidFill>
                  <a:srgbClr val="FF0000"/>
                </a:solidFill>
              </a:rPr>
              <a:t>VN</a:t>
            </a:r>
          </a:p>
        </p:txBody>
      </p:sp>
    </p:spTree>
    <p:extLst>
      <p:ext uri="{BB962C8B-B14F-4D97-AF65-F5344CB8AC3E}">
        <p14:creationId xmlns:p14="http://schemas.microsoft.com/office/powerpoint/2010/main" val="370132848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randombar(horizontal)">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24"/>
                                        </p:tgtEl>
                                        <p:attrNameLst>
                                          <p:attrName>style.visibility</p:attrName>
                                        </p:attrNameLst>
                                      </p:cBhvr>
                                      <p:to>
                                        <p:strVal val="visible"/>
                                      </p:to>
                                    </p:set>
                                    <p:animEffect transition="in" filter="barn(inVertical)">
                                      <p:cBhvr>
                                        <p:cTn id="12" dur="500"/>
                                        <p:tgtEl>
                                          <p:spTgt spid="24"/>
                                        </p:tgtEl>
                                      </p:cBhvr>
                                    </p:animEffect>
                                  </p:childTnLst>
                                </p:cTn>
                              </p:par>
                              <p:par>
                                <p:cTn id="13" presetID="16" presetClass="entr" presetSubtype="21" fill="hold" grpId="0" nodeType="withEffect">
                                  <p:stCondLst>
                                    <p:cond delay="0"/>
                                  </p:stCondLst>
                                  <p:childTnLst>
                                    <p:set>
                                      <p:cBhvr>
                                        <p:cTn id="14" dur="1" fill="hold">
                                          <p:stCondLst>
                                            <p:cond delay="0"/>
                                          </p:stCondLst>
                                        </p:cTn>
                                        <p:tgtEl>
                                          <p:spTgt spid="25"/>
                                        </p:tgtEl>
                                        <p:attrNameLst>
                                          <p:attrName>style.visibility</p:attrName>
                                        </p:attrNameLst>
                                      </p:cBhvr>
                                      <p:to>
                                        <p:strVal val="visible"/>
                                      </p:to>
                                    </p:set>
                                    <p:animEffect transition="in" filter="barn(inVertical)">
                                      <p:cBhvr>
                                        <p:cTn id="15" dur="500"/>
                                        <p:tgtEl>
                                          <p:spTgt spid="25"/>
                                        </p:tgtEl>
                                      </p:cBhvr>
                                    </p:animEffect>
                                  </p:childTnLst>
                                </p:cTn>
                              </p:par>
                              <p:par>
                                <p:cTn id="16" presetID="16" presetClass="entr" presetSubtype="21" fill="hold" nodeType="withEffect">
                                  <p:stCondLst>
                                    <p:cond delay="0"/>
                                  </p:stCondLst>
                                  <p:childTnLst>
                                    <p:set>
                                      <p:cBhvr>
                                        <p:cTn id="17" dur="1" fill="hold">
                                          <p:stCondLst>
                                            <p:cond delay="0"/>
                                          </p:stCondLst>
                                        </p:cTn>
                                        <p:tgtEl>
                                          <p:spTgt spid="26"/>
                                        </p:tgtEl>
                                        <p:attrNameLst>
                                          <p:attrName>style.visibility</p:attrName>
                                        </p:attrNameLst>
                                      </p:cBhvr>
                                      <p:to>
                                        <p:strVal val="visible"/>
                                      </p:to>
                                    </p:set>
                                    <p:animEffect transition="in" filter="barn(inVertical)">
                                      <p:cBhvr>
                                        <p:cTn id="18" dur="500"/>
                                        <p:tgtEl>
                                          <p:spTgt spid="26"/>
                                        </p:tgtEl>
                                      </p:cBhvr>
                                    </p:animEffect>
                                  </p:childTnLst>
                                </p:cTn>
                              </p:par>
                              <p:par>
                                <p:cTn id="19" presetID="16" presetClass="entr" presetSubtype="21" fill="hold" grpId="0" nodeType="withEffect">
                                  <p:stCondLst>
                                    <p:cond delay="0"/>
                                  </p:stCondLst>
                                  <p:childTnLst>
                                    <p:set>
                                      <p:cBhvr>
                                        <p:cTn id="20" dur="1" fill="hold">
                                          <p:stCondLst>
                                            <p:cond delay="0"/>
                                          </p:stCondLst>
                                        </p:cTn>
                                        <p:tgtEl>
                                          <p:spTgt spid="27"/>
                                        </p:tgtEl>
                                        <p:attrNameLst>
                                          <p:attrName>style.visibility</p:attrName>
                                        </p:attrNameLst>
                                      </p:cBhvr>
                                      <p:to>
                                        <p:strVal val="visible"/>
                                      </p:to>
                                    </p:set>
                                    <p:animEffect transition="in" filter="barn(inVertical)">
                                      <p:cBhvr>
                                        <p:cTn id="21" dur="500"/>
                                        <p:tgtEl>
                                          <p:spTgt spid="27"/>
                                        </p:tgtEl>
                                      </p:cBhvr>
                                    </p:animEffect>
                                  </p:childTnLst>
                                </p:cTn>
                              </p:par>
                              <p:par>
                                <p:cTn id="22" presetID="16" presetClass="entr" presetSubtype="21" fill="hold" grpId="0" nodeType="withEffect">
                                  <p:stCondLst>
                                    <p:cond delay="0"/>
                                  </p:stCondLst>
                                  <p:childTnLst>
                                    <p:set>
                                      <p:cBhvr>
                                        <p:cTn id="23" dur="1" fill="hold">
                                          <p:stCondLst>
                                            <p:cond delay="0"/>
                                          </p:stCondLst>
                                        </p:cTn>
                                        <p:tgtEl>
                                          <p:spTgt spid="23"/>
                                        </p:tgtEl>
                                        <p:attrNameLst>
                                          <p:attrName>style.visibility</p:attrName>
                                        </p:attrNameLst>
                                      </p:cBhvr>
                                      <p:to>
                                        <p:strVal val="visible"/>
                                      </p:to>
                                    </p:set>
                                    <p:animEffect transition="in" filter="barn(inVertical)">
                                      <p:cBhvr>
                                        <p:cTn id="24"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23" grpId="0"/>
      <p:bldP spid="25" grpId="0"/>
      <p:bldP spid="27"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2">
            <a:extLst>
              <a:ext uri="{FF2B5EF4-FFF2-40B4-BE49-F238E27FC236}">
                <a16:creationId xmlns:a16="http://schemas.microsoft.com/office/drawing/2014/main" id="{03806BD9-9C74-506A-2B82-43853FAD2416}"/>
              </a:ext>
            </a:extLst>
          </p:cNvPr>
          <p:cNvGrpSpPr/>
          <p:nvPr/>
        </p:nvGrpSpPr>
        <p:grpSpPr>
          <a:xfrm>
            <a:off x="0" y="4556125"/>
            <a:ext cx="12192000" cy="2301875"/>
            <a:chOff x="0" y="7151"/>
            <a:chExt cx="19200" cy="3625"/>
          </a:xfrm>
        </p:grpSpPr>
        <p:pic>
          <p:nvPicPr>
            <p:cNvPr id="4" name="图片 4" descr="E:\张颖颖PPT工作成果\张颖2019PPT\82-新入职幼师培训\云3副本.png云3副本">
              <a:extLst>
                <a:ext uri="{FF2B5EF4-FFF2-40B4-BE49-F238E27FC236}">
                  <a16:creationId xmlns:a16="http://schemas.microsoft.com/office/drawing/2014/main" id="{2A3CAC71-F7F7-12AF-AD00-AC2941D045BA}"/>
                </a:ext>
              </a:extLst>
            </p:cNvPr>
            <p:cNvPicPr>
              <a:picLocks noChangeAspect="1"/>
            </p:cNvPicPr>
            <p:nvPr/>
          </p:nvPicPr>
          <p:blipFill>
            <a:blip r:embed="rId3"/>
            <a:srcRect/>
            <a:stretch>
              <a:fillRect/>
            </a:stretch>
          </p:blipFill>
          <p:spPr>
            <a:xfrm>
              <a:off x="0" y="7151"/>
              <a:ext cx="19200" cy="3375"/>
            </a:xfrm>
            <a:prstGeom prst="rect">
              <a:avLst/>
            </a:prstGeom>
          </p:spPr>
        </p:pic>
        <p:pic>
          <p:nvPicPr>
            <p:cNvPr id="7" name="图片 5" descr="云3副本副本">
              <a:extLst>
                <a:ext uri="{FF2B5EF4-FFF2-40B4-BE49-F238E27FC236}">
                  <a16:creationId xmlns:a16="http://schemas.microsoft.com/office/drawing/2014/main" id="{D913DA1D-9A67-05A7-AC5A-66A597D074F7}"/>
                </a:ext>
              </a:extLst>
            </p:cNvPr>
            <p:cNvPicPr>
              <a:picLocks noChangeAspect="1"/>
            </p:cNvPicPr>
            <p:nvPr/>
          </p:nvPicPr>
          <p:blipFill>
            <a:blip r:embed="rId4"/>
            <a:stretch>
              <a:fillRect/>
            </a:stretch>
          </p:blipFill>
          <p:spPr>
            <a:xfrm>
              <a:off x="0" y="7402"/>
              <a:ext cx="19196" cy="3374"/>
            </a:xfrm>
            <a:prstGeom prst="rect">
              <a:avLst/>
            </a:prstGeom>
          </p:spPr>
        </p:pic>
      </p:grpSp>
      <p:sp>
        <p:nvSpPr>
          <p:cNvPr id="8" name="Rectangle 56">
            <a:extLst>
              <a:ext uri="{FF2B5EF4-FFF2-40B4-BE49-F238E27FC236}">
                <a16:creationId xmlns:a16="http://schemas.microsoft.com/office/drawing/2014/main" id="{3EEA5191-DB44-FB4F-84EA-66A2C05CCDCE}"/>
              </a:ext>
            </a:extLst>
          </p:cNvPr>
          <p:cNvSpPr>
            <a:spLocks noChangeArrowheads="1"/>
          </p:cNvSpPr>
          <p:nvPr/>
        </p:nvSpPr>
        <p:spPr bwMode="auto">
          <a:xfrm>
            <a:off x="976044" y="255253"/>
            <a:ext cx="10516709" cy="1200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lvl="0" algn="ctr">
              <a:lnSpc>
                <a:spcPct val="80000"/>
              </a:lnSpc>
              <a:spcBef>
                <a:spcPct val="20000"/>
              </a:spcBef>
              <a:buClr>
                <a:srgbClr val="0563C1"/>
              </a:buClr>
              <a:buSzPct val="70000"/>
            </a:pPr>
            <a:r>
              <a:rPr lang="en-US" altLang="en-US" sz="4000" dirty="0" err="1">
                <a:solidFill>
                  <a:prstClr val="black"/>
                </a:solidFill>
                <a:latin typeface="Cambria" panose="02040503050406030204" pitchFamily="18" charset="0"/>
                <a:ea typeface="Cambria" panose="02040503050406030204" pitchFamily="18" charset="0"/>
                <a:cs typeface="Times New Roman" panose="02020603050405020304" pitchFamily="18" charset="0"/>
              </a:rPr>
              <a:t>Xác</a:t>
            </a:r>
            <a:r>
              <a:rPr lang="en-US" altLang="en-US" sz="4000" dirty="0">
                <a:solidFill>
                  <a:prstClr val="black"/>
                </a:solidFill>
                <a:latin typeface="Cambria" panose="02040503050406030204" pitchFamily="18" charset="0"/>
                <a:ea typeface="Cambria" panose="02040503050406030204" pitchFamily="18" charset="0"/>
                <a:cs typeface="Times New Roman" panose="02020603050405020304" pitchFamily="18" charset="0"/>
              </a:rPr>
              <a:t> </a:t>
            </a:r>
            <a:r>
              <a:rPr lang="en-US" altLang="en-US" sz="4000" dirty="0" err="1">
                <a:solidFill>
                  <a:prstClr val="black"/>
                </a:solidFill>
                <a:latin typeface="Cambria" panose="02040503050406030204" pitchFamily="18" charset="0"/>
                <a:ea typeface="Cambria" panose="02040503050406030204" pitchFamily="18" charset="0"/>
                <a:cs typeface="Times New Roman" panose="02020603050405020304" pitchFamily="18" charset="0"/>
              </a:rPr>
              <a:t>định</a:t>
            </a:r>
            <a:r>
              <a:rPr lang="en-US" altLang="en-US" sz="4000" dirty="0">
                <a:solidFill>
                  <a:prstClr val="black"/>
                </a:solidFill>
                <a:latin typeface="Cambria" panose="02040503050406030204" pitchFamily="18" charset="0"/>
                <a:ea typeface="Cambria" panose="02040503050406030204" pitchFamily="18" charset="0"/>
                <a:cs typeface="Times New Roman" panose="02020603050405020304" pitchFamily="18" charset="0"/>
              </a:rPr>
              <a:t> </a:t>
            </a:r>
            <a:r>
              <a:rPr lang="en-US" altLang="en-US" sz="4000" dirty="0" err="1">
                <a:solidFill>
                  <a:prstClr val="black"/>
                </a:solidFill>
                <a:latin typeface="Cambria" panose="02040503050406030204" pitchFamily="18" charset="0"/>
                <a:ea typeface="Cambria" panose="02040503050406030204" pitchFamily="18" charset="0"/>
                <a:cs typeface="Times New Roman" panose="02020603050405020304" pitchFamily="18" charset="0"/>
              </a:rPr>
              <a:t>chủ</a:t>
            </a:r>
            <a:r>
              <a:rPr lang="en-US" altLang="en-US" sz="4000" dirty="0">
                <a:solidFill>
                  <a:prstClr val="black"/>
                </a:solidFill>
                <a:latin typeface="Cambria" panose="02040503050406030204" pitchFamily="18" charset="0"/>
                <a:ea typeface="Cambria" panose="02040503050406030204" pitchFamily="18" charset="0"/>
                <a:cs typeface="Times New Roman" panose="02020603050405020304" pitchFamily="18" charset="0"/>
              </a:rPr>
              <a:t> </a:t>
            </a:r>
            <a:r>
              <a:rPr lang="en-US" altLang="en-US" sz="4000" dirty="0" err="1">
                <a:solidFill>
                  <a:prstClr val="black"/>
                </a:solidFill>
                <a:latin typeface="Cambria" panose="02040503050406030204" pitchFamily="18" charset="0"/>
                <a:ea typeface="Cambria" panose="02040503050406030204" pitchFamily="18" charset="0"/>
                <a:cs typeface="Times New Roman" panose="02020603050405020304" pitchFamily="18" charset="0"/>
              </a:rPr>
              <a:t>ngủ</a:t>
            </a:r>
            <a:r>
              <a:rPr lang="en-US" altLang="en-US" sz="4000" dirty="0">
                <a:solidFill>
                  <a:prstClr val="black"/>
                </a:solidFill>
                <a:latin typeface="Cambria" panose="02040503050406030204" pitchFamily="18" charset="0"/>
                <a:ea typeface="Cambria" panose="02040503050406030204" pitchFamily="18" charset="0"/>
                <a:cs typeface="Times New Roman" panose="02020603050405020304" pitchFamily="18" charset="0"/>
              </a:rPr>
              <a:t> </a:t>
            </a:r>
            <a:r>
              <a:rPr lang="en-US" altLang="en-US" sz="4000" dirty="0" err="1">
                <a:solidFill>
                  <a:prstClr val="black"/>
                </a:solidFill>
                <a:latin typeface="Cambria" panose="02040503050406030204" pitchFamily="18" charset="0"/>
                <a:ea typeface="Cambria" panose="02040503050406030204" pitchFamily="18" charset="0"/>
                <a:cs typeface="Times New Roman" panose="02020603050405020304" pitchFamily="18" charset="0"/>
              </a:rPr>
              <a:t>và</a:t>
            </a:r>
            <a:r>
              <a:rPr lang="en-US" altLang="en-US" sz="4000" dirty="0">
                <a:solidFill>
                  <a:prstClr val="black"/>
                </a:solidFill>
                <a:latin typeface="Cambria" panose="02040503050406030204" pitchFamily="18" charset="0"/>
                <a:ea typeface="Cambria" panose="02040503050406030204" pitchFamily="18" charset="0"/>
                <a:cs typeface="Times New Roman" panose="02020603050405020304" pitchFamily="18" charset="0"/>
              </a:rPr>
              <a:t> </a:t>
            </a:r>
            <a:r>
              <a:rPr lang="en-US" altLang="en-US" sz="4000" dirty="0" err="1">
                <a:solidFill>
                  <a:prstClr val="black"/>
                </a:solidFill>
                <a:latin typeface="Cambria" panose="02040503050406030204" pitchFamily="18" charset="0"/>
                <a:ea typeface="Cambria" panose="02040503050406030204" pitchFamily="18" charset="0"/>
                <a:cs typeface="Times New Roman" panose="02020603050405020304" pitchFamily="18" charset="0"/>
              </a:rPr>
              <a:t>vị</a:t>
            </a:r>
            <a:r>
              <a:rPr lang="en-US" altLang="en-US" sz="4000" dirty="0">
                <a:solidFill>
                  <a:prstClr val="black"/>
                </a:solidFill>
                <a:latin typeface="Cambria" panose="02040503050406030204" pitchFamily="18" charset="0"/>
                <a:ea typeface="Cambria" panose="02040503050406030204" pitchFamily="18" charset="0"/>
                <a:cs typeface="Times New Roman" panose="02020603050405020304" pitchFamily="18" charset="0"/>
              </a:rPr>
              <a:t> </a:t>
            </a:r>
            <a:r>
              <a:rPr lang="en-US" altLang="en-US" sz="4000" dirty="0" err="1">
                <a:solidFill>
                  <a:prstClr val="black"/>
                </a:solidFill>
                <a:latin typeface="Cambria" panose="02040503050406030204" pitchFamily="18" charset="0"/>
                <a:ea typeface="Cambria" panose="02040503050406030204" pitchFamily="18" charset="0"/>
                <a:cs typeface="Times New Roman" panose="02020603050405020304" pitchFamily="18" charset="0"/>
              </a:rPr>
              <a:t>ngữ</a:t>
            </a:r>
            <a:r>
              <a:rPr lang="en-US" altLang="en-US" sz="4000" dirty="0">
                <a:solidFill>
                  <a:prstClr val="black"/>
                </a:solidFill>
                <a:latin typeface="Cambria" panose="02040503050406030204" pitchFamily="18" charset="0"/>
                <a:ea typeface="Cambria" panose="02040503050406030204" pitchFamily="18" charset="0"/>
                <a:cs typeface="Times New Roman" panose="02020603050405020304" pitchFamily="18" charset="0"/>
              </a:rPr>
              <a:t> </a:t>
            </a:r>
            <a:r>
              <a:rPr lang="en-US" altLang="en-US" sz="4000" dirty="0" err="1">
                <a:solidFill>
                  <a:prstClr val="black"/>
                </a:solidFill>
                <a:latin typeface="Cambria" panose="02040503050406030204" pitchFamily="18" charset="0"/>
                <a:ea typeface="Cambria" panose="02040503050406030204" pitchFamily="18" charset="0"/>
                <a:cs typeface="Times New Roman" panose="02020603050405020304" pitchFamily="18" charset="0"/>
              </a:rPr>
              <a:t>trong</a:t>
            </a:r>
            <a:r>
              <a:rPr lang="en-US" altLang="en-US" sz="4000" dirty="0">
                <a:solidFill>
                  <a:prstClr val="black"/>
                </a:solidFill>
                <a:latin typeface="Cambria" panose="02040503050406030204" pitchFamily="18" charset="0"/>
                <a:ea typeface="Cambria" panose="02040503050406030204" pitchFamily="18" charset="0"/>
                <a:cs typeface="Times New Roman" panose="02020603050405020304" pitchFamily="18" charset="0"/>
              </a:rPr>
              <a:t> </a:t>
            </a:r>
            <a:r>
              <a:rPr lang="en-US" altLang="en-US" sz="4000" dirty="0" err="1">
                <a:solidFill>
                  <a:prstClr val="black"/>
                </a:solidFill>
                <a:latin typeface="Cambria" panose="02040503050406030204" pitchFamily="18" charset="0"/>
                <a:ea typeface="Cambria" panose="02040503050406030204" pitchFamily="18" charset="0"/>
                <a:cs typeface="Times New Roman" panose="02020603050405020304" pitchFamily="18" charset="0"/>
              </a:rPr>
              <a:t>các</a:t>
            </a:r>
            <a:r>
              <a:rPr lang="en-US" altLang="en-US" sz="4000" dirty="0">
                <a:solidFill>
                  <a:prstClr val="black"/>
                </a:solidFill>
                <a:latin typeface="Cambria" panose="02040503050406030204" pitchFamily="18" charset="0"/>
                <a:ea typeface="Cambria" panose="02040503050406030204" pitchFamily="18" charset="0"/>
                <a:cs typeface="Times New Roman" panose="02020603050405020304" pitchFamily="18" charset="0"/>
              </a:rPr>
              <a:t> </a:t>
            </a:r>
            <a:r>
              <a:rPr lang="en-US" altLang="en-US" sz="4000" dirty="0" err="1">
                <a:solidFill>
                  <a:prstClr val="black"/>
                </a:solidFill>
                <a:latin typeface="Cambria" panose="02040503050406030204" pitchFamily="18" charset="0"/>
                <a:ea typeface="Cambria" panose="02040503050406030204" pitchFamily="18" charset="0"/>
                <a:cs typeface="Times New Roman" panose="02020603050405020304" pitchFamily="18" charset="0"/>
              </a:rPr>
              <a:t>câu</a:t>
            </a:r>
            <a:r>
              <a:rPr lang="en-US" altLang="en-US" sz="4000" dirty="0">
                <a:solidFill>
                  <a:prstClr val="black"/>
                </a:solidFill>
                <a:latin typeface="Cambria" panose="02040503050406030204" pitchFamily="18" charset="0"/>
                <a:ea typeface="Cambria" panose="02040503050406030204" pitchFamily="18" charset="0"/>
                <a:cs typeface="Times New Roman" panose="02020603050405020304" pitchFamily="18" charset="0"/>
              </a:rPr>
              <a:t> </a:t>
            </a:r>
            <a:r>
              <a:rPr lang="en-US" altLang="en-US" sz="4000" dirty="0" err="1">
                <a:solidFill>
                  <a:prstClr val="black"/>
                </a:solidFill>
                <a:latin typeface="Cambria" panose="02040503050406030204" pitchFamily="18" charset="0"/>
                <a:ea typeface="Cambria" panose="02040503050406030204" pitchFamily="18" charset="0"/>
                <a:cs typeface="Times New Roman" panose="02020603050405020304" pitchFamily="18" charset="0"/>
              </a:rPr>
              <a:t>sau</a:t>
            </a:r>
            <a:r>
              <a:rPr lang="en-US" altLang="en-US" sz="4000" dirty="0">
                <a:solidFill>
                  <a:prstClr val="black"/>
                </a:solidFill>
                <a:latin typeface="Cambria" panose="02040503050406030204" pitchFamily="18" charset="0"/>
                <a:ea typeface="Cambria" panose="02040503050406030204" pitchFamily="18" charset="0"/>
                <a:cs typeface="Times New Roman" panose="02020603050405020304" pitchFamily="18" charset="0"/>
              </a:rPr>
              <a:t>:</a:t>
            </a:r>
          </a:p>
          <a:p>
            <a:pPr lvl="0" algn="ctr">
              <a:lnSpc>
                <a:spcPct val="80000"/>
              </a:lnSpc>
              <a:spcBef>
                <a:spcPct val="20000"/>
              </a:spcBef>
              <a:buClr>
                <a:srgbClr val="0563C1"/>
              </a:buClr>
              <a:buSzPct val="70000"/>
            </a:pPr>
            <a:r>
              <a:rPr lang="pt-BR" altLang="en-US" sz="4000" dirty="0">
                <a:solidFill>
                  <a:srgbClr val="FF0000"/>
                </a:solidFill>
                <a:latin typeface="Cambria" panose="02040503050406030204" pitchFamily="18" charset="0"/>
                <a:ea typeface="Cambria" panose="02040503050406030204" pitchFamily="18" charset="0"/>
                <a:cs typeface="Times New Roman" panose="02020603050405020304" pitchFamily="18" charset="0"/>
              </a:rPr>
              <a:t>Bông hồng nhung đang toả hương thơm ngát.</a:t>
            </a:r>
            <a:endParaRPr kumimoji="0" lang="en-US" altLang="en-US" sz="4000" b="0" i="0" u="none" strike="noStrike" kern="120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cs typeface="Times New Roman" panose="02020603050405020304" pitchFamily="18" charset="0"/>
            </a:endParaRPr>
          </a:p>
        </p:txBody>
      </p:sp>
      <p:grpSp>
        <p:nvGrpSpPr>
          <p:cNvPr id="9" name="Group 8">
            <a:extLst>
              <a:ext uri="{FF2B5EF4-FFF2-40B4-BE49-F238E27FC236}">
                <a16:creationId xmlns:a16="http://schemas.microsoft.com/office/drawing/2014/main" id="{7F638AB6-9B18-38F7-6D06-A88BC3696516}"/>
              </a:ext>
            </a:extLst>
          </p:cNvPr>
          <p:cNvGrpSpPr/>
          <p:nvPr/>
        </p:nvGrpSpPr>
        <p:grpSpPr>
          <a:xfrm>
            <a:off x="644848" y="1743567"/>
            <a:ext cx="10902304" cy="4800094"/>
            <a:chOff x="3552785" y="1248636"/>
            <a:chExt cx="8606557" cy="5353433"/>
          </a:xfrm>
        </p:grpSpPr>
        <p:grpSp>
          <p:nvGrpSpPr>
            <p:cNvPr id="10" name="组合 5">
              <a:extLst>
                <a:ext uri="{FF2B5EF4-FFF2-40B4-BE49-F238E27FC236}">
                  <a16:creationId xmlns:a16="http://schemas.microsoft.com/office/drawing/2014/main" id="{020B5261-8FDD-9EDA-B290-BF40771C1390}"/>
                </a:ext>
              </a:extLst>
            </p:cNvPr>
            <p:cNvGrpSpPr/>
            <p:nvPr/>
          </p:nvGrpSpPr>
          <p:grpSpPr>
            <a:xfrm>
              <a:off x="3552785" y="1248636"/>
              <a:ext cx="8606557" cy="5353433"/>
              <a:chOff x="1020" y="2328"/>
              <a:chExt cx="11012" cy="6075"/>
            </a:xfrm>
          </p:grpSpPr>
          <p:sp>
            <p:nvSpPr>
              <p:cNvPr id="13" name="圆角矩形 7">
                <a:extLst>
                  <a:ext uri="{FF2B5EF4-FFF2-40B4-BE49-F238E27FC236}">
                    <a16:creationId xmlns:a16="http://schemas.microsoft.com/office/drawing/2014/main" id="{E3DB7A17-567C-B5D9-88FC-A7C76D935B67}"/>
                  </a:ext>
                </a:extLst>
              </p:cNvPr>
              <p:cNvSpPr/>
              <p:nvPr/>
            </p:nvSpPr>
            <p:spPr>
              <a:xfrm>
                <a:off x="1220" y="2480"/>
                <a:ext cx="10812" cy="5923"/>
              </a:xfrm>
              <a:prstGeom prst="roundRect">
                <a:avLst/>
              </a:prstGeom>
              <a:solidFill>
                <a:srgbClr val="E0E2E3"/>
              </a:solidFill>
              <a:ln w="25400" cmpd="sng">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5F7700"/>
                  </a:solidFill>
                  <a:effectLst/>
                  <a:uLnTx/>
                  <a:uFillTx/>
                  <a:latin typeface="方正卡通简体"/>
                  <a:ea typeface="等线" panose="02010600030101010101" pitchFamily="2" charset="-122"/>
                  <a:cs typeface="+mn-cs"/>
                </a:endParaRPr>
              </a:p>
            </p:txBody>
          </p:sp>
          <p:sp>
            <p:nvSpPr>
              <p:cNvPr id="20" name="圆角矩形 36">
                <a:extLst>
                  <a:ext uri="{FF2B5EF4-FFF2-40B4-BE49-F238E27FC236}">
                    <a16:creationId xmlns:a16="http://schemas.microsoft.com/office/drawing/2014/main" id="{A65EA6AA-13F1-8440-C0C1-1A71C5D388F7}"/>
                  </a:ext>
                </a:extLst>
              </p:cNvPr>
              <p:cNvSpPr/>
              <p:nvPr/>
            </p:nvSpPr>
            <p:spPr>
              <a:xfrm>
                <a:off x="1020" y="2328"/>
                <a:ext cx="10812" cy="5801"/>
              </a:xfrm>
              <a:prstGeom prst="roundRect">
                <a:avLst/>
              </a:prstGeom>
              <a:solidFill>
                <a:schemeClr val="bg1"/>
              </a:solidFill>
              <a:ln w="25400" cmpd="sng">
                <a:solidFill>
                  <a:srgbClr val="42210F"/>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5F7700"/>
                  </a:solidFill>
                  <a:effectLst/>
                  <a:uLnTx/>
                  <a:uFillTx/>
                  <a:latin typeface="方正卡通简体"/>
                  <a:ea typeface="等线" panose="02010600030101010101" pitchFamily="2" charset="-122"/>
                  <a:cs typeface="+mn-cs"/>
                </a:endParaRPr>
              </a:p>
            </p:txBody>
          </p:sp>
        </p:grpSp>
        <p:sp>
          <p:nvSpPr>
            <p:cNvPr id="12" name="Text Box 3">
              <a:extLst>
                <a:ext uri="{FF2B5EF4-FFF2-40B4-BE49-F238E27FC236}">
                  <a16:creationId xmlns:a16="http://schemas.microsoft.com/office/drawing/2014/main" id="{0751B878-242E-E667-1077-E658A5E9560D}"/>
                </a:ext>
              </a:extLst>
            </p:cNvPr>
            <p:cNvSpPr txBox="1">
              <a:spLocks noChangeArrowheads="1"/>
            </p:cNvSpPr>
            <p:nvPr/>
          </p:nvSpPr>
          <p:spPr bwMode="auto">
            <a:xfrm>
              <a:off x="4156428" y="1579658"/>
              <a:ext cx="7228117" cy="652186"/>
            </a:xfrm>
            <a:prstGeom prst="rect">
              <a:avLst/>
            </a:prstGeom>
            <a:noFill/>
            <a:ln w="9525">
              <a:noFill/>
              <a:miter lim="800000"/>
              <a:headEnd/>
              <a:tailEnd/>
            </a:ln>
          </p:spPr>
          <p:txBody>
            <a:bodyPr wrap="square">
              <a:spAutoFit/>
            </a:bodyPr>
            <a:lstStyle/>
            <a:p>
              <a:pPr marL="0" marR="0" lvl="0" indent="0" algn="just" defTabSz="914400" rtl="0" eaLnBrk="1" fontAlgn="auto" latinLnBrk="0" hangingPunct="1">
                <a:lnSpc>
                  <a:spcPct val="100000"/>
                </a:lnSpc>
                <a:spcBef>
                  <a:spcPct val="50000"/>
                </a:spcBef>
                <a:spcAft>
                  <a:spcPts val="0"/>
                </a:spcAft>
                <a:buClrTx/>
                <a:buSzTx/>
                <a:buFontTx/>
                <a:buNone/>
                <a:tabLst/>
                <a:defRPr/>
              </a:pPr>
              <a:endParaRPr kumimoji="0" lang="en-US" sz="32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endParaRPr>
            </a:p>
          </p:txBody>
        </p:sp>
      </p:grpSp>
      <p:sp>
        <p:nvSpPr>
          <p:cNvPr id="22" name="Sun 21">
            <a:hlinkClick r:id="rId5" action="ppaction://hlinksldjump"/>
            <a:extLst>
              <a:ext uri="{FF2B5EF4-FFF2-40B4-BE49-F238E27FC236}">
                <a16:creationId xmlns:a16="http://schemas.microsoft.com/office/drawing/2014/main" id="{FDB039F6-54CA-4509-FE83-3DA79273AA6E}"/>
              </a:ext>
            </a:extLst>
          </p:cNvPr>
          <p:cNvSpPr/>
          <p:nvPr/>
        </p:nvSpPr>
        <p:spPr>
          <a:xfrm>
            <a:off x="150325" y="133435"/>
            <a:ext cx="989045" cy="989045"/>
          </a:xfrm>
          <a:prstGeom prst="sun">
            <a:avLst/>
          </a:prstGeom>
          <a:solidFill>
            <a:srgbClr val="FFFF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3" name="TextBox 22">
            <a:extLst>
              <a:ext uri="{FF2B5EF4-FFF2-40B4-BE49-F238E27FC236}">
                <a16:creationId xmlns:a16="http://schemas.microsoft.com/office/drawing/2014/main" id="{2A3E592A-CB5E-EC90-78FF-42F5D9211552}"/>
              </a:ext>
            </a:extLst>
          </p:cNvPr>
          <p:cNvSpPr txBox="1"/>
          <p:nvPr/>
        </p:nvSpPr>
        <p:spPr>
          <a:xfrm>
            <a:off x="971550" y="2305050"/>
            <a:ext cx="10125075" cy="584775"/>
          </a:xfrm>
          <a:prstGeom prst="rect">
            <a:avLst/>
          </a:prstGeom>
          <a:noFill/>
        </p:spPr>
        <p:txBody>
          <a:bodyPr wrap="square" rtlCol="0">
            <a:spAutoFit/>
          </a:bodyPr>
          <a:lstStyle/>
          <a:p>
            <a:pPr lvl="0" algn="ctr">
              <a:lnSpc>
                <a:spcPct val="80000"/>
              </a:lnSpc>
              <a:spcBef>
                <a:spcPct val="20000"/>
              </a:spcBef>
              <a:buClr>
                <a:srgbClr val="0563C1"/>
              </a:buClr>
              <a:buSzPct val="70000"/>
            </a:pPr>
            <a:r>
              <a:rPr lang="vi-VN" altLang="en-US" sz="4000" dirty="0">
                <a:solidFill>
                  <a:srgbClr val="FF0000"/>
                </a:solidFill>
                <a:latin typeface="Cambria" panose="02040503050406030204" pitchFamily="18" charset="0"/>
                <a:ea typeface="Cambria" panose="02040503050406030204" pitchFamily="18" charset="0"/>
                <a:cs typeface="Times New Roman" panose="02020603050405020304" pitchFamily="18" charset="0"/>
              </a:rPr>
              <a:t>Bông hồng</a:t>
            </a:r>
            <a:r>
              <a:rPr lang="en-US" altLang="en-US" sz="4000" dirty="0">
                <a:solidFill>
                  <a:srgbClr val="FF0000"/>
                </a:solidFill>
                <a:latin typeface="Cambria" panose="02040503050406030204" pitchFamily="18" charset="0"/>
                <a:ea typeface="Cambria" panose="02040503050406030204" pitchFamily="18" charset="0"/>
                <a:cs typeface="Times New Roman" panose="02020603050405020304" pitchFamily="18" charset="0"/>
              </a:rPr>
              <a:t> </a:t>
            </a:r>
            <a:r>
              <a:rPr lang="en-US" altLang="en-US" sz="4000" dirty="0" err="1">
                <a:solidFill>
                  <a:srgbClr val="FF0000"/>
                </a:solidFill>
                <a:latin typeface="Cambria" panose="02040503050406030204" pitchFamily="18" charset="0"/>
                <a:ea typeface="Cambria" panose="02040503050406030204" pitchFamily="18" charset="0"/>
                <a:cs typeface="Times New Roman" panose="02020603050405020304" pitchFamily="18" charset="0"/>
              </a:rPr>
              <a:t>nhung</a:t>
            </a:r>
            <a:r>
              <a:rPr lang="vi-VN" altLang="en-US" sz="4000" dirty="0">
                <a:solidFill>
                  <a:srgbClr val="FF0000"/>
                </a:solidFill>
                <a:latin typeface="Cambria" panose="02040503050406030204" pitchFamily="18" charset="0"/>
                <a:ea typeface="Cambria" panose="02040503050406030204" pitchFamily="18" charset="0"/>
                <a:cs typeface="Times New Roman" panose="02020603050405020304" pitchFamily="18" charset="0"/>
              </a:rPr>
              <a:t> đang toả hương thơm ngát.</a:t>
            </a:r>
          </a:p>
        </p:txBody>
      </p:sp>
      <p:cxnSp>
        <p:nvCxnSpPr>
          <p:cNvPr id="24" name="Straight Connector 23">
            <a:extLst>
              <a:ext uri="{FF2B5EF4-FFF2-40B4-BE49-F238E27FC236}">
                <a16:creationId xmlns:a16="http://schemas.microsoft.com/office/drawing/2014/main" id="{6FCE1DD1-7F1D-F8B6-FBA0-49A5AF352503}"/>
              </a:ext>
            </a:extLst>
          </p:cNvPr>
          <p:cNvCxnSpPr>
            <a:cxnSpLocks/>
          </p:cNvCxnSpPr>
          <p:nvPr/>
        </p:nvCxnSpPr>
        <p:spPr>
          <a:xfrm>
            <a:off x="1241888" y="2838022"/>
            <a:ext cx="3682537" cy="0"/>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sp>
        <p:nvSpPr>
          <p:cNvPr id="25" name="TextBox 24">
            <a:extLst>
              <a:ext uri="{FF2B5EF4-FFF2-40B4-BE49-F238E27FC236}">
                <a16:creationId xmlns:a16="http://schemas.microsoft.com/office/drawing/2014/main" id="{68751BC7-40FE-710D-7C03-E17F77CCF35D}"/>
              </a:ext>
            </a:extLst>
          </p:cNvPr>
          <p:cNvSpPr txBox="1"/>
          <p:nvPr/>
        </p:nvSpPr>
        <p:spPr>
          <a:xfrm>
            <a:off x="2681555" y="2849046"/>
            <a:ext cx="1417834" cy="830997"/>
          </a:xfrm>
          <a:prstGeom prst="rect">
            <a:avLst/>
          </a:prstGeom>
          <a:noFill/>
        </p:spPr>
        <p:txBody>
          <a:bodyPr wrap="square" rtlCol="0">
            <a:spAutoFit/>
          </a:bodyPr>
          <a:lstStyle/>
          <a:p>
            <a:r>
              <a:rPr lang="en-US" sz="4800" b="1" dirty="0">
                <a:solidFill>
                  <a:srgbClr val="FF0000"/>
                </a:solidFill>
              </a:rPr>
              <a:t>CN</a:t>
            </a:r>
          </a:p>
        </p:txBody>
      </p:sp>
      <p:cxnSp>
        <p:nvCxnSpPr>
          <p:cNvPr id="26" name="Straight Connector 25">
            <a:extLst>
              <a:ext uri="{FF2B5EF4-FFF2-40B4-BE49-F238E27FC236}">
                <a16:creationId xmlns:a16="http://schemas.microsoft.com/office/drawing/2014/main" id="{C3B23007-4620-23BD-E303-3C5A3C4BD9A3}"/>
              </a:ext>
            </a:extLst>
          </p:cNvPr>
          <p:cNvCxnSpPr>
            <a:cxnSpLocks/>
          </p:cNvCxnSpPr>
          <p:nvPr/>
        </p:nvCxnSpPr>
        <p:spPr>
          <a:xfrm>
            <a:off x="5248275" y="2818972"/>
            <a:ext cx="5572125" cy="0"/>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sp>
        <p:nvSpPr>
          <p:cNvPr id="27" name="TextBox 26">
            <a:extLst>
              <a:ext uri="{FF2B5EF4-FFF2-40B4-BE49-F238E27FC236}">
                <a16:creationId xmlns:a16="http://schemas.microsoft.com/office/drawing/2014/main" id="{0CC088B5-3B87-1390-2C8C-609096D6CD26}"/>
              </a:ext>
            </a:extLst>
          </p:cNvPr>
          <p:cNvSpPr txBox="1"/>
          <p:nvPr/>
        </p:nvSpPr>
        <p:spPr>
          <a:xfrm>
            <a:off x="8006030" y="2820471"/>
            <a:ext cx="1417834" cy="830997"/>
          </a:xfrm>
          <a:prstGeom prst="rect">
            <a:avLst/>
          </a:prstGeom>
          <a:noFill/>
        </p:spPr>
        <p:txBody>
          <a:bodyPr wrap="square" rtlCol="0">
            <a:spAutoFit/>
          </a:bodyPr>
          <a:lstStyle/>
          <a:p>
            <a:r>
              <a:rPr lang="en-US" sz="4800" b="1" dirty="0">
                <a:solidFill>
                  <a:srgbClr val="FF0000"/>
                </a:solidFill>
              </a:rPr>
              <a:t>VN</a:t>
            </a:r>
          </a:p>
        </p:txBody>
      </p:sp>
    </p:spTree>
    <p:extLst>
      <p:ext uri="{BB962C8B-B14F-4D97-AF65-F5344CB8AC3E}">
        <p14:creationId xmlns:p14="http://schemas.microsoft.com/office/powerpoint/2010/main" val="229582934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randombar(horizontal)">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24"/>
                                        </p:tgtEl>
                                        <p:attrNameLst>
                                          <p:attrName>style.visibility</p:attrName>
                                        </p:attrNameLst>
                                      </p:cBhvr>
                                      <p:to>
                                        <p:strVal val="visible"/>
                                      </p:to>
                                    </p:set>
                                    <p:animEffect transition="in" filter="barn(inVertical)">
                                      <p:cBhvr>
                                        <p:cTn id="12" dur="500"/>
                                        <p:tgtEl>
                                          <p:spTgt spid="24"/>
                                        </p:tgtEl>
                                      </p:cBhvr>
                                    </p:animEffect>
                                  </p:childTnLst>
                                </p:cTn>
                              </p:par>
                              <p:par>
                                <p:cTn id="13" presetID="16" presetClass="entr" presetSubtype="21" fill="hold" grpId="0" nodeType="withEffect">
                                  <p:stCondLst>
                                    <p:cond delay="0"/>
                                  </p:stCondLst>
                                  <p:childTnLst>
                                    <p:set>
                                      <p:cBhvr>
                                        <p:cTn id="14" dur="1" fill="hold">
                                          <p:stCondLst>
                                            <p:cond delay="0"/>
                                          </p:stCondLst>
                                        </p:cTn>
                                        <p:tgtEl>
                                          <p:spTgt spid="25"/>
                                        </p:tgtEl>
                                        <p:attrNameLst>
                                          <p:attrName>style.visibility</p:attrName>
                                        </p:attrNameLst>
                                      </p:cBhvr>
                                      <p:to>
                                        <p:strVal val="visible"/>
                                      </p:to>
                                    </p:set>
                                    <p:animEffect transition="in" filter="barn(inVertical)">
                                      <p:cBhvr>
                                        <p:cTn id="15" dur="500"/>
                                        <p:tgtEl>
                                          <p:spTgt spid="25"/>
                                        </p:tgtEl>
                                      </p:cBhvr>
                                    </p:animEffect>
                                  </p:childTnLst>
                                </p:cTn>
                              </p:par>
                              <p:par>
                                <p:cTn id="16" presetID="16" presetClass="entr" presetSubtype="21" fill="hold" nodeType="withEffect">
                                  <p:stCondLst>
                                    <p:cond delay="0"/>
                                  </p:stCondLst>
                                  <p:childTnLst>
                                    <p:set>
                                      <p:cBhvr>
                                        <p:cTn id="17" dur="1" fill="hold">
                                          <p:stCondLst>
                                            <p:cond delay="0"/>
                                          </p:stCondLst>
                                        </p:cTn>
                                        <p:tgtEl>
                                          <p:spTgt spid="26"/>
                                        </p:tgtEl>
                                        <p:attrNameLst>
                                          <p:attrName>style.visibility</p:attrName>
                                        </p:attrNameLst>
                                      </p:cBhvr>
                                      <p:to>
                                        <p:strVal val="visible"/>
                                      </p:to>
                                    </p:set>
                                    <p:animEffect transition="in" filter="barn(inVertical)">
                                      <p:cBhvr>
                                        <p:cTn id="18" dur="500"/>
                                        <p:tgtEl>
                                          <p:spTgt spid="26"/>
                                        </p:tgtEl>
                                      </p:cBhvr>
                                    </p:animEffect>
                                  </p:childTnLst>
                                </p:cTn>
                              </p:par>
                              <p:par>
                                <p:cTn id="19" presetID="16" presetClass="entr" presetSubtype="21" fill="hold" grpId="0" nodeType="withEffect">
                                  <p:stCondLst>
                                    <p:cond delay="0"/>
                                  </p:stCondLst>
                                  <p:childTnLst>
                                    <p:set>
                                      <p:cBhvr>
                                        <p:cTn id="20" dur="1" fill="hold">
                                          <p:stCondLst>
                                            <p:cond delay="0"/>
                                          </p:stCondLst>
                                        </p:cTn>
                                        <p:tgtEl>
                                          <p:spTgt spid="27"/>
                                        </p:tgtEl>
                                        <p:attrNameLst>
                                          <p:attrName>style.visibility</p:attrName>
                                        </p:attrNameLst>
                                      </p:cBhvr>
                                      <p:to>
                                        <p:strVal val="visible"/>
                                      </p:to>
                                    </p:set>
                                    <p:animEffect transition="in" filter="barn(inVertical)">
                                      <p:cBhvr>
                                        <p:cTn id="21" dur="500"/>
                                        <p:tgtEl>
                                          <p:spTgt spid="27"/>
                                        </p:tgtEl>
                                      </p:cBhvr>
                                    </p:animEffect>
                                  </p:childTnLst>
                                </p:cTn>
                              </p:par>
                              <p:par>
                                <p:cTn id="22" presetID="16" presetClass="entr" presetSubtype="21" fill="hold" grpId="0" nodeType="withEffect">
                                  <p:stCondLst>
                                    <p:cond delay="0"/>
                                  </p:stCondLst>
                                  <p:childTnLst>
                                    <p:set>
                                      <p:cBhvr>
                                        <p:cTn id="23" dur="1" fill="hold">
                                          <p:stCondLst>
                                            <p:cond delay="0"/>
                                          </p:stCondLst>
                                        </p:cTn>
                                        <p:tgtEl>
                                          <p:spTgt spid="23"/>
                                        </p:tgtEl>
                                        <p:attrNameLst>
                                          <p:attrName>style.visibility</p:attrName>
                                        </p:attrNameLst>
                                      </p:cBhvr>
                                      <p:to>
                                        <p:strVal val="visible"/>
                                      </p:to>
                                    </p:set>
                                    <p:animEffect transition="in" filter="barn(inVertical)">
                                      <p:cBhvr>
                                        <p:cTn id="24"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23" grpId="0"/>
      <p:bldP spid="25" grpId="0"/>
      <p:bldP spid="27"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a:extLst>
              <a:ext uri="{FF2B5EF4-FFF2-40B4-BE49-F238E27FC236}">
                <a16:creationId xmlns:a16="http://schemas.microsoft.com/office/drawing/2014/main" id="{22A61461-66DC-45DD-A702-4A5BE81278E1}"/>
              </a:ext>
            </a:extLst>
          </p:cNvPr>
          <p:cNvSpPr/>
          <p:nvPr/>
        </p:nvSpPr>
        <p:spPr>
          <a:xfrm>
            <a:off x="0" y="0"/>
            <a:ext cx="12192000" cy="6858000"/>
          </a:xfrm>
          <a:prstGeom prst="rect">
            <a:avLst/>
          </a:prstGeom>
          <a:solidFill>
            <a:srgbClr val="F7D2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panose="020F0502020204030204"/>
              <a:ea typeface="等线" panose="020B0604020202020204" charset="-122"/>
              <a:cs typeface="+mn-cs"/>
            </a:endParaRPr>
          </a:p>
        </p:txBody>
      </p:sp>
      <p:sp>
        <p:nvSpPr>
          <p:cNvPr id="14" name="任意多边形 10">
            <a:extLst>
              <a:ext uri="{FF2B5EF4-FFF2-40B4-BE49-F238E27FC236}">
                <a16:creationId xmlns:a16="http://schemas.microsoft.com/office/drawing/2014/main" id="{83BAE217-D00D-4BCD-BC88-7174FC3F0658}"/>
              </a:ext>
            </a:extLst>
          </p:cNvPr>
          <p:cNvSpPr/>
          <p:nvPr/>
        </p:nvSpPr>
        <p:spPr>
          <a:xfrm>
            <a:off x="3028950" y="192405"/>
            <a:ext cx="949325" cy="625475"/>
          </a:xfrm>
          <a:custGeom>
            <a:avLst/>
            <a:gdLst>
              <a:gd name="idx" fmla="cos wd2 2700000"/>
              <a:gd name="idy" fmla="sin hd2 2700000"/>
              <a:gd name="il" fmla="+- hc 0 idx"/>
              <a:gd name="ir" fmla="+- hc idx 0"/>
              <a:gd name="it" fmla="+- vc 0 idy"/>
              <a:gd name="ib" fmla="+- vc idy 0"/>
            </a:gdLst>
            <a:ahLst/>
            <a:cxnLst>
              <a:cxn ang="3">
                <a:pos x="hc" y="t"/>
              </a:cxn>
              <a:cxn ang="3">
                <a:pos x="il" y="it"/>
              </a:cxn>
              <a:cxn ang="cd2">
                <a:pos x="l" y="vc"/>
              </a:cxn>
              <a:cxn ang="cd4">
                <a:pos x="il" y="ib"/>
              </a:cxn>
              <a:cxn ang="cd4">
                <a:pos x="hc" y="b"/>
              </a:cxn>
              <a:cxn ang="cd4">
                <a:pos x="ir" y="ib"/>
              </a:cxn>
              <a:cxn ang="0">
                <a:pos x="r" y="vc"/>
              </a:cxn>
              <a:cxn ang="3">
                <a:pos x="ir" y="it"/>
              </a:cxn>
            </a:cxnLst>
            <a:rect l="l" t="t" r="r" b="b"/>
            <a:pathLst>
              <a:path w="4099" h="2194">
                <a:moveTo>
                  <a:pt x="0" y="1286"/>
                </a:moveTo>
                <a:cubicBezTo>
                  <a:pt x="-9" y="987"/>
                  <a:pt x="265" y="746"/>
                  <a:pt x="533" y="753"/>
                </a:cubicBezTo>
                <a:lnTo>
                  <a:pt x="547" y="753"/>
                </a:lnTo>
                <a:lnTo>
                  <a:pt x="561" y="754"/>
                </a:lnTo>
                <a:lnTo>
                  <a:pt x="566" y="754"/>
                </a:lnTo>
                <a:cubicBezTo>
                  <a:pt x="646" y="601"/>
                  <a:pt x="856" y="487"/>
                  <a:pt x="1024" y="494"/>
                </a:cubicBezTo>
                <a:cubicBezTo>
                  <a:pt x="1083" y="492"/>
                  <a:pt x="1166" y="511"/>
                  <a:pt x="1197" y="523"/>
                </a:cubicBezTo>
                <a:cubicBezTo>
                  <a:pt x="1239" y="229"/>
                  <a:pt x="1546" y="-11"/>
                  <a:pt x="1830" y="0"/>
                </a:cubicBezTo>
                <a:cubicBezTo>
                  <a:pt x="2130" y="-16"/>
                  <a:pt x="2398" y="245"/>
                  <a:pt x="2449" y="471"/>
                </a:cubicBezTo>
                <a:cubicBezTo>
                  <a:pt x="2523" y="423"/>
                  <a:pt x="2646" y="396"/>
                  <a:pt x="2718" y="398"/>
                </a:cubicBezTo>
                <a:cubicBezTo>
                  <a:pt x="2992" y="388"/>
                  <a:pt x="3223" y="628"/>
                  <a:pt x="3246" y="860"/>
                </a:cubicBezTo>
                <a:cubicBezTo>
                  <a:pt x="3323" y="794"/>
                  <a:pt x="3473" y="748"/>
                  <a:pt x="3566" y="753"/>
                </a:cubicBezTo>
                <a:cubicBezTo>
                  <a:pt x="3865" y="744"/>
                  <a:pt x="4106" y="1018"/>
                  <a:pt x="4099" y="1286"/>
                </a:cubicBezTo>
                <a:cubicBezTo>
                  <a:pt x="4108" y="1585"/>
                  <a:pt x="3834" y="1826"/>
                  <a:pt x="3566" y="1819"/>
                </a:cubicBezTo>
                <a:cubicBezTo>
                  <a:pt x="3483" y="1824"/>
                  <a:pt x="3364" y="1784"/>
                  <a:pt x="3326" y="1762"/>
                </a:cubicBezTo>
                <a:cubicBezTo>
                  <a:pt x="3251" y="2013"/>
                  <a:pt x="2968" y="2202"/>
                  <a:pt x="2719" y="2193"/>
                </a:cubicBezTo>
                <a:cubicBezTo>
                  <a:pt x="2566" y="2203"/>
                  <a:pt x="2382" y="2112"/>
                  <a:pt x="2311" y="2047"/>
                </a:cubicBezTo>
                <a:cubicBezTo>
                  <a:pt x="2257" y="2071"/>
                  <a:pt x="2159" y="2084"/>
                  <a:pt x="2117" y="2082"/>
                </a:cubicBezTo>
                <a:cubicBezTo>
                  <a:pt x="1936" y="2090"/>
                  <a:pt x="1753" y="1975"/>
                  <a:pt x="1673" y="1863"/>
                </a:cubicBezTo>
                <a:cubicBezTo>
                  <a:pt x="1574" y="2039"/>
                  <a:pt x="1327" y="2171"/>
                  <a:pt x="1131" y="2162"/>
                </a:cubicBezTo>
                <a:cubicBezTo>
                  <a:pt x="883" y="2171"/>
                  <a:pt x="651" y="1997"/>
                  <a:pt x="563" y="1818"/>
                </a:cubicBezTo>
                <a:lnTo>
                  <a:pt x="561" y="1818"/>
                </a:lnTo>
                <a:lnTo>
                  <a:pt x="547" y="1819"/>
                </a:lnTo>
                <a:lnTo>
                  <a:pt x="533" y="1819"/>
                </a:lnTo>
                <a:cubicBezTo>
                  <a:pt x="234" y="1828"/>
                  <a:pt x="-7" y="1554"/>
                  <a:pt x="0" y="1286"/>
                </a:cubicBezTo>
                <a:close/>
              </a:path>
            </a:pathLst>
          </a:custGeom>
          <a:solidFill>
            <a:srgbClr val="FFFFFF"/>
          </a:solidFill>
          <a:ln>
            <a:solidFill>
              <a:srgbClr val="FFFFFF"/>
            </a:solidFill>
          </a:ln>
          <a:effectLst>
            <a:outerShdw blurRad="63500" dist="38100" dir="8100000" algn="tr" rotWithShape="0">
              <a:srgbClr val="E27C7E">
                <a:alpha val="12000"/>
              </a:srgb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C00000"/>
              </a:solidFill>
              <a:effectLst/>
              <a:uLnTx/>
              <a:uFillTx/>
              <a:latin typeface="等线" panose="020F0502020204030204"/>
              <a:ea typeface="等线" panose="020B0604020202020204" charset="-122"/>
              <a:cs typeface="+mn-cs"/>
            </a:endParaRPr>
          </a:p>
        </p:txBody>
      </p:sp>
      <p:sp>
        <p:nvSpPr>
          <p:cNvPr id="15" name="任意多边形 27">
            <a:extLst>
              <a:ext uri="{FF2B5EF4-FFF2-40B4-BE49-F238E27FC236}">
                <a16:creationId xmlns:a16="http://schemas.microsoft.com/office/drawing/2014/main" id="{F9130AE4-F88A-4276-8BB4-4D9043C7DE37}"/>
              </a:ext>
            </a:extLst>
          </p:cNvPr>
          <p:cNvSpPr/>
          <p:nvPr/>
        </p:nvSpPr>
        <p:spPr>
          <a:xfrm>
            <a:off x="569595" y="364490"/>
            <a:ext cx="1308735" cy="862330"/>
          </a:xfrm>
          <a:custGeom>
            <a:avLst/>
            <a:gdLst>
              <a:gd name="idx" fmla="cos wd2 2700000"/>
              <a:gd name="idy" fmla="sin hd2 2700000"/>
              <a:gd name="il" fmla="+- hc 0 idx"/>
              <a:gd name="ir" fmla="+- hc idx 0"/>
              <a:gd name="it" fmla="+- vc 0 idy"/>
              <a:gd name="ib" fmla="+- vc idy 0"/>
            </a:gdLst>
            <a:ahLst/>
            <a:cxnLst>
              <a:cxn ang="3">
                <a:pos x="hc" y="t"/>
              </a:cxn>
              <a:cxn ang="3">
                <a:pos x="il" y="it"/>
              </a:cxn>
              <a:cxn ang="cd2">
                <a:pos x="l" y="vc"/>
              </a:cxn>
              <a:cxn ang="cd4">
                <a:pos x="il" y="ib"/>
              </a:cxn>
              <a:cxn ang="cd4">
                <a:pos x="hc" y="b"/>
              </a:cxn>
              <a:cxn ang="cd4">
                <a:pos x="ir" y="ib"/>
              </a:cxn>
              <a:cxn ang="0">
                <a:pos x="r" y="vc"/>
              </a:cxn>
              <a:cxn ang="3">
                <a:pos x="ir" y="it"/>
              </a:cxn>
            </a:cxnLst>
            <a:rect l="l" t="t" r="r" b="b"/>
            <a:pathLst>
              <a:path w="4099" h="2194">
                <a:moveTo>
                  <a:pt x="0" y="1286"/>
                </a:moveTo>
                <a:cubicBezTo>
                  <a:pt x="-9" y="987"/>
                  <a:pt x="265" y="746"/>
                  <a:pt x="533" y="753"/>
                </a:cubicBezTo>
                <a:lnTo>
                  <a:pt x="547" y="753"/>
                </a:lnTo>
                <a:lnTo>
                  <a:pt x="561" y="754"/>
                </a:lnTo>
                <a:lnTo>
                  <a:pt x="566" y="754"/>
                </a:lnTo>
                <a:cubicBezTo>
                  <a:pt x="646" y="601"/>
                  <a:pt x="856" y="487"/>
                  <a:pt x="1024" y="494"/>
                </a:cubicBezTo>
                <a:cubicBezTo>
                  <a:pt x="1083" y="492"/>
                  <a:pt x="1166" y="511"/>
                  <a:pt x="1197" y="523"/>
                </a:cubicBezTo>
                <a:cubicBezTo>
                  <a:pt x="1239" y="229"/>
                  <a:pt x="1546" y="-11"/>
                  <a:pt x="1830" y="0"/>
                </a:cubicBezTo>
                <a:cubicBezTo>
                  <a:pt x="2130" y="-16"/>
                  <a:pt x="2398" y="245"/>
                  <a:pt x="2449" y="471"/>
                </a:cubicBezTo>
                <a:cubicBezTo>
                  <a:pt x="2523" y="423"/>
                  <a:pt x="2646" y="396"/>
                  <a:pt x="2718" y="398"/>
                </a:cubicBezTo>
                <a:cubicBezTo>
                  <a:pt x="2992" y="388"/>
                  <a:pt x="3223" y="628"/>
                  <a:pt x="3246" y="860"/>
                </a:cubicBezTo>
                <a:cubicBezTo>
                  <a:pt x="3323" y="794"/>
                  <a:pt x="3473" y="748"/>
                  <a:pt x="3566" y="753"/>
                </a:cubicBezTo>
                <a:cubicBezTo>
                  <a:pt x="3865" y="744"/>
                  <a:pt x="4106" y="1018"/>
                  <a:pt x="4099" y="1286"/>
                </a:cubicBezTo>
                <a:cubicBezTo>
                  <a:pt x="4108" y="1585"/>
                  <a:pt x="3834" y="1826"/>
                  <a:pt x="3566" y="1819"/>
                </a:cubicBezTo>
                <a:cubicBezTo>
                  <a:pt x="3483" y="1824"/>
                  <a:pt x="3364" y="1784"/>
                  <a:pt x="3326" y="1762"/>
                </a:cubicBezTo>
                <a:cubicBezTo>
                  <a:pt x="3251" y="2013"/>
                  <a:pt x="2968" y="2202"/>
                  <a:pt x="2719" y="2193"/>
                </a:cubicBezTo>
                <a:cubicBezTo>
                  <a:pt x="2566" y="2203"/>
                  <a:pt x="2382" y="2112"/>
                  <a:pt x="2311" y="2047"/>
                </a:cubicBezTo>
                <a:cubicBezTo>
                  <a:pt x="2257" y="2071"/>
                  <a:pt x="2159" y="2084"/>
                  <a:pt x="2117" y="2082"/>
                </a:cubicBezTo>
                <a:cubicBezTo>
                  <a:pt x="1936" y="2090"/>
                  <a:pt x="1753" y="1975"/>
                  <a:pt x="1673" y="1863"/>
                </a:cubicBezTo>
                <a:cubicBezTo>
                  <a:pt x="1574" y="2039"/>
                  <a:pt x="1327" y="2171"/>
                  <a:pt x="1131" y="2162"/>
                </a:cubicBezTo>
                <a:cubicBezTo>
                  <a:pt x="883" y="2171"/>
                  <a:pt x="651" y="1997"/>
                  <a:pt x="563" y="1818"/>
                </a:cubicBezTo>
                <a:lnTo>
                  <a:pt x="561" y="1818"/>
                </a:lnTo>
                <a:lnTo>
                  <a:pt x="547" y="1819"/>
                </a:lnTo>
                <a:lnTo>
                  <a:pt x="533" y="1819"/>
                </a:lnTo>
                <a:cubicBezTo>
                  <a:pt x="234" y="1828"/>
                  <a:pt x="-7" y="1554"/>
                  <a:pt x="0" y="1286"/>
                </a:cubicBezTo>
                <a:close/>
              </a:path>
            </a:pathLst>
          </a:custGeom>
          <a:solidFill>
            <a:srgbClr val="FFFFFF"/>
          </a:solidFill>
          <a:ln>
            <a:solidFill>
              <a:srgbClr val="FFFFFF"/>
            </a:solidFill>
          </a:ln>
          <a:effectLst>
            <a:outerShdw blurRad="63500" dist="38100" dir="8100000" algn="tr" rotWithShape="0">
              <a:srgbClr val="E27C7E">
                <a:alpha val="12000"/>
              </a:srgb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C00000"/>
              </a:solidFill>
              <a:effectLst/>
              <a:uLnTx/>
              <a:uFillTx/>
              <a:latin typeface="等线" panose="020F0502020204030204"/>
              <a:ea typeface="等线" panose="020B0604020202020204" charset="-122"/>
              <a:cs typeface="+mn-cs"/>
            </a:endParaRPr>
          </a:p>
        </p:txBody>
      </p:sp>
      <p:sp>
        <p:nvSpPr>
          <p:cNvPr id="16" name="任意多边形 10">
            <a:extLst>
              <a:ext uri="{FF2B5EF4-FFF2-40B4-BE49-F238E27FC236}">
                <a16:creationId xmlns:a16="http://schemas.microsoft.com/office/drawing/2014/main" id="{9A12304E-7773-4DA6-9204-507960DAF0F6}"/>
              </a:ext>
            </a:extLst>
          </p:cNvPr>
          <p:cNvSpPr/>
          <p:nvPr/>
        </p:nvSpPr>
        <p:spPr>
          <a:xfrm>
            <a:off x="1927861" y="1169035"/>
            <a:ext cx="949325" cy="625475"/>
          </a:xfrm>
          <a:custGeom>
            <a:avLst/>
            <a:gdLst>
              <a:gd name="idx" fmla="cos wd2 2700000"/>
              <a:gd name="idy" fmla="sin hd2 2700000"/>
              <a:gd name="il" fmla="+- hc 0 idx"/>
              <a:gd name="ir" fmla="+- hc idx 0"/>
              <a:gd name="it" fmla="+- vc 0 idy"/>
              <a:gd name="ib" fmla="+- vc idy 0"/>
            </a:gdLst>
            <a:ahLst/>
            <a:cxnLst>
              <a:cxn ang="3">
                <a:pos x="hc" y="t"/>
              </a:cxn>
              <a:cxn ang="3">
                <a:pos x="il" y="it"/>
              </a:cxn>
              <a:cxn ang="cd2">
                <a:pos x="l" y="vc"/>
              </a:cxn>
              <a:cxn ang="cd4">
                <a:pos x="il" y="ib"/>
              </a:cxn>
              <a:cxn ang="cd4">
                <a:pos x="hc" y="b"/>
              </a:cxn>
              <a:cxn ang="cd4">
                <a:pos x="ir" y="ib"/>
              </a:cxn>
              <a:cxn ang="0">
                <a:pos x="r" y="vc"/>
              </a:cxn>
              <a:cxn ang="3">
                <a:pos x="ir" y="it"/>
              </a:cxn>
            </a:cxnLst>
            <a:rect l="l" t="t" r="r" b="b"/>
            <a:pathLst>
              <a:path w="4099" h="2194">
                <a:moveTo>
                  <a:pt x="0" y="1286"/>
                </a:moveTo>
                <a:cubicBezTo>
                  <a:pt x="-9" y="987"/>
                  <a:pt x="265" y="746"/>
                  <a:pt x="533" y="753"/>
                </a:cubicBezTo>
                <a:lnTo>
                  <a:pt x="547" y="753"/>
                </a:lnTo>
                <a:lnTo>
                  <a:pt x="561" y="754"/>
                </a:lnTo>
                <a:lnTo>
                  <a:pt x="566" y="754"/>
                </a:lnTo>
                <a:cubicBezTo>
                  <a:pt x="646" y="601"/>
                  <a:pt x="856" y="487"/>
                  <a:pt x="1024" y="494"/>
                </a:cubicBezTo>
                <a:cubicBezTo>
                  <a:pt x="1083" y="492"/>
                  <a:pt x="1166" y="511"/>
                  <a:pt x="1197" y="523"/>
                </a:cubicBezTo>
                <a:cubicBezTo>
                  <a:pt x="1239" y="229"/>
                  <a:pt x="1546" y="-11"/>
                  <a:pt x="1830" y="0"/>
                </a:cubicBezTo>
                <a:cubicBezTo>
                  <a:pt x="2130" y="-16"/>
                  <a:pt x="2398" y="245"/>
                  <a:pt x="2449" y="471"/>
                </a:cubicBezTo>
                <a:cubicBezTo>
                  <a:pt x="2523" y="423"/>
                  <a:pt x="2646" y="396"/>
                  <a:pt x="2718" y="398"/>
                </a:cubicBezTo>
                <a:cubicBezTo>
                  <a:pt x="2992" y="388"/>
                  <a:pt x="3223" y="628"/>
                  <a:pt x="3246" y="860"/>
                </a:cubicBezTo>
                <a:cubicBezTo>
                  <a:pt x="3323" y="794"/>
                  <a:pt x="3473" y="748"/>
                  <a:pt x="3566" y="753"/>
                </a:cubicBezTo>
                <a:cubicBezTo>
                  <a:pt x="3865" y="744"/>
                  <a:pt x="4106" y="1018"/>
                  <a:pt x="4099" y="1286"/>
                </a:cubicBezTo>
                <a:cubicBezTo>
                  <a:pt x="4108" y="1585"/>
                  <a:pt x="3834" y="1826"/>
                  <a:pt x="3566" y="1819"/>
                </a:cubicBezTo>
                <a:cubicBezTo>
                  <a:pt x="3483" y="1824"/>
                  <a:pt x="3364" y="1784"/>
                  <a:pt x="3326" y="1762"/>
                </a:cubicBezTo>
                <a:cubicBezTo>
                  <a:pt x="3251" y="2013"/>
                  <a:pt x="2968" y="2202"/>
                  <a:pt x="2719" y="2193"/>
                </a:cubicBezTo>
                <a:cubicBezTo>
                  <a:pt x="2566" y="2203"/>
                  <a:pt x="2382" y="2112"/>
                  <a:pt x="2311" y="2047"/>
                </a:cubicBezTo>
                <a:cubicBezTo>
                  <a:pt x="2257" y="2071"/>
                  <a:pt x="2159" y="2084"/>
                  <a:pt x="2117" y="2082"/>
                </a:cubicBezTo>
                <a:cubicBezTo>
                  <a:pt x="1936" y="2090"/>
                  <a:pt x="1753" y="1975"/>
                  <a:pt x="1673" y="1863"/>
                </a:cubicBezTo>
                <a:cubicBezTo>
                  <a:pt x="1574" y="2039"/>
                  <a:pt x="1327" y="2171"/>
                  <a:pt x="1131" y="2162"/>
                </a:cubicBezTo>
                <a:cubicBezTo>
                  <a:pt x="883" y="2171"/>
                  <a:pt x="651" y="1997"/>
                  <a:pt x="563" y="1818"/>
                </a:cubicBezTo>
                <a:lnTo>
                  <a:pt x="561" y="1818"/>
                </a:lnTo>
                <a:lnTo>
                  <a:pt x="547" y="1819"/>
                </a:lnTo>
                <a:lnTo>
                  <a:pt x="533" y="1819"/>
                </a:lnTo>
                <a:cubicBezTo>
                  <a:pt x="234" y="1828"/>
                  <a:pt x="-7" y="1554"/>
                  <a:pt x="0" y="1286"/>
                </a:cubicBezTo>
                <a:close/>
              </a:path>
            </a:pathLst>
          </a:custGeom>
          <a:solidFill>
            <a:srgbClr val="FFFFFF"/>
          </a:solidFill>
          <a:ln>
            <a:solidFill>
              <a:srgbClr val="FFFFFF"/>
            </a:solidFill>
          </a:ln>
          <a:effectLst>
            <a:outerShdw blurRad="63500" dist="38100" dir="8100000" algn="tr" rotWithShape="0">
              <a:srgbClr val="E27C7E">
                <a:alpha val="12000"/>
              </a:srgb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C00000"/>
              </a:solidFill>
              <a:effectLst/>
              <a:uLnTx/>
              <a:uFillTx/>
              <a:latin typeface="等线" panose="020F0502020204030204"/>
              <a:ea typeface="等线" panose="020B0604020202020204" charset="-122"/>
              <a:cs typeface="+mn-cs"/>
            </a:endParaRPr>
          </a:p>
        </p:txBody>
      </p:sp>
      <p:sp>
        <p:nvSpPr>
          <p:cNvPr id="17" name="任意多边形 27">
            <a:extLst>
              <a:ext uri="{FF2B5EF4-FFF2-40B4-BE49-F238E27FC236}">
                <a16:creationId xmlns:a16="http://schemas.microsoft.com/office/drawing/2014/main" id="{72B7842A-8B2B-46C2-8E12-E45604AACBE9}"/>
              </a:ext>
            </a:extLst>
          </p:cNvPr>
          <p:cNvSpPr/>
          <p:nvPr/>
        </p:nvSpPr>
        <p:spPr>
          <a:xfrm>
            <a:off x="8006080" y="-636"/>
            <a:ext cx="1308735" cy="656147"/>
          </a:xfrm>
          <a:custGeom>
            <a:avLst/>
            <a:gdLst>
              <a:gd name="idx" fmla="cos wd2 2700000"/>
              <a:gd name="idy" fmla="sin hd2 2700000"/>
              <a:gd name="il" fmla="+- hc 0 idx"/>
              <a:gd name="ir" fmla="+- hc idx 0"/>
              <a:gd name="it" fmla="+- vc 0 idy"/>
              <a:gd name="ib" fmla="+- vc idy 0"/>
            </a:gdLst>
            <a:ahLst/>
            <a:cxnLst>
              <a:cxn ang="3">
                <a:pos x="hc" y="t"/>
              </a:cxn>
              <a:cxn ang="3">
                <a:pos x="il" y="it"/>
              </a:cxn>
              <a:cxn ang="cd2">
                <a:pos x="l" y="vc"/>
              </a:cxn>
              <a:cxn ang="cd4">
                <a:pos x="il" y="ib"/>
              </a:cxn>
              <a:cxn ang="cd4">
                <a:pos x="hc" y="b"/>
              </a:cxn>
              <a:cxn ang="cd4">
                <a:pos x="ir" y="ib"/>
              </a:cxn>
              <a:cxn ang="0">
                <a:pos x="r" y="vc"/>
              </a:cxn>
              <a:cxn ang="3">
                <a:pos x="ir" y="it"/>
              </a:cxn>
            </a:cxnLst>
            <a:rect l="l" t="t" r="r" b="b"/>
            <a:pathLst>
              <a:path w="4099" h="2194">
                <a:moveTo>
                  <a:pt x="0" y="1286"/>
                </a:moveTo>
                <a:cubicBezTo>
                  <a:pt x="-9" y="987"/>
                  <a:pt x="265" y="746"/>
                  <a:pt x="533" y="753"/>
                </a:cubicBezTo>
                <a:lnTo>
                  <a:pt x="547" y="753"/>
                </a:lnTo>
                <a:lnTo>
                  <a:pt x="561" y="754"/>
                </a:lnTo>
                <a:lnTo>
                  <a:pt x="566" y="754"/>
                </a:lnTo>
                <a:cubicBezTo>
                  <a:pt x="646" y="601"/>
                  <a:pt x="856" y="487"/>
                  <a:pt x="1024" y="494"/>
                </a:cubicBezTo>
                <a:cubicBezTo>
                  <a:pt x="1083" y="492"/>
                  <a:pt x="1166" y="511"/>
                  <a:pt x="1197" y="523"/>
                </a:cubicBezTo>
                <a:cubicBezTo>
                  <a:pt x="1239" y="229"/>
                  <a:pt x="1546" y="-11"/>
                  <a:pt x="1830" y="0"/>
                </a:cubicBezTo>
                <a:cubicBezTo>
                  <a:pt x="2130" y="-16"/>
                  <a:pt x="2398" y="245"/>
                  <a:pt x="2449" y="471"/>
                </a:cubicBezTo>
                <a:cubicBezTo>
                  <a:pt x="2523" y="423"/>
                  <a:pt x="2646" y="396"/>
                  <a:pt x="2718" y="398"/>
                </a:cubicBezTo>
                <a:cubicBezTo>
                  <a:pt x="2992" y="388"/>
                  <a:pt x="3223" y="628"/>
                  <a:pt x="3246" y="860"/>
                </a:cubicBezTo>
                <a:cubicBezTo>
                  <a:pt x="3323" y="794"/>
                  <a:pt x="3473" y="748"/>
                  <a:pt x="3566" y="753"/>
                </a:cubicBezTo>
                <a:cubicBezTo>
                  <a:pt x="3865" y="744"/>
                  <a:pt x="4106" y="1018"/>
                  <a:pt x="4099" y="1286"/>
                </a:cubicBezTo>
                <a:cubicBezTo>
                  <a:pt x="4108" y="1585"/>
                  <a:pt x="3834" y="1826"/>
                  <a:pt x="3566" y="1819"/>
                </a:cubicBezTo>
                <a:cubicBezTo>
                  <a:pt x="3483" y="1824"/>
                  <a:pt x="3364" y="1784"/>
                  <a:pt x="3326" y="1762"/>
                </a:cubicBezTo>
                <a:cubicBezTo>
                  <a:pt x="3251" y="2013"/>
                  <a:pt x="2968" y="2202"/>
                  <a:pt x="2719" y="2193"/>
                </a:cubicBezTo>
                <a:cubicBezTo>
                  <a:pt x="2566" y="2203"/>
                  <a:pt x="2382" y="2112"/>
                  <a:pt x="2311" y="2047"/>
                </a:cubicBezTo>
                <a:cubicBezTo>
                  <a:pt x="2257" y="2071"/>
                  <a:pt x="2159" y="2084"/>
                  <a:pt x="2117" y="2082"/>
                </a:cubicBezTo>
                <a:cubicBezTo>
                  <a:pt x="1936" y="2090"/>
                  <a:pt x="1753" y="1975"/>
                  <a:pt x="1673" y="1863"/>
                </a:cubicBezTo>
                <a:cubicBezTo>
                  <a:pt x="1574" y="2039"/>
                  <a:pt x="1327" y="2171"/>
                  <a:pt x="1131" y="2162"/>
                </a:cubicBezTo>
                <a:cubicBezTo>
                  <a:pt x="883" y="2171"/>
                  <a:pt x="651" y="1997"/>
                  <a:pt x="563" y="1818"/>
                </a:cubicBezTo>
                <a:lnTo>
                  <a:pt x="561" y="1818"/>
                </a:lnTo>
                <a:lnTo>
                  <a:pt x="547" y="1819"/>
                </a:lnTo>
                <a:lnTo>
                  <a:pt x="533" y="1819"/>
                </a:lnTo>
                <a:cubicBezTo>
                  <a:pt x="234" y="1828"/>
                  <a:pt x="-7" y="1554"/>
                  <a:pt x="0" y="1286"/>
                </a:cubicBezTo>
                <a:close/>
              </a:path>
            </a:pathLst>
          </a:custGeom>
          <a:solidFill>
            <a:srgbClr val="FFFFFF"/>
          </a:solidFill>
          <a:ln>
            <a:solidFill>
              <a:srgbClr val="FFFFFF"/>
            </a:solidFill>
          </a:ln>
          <a:effectLst>
            <a:outerShdw blurRad="63500" dist="38100" dir="8100000" algn="tr" rotWithShape="0">
              <a:srgbClr val="E27C7E">
                <a:alpha val="12000"/>
              </a:srgb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C00000"/>
              </a:solidFill>
              <a:effectLst/>
              <a:uLnTx/>
              <a:uFillTx/>
              <a:latin typeface="等线" panose="020F0502020204030204"/>
              <a:ea typeface="等线" panose="020B0604020202020204" charset="-122"/>
              <a:cs typeface="+mn-cs"/>
            </a:endParaRPr>
          </a:p>
        </p:txBody>
      </p:sp>
      <p:sp>
        <p:nvSpPr>
          <p:cNvPr id="19" name="任意多边形 27">
            <a:extLst>
              <a:ext uri="{FF2B5EF4-FFF2-40B4-BE49-F238E27FC236}">
                <a16:creationId xmlns:a16="http://schemas.microsoft.com/office/drawing/2014/main" id="{D39C0266-C3B3-4E32-8E85-87DF77AF7306}"/>
              </a:ext>
            </a:extLst>
          </p:cNvPr>
          <p:cNvSpPr/>
          <p:nvPr/>
        </p:nvSpPr>
        <p:spPr>
          <a:xfrm>
            <a:off x="9552108" y="595675"/>
            <a:ext cx="1656475" cy="830490"/>
          </a:xfrm>
          <a:custGeom>
            <a:avLst/>
            <a:gdLst>
              <a:gd name="idx" fmla="cos wd2 2700000"/>
              <a:gd name="idy" fmla="sin hd2 2700000"/>
              <a:gd name="il" fmla="+- hc 0 idx"/>
              <a:gd name="ir" fmla="+- hc idx 0"/>
              <a:gd name="it" fmla="+- vc 0 idy"/>
              <a:gd name="ib" fmla="+- vc idy 0"/>
            </a:gdLst>
            <a:ahLst/>
            <a:cxnLst>
              <a:cxn ang="3">
                <a:pos x="hc" y="t"/>
              </a:cxn>
              <a:cxn ang="3">
                <a:pos x="il" y="it"/>
              </a:cxn>
              <a:cxn ang="cd2">
                <a:pos x="l" y="vc"/>
              </a:cxn>
              <a:cxn ang="cd4">
                <a:pos x="il" y="ib"/>
              </a:cxn>
              <a:cxn ang="cd4">
                <a:pos x="hc" y="b"/>
              </a:cxn>
              <a:cxn ang="cd4">
                <a:pos x="ir" y="ib"/>
              </a:cxn>
              <a:cxn ang="0">
                <a:pos x="r" y="vc"/>
              </a:cxn>
              <a:cxn ang="3">
                <a:pos x="ir" y="it"/>
              </a:cxn>
            </a:cxnLst>
            <a:rect l="l" t="t" r="r" b="b"/>
            <a:pathLst>
              <a:path w="4099" h="2194">
                <a:moveTo>
                  <a:pt x="0" y="1286"/>
                </a:moveTo>
                <a:cubicBezTo>
                  <a:pt x="-9" y="987"/>
                  <a:pt x="265" y="746"/>
                  <a:pt x="533" y="753"/>
                </a:cubicBezTo>
                <a:lnTo>
                  <a:pt x="547" y="753"/>
                </a:lnTo>
                <a:lnTo>
                  <a:pt x="561" y="754"/>
                </a:lnTo>
                <a:lnTo>
                  <a:pt x="566" y="754"/>
                </a:lnTo>
                <a:cubicBezTo>
                  <a:pt x="646" y="601"/>
                  <a:pt x="856" y="487"/>
                  <a:pt x="1024" y="494"/>
                </a:cubicBezTo>
                <a:cubicBezTo>
                  <a:pt x="1083" y="492"/>
                  <a:pt x="1166" y="511"/>
                  <a:pt x="1197" y="523"/>
                </a:cubicBezTo>
                <a:cubicBezTo>
                  <a:pt x="1239" y="229"/>
                  <a:pt x="1546" y="-11"/>
                  <a:pt x="1830" y="0"/>
                </a:cubicBezTo>
                <a:cubicBezTo>
                  <a:pt x="2130" y="-16"/>
                  <a:pt x="2398" y="245"/>
                  <a:pt x="2449" y="471"/>
                </a:cubicBezTo>
                <a:cubicBezTo>
                  <a:pt x="2523" y="423"/>
                  <a:pt x="2646" y="396"/>
                  <a:pt x="2718" y="398"/>
                </a:cubicBezTo>
                <a:cubicBezTo>
                  <a:pt x="2992" y="388"/>
                  <a:pt x="3223" y="628"/>
                  <a:pt x="3246" y="860"/>
                </a:cubicBezTo>
                <a:cubicBezTo>
                  <a:pt x="3323" y="794"/>
                  <a:pt x="3473" y="748"/>
                  <a:pt x="3566" y="753"/>
                </a:cubicBezTo>
                <a:cubicBezTo>
                  <a:pt x="3865" y="744"/>
                  <a:pt x="4106" y="1018"/>
                  <a:pt x="4099" y="1286"/>
                </a:cubicBezTo>
                <a:cubicBezTo>
                  <a:pt x="4108" y="1585"/>
                  <a:pt x="3834" y="1826"/>
                  <a:pt x="3566" y="1819"/>
                </a:cubicBezTo>
                <a:cubicBezTo>
                  <a:pt x="3483" y="1824"/>
                  <a:pt x="3364" y="1784"/>
                  <a:pt x="3326" y="1762"/>
                </a:cubicBezTo>
                <a:cubicBezTo>
                  <a:pt x="3251" y="2013"/>
                  <a:pt x="2968" y="2202"/>
                  <a:pt x="2719" y="2193"/>
                </a:cubicBezTo>
                <a:cubicBezTo>
                  <a:pt x="2566" y="2203"/>
                  <a:pt x="2382" y="2112"/>
                  <a:pt x="2311" y="2047"/>
                </a:cubicBezTo>
                <a:cubicBezTo>
                  <a:pt x="2257" y="2071"/>
                  <a:pt x="2159" y="2084"/>
                  <a:pt x="2117" y="2082"/>
                </a:cubicBezTo>
                <a:cubicBezTo>
                  <a:pt x="1936" y="2090"/>
                  <a:pt x="1753" y="1975"/>
                  <a:pt x="1673" y="1863"/>
                </a:cubicBezTo>
                <a:cubicBezTo>
                  <a:pt x="1574" y="2039"/>
                  <a:pt x="1327" y="2171"/>
                  <a:pt x="1131" y="2162"/>
                </a:cubicBezTo>
                <a:cubicBezTo>
                  <a:pt x="883" y="2171"/>
                  <a:pt x="651" y="1997"/>
                  <a:pt x="563" y="1818"/>
                </a:cubicBezTo>
                <a:lnTo>
                  <a:pt x="561" y="1818"/>
                </a:lnTo>
                <a:lnTo>
                  <a:pt x="547" y="1819"/>
                </a:lnTo>
                <a:lnTo>
                  <a:pt x="533" y="1819"/>
                </a:lnTo>
                <a:cubicBezTo>
                  <a:pt x="234" y="1828"/>
                  <a:pt x="-7" y="1554"/>
                  <a:pt x="0" y="1286"/>
                </a:cubicBezTo>
                <a:close/>
              </a:path>
            </a:pathLst>
          </a:custGeom>
          <a:solidFill>
            <a:srgbClr val="FFFFFF"/>
          </a:solidFill>
          <a:ln>
            <a:solidFill>
              <a:srgbClr val="FFFFFF"/>
            </a:solidFill>
          </a:ln>
          <a:effectLst>
            <a:outerShdw blurRad="63500" dist="38100" dir="8100000" algn="tr" rotWithShape="0">
              <a:srgbClr val="E27C7E">
                <a:alpha val="12000"/>
              </a:srgb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C00000"/>
              </a:solidFill>
              <a:effectLst/>
              <a:uLnTx/>
              <a:uFillTx/>
              <a:latin typeface="等线" panose="020F0502020204030204"/>
              <a:ea typeface="等线" panose="020B0604020202020204" charset="-122"/>
              <a:cs typeface="+mn-cs"/>
            </a:endParaRPr>
          </a:p>
        </p:txBody>
      </p:sp>
      <p:sp>
        <p:nvSpPr>
          <p:cNvPr id="20" name="任意多边形 10">
            <a:extLst>
              <a:ext uri="{FF2B5EF4-FFF2-40B4-BE49-F238E27FC236}">
                <a16:creationId xmlns:a16="http://schemas.microsoft.com/office/drawing/2014/main" id="{FF0B8ECF-80D2-4549-95F9-E94676840510}"/>
              </a:ext>
            </a:extLst>
          </p:cNvPr>
          <p:cNvSpPr/>
          <p:nvPr/>
        </p:nvSpPr>
        <p:spPr>
          <a:xfrm>
            <a:off x="11211560" y="30036"/>
            <a:ext cx="980440" cy="625475"/>
          </a:xfrm>
          <a:custGeom>
            <a:avLst/>
            <a:gdLst>
              <a:gd name="idx" fmla="cos wd2 2700000"/>
              <a:gd name="idy" fmla="sin hd2 2700000"/>
              <a:gd name="il" fmla="+- hc 0 idx"/>
              <a:gd name="ir" fmla="+- hc idx 0"/>
              <a:gd name="it" fmla="+- vc 0 idy"/>
              <a:gd name="ib" fmla="+- vc idy 0"/>
            </a:gdLst>
            <a:ahLst/>
            <a:cxnLst>
              <a:cxn ang="3">
                <a:pos x="hc" y="t"/>
              </a:cxn>
              <a:cxn ang="3">
                <a:pos x="il" y="it"/>
              </a:cxn>
              <a:cxn ang="cd2">
                <a:pos x="l" y="vc"/>
              </a:cxn>
              <a:cxn ang="cd4">
                <a:pos x="il" y="ib"/>
              </a:cxn>
              <a:cxn ang="cd4">
                <a:pos x="hc" y="b"/>
              </a:cxn>
              <a:cxn ang="cd4">
                <a:pos x="ir" y="ib"/>
              </a:cxn>
              <a:cxn ang="0">
                <a:pos x="r" y="vc"/>
              </a:cxn>
              <a:cxn ang="3">
                <a:pos x="ir" y="it"/>
              </a:cxn>
            </a:cxnLst>
            <a:rect l="l" t="t" r="r" b="b"/>
            <a:pathLst>
              <a:path w="4099" h="2194">
                <a:moveTo>
                  <a:pt x="0" y="1286"/>
                </a:moveTo>
                <a:cubicBezTo>
                  <a:pt x="-9" y="987"/>
                  <a:pt x="265" y="746"/>
                  <a:pt x="533" y="753"/>
                </a:cubicBezTo>
                <a:lnTo>
                  <a:pt x="547" y="753"/>
                </a:lnTo>
                <a:lnTo>
                  <a:pt x="561" y="754"/>
                </a:lnTo>
                <a:lnTo>
                  <a:pt x="566" y="754"/>
                </a:lnTo>
                <a:cubicBezTo>
                  <a:pt x="646" y="601"/>
                  <a:pt x="856" y="487"/>
                  <a:pt x="1024" y="494"/>
                </a:cubicBezTo>
                <a:cubicBezTo>
                  <a:pt x="1083" y="492"/>
                  <a:pt x="1166" y="511"/>
                  <a:pt x="1197" y="523"/>
                </a:cubicBezTo>
                <a:cubicBezTo>
                  <a:pt x="1239" y="229"/>
                  <a:pt x="1546" y="-11"/>
                  <a:pt x="1830" y="0"/>
                </a:cubicBezTo>
                <a:cubicBezTo>
                  <a:pt x="2130" y="-16"/>
                  <a:pt x="2398" y="245"/>
                  <a:pt x="2449" y="471"/>
                </a:cubicBezTo>
                <a:cubicBezTo>
                  <a:pt x="2523" y="423"/>
                  <a:pt x="2646" y="396"/>
                  <a:pt x="2718" y="398"/>
                </a:cubicBezTo>
                <a:cubicBezTo>
                  <a:pt x="2992" y="388"/>
                  <a:pt x="3223" y="628"/>
                  <a:pt x="3246" y="860"/>
                </a:cubicBezTo>
                <a:cubicBezTo>
                  <a:pt x="3323" y="794"/>
                  <a:pt x="3473" y="748"/>
                  <a:pt x="3566" y="753"/>
                </a:cubicBezTo>
                <a:cubicBezTo>
                  <a:pt x="3865" y="744"/>
                  <a:pt x="4106" y="1018"/>
                  <a:pt x="4099" y="1286"/>
                </a:cubicBezTo>
                <a:cubicBezTo>
                  <a:pt x="4108" y="1585"/>
                  <a:pt x="3834" y="1826"/>
                  <a:pt x="3566" y="1819"/>
                </a:cubicBezTo>
                <a:cubicBezTo>
                  <a:pt x="3483" y="1824"/>
                  <a:pt x="3364" y="1784"/>
                  <a:pt x="3326" y="1762"/>
                </a:cubicBezTo>
                <a:cubicBezTo>
                  <a:pt x="3251" y="2013"/>
                  <a:pt x="2968" y="2202"/>
                  <a:pt x="2719" y="2193"/>
                </a:cubicBezTo>
                <a:cubicBezTo>
                  <a:pt x="2566" y="2203"/>
                  <a:pt x="2382" y="2112"/>
                  <a:pt x="2311" y="2047"/>
                </a:cubicBezTo>
                <a:cubicBezTo>
                  <a:pt x="2257" y="2071"/>
                  <a:pt x="2159" y="2084"/>
                  <a:pt x="2117" y="2082"/>
                </a:cubicBezTo>
                <a:cubicBezTo>
                  <a:pt x="1936" y="2090"/>
                  <a:pt x="1753" y="1975"/>
                  <a:pt x="1673" y="1863"/>
                </a:cubicBezTo>
                <a:cubicBezTo>
                  <a:pt x="1574" y="2039"/>
                  <a:pt x="1327" y="2171"/>
                  <a:pt x="1131" y="2162"/>
                </a:cubicBezTo>
                <a:cubicBezTo>
                  <a:pt x="883" y="2171"/>
                  <a:pt x="651" y="1997"/>
                  <a:pt x="563" y="1818"/>
                </a:cubicBezTo>
                <a:lnTo>
                  <a:pt x="561" y="1818"/>
                </a:lnTo>
                <a:lnTo>
                  <a:pt x="547" y="1819"/>
                </a:lnTo>
                <a:lnTo>
                  <a:pt x="533" y="1819"/>
                </a:lnTo>
                <a:cubicBezTo>
                  <a:pt x="234" y="1828"/>
                  <a:pt x="-7" y="1554"/>
                  <a:pt x="0" y="1286"/>
                </a:cubicBezTo>
                <a:close/>
              </a:path>
            </a:pathLst>
          </a:custGeom>
          <a:solidFill>
            <a:srgbClr val="FFFFFF"/>
          </a:solidFill>
          <a:ln>
            <a:solidFill>
              <a:srgbClr val="FFFFFF"/>
            </a:solidFill>
          </a:ln>
          <a:effectLst>
            <a:outerShdw blurRad="63500" dist="38100" dir="8100000" algn="tr" rotWithShape="0">
              <a:srgbClr val="E27C7E">
                <a:alpha val="12000"/>
              </a:srgb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C00000"/>
              </a:solidFill>
              <a:effectLst/>
              <a:uLnTx/>
              <a:uFillTx/>
              <a:latin typeface="等线" panose="020F0502020204030204"/>
              <a:ea typeface="等线" panose="020B0604020202020204" charset="-122"/>
              <a:cs typeface="+mn-cs"/>
            </a:endParaRPr>
          </a:p>
        </p:txBody>
      </p:sp>
      <p:pic>
        <p:nvPicPr>
          <p:cNvPr id="21" name="图片 48" descr="云2副本">
            <a:extLst>
              <a:ext uri="{FF2B5EF4-FFF2-40B4-BE49-F238E27FC236}">
                <a16:creationId xmlns:a16="http://schemas.microsoft.com/office/drawing/2014/main" id="{092291E8-6320-4816-8118-77A0E66CE24A}"/>
              </a:ext>
            </a:extLst>
          </p:cNvPr>
          <p:cNvPicPr>
            <a:picLocks noChangeAspect="1"/>
          </p:cNvPicPr>
          <p:nvPr/>
        </p:nvPicPr>
        <p:blipFill>
          <a:blip r:embed="rId3"/>
          <a:stretch>
            <a:fillRect/>
          </a:stretch>
        </p:blipFill>
        <p:spPr>
          <a:xfrm>
            <a:off x="0" y="1617345"/>
            <a:ext cx="12192000" cy="3237865"/>
          </a:xfrm>
          <a:prstGeom prst="rect">
            <a:avLst/>
          </a:prstGeom>
        </p:spPr>
      </p:pic>
      <p:pic>
        <p:nvPicPr>
          <p:cNvPr id="22" name="图片 50" descr="云22副本">
            <a:extLst>
              <a:ext uri="{FF2B5EF4-FFF2-40B4-BE49-F238E27FC236}">
                <a16:creationId xmlns:a16="http://schemas.microsoft.com/office/drawing/2014/main" id="{CAD4473D-685A-4033-BC65-E1B4F0CDCF05}"/>
              </a:ext>
            </a:extLst>
          </p:cNvPr>
          <p:cNvPicPr>
            <a:picLocks noChangeAspect="1"/>
          </p:cNvPicPr>
          <p:nvPr/>
        </p:nvPicPr>
        <p:blipFill>
          <a:blip r:embed="rId4"/>
          <a:stretch>
            <a:fillRect/>
          </a:stretch>
        </p:blipFill>
        <p:spPr>
          <a:xfrm>
            <a:off x="635" y="2065655"/>
            <a:ext cx="12192635" cy="3237865"/>
          </a:xfrm>
          <a:prstGeom prst="rect">
            <a:avLst/>
          </a:prstGeom>
        </p:spPr>
      </p:pic>
      <p:grpSp>
        <p:nvGrpSpPr>
          <p:cNvPr id="23" name="组合 51">
            <a:extLst>
              <a:ext uri="{FF2B5EF4-FFF2-40B4-BE49-F238E27FC236}">
                <a16:creationId xmlns:a16="http://schemas.microsoft.com/office/drawing/2014/main" id="{87539DAE-08DD-4EE4-A1D1-6D69B51BF17E}"/>
              </a:ext>
            </a:extLst>
          </p:cNvPr>
          <p:cNvGrpSpPr/>
          <p:nvPr/>
        </p:nvGrpSpPr>
        <p:grpSpPr>
          <a:xfrm>
            <a:off x="0" y="2327275"/>
            <a:ext cx="12191999" cy="4530725"/>
            <a:chOff x="0" y="3665"/>
            <a:chExt cx="19198" cy="7135"/>
          </a:xfrm>
        </p:grpSpPr>
        <p:sp>
          <p:nvSpPr>
            <p:cNvPr id="24" name="矩形 52">
              <a:extLst>
                <a:ext uri="{FF2B5EF4-FFF2-40B4-BE49-F238E27FC236}">
                  <a16:creationId xmlns:a16="http://schemas.microsoft.com/office/drawing/2014/main" id="{78913162-3EF7-4304-9867-AC4963482EE7}"/>
                </a:ext>
              </a:extLst>
            </p:cNvPr>
            <p:cNvSpPr/>
            <p:nvPr/>
          </p:nvSpPr>
          <p:spPr>
            <a:xfrm>
              <a:off x="0" y="9348"/>
              <a:ext cx="19176" cy="1452"/>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C00000"/>
                </a:solidFill>
                <a:effectLst/>
                <a:uLnTx/>
                <a:uFillTx/>
                <a:latin typeface="等线" panose="020F0502020204030204"/>
                <a:ea typeface="等线" panose="020B0604020202020204" charset="-122"/>
                <a:cs typeface="+mn-cs"/>
              </a:endParaRPr>
            </a:p>
          </p:txBody>
        </p:sp>
        <p:pic>
          <p:nvPicPr>
            <p:cNvPr id="25" name="图片 53" descr="云12副本">
              <a:extLst>
                <a:ext uri="{FF2B5EF4-FFF2-40B4-BE49-F238E27FC236}">
                  <a16:creationId xmlns:a16="http://schemas.microsoft.com/office/drawing/2014/main" id="{8D53F833-BF72-4A7C-B08A-4629E8C55AAA}"/>
                </a:ext>
              </a:extLst>
            </p:cNvPr>
            <p:cNvPicPr>
              <a:picLocks noChangeAspect="1"/>
            </p:cNvPicPr>
            <p:nvPr/>
          </p:nvPicPr>
          <p:blipFill>
            <a:blip r:embed="rId5"/>
            <a:stretch>
              <a:fillRect/>
            </a:stretch>
          </p:blipFill>
          <p:spPr>
            <a:xfrm>
              <a:off x="0" y="3665"/>
              <a:ext cx="19199" cy="6343"/>
            </a:xfrm>
            <a:prstGeom prst="rect">
              <a:avLst/>
            </a:prstGeom>
          </p:spPr>
        </p:pic>
      </p:grpSp>
      <p:pic>
        <p:nvPicPr>
          <p:cNvPr id="30" name="图片 50" descr="背景页">
            <a:extLst>
              <a:ext uri="{FF2B5EF4-FFF2-40B4-BE49-F238E27FC236}">
                <a16:creationId xmlns:a16="http://schemas.microsoft.com/office/drawing/2014/main" id="{5F762753-3C3E-4FF0-9550-BD6C4DCDE757}"/>
              </a:ext>
            </a:extLst>
          </p:cNvPr>
          <p:cNvPicPr>
            <a:picLocks noChangeAspect="1"/>
          </p:cNvPicPr>
          <p:nvPr/>
        </p:nvPicPr>
        <p:blipFill>
          <a:blip r:embed="rId6"/>
          <a:stretch>
            <a:fillRect/>
          </a:stretch>
        </p:blipFill>
        <p:spPr>
          <a:xfrm>
            <a:off x="7303" y="2579021"/>
            <a:ext cx="12192000" cy="4378960"/>
          </a:xfrm>
          <a:prstGeom prst="rect">
            <a:avLst/>
          </a:prstGeom>
        </p:spPr>
      </p:pic>
      <p:pic>
        <p:nvPicPr>
          <p:cNvPr id="31" name="图片 34">
            <a:extLst>
              <a:ext uri="{FF2B5EF4-FFF2-40B4-BE49-F238E27FC236}">
                <a16:creationId xmlns:a16="http://schemas.microsoft.com/office/drawing/2014/main" id="{D00DD7C8-E0E1-4531-85D7-9E26D8D45F7A}"/>
              </a:ext>
            </a:extLst>
          </p:cNvPr>
          <p:cNvPicPr>
            <a:picLocks noChangeAspect="1"/>
          </p:cNvPicPr>
          <p:nvPr/>
        </p:nvPicPr>
        <p:blipFill rotWithShape="1">
          <a:blip r:embed="rId7" cstate="print">
            <a:extLst>
              <a:ext uri="{28A0092B-C50C-407E-A947-70E740481C1C}">
                <a14:useLocalDpi xmlns:a14="http://schemas.microsoft.com/office/drawing/2010/main" val="0"/>
              </a:ext>
            </a:extLst>
          </a:blip>
          <a:srcRect t="36891" r="41468"/>
          <a:stretch/>
        </p:blipFill>
        <p:spPr>
          <a:xfrm rot="20325246" flipH="1">
            <a:off x="10535690" y="236519"/>
            <a:ext cx="1651837" cy="2465362"/>
          </a:xfrm>
          <a:prstGeom prst="rect">
            <a:avLst/>
          </a:prstGeom>
        </p:spPr>
      </p:pic>
      <p:pic>
        <p:nvPicPr>
          <p:cNvPr id="32" name="图片 12">
            <a:extLst>
              <a:ext uri="{FF2B5EF4-FFF2-40B4-BE49-F238E27FC236}">
                <a16:creationId xmlns:a16="http://schemas.microsoft.com/office/drawing/2014/main" id="{97AEBAFE-0592-4BF3-A20F-65A8D06201AD}"/>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rot="21399715" flipH="1">
            <a:off x="-583105" y="3304623"/>
            <a:ext cx="4164518" cy="4164518"/>
          </a:xfrm>
          <a:prstGeom prst="rect">
            <a:avLst/>
          </a:prstGeom>
        </p:spPr>
      </p:pic>
      <p:pic>
        <p:nvPicPr>
          <p:cNvPr id="33" name="图片 9">
            <a:extLst>
              <a:ext uri="{FF2B5EF4-FFF2-40B4-BE49-F238E27FC236}">
                <a16:creationId xmlns:a16="http://schemas.microsoft.com/office/drawing/2014/main" id="{F38A76D2-A566-4331-A506-6676D1F73679}"/>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6827295" y="5545809"/>
            <a:ext cx="1373933" cy="1373933"/>
          </a:xfrm>
          <a:prstGeom prst="rect">
            <a:avLst/>
          </a:prstGeom>
        </p:spPr>
      </p:pic>
      <p:pic>
        <p:nvPicPr>
          <p:cNvPr id="34" name="图片 10">
            <a:extLst>
              <a:ext uri="{FF2B5EF4-FFF2-40B4-BE49-F238E27FC236}">
                <a16:creationId xmlns:a16="http://schemas.microsoft.com/office/drawing/2014/main" id="{C5A70B02-AA8E-44FF-92ED-C2D9C0380F13}"/>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3978275" y="5554789"/>
            <a:ext cx="1158875" cy="1158875"/>
          </a:xfrm>
          <a:prstGeom prst="rect">
            <a:avLst/>
          </a:prstGeom>
        </p:spPr>
      </p:pic>
      <p:pic>
        <p:nvPicPr>
          <p:cNvPr id="35" name="图片 60">
            <a:extLst>
              <a:ext uri="{FF2B5EF4-FFF2-40B4-BE49-F238E27FC236}">
                <a16:creationId xmlns:a16="http://schemas.microsoft.com/office/drawing/2014/main" id="{165CDC3E-B705-487A-BDD9-36B36B2E1BA1}"/>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rot="21337479">
            <a:off x="7400122" y="3357809"/>
            <a:ext cx="5399247" cy="3891421"/>
          </a:xfrm>
          <a:prstGeom prst="rect">
            <a:avLst/>
          </a:prstGeom>
        </p:spPr>
      </p:pic>
      <p:pic>
        <p:nvPicPr>
          <p:cNvPr id="2" name="Picture 1">
            <a:extLst>
              <a:ext uri="{FF2B5EF4-FFF2-40B4-BE49-F238E27FC236}">
                <a16:creationId xmlns:a16="http://schemas.microsoft.com/office/drawing/2014/main" id="{4D50736C-4D57-BA51-5796-1E4654E095FB}"/>
              </a:ext>
            </a:extLst>
          </p:cNvPr>
          <p:cNvPicPr>
            <a:picLocks noChangeAspect="1"/>
          </p:cNvPicPr>
          <p:nvPr/>
        </p:nvPicPr>
        <p:blipFill>
          <a:blip r:embed="rId12"/>
          <a:stretch>
            <a:fillRect/>
          </a:stretch>
        </p:blipFill>
        <p:spPr>
          <a:xfrm>
            <a:off x="3220333" y="193502"/>
            <a:ext cx="5998984" cy="1060796"/>
          </a:xfrm>
          <a:prstGeom prst="rect">
            <a:avLst/>
          </a:prstGeom>
        </p:spPr>
      </p:pic>
      <p:pic>
        <p:nvPicPr>
          <p:cNvPr id="5" name="Picture 4">
            <a:extLst>
              <a:ext uri="{FF2B5EF4-FFF2-40B4-BE49-F238E27FC236}">
                <a16:creationId xmlns:a16="http://schemas.microsoft.com/office/drawing/2014/main" id="{F7E961A1-BD36-F32A-C934-AB6E17D3E982}"/>
              </a:ext>
            </a:extLst>
          </p:cNvPr>
          <p:cNvPicPr>
            <a:picLocks noChangeAspect="1"/>
          </p:cNvPicPr>
          <p:nvPr/>
        </p:nvPicPr>
        <p:blipFill>
          <a:blip r:embed="rId13"/>
          <a:stretch>
            <a:fillRect/>
          </a:stretch>
        </p:blipFill>
        <p:spPr>
          <a:xfrm>
            <a:off x="1144104" y="1298723"/>
            <a:ext cx="9675191" cy="2450804"/>
          </a:xfrm>
          <a:prstGeom prst="rect">
            <a:avLst/>
          </a:prstGeom>
        </p:spPr>
      </p:pic>
    </p:spTree>
    <p:extLst>
      <p:ext uri="{BB962C8B-B14F-4D97-AF65-F5344CB8AC3E}">
        <p14:creationId xmlns:p14="http://schemas.microsoft.com/office/powerpoint/2010/main" val="13137058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a:extLst>
              <a:ext uri="{FF2B5EF4-FFF2-40B4-BE49-F238E27FC236}">
                <a16:creationId xmlns:a16="http://schemas.microsoft.com/office/drawing/2014/main" id="{7CA4EC02-AC5F-4477-ADC6-5F70E2A2871B}"/>
              </a:ext>
            </a:extLst>
          </p:cNvPr>
          <p:cNvGrpSpPr/>
          <p:nvPr/>
        </p:nvGrpSpPr>
        <p:grpSpPr>
          <a:xfrm>
            <a:off x="0" y="4556125"/>
            <a:ext cx="12192000" cy="2301875"/>
            <a:chOff x="0" y="7151"/>
            <a:chExt cx="19200" cy="3625"/>
          </a:xfrm>
        </p:grpSpPr>
        <p:pic>
          <p:nvPicPr>
            <p:cNvPr id="5" name="图片 4" descr="E:\张颖颖PPT工作成果\张颖2019PPT\82-新入职幼师培训\云3副本.png云3副本">
              <a:extLst>
                <a:ext uri="{FF2B5EF4-FFF2-40B4-BE49-F238E27FC236}">
                  <a16:creationId xmlns:a16="http://schemas.microsoft.com/office/drawing/2014/main" id="{5D5AD31B-4693-49A4-9933-C1D5AC854BEA}"/>
                </a:ext>
              </a:extLst>
            </p:cNvPr>
            <p:cNvPicPr>
              <a:picLocks noChangeAspect="1"/>
            </p:cNvPicPr>
            <p:nvPr/>
          </p:nvPicPr>
          <p:blipFill>
            <a:blip r:embed="rId3"/>
            <a:srcRect/>
            <a:stretch>
              <a:fillRect/>
            </a:stretch>
          </p:blipFill>
          <p:spPr>
            <a:xfrm>
              <a:off x="0" y="7151"/>
              <a:ext cx="19200" cy="3375"/>
            </a:xfrm>
            <a:prstGeom prst="rect">
              <a:avLst/>
            </a:prstGeom>
          </p:spPr>
        </p:pic>
        <p:pic>
          <p:nvPicPr>
            <p:cNvPr id="6" name="图片 5" descr="云3副本副本">
              <a:extLst>
                <a:ext uri="{FF2B5EF4-FFF2-40B4-BE49-F238E27FC236}">
                  <a16:creationId xmlns:a16="http://schemas.microsoft.com/office/drawing/2014/main" id="{D74C0BB5-A653-4B79-815D-B5F115557A3D}"/>
                </a:ext>
              </a:extLst>
            </p:cNvPr>
            <p:cNvPicPr>
              <a:picLocks noChangeAspect="1"/>
            </p:cNvPicPr>
            <p:nvPr/>
          </p:nvPicPr>
          <p:blipFill>
            <a:blip r:embed="rId4"/>
            <a:stretch>
              <a:fillRect/>
            </a:stretch>
          </p:blipFill>
          <p:spPr>
            <a:xfrm>
              <a:off x="0" y="7402"/>
              <a:ext cx="19196" cy="3374"/>
            </a:xfrm>
            <a:prstGeom prst="rect">
              <a:avLst/>
            </a:prstGeom>
          </p:spPr>
        </p:pic>
      </p:grpSp>
      <p:pic>
        <p:nvPicPr>
          <p:cNvPr id="10" name="图片 8">
            <a:extLst>
              <a:ext uri="{FF2B5EF4-FFF2-40B4-BE49-F238E27FC236}">
                <a16:creationId xmlns:a16="http://schemas.microsoft.com/office/drawing/2014/main" id="{710BF325-EBB1-4A02-9EC5-305E57F2D777}"/>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798489" y="1415521"/>
            <a:ext cx="5951661" cy="5951661"/>
          </a:xfrm>
          <a:prstGeom prst="rect">
            <a:avLst/>
          </a:prstGeom>
        </p:spPr>
      </p:pic>
      <p:sp>
        <p:nvSpPr>
          <p:cNvPr id="7" name="TextBox 15">
            <a:extLst>
              <a:ext uri="{FF2B5EF4-FFF2-40B4-BE49-F238E27FC236}">
                <a16:creationId xmlns:a16="http://schemas.microsoft.com/office/drawing/2014/main" id="{45119A54-0BC7-2E63-149C-17773602EFFA}"/>
              </a:ext>
            </a:extLst>
          </p:cNvPr>
          <p:cNvSpPr txBox="1"/>
          <p:nvPr/>
        </p:nvSpPr>
        <p:spPr>
          <a:xfrm>
            <a:off x="2343150" y="1511183"/>
            <a:ext cx="9486900" cy="3046988"/>
          </a:xfrm>
          <a:prstGeom prst="rect">
            <a:avLst/>
          </a:prstGeom>
        </p:spPr>
        <p:txBody>
          <a:bodyPr wrap="square">
            <a:spAutoFit/>
          </a:bodyPr>
          <a:lstStyle>
            <a:defPPr>
              <a:defRPr lang="zh-CN"/>
            </a:defPPr>
          </a:lstStyle>
          <a:p>
            <a:pPr marL="342900" lvl="0" indent="-342900" algn="just">
              <a:buFont typeface="Arial" panose="020B0604020202020204" pitchFamily="34" charset="0"/>
              <a:buChar char="•"/>
            </a:pPr>
            <a:r>
              <a:rPr lang="vi-VN" altLang="zh-CN" sz="3200" kern="0" dirty="0">
                <a:solidFill>
                  <a:prstClr val="black"/>
                </a:solidFill>
                <a:latin typeface="Calibri" panose="020F0502020204030204" pitchFamily="34" charset="0"/>
                <a:cs typeface="Calibri" panose="020F0502020204030204" pitchFamily="34" charset="0"/>
                <a:sym typeface="+mn-lt"/>
              </a:rPr>
              <a:t>Luyện tập chung về hai thành phần chính của câu. Hiểu sâu hơn về sự trường hợp ngữ nghĩa giữa hai thành phần.</a:t>
            </a:r>
            <a:endParaRPr lang="en-US" altLang="zh-CN" sz="3200" kern="0" dirty="0">
              <a:solidFill>
                <a:prstClr val="black"/>
              </a:solidFill>
              <a:latin typeface="Calibri" panose="020F0502020204030204" pitchFamily="34" charset="0"/>
              <a:cs typeface="Calibri" panose="020F0502020204030204" pitchFamily="34" charset="0"/>
              <a:sym typeface="+mn-lt"/>
            </a:endParaRPr>
          </a:p>
          <a:p>
            <a:pPr marL="342900" lvl="0" indent="-342900" algn="just">
              <a:buFont typeface="Arial" panose="020B0604020202020204" pitchFamily="34" charset="0"/>
              <a:buChar char="•"/>
            </a:pPr>
            <a:r>
              <a:rPr lang="vi-VN" altLang="zh-CN" sz="3200" kern="0" dirty="0">
                <a:solidFill>
                  <a:prstClr val="black"/>
                </a:solidFill>
                <a:latin typeface="Calibri" panose="020F0502020204030204" pitchFamily="34" charset="0"/>
                <a:cs typeface="Calibri" panose="020F0502020204030204" pitchFamily="34" charset="0"/>
                <a:sym typeface="+mn-lt"/>
              </a:rPr>
              <a:t>Tiếp tục phân biệt các kiểu vị ngữ: (vị ngữ nêu hoạt động, trạng thái; vị ngữ nêu đặc điểm và vị ngữ giới thiệu, nhận xét). </a:t>
            </a:r>
          </a:p>
        </p:txBody>
      </p:sp>
      <p:pic>
        <p:nvPicPr>
          <p:cNvPr id="13" name="Picture 12">
            <a:extLst>
              <a:ext uri="{FF2B5EF4-FFF2-40B4-BE49-F238E27FC236}">
                <a16:creationId xmlns:a16="http://schemas.microsoft.com/office/drawing/2014/main" id="{6D3FA98E-46C5-081C-5FC8-15B0C4DFD2ED}"/>
              </a:ext>
            </a:extLst>
          </p:cNvPr>
          <p:cNvPicPr>
            <a:picLocks noChangeAspect="1"/>
          </p:cNvPicPr>
          <p:nvPr/>
        </p:nvPicPr>
        <p:blipFill>
          <a:blip r:embed="rId6"/>
          <a:stretch>
            <a:fillRect/>
          </a:stretch>
        </p:blipFill>
        <p:spPr>
          <a:xfrm>
            <a:off x="3679739" y="280487"/>
            <a:ext cx="6023370" cy="1639966"/>
          </a:xfrm>
          <a:prstGeom prst="rect">
            <a:avLst/>
          </a:prstGeom>
        </p:spPr>
      </p:pic>
    </p:spTree>
    <p:extLst>
      <p:ext uri="{BB962C8B-B14F-4D97-AF65-F5344CB8AC3E}">
        <p14:creationId xmlns:p14="http://schemas.microsoft.com/office/powerpoint/2010/main" val="314414231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arn(inVertical)">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a:extLst>
              <a:ext uri="{FF2B5EF4-FFF2-40B4-BE49-F238E27FC236}">
                <a16:creationId xmlns:a16="http://schemas.microsoft.com/office/drawing/2014/main" id="{22A61461-66DC-45DD-A702-4A5BE81278E1}"/>
              </a:ext>
            </a:extLst>
          </p:cNvPr>
          <p:cNvSpPr/>
          <p:nvPr/>
        </p:nvSpPr>
        <p:spPr>
          <a:xfrm>
            <a:off x="0" y="0"/>
            <a:ext cx="12192000" cy="6858000"/>
          </a:xfrm>
          <a:prstGeom prst="rect">
            <a:avLst/>
          </a:prstGeom>
          <a:solidFill>
            <a:srgbClr val="F7D2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panose="020F0502020204030204"/>
              <a:ea typeface="等线" panose="020B0604020202020204" charset="-122"/>
              <a:cs typeface="+mn-cs"/>
            </a:endParaRPr>
          </a:p>
        </p:txBody>
      </p:sp>
      <p:pic>
        <p:nvPicPr>
          <p:cNvPr id="51" name="图片 50" descr="背景页">
            <a:extLst>
              <a:ext uri="{FF2B5EF4-FFF2-40B4-BE49-F238E27FC236}">
                <a16:creationId xmlns:a16="http://schemas.microsoft.com/office/drawing/2014/main" id="{02107E99-FE24-40C5-B942-6B840D3603D9}"/>
              </a:ext>
            </a:extLst>
          </p:cNvPr>
          <p:cNvPicPr>
            <a:picLocks noChangeAspect="1"/>
          </p:cNvPicPr>
          <p:nvPr/>
        </p:nvPicPr>
        <p:blipFill>
          <a:blip r:embed="rId3"/>
          <a:stretch>
            <a:fillRect/>
          </a:stretch>
        </p:blipFill>
        <p:spPr>
          <a:xfrm>
            <a:off x="635" y="2477136"/>
            <a:ext cx="12192000" cy="4378960"/>
          </a:xfrm>
          <a:prstGeom prst="rect">
            <a:avLst/>
          </a:prstGeom>
        </p:spPr>
      </p:pic>
      <p:pic>
        <p:nvPicPr>
          <p:cNvPr id="10" name="图片 9">
            <a:extLst>
              <a:ext uri="{FF2B5EF4-FFF2-40B4-BE49-F238E27FC236}">
                <a16:creationId xmlns:a16="http://schemas.microsoft.com/office/drawing/2014/main" id="{85162941-ED41-4757-9204-ABD7B88AC4AD}"/>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000572" y="5276005"/>
            <a:ext cx="1373933" cy="1373933"/>
          </a:xfrm>
          <a:prstGeom prst="rect">
            <a:avLst/>
          </a:prstGeom>
        </p:spPr>
      </p:pic>
      <p:sp>
        <p:nvSpPr>
          <p:cNvPr id="91" name="任意多边形 27">
            <a:extLst>
              <a:ext uri="{FF2B5EF4-FFF2-40B4-BE49-F238E27FC236}">
                <a16:creationId xmlns:a16="http://schemas.microsoft.com/office/drawing/2014/main" id="{CC0495B2-286D-4E20-8E5A-F741514087C2}"/>
              </a:ext>
            </a:extLst>
          </p:cNvPr>
          <p:cNvSpPr/>
          <p:nvPr/>
        </p:nvSpPr>
        <p:spPr>
          <a:xfrm>
            <a:off x="2667647" y="269160"/>
            <a:ext cx="640502" cy="422029"/>
          </a:xfrm>
          <a:custGeom>
            <a:avLst/>
            <a:gdLst>
              <a:gd name="idx" fmla="cos wd2 2700000"/>
              <a:gd name="idy" fmla="sin hd2 2700000"/>
              <a:gd name="il" fmla="+- hc 0 idx"/>
              <a:gd name="ir" fmla="+- hc idx 0"/>
              <a:gd name="it" fmla="+- vc 0 idy"/>
              <a:gd name="ib" fmla="+- vc idy 0"/>
            </a:gdLst>
            <a:ahLst/>
            <a:cxnLst>
              <a:cxn ang="3">
                <a:pos x="hc" y="t"/>
              </a:cxn>
              <a:cxn ang="3">
                <a:pos x="il" y="it"/>
              </a:cxn>
              <a:cxn ang="cd2">
                <a:pos x="l" y="vc"/>
              </a:cxn>
              <a:cxn ang="cd4">
                <a:pos x="il" y="ib"/>
              </a:cxn>
              <a:cxn ang="cd4">
                <a:pos x="hc" y="b"/>
              </a:cxn>
              <a:cxn ang="cd4">
                <a:pos x="ir" y="ib"/>
              </a:cxn>
              <a:cxn ang="0">
                <a:pos x="r" y="vc"/>
              </a:cxn>
              <a:cxn ang="3">
                <a:pos x="ir" y="it"/>
              </a:cxn>
            </a:cxnLst>
            <a:rect l="l" t="t" r="r" b="b"/>
            <a:pathLst>
              <a:path w="4099" h="2194">
                <a:moveTo>
                  <a:pt x="0" y="1286"/>
                </a:moveTo>
                <a:cubicBezTo>
                  <a:pt x="-9" y="987"/>
                  <a:pt x="265" y="746"/>
                  <a:pt x="533" y="753"/>
                </a:cubicBezTo>
                <a:lnTo>
                  <a:pt x="547" y="753"/>
                </a:lnTo>
                <a:lnTo>
                  <a:pt x="561" y="754"/>
                </a:lnTo>
                <a:lnTo>
                  <a:pt x="566" y="754"/>
                </a:lnTo>
                <a:cubicBezTo>
                  <a:pt x="646" y="601"/>
                  <a:pt x="856" y="487"/>
                  <a:pt x="1024" y="494"/>
                </a:cubicBezTo>
                <a:cubicBezTo>
                  <a:pt x="1083" y="492"/>
                  <a:pt x="1166" y="511"/>
                  <a:pt x="1197" y="523"/>
                </a:cubicBezTo>
                <a:cubicBezTo>
                  <a:pt x="1239" y="229"/>
                  <a:pt x="1546" y="-11"/>
                  <a:pt x="1830" y="0"/>
                </a:cubicBezTo>
                <a:cubicBezTo>
                  <a:pt x="2130" y="-16"/>
                  <a:pt x="2398" y="245"/>
                  <a:pt x="2449" y="471"/>
                </a:cubicBezTo>
                <a:cubicBezTo>
                  <a:pt x="2523" y="423"/>
                  <a:pt x="2646" y="396"/>
                  <a:pt x="2718" y="398"/>
                </a:cubicBezTo>
                <a:cubicBezTo>
                  <a:pt x="2992" y="388"/>
                  <a:pt x="3223" y="628"/>
                  <a:pt x="3246" y="860"/>
                </a:cubicBezTo>
                <a:cubicBezTo>
                  <a:pt x="3323" y="794"/>
                  <a:pt x="3473" y="748"/>
                  <a:pt x="3566" y="753"/>
                </a:cubicBezTo>
                <a:cubicBezTo>
                  <a:pt x="3865" y="744"/>
                  <a:pt x="4106" y="1018"/>
                  <a:pt x="4099" y="1286"/>
                </a:cubicBezTo>
                <a:cubicBezTo>
                  <a:pt x="4108" y="1585"/>
                  <a:pt x="3834" y="1826"/>
                  <a:pt x="3566" y="1819"/>
                </a:cubicBezTo>
                <a:cubicBezTo>
                  <a:pt x="3483" y="1824"/>
                  <a:pt x="3364" y="1784"/>
                  <a:pt x="3326" y="1762"/>
                </a:cubicBezTo>
                <a:cubicBezTo>
                  <a:pt x="3251" y="2013"/>
                  <a:pt x="2968" y="2202"/>
                  <a:pt x="2719" y="2193"/>
                </a:cubicBezTo>
                <a:cubicBezTo>
                  <a:pt x="2566" y="2203"/>
                  <a:pt x="2382" y="2112"/>
                  <a:pt x="2311" y="2047"/>
                </a:cubicBezTo>
                <a:cubicBezTo>
                  <a:pt x="2257" y="2071"/>
                  <a:pt x="2159" y="2084"/>
                  <a:pt x="2117" y="2082"/>
                </a:cubicBezTo>
                <a:cubicBezTo>
                  <a:pt x="1936" y="2090"/>
                  <a:pt x="1753" y="1975"/>
                  <a:pt x="1673" y="1863"/>
                </a:cubicBezTo>
                <a:cubicBezTo>
                  <a:pt x="1574" y="2039"/>
                  <a:pt x="1327" y="2171"/>
                  <a:pt x="1131" y="2162"/>
                </a:cubicBezTo>
                <a:cubicBezTo>
                  <a:pt x="883" y="2171"/>
                  <a:pt x="651" y="1997"/>
                  <a:pt x="563" y="1818"/>
                </a:cubicBezTo>
                <a:lnTo>
                  <a:pt x="561" y="1818"/>
                </a:lnTo>
                <a:lnTo>
                  <a:pt x="547" y="1819"/>
                </a:lnTo>
                <a:lnTo>
                  <a:pt x="533" y="1819"/>
                </a:lnTo>
                <a:cubicBezTo>
                  <a:pt x="234" y="1828"/>
                  <a:pt x="-7" y="1554"/>
                  <a:pt x="0" y="1286"/>
                </a:cubicBezTo>
                <a:close/>
              </a:path>
            </a:pathLst>
          </a:custGeom>
          <a:solidFill>
            <a:srgbClr val="FFFFFF"/>
          </a:solidFill>
          <a:ln>
            <a:solidFill>
              <a:srgbClr val="FFFFFF"/>
            </a:solidFill>
          </a:ln>
          <a:effectLst>
            <a:outerShdw blurRad="63500" dist="38100" dir="8100000" algn="tr" rotWithShape="0">
              <a:srgbClr val="E27C7E">
                <a:alpha val="12000"/>
              </a:srgb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C00000"/>
              </a:solidFill>
              <a:effectLst/>
              <a:uLnTx/>
              <a:uFillTx/>
              <a:latin typeface="字魂107号-萌趣欢乐体" panose="00000500000000000000" pitchFamily="2" charset="-122"/>
              <a:ea typeface="字魂107号-萌趣欢乐体" panose="00000500000000000000" pitchFamily="2" charset="-122"/>
              <a:cs typeface="+mn-cs"/>
            </a:endParaRPr>
          </a:p>
        </p:txBody>
      </p:sp>
      <p:sp>
        <p:nvSpPr>
          <p:cNvPr id="92" name="任意多边形 10">
            <a:extLst>
              <a:ext uri="{FF2B5EF4-FFF2-40B4-BE49-F238E27FC236}">
                <a16:creationId xmlns:a16="http://schemas.microsoft.com/office/drawing/2014/main" id="{2101CC3A-3BE7-4B8B-96AB-174E38447908}"/>
              </a:ext>
            </a:extLst>
          </p:cNvPr>
          <p:cNvSpPr/>
          <p:nvPr/>
        </p:nvSpPr>
        <p:spPr>
          <a:xfrm>
            <a:off x="2038573" y="928300"/>
            <a:ext cx="949325" cy="625475"/>
          </a:xfrm>
          <a:custGeom>
            <a:avLst/>
            <a:gdLst>
              <a:gd name="idx" fmla="cos wd2 2700000"/>
              <a:gd name="idy" fmla="sin hd2 2700000"/>
              <a:gd name="il" fmla="+- hc 0 idx"/>
              <a:gd name="ir" fmla="+- hc idx 0"/>
              <a:gd name="it" fmla="+- vc 0 idy"/>
              <a:gd name="ib" fmla="+- vc idy 0"/>
            </a:gdLst>
            <a:ahLst/>
            <a:cxnLst>
              <a:cxn ang="3">
                <a:pos x="hc" y="t"/>
              </a:cxn>
              <a:cxn ang="3">
                <a:pos x="il" y="it"/>
              </a:cxn>
              <a:cxn ang="cd2">
                <a:pos x="l" y="vc"/>
              </a:cxn>
              <a:cxn ang="cd4">
                <a:pos x="il" y="ib"/>
              </a:cxn>
              <a:cxn ang="cd4">
                <a:pos x="hc" y="b"/>
              </a:cxn>
              <a:cxn ang="cd4">
                <a:pos x="ir" y="ib"/>
              </a:cxn>
              <a:cxn ang="0">
                <a:pos x="r" y="vc"/>
              </a:cxn>
              <a:cxn ang="3">
                <a:pos x="ir" y="it"/>
              </a:cxn>
            </a:cxnLst>
            <a:rect l="l" t="t" r="r" b="b"/>
            <a:pathLst>
              <a:path w="4099" h="2194">
                <a:moveTo>
                  <a:pt x="0" y="1286"/>
                </a:moveTo>
                <a:cubicBezTo>
                  <a:pt x="-9" y="987"/>
                  <a:pt x="265" y="746"/>
                  <a:pt x="533" y="753"/>
                </a:cubicBezTo>
                <a:lnTo>
                  <a:pt x="547" y="753"/>
                </a:lnTo>
                <a:lnTo>
                  <a:pt x="561" y="754"/>
                </a:lnTo>
                <a:lnTo>
                  <a:pt x="566" y="754"/>
                </a:lnTo>
                <a:cubicBezTo>
                  <a:pt x="646" y="601"/>
                  <a:pt x="856" y="487"/>
                  <a:pt x="1024" y="494"/>
                </a:cubicBezTo>
                <a:cubicBezTo>
                  <a:pt x="1083" y="492"/>
                  <a:pt x="1166" y="511"/>
                  <a:pt x="1197" y="523"/>
                </a:cubicBezTo>
                <a:cubicBezTo>
                  <a:pt x="1239" y="229"/>
                  <a:pt x="1546" y="-11"/>
                  <a:pt x="1830" y="0"/>
                </a:cubicBezTo>
                <a:cubicBezTo>
                  <a:pt x="2130" y="-16"/>
                  <a:pt x="2398" y="245"/>
                  <a:pt x="2449" y="471"/>
                </a:cubicBezTo>
                <a:cubicBezTo>
                  <a:pt x="2523" y="423"/>
                  <a:pt x="2646" y="396"/>
                  <a:pt x="2718" y="398"/>
                </a:cubicBezTo>
                <a:cubicBezTo>
                  <a:pt x="2992" y="388"/>
                  <a:pt x="3223" y="628"/>
                  <a:pt x="3246" y="860"/>
                </a:cubicBezTo>
                <a:cubicBezTo>
                  <a:pt x="3323" y="794"/>
                  <a:pt x="3473" y="748"/>
                  <a:pt x="3566" y="753"/>
                </a:cubicBezTo>
                <a:cubicBezTo>
                  <a:pt x="3865" y="744"/>
                  <a:pt x="4106" y="1018"/>
                  <a:pt x="4099" y="1286"/>
                </a:cubicBezTo>
                <a:cubicBezTo>
                  <a:pt x="4108" y="1585"/>
                  <a:pt x="3834" y="1826"/>
                  <a:pt x="3566" y="1819"/>
                </a:cubicBezTo>
                <a:cubicBezTo>
                  <a:pt x="3483" y="1824"/>
                  <a:pt x="3364" y="1784"/>
                  <a:pt x="3326" y="1762"/>
                </a:cubicBezTo>
                <a:cubicBezTo>
                  <a:pt x="3251" y="2013"/>
                  <a:pt x="2968" y="2202"/>
                  <a:pt x="2719" y="2193"/>
                </a:cubicBezTo>
                <a:cubicBezTo>
                  <a:pt x="2566" y="2203"/>
                  <a:pt x="2382" y="2112"/>
                  <a:pt x="2311" y="2047"/>
                </a:cubicBezTo>
                <a:cubicBezTo>
                  <a:pt x="2257" y="2071"/>
                  <a:pt x="2159" y="2084"/>
                  <a:pt x="2117" y="2082"/>
                </a:cubicBezTo>
                <a:cubicBezTo>
                  <a:pt x="1936" y="2090"/>
                  <a:pt x="1753" y="1975"/>
                  <a:pt x="1673" y="1863"/>
                </a:cubicBezTo>
                <a:cubicBezTo>
                  <a:pt x="1574" y="2039"/>
                  <a:pt x="1327" y="2171"/>
                  <a:pt x="1131" y="2162"/>
                </a:cubicBezTo>
                <a:cubicBezTo>
                  <a:pt x="883" y="2171"/>
                  <a:pt x="651" y="1997"/>
                  <a:pt x="563" y="1818"/>
                </a:cubicBezTo>
                <a:lnTo>
                  <a:pt x="561" y="1818"/>
                </a:lnTo>
                <a:lnTo>
                  <a:pt x="547" y="1819"/>
                </a:lnTo>
                <a:lnTo>
                  <a:pt x="533" y="1819"/>
                </a:lnTo>
                <a:cubicBezTo>
                  <a:pt x="234" y="1828"/>
                  <a:pt x="-7" y="1554"/>
                  <a:pt x="0" y="1286"/>
                </a:cubicBezTo>
                <a:close/>
              </a:path>
            </a:pathLst>
          </a:custGeom>
          <a:solidFill>
            <a:srgbClr val="FFFFFF"/>
          </a:solidFill>
          <a:ln>
            <a:solidFill>
              <a:srgbClr val="FFFFFF"/>
            </a:solidFill>
          </a:ln>
          <a:effectLst>
            <a:outerShdw blurRad="63500" dist="38100" dir="8100000" algn="tr" rotWithShape="0">
              <a:srgbClr val="E27C7E">
                <a:alpha val="12000"/>
              </a:srgb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C00000"/>
              </a:solidFill>
              <a:effectLst/>
              <a:uLnTx/>
              <a:uFillTx/>
              <a:latin typeface="字魂107号-萌趣欢乐体" panose="00000500000000000000" pitchFamily="2" charset="-122"/>
              <a:ea typeface="字魂107号-萌趣欢乐体" panose="00000500000000000000" pitchFamily="2" charset="-122"/>
              <a:cs typeface="+mn-cs"/>
            </a:endParaRPr>
          </a:p>
        </p:txBody>
      </p:sp>
      <p:sp>
        <p:nvSpPr>
          <p:cNvPr id="93" name="任意多边形 27">
            <a:extLst>
              <a:ext uri="{FF2B5EF4-FFF2-40B4-BE49-F238E27FC236}">
                <a16:creationId xmlns:a16="http://schemas.microsoft.com/office/drawing/2014/main" id="{F9DABD06-A78B-48EC-993A-5B03D520B5F6}"/>
              </a:ext>
            </a:extLst>
          </p:cNvPr>
          <p:cNvSpPr/>
          <p:nvPr/>
        </p:nvSpPr>
        <p:spPr>
          <a:xfrm>
            <a:off x="8123913" y="130075"/>
            <a:ext cx="1656475" cy="830490"/>
          </a:xfrm>
          <a:custGeom>
            <a:avLst/>
            <a:gdLst>
              <a:gd name="idx" fmla="cos wd2 2700000"/>
              <a:gd name="idy" fmla="sin hd2 2700000"/>
              <a:gd name="il" fmla="+- hc 0 idx"/>
              <a:gd name="ir" fmla="+- hc idx 0"/>
              <a:gd name="it" fmla="+- vc 0 idy"/>
              <a:gd name="ib" fmla="+- vc idy 0"/>
            </a:gdLst>
            <a:ahLst/>
            <a:cxnLst>
              <a:cxn ang="3">
                <a:pos x="hc" y="t"/>
              </a:cxn>
              <a:cxn ang="3">
                <a:pos x="il" y="it"/>
              </a:cxn>
              <a:cxn ang="cd2">
                <a:pos x="l" y="vc"/>
              </a:cxn>
              <a:cxn ang="cd4">
                <a:pos x="il" y="ib"/>
              </a:cxn>
              <a:cxn ang="cd4">
                <a:pos x="hc" y="b"/>
              </a:cxn>
              <a:cxn ang="cd4">
                <a:pos x="ir" y="ib"/>
              </a:cxn>
              <a:cxn ang="0">
                <a:pos x="r" y="vc"/>
              </a:cxn>
              <a:cxn ang="3">
                <a:pos x="ir" y="it"/>
              </a:cxn>
            </a:cxnLst>
            <a:rect l="l" t="t" r="r" b="b"/>
            <a:pathLst>
              <a:path w="4099" h="2194">
                <a:moveTo>
                  <a:pt x="0" y="1286"/>
                </a:moveTo>
                <a:cubicBezTo>
                  <a:pt x="-9" y="987"/>
                  <a:pt x="265" y="746"/>
                  <a:pt x="533" y="753"/>
                </a:cubicBezTo>
                <a:lnTo>
                  <a:pt x="547" y="753"/>
                </a:lnTo>
                <a:lnTo>
                  <a:pt x="561" y="754"/>
                </a:lnTo>
                <a:lnTo>
                  <a:pt x="566" y="754"/>
                </a:lnTo>
                <a:cubicBezTo>
                  <a:pt x="646" y="601"/>
                  <a:pt x="856" y="487"/>
                  <a:pt x="1024" y="494"/>
                </a:cubicBezTo>
                <a:cubicBezTo>
                  <a:pt x="1083" y="492"/>
                  <a:pt x="1166" y="511"/>
                  <a:pt x="1197" y="523"/>
                </a:cubicBezTo>
                <a:cubicBezTo>
                  <a:pt x="1239" y="229"/>
                  <a:pt x="1546" y="-11"/>
                  <a:pt x="1830" y="0"/>
                </a:cubicBezTo>
                <a:cubicBezTo>
                  <a:pt x="2130" y="-16"/>
                  <a:pt x="2398" y="245"/>
                  <a:pt x="2449" y="471"/>
                </a:cubicBezTo>
                <a:cubicBezTo>
                  <a:pt x="2523" y="423"/>
                  <a:pt x="2646" y="396"/>
                  <a:pt x="2718" y="398"/>
                </a:cubicBezTo>
                <a:cubicBezTo>
                  <a:pt x="2992" y="388"/>
                  <a:pt x="3223" y="628"/>
                  <a:pt x="3246" y="860"/>
                </a:cubicBezTo>
                <a:cubicBezTo>
                  <a:pt x="3323" y="794"/>
                  <a:pt x="3473" y="748"/>
                  <a:pt x="3566" y="753"/>
                </a:cubicBezTo>
                <a:cubicBezTo>
                  <a:pt x="3865" y="744"/>
                  <a:pt x="4106" y="1018"/>
                  <a:pt x="4099" y="1286"/>
                </a:cubicBezTo>
                <a:cubicBezTo>
                  <a:pt x="4108" y="1585"/>
                  <a:pt x="3834" y="1826"/>
                  <a:pt x="3566" y="1819"/>
                </a:cubicBezTo>
                <a:cubicBezTo>
                  <a:pt x="3483" y="1824"/>
                  <a:pt x="3364" y="1784"/>
                  <a:pt x="3326" y="1762"/>
                </a:cubicBezTo>
                <a:cubicBezTo>
                  <a:pt x="3251" y="2013"/>
                  <a:pt x="2968" y="2202"/>
                  <a:pt x="2719" y="2193"/>
                </a:cubicBezTo>
                <a:cubicBezTo>
                  <a:pt x="2566" y="2203"/>
                  <a:pt x="2382" y="2112"/>
                  <a:pt x="2311" y="2047"/>
                </a:cubicBezTo>
                <a:cubicBezTo>
                  <a:pt x="2257" y="2071"/>
                  <a:pt x="2159" y="2084"/>
                  <a:pt x="2117" y="2082"/>
                </a:cubicBezTo>
                <a:cubicBezTo>
                  <a:pt x="1936" y="2090"/>
                  <a:pt x="1753" y="1975"/>
                  <a:pt x="1673" y="1863"/>
                </a:cubicBezTo>
                <a:cubicBezTo>
                  <a:pt x="1574" y="2039"/>
                  <a:pt x="1327" y="2171"/>
                  <a:pt x="1131" y="2162"/>
                </a:cubicBezTo>
                <a:cubicBezTo>
                  <a:pt x="883" y="2171"/>
                  <a:pt x="651" y="1997"/>
                  <a:pt x="563" y="1818"/>
                </a:cubicBezTo>
                <a:lnTo>
                  <a:pt x="561" y="1818"/>
                </a:lnTo>
                <a:lnTo>
                  <a:pt x="547" y="1819"/>
                </a:lnTo>
                <a:lnTo>
                  <a:pt x="533" y="1819"/>
                </a:lnTo>
                <a:cubicBezTo>
                  <a:pt x="234" y="1828"/>
                  <a:pt x="-7" y="1554"/>
                  <a:pt x="0" y="1286"/>
                </a:cubicBezTo>
                <a:close/>
              </a:path>
            </a:pathLst>
          </a:custGeom>
          <a:solidFill>
            <a:srgbClr val="FFFFFF"/>
          </a:solidFill>
          <a:ln>
            <a:solidFill>
              <a:srgbClr val="FFFFFF"/>
            </a:solidFill>
          </a:ln>
          <a:effectLst>
            <a:outerShdw blurRad="63500" dist="38100" dir="8100000" algn="tr" rotWithShape="0">
              <a:srgbClr val="E27C7E">
                <a:alpha val="12000"/>
              </a:srgb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C00000"/>
              </a:solidFill>
              <a:effectLst/>
              <a:uLnTx/>
              <a:uFillTx/>
              <a:latin typeface="字魂107号-萌趣欢乐体" panose="00000500000000000000" pitchFamily="2" charset="-122"/>
              <a:ea typeface="字魂107号-萌趣欢乐体" panose="00000500000000000000" pitchFamily="2" charset="-122"/>
              <a:cs typeface="+mn-cs"/>
            </a:endParaRPr>
          </a:p>
        </p:txBody>
      </p:sp>
      <p:sp>
        <p:nvSpPr>
          <p:cNvPr id="94" name="任意多边形 10">
            <a:extLst>
              <a:ext uri="{FF2B5EF4-FFF2-40B4-BE49-F238E27FC236}">
                <a16:creationId xmlns:a16="http://schemas.microsoft.com/office/drawing/2014/main" id="{F686E58C-FC60-433E-86D4-D5731BFD9F3E}"/>
              </a:ext>
            </a:extLst>
          </p:cNvPr>
          <p:cNvSpPr/>
          <p:nvPr/>
        </p:nvSpPr>
        <p:spPr>
          <a:xfrm>
            <a:off x="11220549" y="65714"/>
            <a:ext cx="980440" cy="625475"/>
          </a:xfrm>
          <a:custGeom>
            <a:avLst/>
            <a:gdLst>
              <a:gd name="idx" fmla="cos wd2 2700000"/>
              <a:gd name="idy" fmla="sin hd2 2700000"/>
              <a:gd name="il" fmla="+- hc 0 idx"/>
              <a:gd name="ir" fmla="+- hc idx 0"/>
              <a:gd name="it" fmla="+- vc 0 idy"/>
              <a:gd name="ib" fmla="+- vc idy 0"/>
            </a:gdLst>
            <a:ahLst/>
            <a:cxnLst>
              <a:cxn ang="3">
                <a:pos x="hc" y="t"/>
              </a:cxn>
              <a:cxn ang="3">
                <a:pos x="il" y="it"/>
              </a:cxn>
              <a:cxn ang="cd2">
                <a:pos x="l" y="vc"/>
              </a:cxn>
              <a:cxn ang="cd4">
                <a:pos x="il" y="ib"/>
              </a:cxn>
              <a:cxn ang="cd4">
                <a:pos x="hc" y="b"/>
              </a:cxn>
              <a:cxn ang="cd4">
                <a:pos x="ir" y="ib"/>
              </a:cxn>
              <a:cxn ang="0">
                <a:pos x="r" y="vc"/>
              </a:cxn>
              <a:cxn ang="3">
                <a:pos x="ir" y="it"/>
              </a:cxn>
            </a:cxnLst>
            <a:rect l="l" t="t" r="r" b="b"/>
            <a:pathLst>
              <a:path w="4099" h="2194">
                <a:moveTo>
                  <a:pt x="0" y="1286"/>
                </a:moveTo>
                <a:cubicBezTo>
                  <a:pt x="-9" y="987"/>
                  <a:pt x="265" y="746"/>
                  <a:pt x="533" y="753"/>
                </a:cubicBezTo>
                <a:lnTo>
                  <a:pt x="547" y="753"/>
                </a:lnTo>
                <a:lnTo>
                  <a:pt x="561" y="754"/>
                </a:lnTo>
                <a:lnTo>
                  <a:pt x="566" y="754"/>
                </a:lnTo>
                <a:cubicBezTo>
                  <a:pt x="646" y="601"/>
                  <a:pt x="856" y="487"/>
                  <a:pt x="1024" y="494"/>
                </a:cubicBezTo>
                <a:cubicBezTo>
                  <a:pt x="1083" y="492"/>
                  <a:pt x="1166" y="511"/>
                  <a:pt x="1197" y="523"/>
                </a:cubicBezTo>
                <a:cubicBezTo>
                  <a:pt x="1239" y="229"/>
                  <a:pt x="1546" y="-11"/>
                  <a:pt x="1830" y="0"/>
                </a:cubicBezTo>
                <a:cubicBezTo>
                  <a:pt x="2130" y="-16"/>
                  <a:pt x="2398" y="245"/>
                  <a:pt x="2449" y="471"/>
                </a:cubicBezTo>
                <a:cubicBezTo>
                  <a:pt x="2523" y="423"/>
                  <a:pt x="2646" y="396"/>
                  <a:pt x="2718" y="398"/>
                </a:cubicBezTo>
                <a:cubicBezTo>
                  <a:pt x="2992" y="388"/>
                  <a:pt x="3223" y="628"/>
                  <a:pt x="3246" y="860"/>
                </a:cubicBezTo>
                <a:cubicBezTo>
                  <a:pt x="3323" y="794"/>
                  <a:pt x="3473" y="748"/>
                  <a:pt x="3566" y="753"/>
                </a:cubicBezTo>
                <a:cubicBezTo>
                  <a:pt x="3865" y="744"/>
                  <a:pt x="4106" y="1018"/>
                  <a:pt x="4099" y="1286"/>
                </a:cubicBezTo>
                <a:cubicBezTo>
                  <a:pt x="4108" y="1585"/>
                  <a:pt x="3834" y="1826"/>
                  <a:pt x="3566" y="1819"/>
                </a:cubicBezTo>
                <a:cubicBezTo>
                  <a:pt x="3483" y="1824"/>
                  <a:pt x="3364" y="1784"/>
                  <a:pt x="3326" y="1762"/>
                </a:cubicBezTo>
                <a:cubicBezTo>
                  <a:pt x="3251" y="2013"/>
                  <a:pt x="2968" y="2202"/>
                  <a:pt x="2719" y="2193"/>
                </a:cubicBezTo>
                <a:cubicBezTo>
                  <a:pt x="2566" y="2203"/>
                  <a:pt x="2382" y="2112"/>
                  <a:pt x="2311" y="2047"/>
                </a:cubicBezTo>
                <a:cubicBezTo>
                  <a:pt x="2257" y="2071"/>
                  <a:pt x="2159" y="2084"/>
                  <a:pt x="2117" y="2082"/>
                </a:cubicBezTo>
                <a:cubicBezTo>
                  <a:pt x="1936" y="2090"/>
                  <a:pt x="1753" y="1975"/>
                  <a:pt x="1673" y="1863"/>
                </a:cubicBezTo>
                <a:cubicBezTo>
                  <a:pt x="1574" y="2039"/>
                  <a:pt x="1327" y="2171"/>
                  <a:pt x="1131" y="2162"/>
                </a:cubicBezTo>
                <a:cubicBezTo>
                  <a:pt x="883" y="2171"/>
                  <a:pt x="651" y="1997"/>
                  <a:pt x="563" y="1818"/>
                </a:cubicBezTo>
                <a:lnTo>
                  <a:pt x="561" y="1818"/>
                </a:lnTo>
                <a:lnTo>
                  <a:pt x="547" y="1819"/>
                </a:lnTo>
                <a:lnTo>
                  <a:pt x="533" y="1819"/>
                </a:lnTo>
                <a:cubicBezTo>
                  <a:pt x="234" y="1828"/>
                  <a:pt x="-7" y="1554"/>
                  <a:pt x="0" y="1286"/>
                </a:cubicBezTo>
                <a:close/>
              </a:path>
            </a:pathLst>
          </a:custGeom>
          <a:solidFill>
            <a:srgbClr val="FFFFFF"/>
          </a:solidFill>
          <a:ln>
            <a:solidFill>
              <a:srgbClr val="FFFFFF"/>
            </a:solidFill>
          </a:ln>
          <a:effectLst>
            <a:outerShdw blurRad="63500" dist="38100" dir="8100000" algn="tr" rotWithShape="0">
              <a:srgbClr val="E27C7E">
                <a:alpha val="12000"/>
              </a:srgb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C00000"/>
              </a:solidFill>
              <a:effectLst/>
              <a:uLnTx/>
              <a:uFillTx/>
              <a:latin typeface="等线" panose="020F0502020204030204"/>
              <a:ea typeface="等线" panose="020B0604020202020204" charset="-122"/>
              <a:cs typeface="+mn-cs"/>
            </a:endParaRPr>
          </a:p>
        </p:txBody>
      </p:sp>
      <p:pic>
        <p:nvPicPr>
          <p:cNvPr id="95" name="图片 94">
            <a:extLst>
              <a:ext uri="{FF2B5EF4-FFF2-40B4-BE49-F238E27FC236}">
                <a16:creationId xmlns:a16="http://schemas.microsoft.com/office/drawing/2014/main" id="{5623725F-CC3B-4692-A052-6ED4B01132BA}"/>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926789">
            <a:off x="10887602" y="230758"/>
            <a:ext cx="1701282" cy="1701282"/>
          </a:xfrm>
          <a:prstGeom prst="rect">
            <a:avLst/>
          </a:prstGeom>
        </p:spPr>
      </p:pic>
      <p:sp>
        <p:nvSpPr>
          <p:cNvPr id="96" name="任意多边形 27">
            <a:extLst>
              <a:ext uri="{FF2B5EF4-FFF2-40B4-BE49-F238E27FC236}">
                <a16:creationId xmlns:a16="http://schemas.microsoft.com/office/drawing/2014/main" id="{A490F365-A44B-4046-A8AE-41FBE36CEFB5}"/>
              </a:ext>
            </a:extLst>
          </p:cNvPr>
          <p:cNvSpPr/>
          <p:nvPr/>
        </p:nvSpPr>
        <p:spPr>
          <a:xfrm>
            <a:off x="569595" y="364490"/>
            <a:ext cx="1308735" cy="862330"/>
          </a:xfrm>
          <a:custGeom>
            <a:avLst/>
            <a:gdLst>
              <a:gd name="idx" fmla="cos wd2 2700000"/>
              <a:gd name="idy" fmla="sin hd2 2700000"/>
              <a:gd name="il" fmla="+- hc 0 idx"/>
              <a:gd name="ir" fmla="+- hc idx 0"/>
              <a:gd name="it" fmla="+- vc 0 idy"/>
              <a:gd name="ib" fmla="+- vc idy 0"/>
            </a:gdLst>
            <a:ahLst/>
            <a:cxnLst>
              <a:cxn ang="3">
                <a:pos x="hc" y="t"/>
              </a:cxn>
              <a:cxn ang="3">
                <a:pos x="il" y="it"/>
              </a:cxn>
              <a:cxn ang="cd2">
                <a:pos x="l" y="vc"/>
              </a:cxn>
              <a:cxn ang="cd4">
                <a:pos x="il" y="ib"/>
              </a:cxn>
              <a:cxn ang="cd4">
                <a:pos x="hc" y="b"/>
              </a:cxn>
              <a:cxn ang="cd4">
                <a:pos x="ir" y="ib"/>
              </a:cxn>
              <a:cxn ang="0">
                <a:pos x="r" y="vc"/>
              </a:cxn>
              <a:cxn ang="3">
                <a:pos x="ir" y="it"/>
              </a:cxn>
            </a:cxnLst>
            <a:rect l="l" t="t" r="r" b="b"/>
            <a:pathLst>
              <a:path w="4099" h="2194">
                <a:moveTo>
                  <a:pt x="0" y="1286"/>
                </a:moveTo>
                <a:cubicBezTo>
                  <a:pt x="-9" y="987"/>
                  <a:pt x="265" y="746"/>
                  <a:pt x="533" y="753"/>
                </a:cubicBezTo>
                <a:lnTo>
                  <a:pt x="547" y="753"/>
                </a:lnTo>
                <a:lnTo>
                  <a:pt x="561" y="754"/>
                </a:lnTo>
                <a:lnTo>
                  <a:pt x="566" y="754"/>
                </a:lnTo>
                <a:cubicBezTo>
                  <a:pt x="646" y="601"/>
                  <a:pt x="856" y="487"/>
                  <a:pt x="1024" y="494"/>
                </a:cubicBezTo>
                <a:cubicBezTo>
                  <a:pt x="1083" y="492"/>
                  <a:pt x="1166" y="511"/>
                  <a:pt x="1197" y="523"/>
                </a:cubicBezTo>
                <a:cubicBezTo>
                  <a:pt x="1239" y="229"/>
                  <a:pt x="1546" y="-11"/>
                  <a:pt x="1830" y="0"/>
                </a:cubicBezTo>
                <a:cubicBezTo>
                  <a:pt x="2130" y="-16"/>
                  <a:pt x="2398" y="245"/>
                  <a:pt x="2449" y="471"/>
                </a:cubicBezTo>
                <a:cubicBezTo>
                  <a:pt x="2523" y="423"/>
                  <a:pt x="2646" y="396"/>
                  <a:pt x="2718" y="398"/>
                </a:cubicBezTo>
                <a:cubicBezTo>
                  <a:pt x="2992" y="388"/>
                  <a:pt x="3223" y="628"/>
                  <a:pt x="3246" y="860"/>
                </a:cubicBezTo>
                <a:cubicBezTo>
                  <a:pt x="3323" y="794"/>
                  <a:pt x="3473" y="748"/>
                  <a:pt x="3566" y="753"/>
                </a:cubicBezTo>
                <a:cubicBezTo>
                  <a:pt x="3865" y="744"/>
                  <a:pt x="4106" y="1018"/>
                  <a:pt x="4099" y="1286"/>
                </a:cubicBezTo>
                <a:cubicBezTo>
                  <a:pt x="4108" y="1585"/>
                  <a:pt x="3834" y="1826"/>
                  <a:pt x="3566" y="1819"/>
                </a:cubicBezTo>
                <a:cubicBezTo>
                  <a:pt x="3483" y="1824"/>
                  <a:pt x="3364" y="1784"/>
                  <a:pt x="3326" y="1762"/>
                </a:cubicBezTo>
                <a:cubicBezTo>
                  <a:pt x="3251" y="2013"/>
                  <a:pt x="2968" y="2202"/>
                  <a:pt x="2719" y="2193"/>
                </a:cubicBezTo>
                <a:cubicBezTo>
                  <a:pt x="2566" y="2203"/>
                  <a:pt x="2382" y="2112"/>
                  <a:pt x="2311" y="2047"/>
                </a:cubicBezTo>
                <a:cubicBezTo>
                  <a:pt x="2257" y="2071"/>
                  <a:pt x="2159" y="2084"/>
                  <a:pt x="2117" y="2082"/>
                </a:cubicBezTo>
                <a:cubicBezTo>
                  <a:pt x="1936" y="2090"/>
                  <a:pt x="1753" y="1975"/>
                  <a:pt x="1673" y="1863"/>
                </a:cubicBezTo>
                <a:cubicBezTo>
                  <a:pt x="1574" y="2039"/>
                  <a:pt x="1327" y="2171"/>
                  <a:pt x="1131" y="2162"/>
                </a:cubicBezTo>
                <a:cubicBezTo>
                  <a:pt x="883" y="2171"/>
                  <a:pt x="651" y="1997"/>
                  <a:pt x="563" y="1818"/>
                </a:cubicBezTo>
                <a:lnTo>
                  <a:pt x="561" y="1818"/>
                </a:lnTo>
                <a:lnTo>
                  <a:pt x="547" y="1819"/>
                </a:lnTo>
                <a:lnTo>
                  <a:pt x="533" y="1819"/>
                </a:lnTo>
                <a:cubicBezTo>
                  <a:pt x="234" y="1828"/>
                  <a:pt x="-7" y="1554"/>
                  <a:pt x="0" y="1286"/>
                </a:cubicBezTo>
                <a:close/>
              </a:path>
            </a:pathLst>
          </a:custGeom>
          <a:solidFill>
            <a:srgbClr val="FFFFFF"/>
          </a:solidFill>
          <a:ln>
            <a:solidFill>
              <a:srgbClr val="FFFFFF"/>
            </a:solidFill>
          </a:ln>
          <a:effectLst>
            <a:outerShdw blurRad="63500" dist="38100" dir="8100000" algn="tr" rotWithShape="0">
              <a:srgbClr val="E27C7E">
                <a:alpha val="12000"/>
              </a:srgb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C00000"/>
              </a:solidFill>
              <a:effectLst/>
              <a:uLnTx/>
              <a:uFillTx/>
              <a:latin typeface="等线" panose="020F0502020204030204"/>
              <a:ea typeface="等线" panose="020B0604020202020204" charset="-122"/>
              <a:cs typeface="+mn-cs"/>
            </a:endParaRPr>
          </a:p>
        </p:txBody>
      </p:sp>
      <p:pic>
        <p:nvPicPr>
          <p:cNvPr id="11" name="图片 10">
            <a:extLst>
              <a:ext uri="{FF2B5EF4-FFF2-40B4-BE49-F238E27FC236}">
                <a16:creationId xmlns:a16="http://schemas.microsoft.com/office/drawing/2014/main" id="{496DF383-FE3D-4209-9869-5C987CFB4142}"/>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889502" y="398582"/>
            <a:ext cx="1656475" cy="1656475"/>
          </a:xfrm>
          <a:prstGeom prst="rect">
            <a:avLst/>
          </a:prstGeom>
        </p:spPr>
      </p:pic>
      <p:pic>
        <p:nvPicPr>
          <p:cNvPr id="13" name="图片 12">
            <a:extLst>
              <a:ext uri="{FF2B5EF4-FFF2-40B4-BE49-F238E27FC236}">
                <a16:creationId xmlns:a16="http://schemas.microsoft.com/office/drawing/2014/main" id="{806E9674-AC3E-4D96-A0B3-03A9070E7FC2}"/>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rot="307448" flipH="1">
            <a:off x="-340296" y="1689604"/>
            <a:ext cx="5177101" cy="5177101"/>
          </a:xfrm>
          <a:prstGeom prst="rect">
            <a:avLst/>
          </a:prstGeom>
        </p:spPr>
      </p:pic>
      <p:pic>
        <p:nvPicPr>
          <p:cNvPr id="2" name="Picture 1">
            <a:extLst>
              <a:ext uri="{FF2B5EF4-FFF2-40B4-BE49-F238E27FC236}">
                <a16:creationId xmlns:a16="http://schemas.microsoft.com/office/drawing/2014/main" id="{966C5A70-1443-CB53-4FCF-AF7071339FA1}"/>
              </a:ext>
            </a:extLst>
          </p:cNvPr>
          <p:cNvPicPr>
            <a:picLocks noChangeAspect="1"/>
          </p:cNvPicPr>
          <p:nvPr/>
        </p:nvPicPr>
        <p:blipFill>
          <a:blip r:embed="rId8"/>
          <a:stretch>
            <a:fillRect/>
          </a:stretch>
        </p:blipFill>
        <p:spPr>
          <a:xfrm>
            <a:off x="3122689" y="2040906"/>
            <a:ext cx="8480271" cy="2566638"/>
          </a:xfrm>
          <a:prstGeom prst="rect">
            <a:avLst/>
          </a:prstGeom>
        </p:spPr>
      </p:pic>
    </p:spTree>
    <p:extLst>
      <p:ext uri="{BB962C8B-B14F-4D97-AF65-F5344CB8AC3E}">
        <p14:creationId xmlns:p14="http://schemas.microsoft.com/office/powerpoint/2010/main" val="288586309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a:extLst>
              <a:ext uri="{FF2B5EF4-FFF2-40B4-BE49-F238E27FC236}">
                <a16:creationId xmlns:a16="http://schemas.microsoft.com/office/drawing/2014/main" id="{7CA4EC02-AC5F-4477-ADC6-5F70E2A2871B}"/>
              </a:ext>
            </a:extLst>
          </p:cNvPr>
          <p:cNvGrpSpPr/>
          <p:nvPr/>
        </p:nvGrpSpPr>
        <p:grpSpPr>
          <a:xfrm>
            <a:off x="0" y="4556125"/>
            <a:ext cx="12192000" cy="2301875"/>
            <a:chOff x="0" y="7151"/>
            <a:chExt cx="19200" cy="3625"/>
          </a:xfrm>
        </p:grpSpPr>
        <p:pic>
          <p:nvPicPr>
            <p:cNvPr id="5" name="图片 4" descr="E:\张颖颖PPT工作成果\张颖2019PPT\82-新入职幼师培训\云3副本.png云3副本">
              <a:extLst>
                <a:ext uri="{FF2B5EF4-FFF2-40B4-BE49-F238E27FC236}">
                  <a16:creationId xmlns:a16="http://schemas.microsoft.com/office/drawing/2014/main" id="{5D5AD31B-4693-49A4-9933-C1D5AC854BEA}"/>
                </a:ext>
              </a:extLst>
            </p:cNvPr>
            <p:cNvPicPr>
              <a:picLocks noChangeAspect="1"/>
            </p:cNvPicPr>
            <p:nvPr/>
          </p:nvPicPr>
          <p:blipFill>
            <a:blip r:embed="rId3"/>
            <a:srcRect/>
            <a:stretch>
              <a:fillRect/>
            </a:stretch>
          </p:blipFill>
          <p:spPr>
            <a:xfrm>
              <a:off x="0" y="7151"/>
              <a:ext cx="19200" cy="3375"/>
            </a:xfrm>
            <a:prstGeom prst="rect">
              <a:avLst/>
            </a:prstGeom>
          </p:spPr>
        </p:pic>
        <p:pic>
          <p:nvPicPr>
            <p:cNvPr id="6" name="图片 5" descr="云3副本副本">
              <a:extLst>
                <a:ext uri="{FF2B5EF4-FFF2-40B4-BE49-F238E27FC236}">
                  <a16:creationId xmlns:a16="http://schemas.microsoft.com/office/drawing/2014/main" id="{D74C0BB5-A653-4B79-815D-B5F115557A3D}"/>
                </a:ext>
              </a:extLst>
            </p:cNvPr>
            <p:cNvPicPr>
              <a:picLocks noChangeAspect="1"/>
            </p:cNvPicPr>
            <p:nvPr/>
          </p:nvPicPr>
          <p:blipFill>
            <a:blip r:embed="rId4"/>
            <a:stretch>
              <a:fillRect/>
            </a:stretch>
          </p:blipFill>
          <p:spPr>
            <a:xfrm>
              <a:off x="0" y="7402"/>
              <a:ext cx="19196" cy="3374"/>
            </a:xfrm>
            <a:prstGeom prst="rect">
              <a:avLst/>
            </a:prstGeom>
          </p:spPr>
        </p:pic>
      </p:grpSp>
      <p:pic>
        <p:nvPicPr>
          <p:cNvPr id="22" name="图片 21">
            <a:extLst>
              <a:ext uri="{FF2B5EF4-FFF2-40B4-BE49-F238E27FC236}">
                <a16:creationId xmlns:a16="http://schemas.microsoft.com/office/drawing/2014/main" id="{A033DD53-1C8D-4F98-9434-4E00B44830EF}"/>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flipH="1">
            <a:off x="-51081" y="277415"/>
            <a:ext cx="944642" cy="944642"/>
          </a:xfrm>
          <a:prstGeom prst="rect">
            <a:avLst/>
          </a:prstGeom>
        </p:spPr>
      </p:pic>
      <p:sp>
        <p:nvSpPr>
          <p:cNvPr id="21" name="Rectangle 56"/>
          <p:cNvSpPr>
            <a:spLocks noChangeArrowheads="1"/>
          </p:cNvSpPr>
          <p:nvPr/>
        </p:nvSpPr>
        <p:spPr bwMode="auto">
          <a:xfrm>
            <a:off x="644559" y="422351"/>
            <a:ext cx="10679911" cy="5355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lvl="0">
              <a:lnSpc>
                <a:spcPct val="80000"/>
              </a:lnSpc>
              <a:spcBef>
                <a:spcPct val="20000"/>
              </a:spcBef>
              <a:buClr>
                <a:srgbClr val="0563C1"/>
              </a:buClr>
              <a:buSzPct val="70000"/>
              <a:defRPr/>
            </a:pPr>
            <a:r>
              <a:rPr kumimoji="0" lang="en-US" altLang="en-US" sz="36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Times New Roman" panose="02020603050405020304" pitchFamily="18" charset="0"/>
              </a:rPr>
              <a:t> </a:t>
            </a:r>
            <a:r>
              <a:rPr kumimoji="0" lang="en-US" altLang="en-US" sz="3600" b="1" i="0" u="sng" strike="noStrike" kern="1200" cap="none" spc="0" normalizeH="0" baseline="0" noProof="0" dirty="0" err="1">
                <a:ln>
                  <a:noFill/>
                </a:ln>
                <a:solidFill>
                  <a:srgbClr val="C00000"/>
                </a:solidFill>
                <a:effectLst/>
                <a:uLnTx/>
                <a:uFillTx/>
                <a:latin typeface="Cambria" panose="02040503050406030204" pitchFamily="18" charset="0"/>
                <a:ea typeface="Cambria" panose="02040503050406030204" pitchFamily="18" charset="0"/>
                <a:cs typeface="Times New Roman" panose="02020603050405020304" pitchFamily="18" charset="0"/>
              </a:rPr>
              <a:t>Bài</a:t>
            </a:r>
            <a:r>
              <a:rPr kumimoji="0" lang="en-US" altLang="en-US" sz="3600" b="1" i="0" u="sng" strike="noStrike" kern="1200" cap="none" spc="0" normalizeH="0" baseline="0" noProof="0" dirty="0">
                <a:ln>
                  <a:noFill/>
                </a:ln>
                <a:solidFill>
                  <a:srgbClr val="C00000"/>
                </a:solidFill>
                <a:effectLst/>
                <a:uLnTx/>
                <a:uFillTx/>
                <a:latin typeface="Cambria" panose="02040503050406030204" pitchFamily="18" charset="0"/>
                <a:ea typeface="Cambria" panose="02040503050406030204" pitchFamily="18" charset="0"/>
                <a:cs typeface="Times New Roman" panose="02020603050405020304" pitchFamily="18" charset="0"/>
              </a:rPr>
              <a:t> 1:</a:t>
            </a:r>
            <a:r>
              <a:rPr kumimoji="0" lang="en-US" altLang="en-US" sz="3600" b="1" i="0" u="none" strike="noStrike" kern="1200" cap="none" spc="0" normalizeH="0" baseline="0" noProof="0" dirty="0">
                <a:ln>
                  <a:noFill/>
                </a:ln>
                <a:solidFill>
                  <a:srgbClr val="C00000"/>
                </a:solidFill>
                <a:effectLst/>
                <a:uLnTx/>
                <a:uFillTx/>
                <a:latin typeface="Cambria" panose="02040503050406030204" pitchFamily="18" charset="0"/>
                <a:ea typeface="Cambria" panose="02040503050406030204" pitchFamily="18" charset="0"/>
                <a:cs typeface="Times New Roman" panose="02020603050405020304" pitchFamily="18" charset="0"/>
              </a:rPr>
              <a:t> </a:t>
            </a:r>
            <a:r>
              <a:rPr lang="vi-VN" altLang="en-US" sz="3600" dirty="0">
                <a:solidFill>
                  <a:prstClr val="black"/>
                </a:solidFill>
                <a:latin typeface="Cambria" panose="02040503050406030204" pitchFamily="18" charset="0"/>
                <a:ea typeface="Cambria" panose="02040503050406030204" pitchFamily="18" charset="0"/>
                <a:cs typeface="Times New Roman" panose="02020603050405020304" pitchFamily="18" charset="0"/>
              </a:rPr>
              <a:t>Kết hợp các từ ngữ dưới đây để tạo thành câu. </a:t>
            </a:r>
            <a:endParaRPr kumimoji="0" lang="en-US" altLang="en-US" sz="36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Times New Roman" panose="02020603050405020304" pitchFamily="18" charset="0"/>
            </a:endParaRPr>
          </a:p>
        </p:txBody>
      </p:sp>
      <p:sp>
        <p:nvSpPr>
          <p:cNvPr id="7" name="Rectangle: Rounded Corners 6">
            <a:extLst>
              <a:ext uri="{FF2B5EF4-FFF2-40B4-BE49-F238E27FC236}">
                <a16:creationId xmlns:a16="http://schemas.microsoft.com/office/drawing/2014/main" id="{90D648AF-DD13-4F48-821A-46D93446107A}"/>
              </a:ext>
            </a:extLst>
          </p:cNvPr>
          <p:cNvSpPr/>
          <p:nvPr/>
        </p:nvSpPr>
        <p:spPr>
          <a:xfrm>
            <a:off x="421240" y="1323975"/>
            <a:ext cx="11164300" cy="5295900"/>
          </a:xfrm>
          <a:prstGeom prst="roundRect">
            <a:avLst/>
          </a:prstGeom>
          <a:solidFill>
            <a:schemeClr val="bg1"/>
          </a:solidFill>
          <a:ln>
            <a:solidFill>
              <a:srgbClr val="E45E4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Rectangle: Rounded Corners 1">
            <a:extLst>
              <a:ext uri="{FF2B5EF4-FFF2-40B4-BE49-F238E27FC236}">
                <a16:creationId xmlns:a16="http://schemas.microsoft.com/office/drawing/2014/main" id="{D4E919FC-E519-A0AA-96C2-2912E305D87B}"/>
              </a:ext>
            </a:extLst>
          </p:cNvPr>
          <p:cNvSpPr/>
          <p:nvPr/>
        </p:nvSpPr>
        <p:spPr>
          <a:xfrm>
            <a:off x="5000626" y="1552576"/>
            <a:ext cx="2209800" cy="704850"/>
          </a:xfrm>
          <a:prstGeom prst="roundRect">
            <a:avLst/>
          </a:prstGeom>
          <a:solidFill>
            <a:srgbClr val="F9CBF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err="1">
                <a:solidFill>
                  <a:srgbClr val="002060"/>
                </a:solidFill>
              </a:rPr>
              <a:t>Vua</a:t>
            </a:r>
            <a:r>
              <a:rPr lang="en-US" sz="3200" dirty="0">
                <a:solidFill>
                  <a:srgbClr val="002060"/>
                </a:solidFill>
              </a:rPr>
              <a:t> </a:t>
            </a:r>
            <a:r>
              <a:rPr lang="en-US" sz="3200" dirty="0" err="1">
                <a:solidFill>
                  <a:srgbClr val="002060"/>
                </a:solidFill>
              </a:rPr>
              <a:t>Hùng</a:t>
            </a:r>
            <a:endParaRPr lang="en-US" sz="3200" dirty="0">
              <a:solidFill>
                <a:srgbClr val="002060"/>
              </a:solidFill>
            </a:endParaRPr>
          </a:p>
        </p:txBody>
      </p:sp>
      <p:sp>
        <p:nvSpPr>
          <p:cNvPr id="9" name="Rectangle: Rounded Corners 8">
            <a:extLst>
              <a:ext uri="{FF2B5EF4-FFF2-40B4-BE49-F238E27FC236}">
                <a16:creationId xmlns:a16="http://schemas.microsoft.com/office/drawing/2014/main" id="{EFA0996E-C8AB-496A-D2BD-7DA006A32BA6}"/>
              </a:ext>
            </a:extLst>
          </p:cNvPr>
          <p:cNvSpPr/>
          <p:nvPr/>
        </p:nvSpPr>
        <p:spPr>
          <a:xfrm>
            <a:off x="1676401" y="2505076"/>
            <a:ext cx="3533774" cy="704850"/>
          </a:xfrm>
          <a:prstGeom prst="roundRect">
            <a:avLst/>
          </a:prstGeom>
          <a:solidFill>
            <a:srgbClr val="F9CBF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err="1">
                <a:solidFill>
                  <a:srgbClr val="002060"/>
                </a:solidFill>
              </a:rPr>
              <a:t>Lễ</a:t>
            </a:r>
            <a:r>
              <a:rPr lang="en-US" sz="3200" dirty="0">
                <a:solidFill>
                  <a:srgbClr val="002060"/>
                </a:solidFill>
              </a:rPr>
              <a:t> </a:t>
            </a:r>
            <a:r>
              <a:rPr lang="en-US" sz="3200" dirty="0" err="1">
                <a:solidFill>
                  <a:srgbClr val="002060"/>
                </a:solidFill>
              </a:rPr>
              <a:t>hội</a:t>
            </a:r>
            <a:r>
              <a:rPr lang="en-US" sz="3200" dirty="0">
                <a:solidFill>
                  <a:srgbClr val="002060"/>
                </a:solidFill>
              </a:rPr>
              <a:t> </a:t>
            </a:r>
            <a:r>
              <a:rPr lang="en-US" sz="3200" dirty="0" err="1">
                <a:solidFill>
                  <a:srgbClr val="002060"/>
                </a:solidFill>
              </a:rPr>
              <a:t>Đền</a:t>
            </a:r>
            <a:r>
              <a:rPr lang="en-US" sz="3200" dirty="0">
                <a:solidFill>
                  <a:srgbClr val="002060"/>
                </a:solidFill>
              </a:rPr>
              <a:t> </a:t>
            </a:r>
            <a:r>
              <a:rPr lang="en-US" sz="3200" dirty="0" err="1">
                <a:solidFill>
                  <a:srgbClr val="002060"/>
                </a:solidFill>
              </a:rPr>
              <a:t>Hùng</a:t>
            </a:r>
            <a:endParaRPr lang="en-US" sz="3200" dirty="0">
              <a:solidFill>
                <a:srgbClr val="002060"/>
              </a:solidFill>
            </a:endParaRPr>
          </a:p>
        </p:txBody>
      </p:sp>
      <p:sp>
        <p:nvSpPr>
          <p:cNvPr id="10" name="Rectangle: Rounded Corners 9">
            <a:extLst>
              <a:ext uri="{FF2B5EF4-FFF2-40B4-BE49-F238E27FC236}">
                <a16:creationId xmlns:a16="http://schemas.microsoft.com/office/drawing/2014/main" id="{81753635-125B-3538-1FD5-82058D3EA9C3}"/>
              </a:ext>
            </a:extLst>
          </p:cNvPr>
          <p:cNvSpPr/>
          <p:nvPr/>
        </p:nvSpPr>
        <p:spPr>
          <a:xfrm>
            <a:off x="6353176" y="2514601"/>
            <a:ext cx="3533774" cy="704850"/>
          </a:xfrm>
          <a:prstGeom prst="roundRect">
            <a:avLst/>
          </a:prstGeom>
          <a:solidFill>
            <a:srgbClr val="F9CBF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err="1">
                <a:solidFill>
                  <a:srgbClr val="002060"/>
                </a:solidFill>
              </a:rPr>
              <a:t>Đền</a:t>
            </a:r>
            <a:r>
              <a:rPr lang="en-US" sz="3200" dirty="0">
                <a:solidFill>
                  <a:srgbClr val="002060"/>
                </a:solidFill>
              </a:rPr>
              <a:t> </a:t>
            </a:r>
            <a:r>
              <a:rPr lang="en-US" sz="3200" dirty="0" err="1">
                <a:solidFill>
                  <a:srgbClr val="002060"/>
                </a:solidFill>
              </a:rPr>
              <a:t>thờ</a:t>
            </a:r>
            <a:r>
              <a:rPr lang="en-US" sz="3200" dirty="0">
                <a:solidFill>
                  <a:srgbClr val="002060"/>
                </a:solidFill>
              </a:rPr>
              <a:t> </a:t>
            </a:r>
            <a:r>
              <a:rPr lang="en-US" sz="3200" dirty="0" err="1">
                <a:solidFill>
                  <a:srgbClr val="002060"/>
                </a:solidFill>
              </a:rPr>
              <a:t>Vua</a:t>
            </a:r>
            <a:r>
              <a:rPr lang="en-US" sz="3200" dirty="0">
                <a:solidFill>
                  <a:srgbClr val="002060"/>
                </a:solidFill>
              </a:rPr>
              <a:t> </a:t>
            </a:r>
            <a:r>
              <a:rPr lang="en-US" sz="3200" dirty="0" err="1">
                <a:solidFill>
                  <a:srgbClr val="002060"/>
                </a:solidFill>
              </a:rPr>
              <a:t>Hùng</a:t>
            </a:r>
            <a:endParaRPr lang="en-US" sz="3200" dirty="0">
              <a:solidFill>
                <a:srgbClr val="002060"/>
              </a:solidFill>
            </a:endParaRPr>
          </a:p>
        </p:txBody>
      </p:sp>
      <p:sp>
        <p:nvSpPr>
          <p:cNvPr id="11" name="Rectangle: Rounded Corners 10">
            <a:extLst>
              <a:ext uri="{FF2B5EF4-FFF2-40B4-BE49-F238E27FC236}">
                <a16:creationId xmlns:a16="http://schemas.microsoft.com/office/drawing/2014/main" id="{A0A5D31A-B338-5400-E9CD-1EEE4880BA77}"/>
              </a:ext>
            </a:extLst>
          </p:cNvPr>
          <p:cNvSpPr/>
          <p:nvPr/>
        </p:nvSpPr>
        <p:spPr>
          <a:xfrm>
            <a:off x="819151" y="3438525"/>
            <a:ext cx="4848224" cy="1009649"/>
          </a:xfrm>
          <a:prstGeom prst="roundRect">
            <a:avLst/>
          </a:prstGeom>
          <a:solidFill>
            <a:srgbClr val="F9CBF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err="1">
                <a:solidFill>
                  <a:srgbClr val="002060"/>
                </a:solidFill>
              </a:rPr>
              <a:t>được</a:t>
            </a:r>
            <a:r>
              <a:rPr lang="en-US" sz="3200" dirty="0">
                <a:solidFill>
                  <a:srgbClr val="002060"/>
                </a:solidFill>
              </a:rPr>
              <a:t> </a:t>
            </a:r>
            <a:r>
              <a:rPr lang="en-US" sz="3200" dirty="0" err="1">
                <a:solidFill>
                  <a:srgbClr val="002060"/>
                </a:solidFill>
              </a:rPr>
              <a:t>xây</a:t>
            </a:r>
            <a:r>
              <a:rPr lang="en-US" sz="3200" dirty="0">
                <a:solidFill>
                  <a:srgbClr val="002060"/>
                </a:solidFill>
              </a:rPr>
              <a:t> </a:t>
            </a:r>
            <a:r>
              <a:rPr lang="en-US" sz="3200" dirty="0" err="1">
                <a:solidFill>
                  <a:srgbClr val="002060"/>
                </a:solidFill>
              </a:rPr>
              <a:t>dựng</a:t>
            </a:r>
            <a:r>
              <a:rPr lang="en-US" sz="3200" dirty="0">
                <a:solidFill>
                  <a:srgbClr val="002060"/>
                </a:solidFill>
              </a:rPr>
              <a:t> </a:t>
            </a:r>
            <a:r>
              <a:rPr lang="en-US" sz="3200" dirty="0" err="1">
                <a:solidFill>
                  <a:srgbClr val="002060"/>
                </a:solidFill>
              </a:rPr>
              <a:t>trên</a:t>
            </a:r>
            <a:r>
              <a:rPr lang="en-US" sz="3200" dirty="0">
                <a:solidFill>
                  <a:srgbClr val="002060"/>
                </a:solidFill>
              </a:rPr>
              <a:t> </a:t>
            </a:r>
            <a:r>
              <a:rPr lang="en-US" sz="3200" dirty="0" err="1">
                <a:solidFill>
                  <a:srgbClr val="002060"/>
                </a:solidFill>
              </a:rPr>
              <a:t>núi</a:t>
            </a:r>
            <a:r>
              <a:rPr lang="en-US" sz="3200" dirty="0">
                <a:solidFill>
                  <a:srgbClr val="002060"/>
                </a:solidFill>
              </a:rPr>
              <a:t> </a:t>
            </a:r>
            <a:r>
              <a:rPr lang="en-US" sz="3200" dirty="0" err="1">
                <a:solidFill>
                  <a:srgbClr val="002060"/>
                </a:solidFill>
              </a:rPr>
              <a:t>Nghĩa</a:t>
            </a:r>
            <a:r>
              <a:rPr lang="en-US" sz="3200" dirty="0">
                <a:solidFill>
                  <a:srgbClr val="002060"/>
                </a:solidFill>
              </a:rPr>
              <a:t> </a:t>
            </a:r>
            <a:r>
              <a:rPr lang="en-US" sz="3200" dirty="0" err="1">
                <a:solidFill>
                  <a:srgbClr val="002060"/>
                </a:solidFill>
              </a:rPr>
              <a:t>Lĩnh</a:t>
            </a:r>
            <a:endParaRPr lang="en-US" sz="3200" dirty="0">
              <a:solidFill>
                <a:srgbClr val="002060"/>
              </a:solidFill>
            </a:endParaRPr>
          </a:p>
        </p:txBody>
      </p:sp>
      <p:sp>
        <p:nvSpPr>
          <p:cNvPr id="12" name="Rectangle: Rounded Corners 11">
            <a:extLst>
              <a:ext uri="{FF2B5EF4-FFF2-40B4-BE49-F238E27FC236}">
                <a16:creationId xmlns:a16="http://schemas.microsoft.com/office/drawing/2014/main" id="{2B1F3F0D-2276-2A7A-11D4-4B5C964D2E0E}"/>
              </a:ext>
            </a:extLst>
          </p:cNvPr>
          <p:cNvSpPr/>
          <p:nvPr/>
        </p:nvSpPr>
        <p:spPr>
          <a:xfrm>
            <a:off x="6172201" y="3429000"/>
            <a:ext cx="4848224" cy="1009649"/>
          </a:xfrm>
          <a:prstGeom prst="roundRect">
            <a:avLst/>
          </a:prstGeom>
          <a:solidFill>
            <a:srgbClr val="F9CBF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err="1">
                <a:solidFill>
                  <a:srgbClr val="002060"/>
                </a:solidFill>
              </a:rPr>
              <a:t>là</a:t>
            </a:r>
            <a:r>
              <a:rPr lang="en-US" sz="3200" dirty="0">
                <a:solidFill>
                  <a:srgbClr val="002060"/>
                </a:solidFill>
              </a:rPr>
              <a:t> con </a:t>
            </a:r>
            <a:r>
              <a:rPr lang="en-US" sz="3200" dirty="0" err="1">
                <a:solidFill>
                  <a:srgbClr val="002060"/>
                </a:solidFill>
              </a:rPr>
              <a:t>trưởng</a:t>
            </a:r>
            <a:r>
              <a:rPr lang="en-US" sz="3200" dirty="0">
                <a:solidFill>
                  <a:srgbClr val="002060"/>
                </a:solidFill>
              </a:rPr>
              <a:t> </a:t>
            </a:r>
            <a:r>
              <a:rPr lang="en-US" sz="3200" dirty="0" err="1">
                <a:solidFill>
                  <a:srgbClr val="002060"/>
                </a:solidFill>
              </a:rPr>
              <a:t>của</a:t>
            </a:r>
            <a:r>
              <a:rPr lang="en-US" sz="3200" dirty="0">
                <a:solidFill>
                  <a:srgbClr val="002060"/>
                </a:solidFill>
              </a:rPr>
              <a:t> </a:t>
            </a:r>
            <a:r>
              <a:rPr lang="en-US" sz="3200" dirty="0" err="1">
                <a:solidFill>
                  <a:srgbClr val="002060"/>
                </a:solidFill>
              </a:rPr>
              <a:t>Lạc</a:t>
            </a:r>
            <a:r>
              <a:rPr lang="en-US" sz="3200" dirty="0">
                <a:solidFill>
                  <a:srgbClr val="002060"/>
                </a:solidFill>
              </a:rPr>
              <a:t> Long </a:t>
            </a:r>
            <a:r>
              <a:rPr lang="en-US" sz="3200" dirty="0" err="1">
                <a:solidFill>
                  <a:srgbClr val="002060"/>
                </a:solidFill>
              </a:rPr>
              <a:t>Quân</a:t>
            </a:r>
            <a:r>
              <a:rPr lang="en-US" sz="3200" dirty="0">
                <a:solidFill>
                  <a:srgbClr val="002060"/>
                </a:solidFill>
              </a:rPr>
              <a:t> </a:t>
            </a:r>
            <a:r>
              <a:rPr lang="en-US" sz="3200" dirty="0" err="1">
                <a:solidFill>
                  <a:srgbClr val="002060"/>
                </a:solidFill>
              </a:rPr>
              <a:t>và</a:t>
            </a:r>
            <a:r>
              <a:rPr lang="en-US" sz="3200" dirty="0">
                <a:solidFill>
                  <a:srgbClr val="002060"/>
                </a:solidFill>
              </a:rPr>
              <a:t> </a:t>
            </a:r>
            <a:r>
              <a:rPr lang="en-US" sz="3200" dirty="0" err="1">
                <a:solidFill>
                  <a:srgbClr val="002060"/>
                </a:solidFill>
              </a:rPr>
              <a:t>Âu</a:t>
            </a:r>
            <a:r>
              <a:rPr lang="en-US" sz="3200" dirty="0">
                <a:solidFill>
                  <a:srgbClr val="002060"/>
                </a:solidFill>
              </a:rPr>
              <a:t> </a:t>
            </a:r>
            <a:r>
              <a:rPr lang="en-US" sz="3200" dirty="0" err="1">
                <a:solidFill>
                  <a:srgbClr val="002060"/>
                </a:solidFill>
              </a:rPr>
              <a:t>Cơ</a:t>
            </a:r>
            <a:endParaRPr lang="en-US" sz="3200" dirty="0">
              <a:solidFill>
                <a:srgbClr val="002060"/>
              </a:solidFill>
            </a:endParaRPr>
          </a:p>
        </p:txBody>
      </p:sp>
      <p:sp>
        <p:nvSpPr>
          <p:cNvPr id="13" name="Rectangle: Rounded Corners 12">
            <a:extLst>
              <a:ext uri="{FF2B5EF4-FFF2-40B4-BE49-F238E27FC236}">
                <a16:creationId xmlns:a16="http://schemas.microsoft.com/office/drawing/2014/main" id="{37F5BBE0-2890-6C8D-BB11-25CA4C32E59D}"/>
              </a:ext>
            </a:extLst>
          </p:cNvPr>
          <p:cNvSpPr/>
          <p:nvPr/>
        </p:nvSpPr>
        <p:spPr>
          <a:xfrm>
            <a:off x="1800225" y="4867275"/>
            <a:ext cx="8553449" cy="866775"/>
          </a:xfrm>
          <a:prstGeom prst="roundRect">
            <a:avLst/>
          </a:prstGeom>
          <a:solidFill>
            <a:srgbClr val="F9CBF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err="1">
                <a:solidFill>
                  <a:srgbClr val="002060"/>
                </a:solidFill>
              </a:rPr>
              <a:t>gồm</a:t>
            </a:r>
            <a:r>
              <a:rPr lang="en-US" sz="3200" dirty="0">
                <a:solidFill>
                  <a:srgbClr val="002060"/>
                </a:solidFill>
              </a:rPr>
              <a:t> </a:t>
            </a:r>
            <a:r>
              <a:rPr lang="en-US" sz="3200" dirty="0" err="1">
                <a:solidFill>
                  <a:srgbClr val="002060"/>
                </a:solidFill>
              </a:rPr>
              <a:t>nhiều</a:t>
            </a:r>
            <a:r>
              <a:rPr lang="en-US" sz="3200" dirty="0">
                <a:solidFill>
                  <a:srgbClr val="002060"/>
                </a:solidFill>
              </a:rPr>
              <a:t> </a:t>
            </a:r>
            <a:r>
              <a:rPr lang="en-US" sz="3200" dirty="0" err="1">
                <a:solidFill>
                  <a:srgbClr val="002060"/>
                </a:solidFill>
              </a:rPr>
              <a:t>hoạt</a:t>
            </a:r>
            <a:r>
              <a:rPr lang="en-US" sz="3200" dirty="0">
                <a:solidFill>
                  <a:srgbClr val="002060"/>
                </a:solidFill>
              </a:rPr>
              <a:t> </a:t>
            </a:r>
            <a:r>
              <a:rPr lang="en-US" sz="3200" dirty="0" err="1">
                <a:solidFill>
                  <a:srgbClr val="002060"/>
                </a:solidFill>
              </a:rPr>
              <a:t>động</a:t>
            </a:r>
            <a:r>
              <a:rPr lang="en-US" sz="3200" dirty="0">
                <a:solidFill>
                  <a:srgbClr val="002060"/>
                </a:solidFill>
              </a:rPr>
              <a:t> </a:t>
            </a:r>
            <a:r>
              <a:rPr lang="en-US" sz="3200" dirty="0" err="1">
                <a:solidFill>
                  <a:srgbClr val="002060"/>
                </a:solidFill>
              </a:rPr>
              <a:t>văn</a:t>
            </a:r>
            <a:r>
              <a:rPr lang="en-US" sz="3200" dirty="0">
                <a:solidFill>
                  <a:srgbClr val="002060"/>
                </a:solidFill>
              </a:rPr>
              <a:t> </a:t>
            </a:r>
            <a:r>
              <a:rPr lang="en-US" sz="3200" dirty="0" err="1">
                <a:solidFill>
                  <a:srgbClr val="002060"/>
                </a:solidFill>
              </a:rPr>
              <a:t>hoá</a:t>
            </a:r>
            <a:r>
              <a:rPr lang="en-US" sz="3200" dirty="0">
                <a:solidFill>
                  <a:srgbClr val="002060"/>
                </a:solidFill>
              </a:rPr>
              <a:t>, </a:t>
            </a:r>
            <a:r>
              <a:rPr lang="en-US" sz="3200" dirty="0" err="1">
                <a:solidFill>
                  <a:srgbClr val="002060"/>
                </a:solidFill>
              </a:rPr>
              <a:t>văn</a:t>
            </a:r>
            <a:r>
              <a:rPr lang="en-US" sz="3200" dirty="0">
                <a:solidFill>
                  <a:srgbClr val="002060"/>
                </a:solidFill>
              </a:rPr>
              <a:t> </a:t>
            </a:r>
            <a:r>
              <a:rPr lang="en-US" sz="3200" dirty="0" err="1">
                <a:solidFill>
                  <a:srgbClr val="002060"/>
                </a:solidFill>
              </a:rPr>
              <a:t>nghệ</a:t>
            </a:r>
            <a:r>
              <a:rPr lang="en-US" sz="3200" dirty="0">
                <a:solidFill>
                  <a:srgbClr val="002060"/>
                </a:solidFill>
              </a:rPr>
              <a:t> </a:t>
            </a:r>
            <a:r>
              <a:rPr lang="en-US" sz="3200" dirty="0" err="1">
                <a:solidFill>
                  <a:srgbClr val="002060"/>
                </a:solidFill>
              </a:rPr>
              <a:t>dân</a:t>
            </a:r>
            <a:r>
              <a:rPr lang="en-US" sz="3200" dirty="0">
                <a:solidFill>
                  <a:srgbClr val="002060"/>
                </a:solidFill>
              </a:rPr>
              <a:t> </a:t>
            </a:r>
            <a:r>
              <a:rPr lang="en-US" sz="3200" dirty="0" err="1">
                <a:solidFill>
                  <a:srgbClr val="002060"/>
                </a:solidFill>
              </a:rPr>
              <a:t>gian</a:t>
            </a:r>
            <a:endParaRPr lang="en-US" sz="3200" dirty="0">
              <a:solidFill>
                <a:srgbClr val="002060"/>
              </a:solidFill>
            </a:endParaRPr>
          </a:p>
        </p:txBody>
      </p:sp>
    </p:spTree>
    <p:extLst>
      <p:ext uri="{BB962C8B-B14F-4D97-AF65-F5344CB8AC3E}">
        <p14:creationId xmlns:p14="http://schemas.microsoft.com/office/powerpoint/2010/main" val="230430242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with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randombar(horizontal)">
                                      <p:cBhvr>
                                        <p:cTn id="7" dur="500"/>
                                        <p:tgtEl>
                                          <p:spTgt spid="2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1"/>
                                        </p:tgtEl>
                                        <p:attrNameLst>
                                          <p:attrName>style.visibility</p:attrName>
                                        </p:attrNameLst>
                                      </p:cBhvr>
                                      <p:to>
                                        <p:strVal val="visible"/>
                                      </p:to>
                                    </p:set>
                                    <p:animEffect transition="in" filter="fade">
                                      <p:cBhvr>
                                        <p:cTn id="12" dur="500"/>
                                        <p:tgtEl>
                                          <p:spTgt spid="21"/>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fade">
                                      <p:cBhvr>
                                        <p:cTn id="15" dur="500"/>
                                        <p:tgtEl>
                                          <p:spTgt spid="2"/>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9"/>
                                        </p:tgtEl>
                                        <p:attrNameLst>
                                          <p:attrName>style.visibility</p:attrName>
                                        </p:attrNameLst>
                                      </p:cBhvr>
                                      <p:to>
                                        <p:strVal val="visible"/>
                                      </p:to>
                                    </p:set>
                                    <p:animEffect transition="in" filter="fade">
                                      <p:cBhvr>
                                        <p:cTn id="18" dur="500"/>
                                        <p:tgtEl>
                                          <p:spTgt spid="9"/>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11"/>
                                        </p:tgtEl>
                                        <p:attrNameLst>
                                          <p:attrName>style.visibility</p:attrName>
                                        </p:attrNameLst>
                                      </p:cBhvr>
                                      <p:to>
                                        <p:strVal val="visible"/>
                                      </p:to>
                                    </p:set>
                                    <p:animEffect transition="in" filter="fade">
                                      <p:cBhvr>
                                        <p:cTn id="21" dur="500"/>
                                        <p:tgtEl>
                                          <p:spTgt spid="11"/>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10"/>
                                        </p:tgtEl>
                                        <p:attrNameLst>
                                          <p:attrName>style.visibility</p:attrName>
                                        </p:attrNameLst>
                                      </p:cBhvr>
                                      <p:to>
                                        <p:strVal val="visible"/>
                                      </p:to>
                                    </p:set>
                                    <p:animEffect transition="in" filter="fade">
                                      <p:cBhvr>
                                        <p:cTn id="24" dur="500"/>
                                        <p:tgtEl>
                                          <p:spTgt spid="10"/>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fade">
                                      <p:cBhvr>
                                        <p:cTn id="27" dur="500"/>
                                        <p:tgtEl>
                                          <p:spTgt spid="12"/>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13"/>
                                        </p:tgtEl>
                                        <p:attrNameLst>
                                          <p:attrName>style.visibility</p:attrName>
                                        </p:attrNameLst>
                                      </p:cBhvr>
                                      <p:to>
                                        <p:strVal val="visible"/>
                                      </p:to>
                                    </p:set>
                                    <p:animEffect transition="in" filter="fade">
                                      <p:cBhvr>
                                        <p:cTn id="30"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 grpId="0" animBg="1"/>
      <p:bldP spid="9" grpId="0" animBg="1"/>
      <p:bldP spid="10" grpId="0" animBg="1"/>
      <p:bldP spid="11" grpId="0" animBg="1"/>
      <p:bldP spid="12" grpId="0" animBg="1"/>
      <p:bldP spid="13"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075"/>
        <p:cNvGrpSpPr/>
        <p:nvPr/>
      </p:nvGrpSpPr>
      <p:grpSpPr>
        <a:xfrm>
          <a:off x="0" y="0"/>
          <a:ext cx="0" cy="0"/>
          <a:chOff x="0" y="0"/>
          <a:chExt cx="0" cy="0"/>
        </a:xfrm>
      </p:grpSpPr>
      <p:grpSp>
        <p:nvGrpSpPr>
          <p:cNvPr id="2154" name="Google Shape;2154;p41"/>
          <p:cNvGrpSpPr/>
          <p:nvPr/>
        </p:nvGrpSpPr>
        <p:grpSpPr>
          <a:xfrm rot="993848">
            <a:off x="10567617" y="4874455"/>
            <a:ext cx="1348132" cy="1101424"/>
            <a:chOff x="1146775" y="238125"/>
            <a:chExt cx="1232375" cy="1006850"/>
          </a:xfrm>
        </p:grpSpPr>
        <p:sp>
          <p:nvSpPr>
            <p:cNvPr id="2155" name="Google Shape;2155;p41"/>
            <p:cNvSpPr/>
            <p:nvPr/>
          </p:nvSpPr>
          <p:spPr>
            <a:xfrm>
              <a:off x="1146775" y="711075"/>
              <a:ext cx="274250" cy="308375"/>
            </a:xfrm>
            <a:custGeom>
              <a:avLst/>
              <a:gdLst/>
              <a:ahLst/>
              <a:cxnLst/>
              <a:rect l="l" t="t" r="r" b="b"/>
              <a:pathLst>
                <a:path w="10970" h="12335" extrusionOk="0">
                  <a:moveTo>
                    <a:pt x="4345" y="1"/>
                  </a:moveTo>
                  <a:lnTo>
                    <a:pt x="4053" y="40"/>
                  </a:lnTo>
                  <a:lnTo>
                    <a:pt x="3780" y="98"/>
                  </a:lnTo>
                  <a:lnTo>
                    <a:pt x="3488" y="157"/>
                  </a:lnTo>
                  <a:lnTo>
                    <a:pt x="3234" y="254"/>
                  </a:lnTo>
                  <a:lnTo>
                    <a:pt x="2962" y="352"/>
                  </a:lnTo>
                  <a:lnTo>
                    <a:pt x="2708" y="469"/>
                  </a:lnTo>
                  <a:lnTo>
                    <a:pt x="2455" y="605"/>
                  </a:lnTo>
                  <a:lnTo>
                    <a:pt x="2260" y="741"/>
                  </a:lnTo>
                  <a:lnTo>
                    <a:pt x="2085" y="878"/>
                  </a:lnTo>
                  <a:lnTo>
                    <a:pt x="1890" y="1034"/>
                  </a:lnTo>
                  <a:lnTo>
                    <a:pt x="1715" y="1209"/>
                  </a:lnTo>
                  <a:lnTo>
                    <a:pt x="1539" y="1384"/>
                  </a:lnTo>
                  <a:lnTo>
                    <a:pt x="1383" y="1579"/>
                  </a:lnTo>
                  <a:lnTo>
                    <a:pt x="1208" y="1774"/>
                  </a:lnTo>
                  <a:lnTo>
                    <a:pt x="1072" y="2008"/>
                  </a:lnTo>
                  <a:lnTo>
                    <a:pt x="818" y="2417"/>
                  </a:lnTo>
                  <a:lnTo>
                    <a:pt x="585" y="2865"/>
                  </a:lnTo>
                  <a:lnTo>
                    <a:pt x="390" y="3333"/>
                  </a:lnTo>
                  <a:lnTo>
                    <a:pt x="234" y="3839"/>
                  </a:lnTo>
                  <a:lnTo>
                    <a:pt x="117" y="4326"/>
                  </a:lnTo>
                  <a:lnTo>
                    <a:pt x="39" y="4833"/>
                  </a:lnTo>
                  <a:lnTo>
                    <a:pt x="0" y="5340"/>
                  </a:lnTo>
                  <a:lnTo>
                    <a:pt x="0" y="5827"/>
                  </a:lnTo>
                  <a:lnTo>
                    <a:pt x="39" y="6314"/>
                  </a:lnTo>
                  <a:lnTo>
                    <a:pt x="97" y="6781"/>
                  </a:lnTo>
                  <a:lnTo>
                    <a:pt x="214" y="7268"/>
                  </a:lnTo>
                  <a:lnTo>
                    <a:pt x="370" y="7775"/>
                  </a:lnTo>
                  <a:lnTo>
                    <a:pt x="546" y="8223"/>
                  </a:lnTo>
                  <a:lnTo>
                    <a:pt x="760" y="8652"/>
                  </a:lnTo>
                  <a:lnTo>
                    <a:pt x="994" y="9080"/>
                  </a:lnTo>
                  <a:lnTo>
                    <a:pt x="1267" y="9490"/>
                  </a:lnTo>
                  <a:lnTo>
                    <a:pt x="1559" y="9860"/>
                  </a:lnTo>
                  <a:lnTo>
                    <a:pt x="1871" y="10230"/>
                  </a:lnTo>
                  <a:lnTo>
                    <a:pt x="2221" y="10561"/>
                  </a:lnTo>
                  <a:lnTo>
                    <a:pt x="2572" y="10873"/>
                  </a:lnTo>
                  <a:lnTo>
                    <a:pt x="2942" y="11146"/>
                  </a:lnTo>
                  <a:lnTo>
                    <a:pt x="3332" y="11399"/>
                  </a:lnTo>
                  <a:lnTo>
                    <a:pt x="3741" y="11633"/>
                  </a:lnTo>
                  <a:lnTo>
                    <a:pt x="4170" y="11828"/>
                  </a:lnTo>
                  <a:lnTo>
                    <a:pt x="4618" y="12003"/>
                  </a:lnTo>
                  <a:lnTo>
                    <a:pt x="5066" y="12139"/>
                  </a:lnTo>
                  <a:lnTo>
                    <a:pt x="5533" y="12237"/>
                  </a:lnTo>
                  <a:lnTo>
                    <a:pt x="6001" y="12295"/>
                  </a:lnTo>
                  <a:lnTo>
                    <a:pt x="6293" y="12315"/>
                  </a:lnTo>
                  <a:lnTo>
                    <a:pt x="6605" y="12334"/>
                  </a:lnTo>
                  <a:lnTo>
                    <a:pt x="6936" y="12315"/>
                  </a:lnTo>
                  <a:lnTo>
                    <a:pt x="7248" y="12295"/>
                  </a:lnTo>
                  <a:lnTo>
                    <a:pt x="7579" y="12256"/>
                  </a:lnTo>
                  <a:lnTo>
                    <a:pt x="7891" y="12198"/>
                  </a:lnTo>
                  <a:lnTo>
                    <a:pt x="8203" y="12120"/>
                  </a:lnTo>
                  <a:lnTo>
                    <a:pt x="8534" y="12023"/>
                  </a:lnTo>
                  <a:lnTo>
                    <a:pt x="8865" y="11906"/>
                  </a:lnTo>
                  <a:lnTo>
                    <a:pt x="9196" y="11750"/>
                  </a:lnTo>
                  <a:lnTo>
                    <a:pt x="9216" y="11730"/>
                  </a:lnTo>
                  <a:lnTo>
                    <a:pt x="9255" y="11711"/>
                  </a:lnTo>
                  <a:lnTo>
                    <a:pt x="9294" y="11633"/>
                  </a:lnTo>
                  <a:lnTo>
                    <a:pt x="9313" y="11613"/>
                  </a:lnTo>
                  <a:lnTo>
                    <a:pt x="9372" y="11574"/>
                  </a:lnTo>
                  <a:lnTo>
                    <a:pt x="9625" y="11360"/>
                  </a:lnTo>
                  <a:lnTo>
                    <a:pt x="9898" y="11107"/>
                  </a:lnTo>
                  <a:lnTo>
                    <a:pt x="10112" y="10873"/>
                  </a:lnTo>
                  <a:lnTo>
                    <a:pt x="10288" y="10600"/>
                  </a:lnTo>
                  <a:lnTo>
                    <a:pt x="10463" y="10308"/>
                  </a:lnTo>
                  <a:lnTo>
                    <a:pt x="10599" y="9977"/>
                  </a:lnTo>
                  <a:lnTo>
                    <a:pt x="10716" y="9665"/>
                  </a:lnTo>
                  <a:lnTo>
                    <a:pt x="10814" y="9314"/>
                  </a:lnTo>
                  <a:lnTo>
                    <a:pt x="10872" y="8964"/>
                  </a:lnTo>
                  <a:lnTo>
                    <a:pt x="10931" y="8574"/>
                  </a:lnTo>
                  <a:lnTo>
                    <a:pt x="10950" y="8223"/>
                  </a:lnTo>
                  <a:lnTo>
                    <a:pt x="10970" y="7833"/>
                  </a:lnTo>
                  <a:lnTo>
                    <a:pt x="10950" y="7444"/>
                  </a:lnTo>
                  <a:lnTo>
                    <a:pt x="10931" y="7035"/>
                  </a:lnTo>
                  <a:lnTo>
                    <a:pt x="10872" y="6664"/>
                  </a:lnTo>
                  <a:lnTo>
                    <a:pt x="10814" y="6275"/>
                  </a:lnTo>
                  <a:lnTo>
                    <a:pt x="10736" y="5885"/>
                  </a:lnTo>
                  <a:lnTo>
                    <a:pt x="10658" y="5495"/>
                  </a:lnTo>
                  <a:lnTo>
                    <a:pt x="10541" y="5106"/>
                  </a:lnTo>
                  <a:lnTo>
                    <a:pt x="10424" y="4716"/>
                  </a:lnTo>
                  <a:lnTo>
                    <a:pt x="10288" y="4326"/>
                  </a:lnTo>
                  <a:lnTo>
                    <a:pt x="10132" y="3937"/>
                  </a:lnTo>
                  <a:lnTo>
                    <a:pt x="9976" y="3586"/>
                  </a:lnTo>
                  <a:lnTo>
                    <a:pt x="9820" y="3255"/>
                  </a:lnTo>
                  <a:lnTo>
                    <a:pt x="9645" y="2924"/>
                  </a:lnTo>
                  <a:lnTo>
                    <a:pt x="9450" y="2592"/>
                  </a:lnTo>
                  <a:lnTo>
                    <a:pt x="9196" y="2183"/>
                  </a:lnTo>
                  <a:lnTo>
                    <a:pt x="8924" y="1793"/>
                  </a:lnTo>
                  <a:lnTo>
                    <a:pt x="8963" y="1735"/>
                  </a:lnTo>
                  <a:lnTo>
                    <a:pt x="8963" y="1657"/>
                  </a:lnTo>
                  <a:lnTo>
                    <a:pt x="8963" y="1579"/>
                  </a:lnTo>
                  <a:lnTo>
                    <a:pt x="8943" y="1540"/>
                  </a:lnTo>
                  <a:lnTo>
                    <a:pt x="8904" y="1501"/>
                  </a:lnTo>
                  <a:lnTo>
                    <a:pt x="8573" y="1267"/>
                  </a:lnTo>
                  <a:lnTo>
                    <a:pt x="8183" y="1034"/>
                  </a:lnTo>
                  <a:lnTo>
                    <a:pt x="7872" y="800"/>
                  </a:lnTo>
                  <a:lnTo>
                    <a:pt x="7813" y="780"/>
                  </a:lnTo>
                  <a:lnTo>
                    <a:pt x="7735" y="761"/>
                  </a:lnTo>
                  <a:lnTo>
                    <a:pt x="7696" y="761"/>
                  </a:lnTo>
                  <a:lnTo>
                    <a:pt x="7307" y="585"/>
                  </a:lnTo>
                  <a:lnTo>
                    <a:pt x="6897" y="410"/>
                  </a:lnTo>
                  <a:lnTo>
                    <a:pt x="6625" y="313"/>
                  </a:lnTo>
                  <a:lnTo>
                    <a:pt x="6332" y="235"/>
                  </a:lnTo>
                  <a:lnTo>
                    <a:pt x="6060" y="157"/>
                  </a:lnTo>
                  <a:lnTo>
                    <a:pt x="5787" y="98"/>
                  </a:lnTo>
                  <a:lnTo>
                    <a:pt x="5514" y="59"/>
                  </a:lnTo>
                  <a:lnTo>
                    <a:pt x="5241" y="20"/>
                  </a:lnTo>
                  <a:lnTo>
                    <a:pt x="4968" y="1"/>
                  </a:lnTo>
                  <a:close/>
                </a:path>
              </a:pathLst>
            </a:custGeom>
            <a:solidFill>
              <a:srgbClr val="FFBE98"/>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156" name="Google Shape;2156;p41"/>
            <p:cNvSpPr/>
            <p:nvPr/>
          </p:nvSpPr>
          <p:spPr>
            <a:xfrm>
              <a:off x="1146775" y="711075"/>
              <a:ext cx="274250" cy="308375"/>
            </a:xfrm>
            <a:custGeom>
              <a:avLst/>
              <a:gdLst/>
              <a:ahLst/>
              <a:cxnLst/>
              <a:rect l="l" t="t" r="r" b="b"/>
              <a:pathLst>
                <a:path w="10970" h="12335" fill="none" extrusionOk="0">
                  <a:moveTo>
                    <a:pt x="4715" y="1"/>
                  </a:moveTo>
                  <a:lnTo>
                    <a:pt x="4637" y="1"/>
                  </a:lnTo>
                  <a:lnTo>
                    <a:pt x="4637" y="1"/>
                  </a:lnTo>
                  <a:lnTo>
                    <a:pt x="4345" y="1"/>
                  </a:lnTo>
                  <a:lnTo>
                    <a:pt x="4053" y="40"/>
                  </a:lnTo>
                  <a:lnTo>
                    <a:pt x="3780" y="98"/>
                  </a:lnTo>
                  <a:lnTo>
                    <a:pt x="3488" y="157"/>
                  </a:lnTo>
                  <a:lnTo>
                    <a:pt x="3234" y="254"/>
                  </a:lnTo>
                  <a:lnTo>
                    <a:pt x="2962" y="352"/>
                  </a:lnTo>
                  <a:lnTo>
                    <a:pt x="2708" y="469"/>
                  </a:lnTo>
                  <a:lnTo>
                    <a:pt x="2455" y="605"/>
                  </a:lnTo>
                  <a:lnTo>
                    <a:pt x="2455" y="605"/>
                  </a:lnTo>
                  <a:lnTo>
                    <a:pt x="2260" y="741"/>
                  </a:lnTo>
                  <a:lnTo>
                    <a:pt x="2085" y="878"/>
                  </a:lnTo>
                  <a:lnTo>
                    <a:pt x="1890" y="1034"/>
                  </a:lnTo>
                  <a:lnTo>
                    <a:pt x="1715" y="1209"/>
                  </a:lnTo>
                  <a:lnTo>
                    <a:pt x="1539" y="1384"/>
                  </a:lnTo>
                  <a:lnTo>
                    <a:pt x="1383" y="1579"/>
                  </a:lnTo>
                  <a:lnTo>
                    <a:pt x="1208" y="1774"/>
                  </a:lnTo>
                  <a:lnTo>
                    <a:pt x="1072" y="2008"/>
                  </a:lnTo>
                  <a:lnTo>
                    <a:pt x="1072" y="2008"/>
                  </a:lnTo>
                  <a:lnTo>
                    <a:pt x="818" y="2417"/>
                  </a:lnTo>
                  <a:lnTo>
                    <a:pt x="585" y="2865"/>
                  </a:lnTo>
                  <a:lnTo>
                    <a:pt x="390" y="3333"/>
                  </a:lnTo>
                  <a:lnTo>
                    <a:pt x="234" y="3839"/>
                  </a:lnTo>
                  <a:lnTo>
                    <a:pt x="234" y="3839"/>
                  </a:lnTo>
                  <a:lnTo>
                    <a:pt x="117" y="4326"/>
                  </a:lnTo>
                  <a:lnTo>
                    <a:pt x="39" y="4833"/>
                  </a:lnTo>
                  <a:lnTo>
                    <a:pt x="0" y="5340"/>
                  </a:lnTo>
                  <a:lnTo>
                    <a:pt x="0" y="5827"/>
                  </a:lnTo>
                  <a:lnTo>
                    <a:pt x="0" y="5827"/>
                  </a:lnTo>
                  <a:lnTo>
                    <a:pt x="39" y="6314"/>
                  </a:lnTo>
                  <a:lnTo>
                    <a:pt x="97" y="6781"/>
                  </a:lnTo>
                  <a:lnTo>
                    <a:pt x="214" y="7268"/>
                  </a:lnTo>
                  <a:lnTo>
                    <a:pt x="370" y="7775"/>
                  </a:lnTo>
                  <a:lnTo>
                    <a:pt x="370" y="7775"/>
                  </a:lnTo>
                  <a:lnTo>
                    <a:pt x="546" y="8223"/>
                  </a:lnTo>
                  <a:lnTo>
                    <a:pt x="760" y="8652"/>
                  </a:lnTo>
                  <a:lnTo>
                    <a:pt x="994" y="9080"/>
                  </a:lnTo>
                  <a:lnTo>
                    <a:pt x="1267" y="9490"/>
                  </a:lnTo>
                  <a:lnTo>
                    <a:pt x="1267" y="9490"/>
                  </a:lnTo>
                  <a:lnTo>
                    <a:pt x="1559" y="9860"/>
                  </a:lnTo>
                  <a:lnTo>
                    <a:pt x="1871" y="10230"/>
                  </a:lnTo>
                  <a:lnTo>
                    <a:pt x="2221" y="10561"/>
                  </a:lnTo>
                  <a:lnTo>
                    <a:pt x="2572" y="10873"/>
                  </a:lnTo>
                  <a:lnTo>
                    <a:pt x="2942" y="11146"/>
                  </a:lnTo>
                  <a:lnTo>
                    <a:pt x="3332" y="11399"/>
                  </a:lnTo>
                  <a:lnTo>
                    <a:pt x="3741" y="11633"/>
                  </a:lnTo>
                  <a:lnTo>
                    <a:pt x="4170" y="11828"/>
                  </a:lnTo>
                  <a:lnTo>
                    <a:pt x="4170" y="11828"/>
                  </a:lnTo>
                  <a:lnTo>
                    <a:pt x="4618" y="12003"/>
                  </a:lnTo>
                  <a:lnTo>
                    <a:pt x="5066" y="12139"/>
                  </a:lnTo>
                  <a:lnTo>
                    <a:pt x="5533" y="12237"/>
                  </a:lnTo>
                  <a:lnTo>
                    <a:pt x="6001" y="12295"/>
                  </a:lnTo>
                  <a:lnTo>
                    <a:pt x="6001" y="12295"/>
                  </a:lnTo>
                  <a:lnTo>
                    <a:pt x="6293" y="12315"/>
                  </a:lnTo>
                  <a:lnTo>
                    <a:pt x="6605" y="12334"/>
                  </a:lnTo>
                  <a:lnTo>
                    <a:pt x="6605" y="12334"/>
                  </a:lnTo>
                  <a:lnTo>
                    <a:pt x="6936" y="12315"/>
                  </a:lnTo>
                  <a:lnTo>
                    <a:pt x="7248" y="12295"/>
                  </a:lnTo>
                  <a:lnTo>
                    <a:pt x="7579" y="12256"/>
                  </a:lnTo>
                  <a:lnTo>
                    <a:pt x="7891" y="12198"/>
                  </a:lnTo>
                  <a:lnTo>
                    <a:pt x="7891" y="12198"/>
                  </a:lnTo>
                  <a:lnTo>
                    <a:pt x="8203" y="12120"/>
                  </a:lnTo>
                  <a:lnTo>
                    <a:pt x="8534" y="12023"/>
                  </a:lnTo>
                  <a:lnTo>
                    <a:pt x="8865" y="11906"/>
                  </a:lnTo>
                  <a:lnTo>
                    <a:pt x="9196" y="11750"/>
                  </a:lnTo>
                  <a:lnTo>
                    <a:pt x="9196" y="11750"/>
                  </a:lnTo>
                  <a:lnTo>
                    <a:pt x="9216" y="11730"/>
                  </a:lnTo>
                  <a:lnTo>
                    <a:pt x="9255" y="11711"/>
                  </a:lnTo>
                  <a:lnTo>
                    <a:pt x="9294" y="11633"/>
                  </a:lnTo>
                  <a:lnTo>
                    <a:pt x="9313" y="11613"/>
                  </a:lnTo>
                  <a:lnTo>
                    <a:pt x="9372" y="11574"/>
                  </a:lnTo>
                  <a:lnTo>
                    <a:pt x="9372" y="11574"/>
                  </a:lnTo>
                  <a:lnTo>
                    <a:pt x="9625" y="11360"/>
                  </a:lnTo>
                  <a:lnTo>
                    <a:pt x="9898" y="11107"/>
                  </a:lnTo>
                  <a:lnTo>
                    <a:pt x="9898" y="11107"/>
                  </a:lnTo>
                  <a:lnTo>
                    <a:pt x="10112" y="10873"/>
                  </a:lnTo>
                  <a:lnTo>
                    <a:pt x="10288" y="10600"/>
                  </a:lnTo>
                  <a:lnTo>
                    <a:pt x="10463" y="10308"/>
                  </a:lnTo>
                  <a:lnTo>
                    <a:pt x="10599" y="9977"/>
                  </a:lnTo>
                  <a:lnTo>
                    <a:pt x="10599" y="9977"/>
                  </a:lnTo>
                  <a:lnTo>
                    <a:pt x="10716" y="9665"/>
                  </a:lnTo>
                  <a:lnTo>
                    <a:pt x="10814" y="9314"/>
                  </a:lnTo>
                  <a:lnTo>
                    <a:pt x="10872" y="8964"/>
                  </a:lnTo>
                  <a:lnTo>
                    <a:pt x="10931" y="8574"/>
                  </a:lnTo>
                  <a:lnTo>
                    <a:pt x="10931" y="8574"/>
                  </a:lnTo>
                  <a:lnTo>
                    <a:pt x="10950" y="8223"/>
                  </a:lnTo>
                  <a:lnTo>
                    <a:pt x="10970" y="7833"/>
                  </a:lnTo>
                  <a:lnTo>
                    <a:pt x="10950" y="7444"/>
                  </a:lnTo>
                  <a:lnTo>
                    <a:pt x="10931" y="7035"/>
                  </a:lnTo>
                  <a:lnTo>
                    <a:pt x="10931" y="7035"/>
                  </a:lnTo>
                  <a:lnTo>
                    <a:pt x="10872" y="6664"/>
                  </a:lnTo>
                  <a:lnTo>
                    <a:pt x="10814" y="6275"/>
                  </a:lnTo>
                  <a:lnTo>
                    <a:pt x="10736" y="5885"/>
                  </a:lnTo>
                  <a:lnTo>
                    <a:pt x="10658" y="5495"/>
                  </a:lnTo>
                  <a:lnTo>
                    <a:pt x="10541" y="5106"/>
                  </a:lnTo>
                  <a:lnTo>
                    <a:pt x="10424" y="4716"/>
                  </a:lnTo>
                  <a:lnTo>
                    <a:pt x="10288" y="4326"/>
                  </a:lnTo>
                  <a:lnTo>
                    <a:pt x="10132" y="3937"/>
                  </a:lnTo>
                  <a:lnTo>
                    <a:pt x="10132" y="3937"/>
                  </a:lnTo>
                  <a:lnTo>
                    <a:pt x="9976" y="3586"/>
                  </a:lnTo>
                  <a:lnTo>
                    <a:pt x="9820" y="3255"/>
                  </a:lnTo>
                  <a:lnTo>
                    <a:pt x="9645" y="2924"/>
                  </a:lnTo>
                  <a:lnTo>
                    <a:pt x="9450" y="2592"/>
                  </a:lnTo>
                  <a:lnTo>
                    <a:pt x="9450" y="2592"/>
                  </a:lnTo>
                  <a:lnTo>
                    <a:pt x="9196" y="2183"/>
                  </a:lnTo>
                  <a:lnTo>
                    <a:pt x="8924" y="1793"/>
                  </a:lnTo>
                  <a:lnTo>
                    <a:pt x="8924" y="1793"/>
                  </a:lnTo>
                  <a:lnTo>
                    <a:pt x="8963" y="1735"/>
                  </a:lnTo>
                  <a:lnTo>
                    <a:pt x="8963" y="1657"/>
                  </a:lnTo>
                  <a:lnTo>
                    <a:pt x="8963" y="1657"/>
                  </a:lnTo>
                  <a:lnTo>
                    <a:pt x="8963" y="1579"/>
                  </a:lnTo>
                  <a:lnTo>
                    <a:pt x="8943" y="1540"/>
                  </a:lnTo>
                  <a:lnTo>
                    <a:pt x="8904" y="1501"/>
                  </a:lnTo>
                  <a:lnTo>
                    <a:pt x="8904" y="1501"/>
                  </a:lnTo>
                  <a:lnTo>
                    <a:pt x="8573" y="1267"/>
                  </a:lnTo>
                  <a:lnTo>
                    <a:pt x="8183" y="1034"/>
                  </a:lnTo>
                  <a:lnTo>
                    <a:pt x="8183" y="1034"/>
                  </a:lnTo>
                  <a:lnTo>
                    <a:pt x="7872" y="800"/>
                  </a:lnTo>
                  <a:lnTo>
                    <a:pt x="7872" y="800"/>
                  </a:lnTo>
                  <a:lnTo>
                    <a:pt x="7813" y="780"/>
                  </a:lnTo>
                  <a:lnTo>
                    <a:pt x="7735" y="761"/>
                  </a:lnTo>
                  <a:lnTo>
                    <a:pt x="7735" y="761"/>
                  </a:lnTo>
                  <a:lnTo>
                    <a:pt x="7696" y="761"/>
                  </a:lnTo>
                  <a:lnTo>
                    <a:pt x="7696" y="761"/>
                  </a:lnTo>
                  <a:lnTo>
                    <a:pt x="7307" y="585"/>
                  </a:lnTo>
                  <a:lnTo>
                    <a:pt x="6897" y="410"/>
                  </a:lnTo>
                  <a:lnTo>
                    <a:pt x="6897" y="410"/>
                  </a:lnTo>
                  <a:lnTo>
                    <a:pt x="6625" y="313"/>
                  </a:lnTo>
                  <a:lnTo>
                    <a:pt x="6332" y="235"/>
                  </a:lnTo>
                  <a:lnTo>
                    <a:pt x="6060" y="157"/>
                  </a:lnTo>
                  <a:lnTo>
                    <a:pt x="5787" y="98"/>
                  </a:lnTo>
                  <a:lnTo>
                    <a:pt x="5514" y="59"/>
                  </a:lnTo>
                  <a:lnTo>
                    <a:pt x="5241" y="20"/>
                  </a:lnTo>
                  <a:lnTo>
                    <a:pt x="4968" y="1"/>
                  </a:lnTo>
                  <a:lnTo>
                    <a:pt x="4715" y="1"/>
                  </a:lnTo>
                </a:path>
              </a:pathLst>
            </a:custGeom>
            <a:no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157" name="Google Shape;2157;p41"/>
            <p:cNvSpPr/>
            <p:nvPr/>
          </p:nvSpPr>
          <p:spPr>
            <a:xfrm>
              <a:off x="1232000" y="774400"/>
              <a:ext cx="173450" cy="195350"/>
            </a:xfrm>
            <a:custGeom>
              <a:avLst/>
              <a:gdLst/>
              <a:ahLst/>
              <a:cxnLst/>
              <a:rect l="l" t="t" r="r" b="b"/>
              <a:pathLst>
                <a:path w="6938" h="7814" extrusionOk="0">
                  <a:moveTo>
                    <a:pt x="2748" y="1"/>
                  </a:moveTo>
                  <a:lnTo>
                    <a:pt x="2573" y="20"/>
                  </a:lnTo>
                  <a:lnTo>
                    <a:pt x="2378" y="59"/>
                  </a:lnTo>
                  <a:lnTo>
                    <a:pt x="2202" y="98"/>
                  </a:lnTo>
                  <a:lnTo>
                    <a:pt x="2047" y="157"/>
                  </a:lnTo>
                  <a:lnTo>
                    <a:pt x="1871" y="215"/>
                  </a:lnTo>
                  <a:lnTo>
                    <a:pt x="1715" y="293"/>
                  </a:lnTo>
                  <a:lnTo>
                    <a:pt x="1559" y="391"/>
                  </a:lnTo>
                  <a:lnTo>
                    <a:pt x="1306" y="546"/>
                  </a:lnTo>
                  <a:lnTo>
                    <a:pt x="1092" y="761"/>
                  </a:lnTo>
                  <a:lnTo>
                    <a:pt x="878" y="995"/>
                  </a:lnTo>
                  <a:lnTo>
                    <a:pt x="663" y="1267"/>
                  </a:lnTo>
                  <a:lnTo>
                    <a:pt x="507" y="1521"/>
                  </a:lnTo>
                  <a:lnTo>
                    <a:pt x="371" y="1813"/>
                  </a:lnTo>
                  <a:lnTo>
                    <a:pt x="254" y="2105"/>
                  </a:lnTo>
                  <a:lnTo>
                    <a:pt x="137" y="2436"/>
                  </a:lnTo>
                  <a:lnTo>
                    <a:pt x="79" y="2748"/>
                  </a:lnTo>
                  <a:lnTo>
                    <a:pt x="20" y="3060"/>
                  </a:lnTo>
                  <a:lnTo>
                    <a:pt x="1" y="3372"/>
                  </a:lnTo>
                  <a:lnTo>
                    <a:pt x="1" y="3683"/>
                  </a:lnTo>
                  <a:lnTo>
                    <a:pt x="20" y="3995"/>
                  </a:lnTo>
                  <a:lnTo>
                    <a:pt x="59" y="4287"/>
                  </a:lnTo>
                  <a:lnTo>
                    <a:pt x="137" y="4599"/>
                  </a:lnTo>
                  <a:lnTo>
                    <a:pt x="235" y="4911"/>
                  </a:lnTo>
                  <a:lnTo>
                    <a:pt x="351" y="5203"/>
                  </a:lnTo>
                  <a:lnTo>
                    <a:pt x="468" y="5476"/>
                  </a:lnTo>
                  <a:lnTo>
                    <a:pt x="624" y="5749"/>
                  </a:lnTo>
                  <a:lnTo>
                    <a:pt x="800" y="6002"/>
                  </a:lnTo>
                  <a:lnTo>
                    <a:pt x="994" y="6255"/>
                  </a:lnTo>
                  <a:lnTo>
                    <a:pt x="1189" y="6470"/>
                  </a:lnTo>
                  <a:lnTo>
                    <a:pt x="1404" y="6684"/>
                  </a:lnTo>
                  <a:lnTo>
                    <a:pt x="1618" y="6879"/>
                  </a:lnTo>
                  <a:lnTo>
                    <a:pt x="1852" y="7054"/>
                  </a:lnTo>
                  <a:lnTo>
                    <a:pt x="2105" y="7210"/>
                  </a:lnTo>
                  <a:lnTo>
                    <a:pt x="2378" y="7366"/>
                  </a:lnTo>
                  <a:lnTo>
                    <a:pt x="2631" y="7483"/>
                  </a:lnTo>
                  <a:lnTo>
                    <a:pt x="2923" y="7600"/>
                  </a:lnTo>
                  <a:lnTo>
                    <a:pt x="3196" y="7678"/>
                  </a:lnTo>
                  <a:lnTo>
                    <a:pt x="3488" y="7736"/>
                  </a:lnTo>
                  <a:lnTo>
                    <a:pt x="3800" y="7794"/>
                  </a:lnTo>
                  <a:lnTo>
                    <a:pt x="4190" y="7814"/>
                  </a:lnTo>
                  <a:lnTo>
                    <a:pt x="4579" y="7775"/>
                  </a:lnTo>
                  <a:lnTo>
                    <a:pt x="4989" y="7716"/>
                  </a:lnTo>
                  <a:lnTo>
                    <a:pt x="5203" y="7678"/>
                  </a:lnTo>
                  <a:lnTo>
                    <a:pt x="5398" y="7600"/>
                  </a:lnTo>
                  <a:lnTo>
                    <a:pt x="5807" y="7444"/>
                  </a:lnTo>
                  <a:lnTo>
                    <a:pt x="5865" y="7405"/>
                  </a:lnTo>
                  <a:lnTo>
                    <a:pt x="5885" y="7366"/>
                  </a:lnTo>
                  <a:lnTo>
                    <a:pt x="5943" y="7327"/>
                  </a:lnTo>
                  <a:lnTo>
                    <a:pt x="6099" y="7190"/>
                  </a:lnTo>
                  <a:lnTo>
                    <a:pt x="6275" y="7035"/>
                  </a:lnTo>
                  <a:lnTo>
                    <a:pt x="6391" y="6879"/>
                  </a:lnTo>
                  <a:lnTo>
                    <a:pt x="6508" y="6703"/>
                  </a:lnTo>
                  <a:lnTo>
                    <a:pt x="6625" y="6528"/>
                  </a:lnTo>
                  <a:lnTo>
                    <a:pt x="6703" y="6314"/>
                  </a:lnTo>
                  <a:lnTo>
                    <a:pt x="6781" y="6119"/>
                  </a:lnTo>
                  <a:lnTo>
                    <a:pt x="6840" y="5904"/>
                  </a:lnTo>
                  <a:lnTo>
                    <a:pt x="6879" y="5671"/>
                  </a:lnTo>
                  <a:lnTo>
                    <a:pt x="6918" y="5437"/>
                  </a:lnTo>
                  <a:lnTo>
                    <a:pt x="6937" y="5203"/>
                  </a:lnTo>
                  <a:lnTo>
                    <a:pt x="6937" y="4969"/>
                  </a:lnTo>
                  <a:lnTo>
                    <a:pt x="6918" y="4443"/>
                  </a:lnTo>
                  <a:lnTo>
                    <a:pt x="6840" y="3976"/>
                  </a:lnTo>
                  <a:lnTo>
                    <a:pt x="6742" y="3488"/>
                  </a:lnTo>
                  <a:lnTo>
                    <a:pt x="6606" y="2982"/>
                  </a:lnTo>
                  <a:lnTo>
                    <a:pt x="6411" y="2495"/>
                  </a:lnTo>
                  <a:lnTo>
                    <a:pt x="6216" y="2047"/>
                  </a:lnTo>
                  <a:lnTo>
                    <a:pt x="5982" y="1637"/>
                  </a:lnTo>
                  <a:lnTo>
                    <a:pt x="5826" y="1365"/>
                  </a:lnTo>
                  <a:lnTo>
                    <a:pt x="5651" y="1131"/>
                  </a:lnTo>
                  <a:lnTo>
                    <a:pt x="5671" y="1092"/>
                  </a:lnTo>
                  <a:lnTo>
                    <a:pt x="5690" y="1053"/>
                  </a:lnTo>
                  <a:lnTo>
                    <a:pt x="5671" y="995"/>
                  </a:lnTo>
                  <a:lnTo>
                    <a:pt x="5632" y="956"/>
                  </a:lnTo>
                  <a:lnTo>
                    <a:pt x="5437" y="800"/>
                  </a:lnTo>
                  <a:lnTo>
                    <a:pt x="5183" y="644"/>
                  </a:lnTo>
                  <a:lnTo>
                    <a:pt x="4989" y="507"/>
                  </a:lnTo>
                  <a:lnTo>
                    <a:pt x="4950" y="488"/>
                  </a:lnTo>
                  <a:lnTo>
                    <a:pt x="4891" y="468"/>
                  </a:lnTo>
                  <a:lnTo>
                    <a:pt x="4872" y="488"/>
                  </a:lnTo>
                  <a:lnTo>
                    <a:pt x="4618" y="371"/>
                  </a:lnTo>
                  <a:lnTo>
                    <a:pt x="4365" y="254"/>
                  </a:lnTo>
                  <a:lnTo>
                    <a:pt x="4014" y="137"/>
                  </a:lnTo>
                  <a:lnTo>
                    <a:pt x="3664" y="59"/>
                  </a:lnTo>
                  <a:lnTo>
                    <a:pt x="3313" y="1"/>
                  </a:lnTo>
                  <a:close/>
                </a:path>
              </a:pathLst>
            </a:custGeom>
            <a:solidFill>
              <a:schemeClr val="lt2"/>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158" name="Google Shape;2158;p41"/>
            <p:cNvSpPr/>
            <p:nvPr/>
          </p:nvSpPr>
          <p:spPr>
            <a:xfrm>
              <a:off x="1232000" y="774400"/>
              <a:ext cx="173450" cy="195350"/>
            </a:xfrm>
            <a:custGeom>
              <a:avLst/>
              <a:gdLst/>
              <a:ahLst/>
              <a:cxnLst/>
              <a:rect l="l" t="t" r="r" b="b"/>
              <a:pathLst>
                <a:path w="6938" h="7814" fill="none" extrusionOk="0">
                  <a:moveTo>
                    <a:pt x="2982" y="1"/>
                  </a:moveTo>
                  <a:lnTo>
                    <a:pt x="2923" y="1"/>
                  </a:lnTo>
                  <a:lnTo>
                    <a:pt x="2923" y="1"/>
                  </a:lnTo>
                  <a:lnTo>
                    <a:pt x="2748" y="1"/>
                  </a:lnTo>
                  <a:lnTo>
                    <a:pt x="2573" y="20"/>
                  </a:lnTo>
                  <a:lnTo>
                    <a:pt x="2378" y="59"/>
                  </a:lnTo>
                  <a:lnTo>
                    <a:pt x="2202" y="98"/>
                  </a:lnTo>
                  <a:lnTo>
                    <a:pt x="2047" y="157"/>
                  </a:lnTo>
                  <a:lnTo>
                    <a:pt x="1871" y="215"/>
                  </a:lnTo>
                  <a:lnTo>
                    <a:pt x="1715" y="293"/>
                  </a:lnTo>
                  <a:lnTo>
                    <a:pt x="1559" y="391"/>
                  </a:lnTo>
                  <a:lnTo>
                    <a:pt x="1559" y="391"/>
                  </a:lnTo>
                  <a:lnTo>
                    <a:pt x="1306" y="546"/>
                  </a:lnTo>
                  <a:lnTo>
                    <a:pt x="1092" y="761"/>
                  </a:lnTo>
                  <a:lnTo>
                    <a:pt x="878" y="995"/>
                  </a:lnTo>
                  <a:lnTo>
                    <a:pt x="663" y="1267"/>
                  </a:lnTo>
                  <a:lnTo>
                    <a:pt x="663" y="1267"/>
                  </a:lnTo>
                  <a:lnTo>
                    <a:pt x="507" y="1521"/>
                  </a:lnTo>
                  <a:lnTo>
                    <a:pt x="371" y="1813"/>
                  </a:lnTo>
                  <a:lnTo>
                    <a:pt x="254" y="2105"/>
                  </a:lnTo>
                  <a:lnTo>
                    <a:pt x="137" y="2436"/>
                  </a:lnTo>
                  <a:lnTo>
                    <a:pt x="137" y="2436"/>
                  </a:lnTo>
                  <a:lnTo>
                    <a:pt x="79" y="2748"/>
                  </a:lnTo>
                  <a:lnTo>
                    <a:pt x="20" y="3060"/>
                  </a:lnTo>
                  <a:lnTo>
                    <a:pt x="1" y="3372"/>
                  </a:lnTo>
                  <a:lnTo>
                    <a:pt x="1" y="3683"/>
                  </a:lnTo>
                  <a:lnTo>
                    <a:pt x="1" y="3683"/>
                  </a:lnTo>
                  <a:lnTo>
                    <a:pt x="20" y="3995"/>
                  </a:lnTo>
                  <a:lnTo>
                    <a:pt x="59" y="4287"/>
                  </a:lnTo>
                  <a:lnTo>
                    <a:pt x="137" y="4599"/>
                  </a:lnTo>
                  <a:lnTo>
                    <a:pt x="235" y="4911"/>
                  </a:lnTo>
                  <a:lnTo>
                    <a:pt x="235" y="4911"/>
                  </a:lnTo>
                  <a:lnTo>
                    <a:pt x="351" y="5203"/>
                  </a:lnTo>
                  <a:lnTo>
                    <a:pt x="468" y="5476"/>
                  </a:lnTo>
                  <a:lnTo>
                    <a:pt x="624" y="5749"/>
                  </a:lnTo>
                  <a:lnTo>
                    <a:pt x="800" y="6002"/>
                  </a:lnTo>
                  <a:lnTo>
                    <a:pt x="800" y="6002"/>
                  </a:lnTo>
                  <a:lnTo>
                    <a:pt x="994" y="6255"/>
                  </a:lnTo>
                  <a:lnTo>
                    <a:pt x="1189" y="6470"/>
                  </a:lnTo>
                  <a:lnTo>
                    <a:pt x="1404" y="6684"/>
                  </a:lnTo>
                  <a:lnTo>
                    <a:pt x="1618" y="6879"/>
                  </a:lnTo>
                  <a:lnTo>
                    <a:pt x="1852" y="7054"/>
                  </a:lnTo>
                  <a:lnTo>
                    <a:pt x="2105" y="7210"/>
                  </a:lnTo>
                  <a:lnTo>
                    <a:pt x="2378" y="7366"/>
                  </a:lnTo>
                  <a:lnTo>
                    <a:pt x="2631" y="7483"/>
                  </a:lnTo>
                  <a:lnTo>
                    <a:pt x="2631" y="7483"/>
                  </a:lnTo>
                  <a:lnTo>
                    <a:pt x="2923" y="7600"/>
                  </a:lnTo>
                  <a:lnTo>
                    <a:pt x="3196" y="7678"/>
                  </a:lnTo>
                  <a:lnTo>
                    <a:pt x="3488" y="7736"/>
                  </a:lnTo>
                  <a:lnTo>
                    <a:pt x="3800" y="7794"/>
                  </a:lnTo>
                  <a:lnTo>
                    <a:pt x="3800" y="7794"/>
                  </a:lnTo>
                  <a:lnTo>
                    <a:pt x="4190" y="7814"/>
                  </a:lnTo>
                  <a:lnTo>
                    <a:pt x="4190" y="7814"/>
                  </a:lnTo>
                  <a:lnTo>
                    <a:pt x="4579" y="7775"/>
                  </a:lnTo>
                  <a:lnTo>
                    <a:pt x="4989" y="7716"/>
                  </a:lnTo>
                  <a:lnTo>
                    <a:pt x="4989" y="7716"/>
                  </a:lnTo>
                  <a:lnTo>
                    <a:pt x="5203" y="7678"/>
                  </a:lnTo>
                  <a:lnTo>
                    <a:pt x="5398" y="7600"/>
                  </a:lnTo>
                  <a:lnTo>
                    <a:pt x="5807" y="7444"/>
                  </a:lnTo>
                  <a:lnTo>
                    <a:pt x="5807" y="7444"/>
                  </a:lnTo>
                  <a:lnTo>
                    <a:pt x="5865" y="7405"/>
                  </a:lnTo>
                  <a:lnTo>
                    <a:pt x="5885" y="7366"/>
                  </a:lnTo>
                  <a:lnTo>
                    <a:pt x="5943" y="7327"/>
                  </a:lnTo>
                  <a:lnTo>
                    <a:pt x="5943" y="7327"/>
                  </a:lnTo>
                  <a:lnTo>
                    <a:pt x="6099" y="7190"/>
                  </a:lnTo>
                  <a:lnTo>
                    <a:pt x="6275" y="7035"/>
                  </a:lnTo>
                  <a:lnTo>
                    <a:pt x="6275" y="7035"/>
                  </a:lnTo>
                  <a:lnTo>
                    <a:pt x="6391" y="6879"/>
                  </a:lnTo>
                  <a:lnTo>
                    <a:pt x="6508" y="6703"/>
                  </a:lnTo>
                  <a:lnTo>
                    <a:pt x="6625" y="6528"/>
                  </a:lnTo>
                  <a:lnTo>
                    <a:pt x="6703" y="6314"/>
                  </a:lnTo>
                  <a:lnTo>
                    <a:pt x="6703" y="6314"/>
                  </a:lnTo>
                  <a:lnTo>
                    <a:pt x="6781" y="6119"/>
                  </a:lnTo>
                  <a:lnTo>
                    <a:pt x="6840" y="5904"/>
                  </a:lnTo>
                  <a:lnTo>
                    <a:pt x="6879" y="5671"/>
                  </a:lnTo>
                  <a:lnTo>
                    <a:pt x="6918" y="5437"/>
                  </a:lnTo>
                  <a:lnTo>
                    <a:pt x="6918" y="5437"/>
                  </a:lnTo>
                  <a:lnTo>
                    <a:pt x="6937" y="5203"/>
                  </a:lnTo>
                  <a:lnTo>
                    <a:pt x="6937" y="4969"/>
                  </a:lnTo>
                  <a:lnTo>
                    <a:pt x="6918" y="4443"/>
                  </a:lnTo>
                  <a:lnTo>
                    <a:pt x="6918" y="4443"/>
                  </a:lnTo>
                  <a:lnTo>
                    <a:pt x="6840" y="3976"/>
                  </a:lnTo>
                  <a:lnTo>
                    <a:pt x="6742" y="3488"/>
                  </a:lnTo>
                  <a:lnTo>
                    <a:pt x="6606" y="2982"/>
                  </a:lnTo>
                  <a:lnTo>
                    <a:pt x="6411" y="2495"/>
                  </a:lnTo>
                  <a:lnTo>
                    <a:pt x="6411" y="2495"/>
                  </a:lnTo>
                  <a:lnTo>
                    <a:pt x="6216" y="2047"/>
                  </a:lnTo>
                  <a:lnTo>
                    <a:pt x="5982" y="1637"/>
                  </a:lnTo>
                  <a:lnTo>
                    <a:pt x="5982" y="1637"/>
                  </a:lnTo>
                  <a:lnTo>
                    <a:pt x="5826" y="1365"/>
                  </a:lnTo>
                  <a:lnTo>
                    <a:pt x="5651" y="1131"/>
                  </a:lnTo>
                  <a:lnTo>
                    <a:pt x="5651" y="1131"/>
                  </a:lnTo>
                  <a:lnTo>
                    <a:pt x="5671" y="1092"/>
                  </a:lnTo>
                  <a:lnTo>
                    <a:pt x="5690" y="1053"/>
                  </a:lnTo>
                  <a:lnTo>
                    <a:pt x="5690" y="1053"/>
                  </a:lnTo>
                  <a:lnTo>
                    <a:pt x="5671" y="995"/>
                  </a:lnTo>
                  <a:lnTo>
                    <a:pt x="5632" y="956"/>
                  </a:lnTo>
                  <a:lnTo>
                    <a:pt x="5632" y="956"/>
                  </a:lnTo>
                  <a:lnTo>
                    <a:pt x="5437" y="800"/>
                  </a:lnTo>
                  <a:lnTo>
                    <a:pt x="5183" y="644"/>
                  </a:lnTo>
                  <a:lnTo>
                    <a:pt x="5183" y="644"/>
                  </a:lnTo>
                  <a:lnTo>
                    <a:pt x="4989" y="507"/>
                  </a:lnTo>
                  <a:lnTo>
                    <a:pt x="4989" y="507"/>
                  </a:lnTo>
                  <a:lnTo>
                    <a:pt x="4950" y="488"/>
                  </a:lnTo>
                  <a:lnTo>
                    <a:pt x="4891" y="468"/>
                  </a:lnTo>
                  <a:lnTo>
                    <a:pt x="4891" y="468"/>
                  </a:lnTo>
                  <a:lnTo>
                    <a:pt x="4872" y="488"/>
                  </a:lnTo>
                  <a:lnTo>
                    <a:pt x="4872" y="488"/>
                  </a:lnTo>
                  <a:lnTo>
                    <a:pt x="4618" y="371"/>
                  </a:lnTo>
                  <a:lnTo>
                    <a:pt x="4365" y="254"/>
                  </a:lnTo>
                  <a:lnTo>
                    <a:pt x="4365" y="254"/>
                  </a:lnTo>
                  <a:lnTo>
                    <a:pt x="4014" y="137"/>
                  </a:lnTo>
                  <a:lnTo>
                    <a:pt x="3664" y="59"/>
                  </a:lnTo>
                  <a:lnTo>
                    <a:pt x="3313" y="1"/>
                  </a:lnTo>
                  <a:lnTo>
                    <a:pt x="2982" y="1"/>
                  </a:lnTo>
                </a:path>
              </a:pathLst>
            </a:custGeom>
            <a:no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159" name="Google Shape;2159;p41"/>
            <p:cNvSpPr/>
            <p:nvPr/>
          </p:nvSpPr>
          <p:spPr>
            <a:xfrm>
              <a:off x="2104875" y="701825"/>
              <a:ext cx="274275" cy="308375"/>
            </a:xfrm>
            <a:custGeom>
              <a:avLst/>
              <a:gdLst/>
              <a:ahLst/>
              <a:cxnLst/>
              <a:rect l="l" t="t" r="r" b="b"/>
              <a:pathLst>
                <a:path w="10971" h="12335" extrusionOk="0">
                  <a:moveTo>
                    <a:pt x="5983" y="1"/>
                  </a:moveTo>
                  <a:lnTo>
                    <a:pt x="5710" y="20"/>
                  </a:lnTo>
                  <a:lnTo>
                    <a:pt x="5437" y="59"/>
                  </a:lnTo>
                  <a:lnTo>
                    <a:pt x="5164" y="118"/>
                  </a:lnTo>
                  <a:lnTo>
                    <a:pt x="4891" y="176"/>
                  </a:lnTo>
                  <a:lnTo>
                    <a:pt x="4619" y="235"/>
                  </a:lnTo>
                  <a:lnTo>
                    <a:pt x="4346" y="332"/>
                  </a:lnTo>
                  <a:lnTo>
                    <a:pt x="4073" y="429"/>
                  </a:lnTo>
                  <a:lnTo>
                    <a:pt x="3664" y="585"/>
                  </a:lnTo>
                  <a:lnTo>
                    <a:pt x="3274" y="780"/>
                  </a:lnTo>
                  <a:lnTo>
                    <a:pt x="3157" y="780"/>
                  </a:lnTo>
                  <a:lnTo>
                    <a:pt x="3079" y="819"/>
                  </a:lnTo>
                  <a:lnTo>
                    <a:pt x="2768" y="1053"/>
                  </a:lnTo>
                  <a:lnTo>
                    <a:pt x="2378" y="1287"/>
                  </a:lnTo>
                  <a:lnTo>
                    <a:pt x="2066" y="1520"/>
                  </a:lnTo>
                  <a:lnTo>
                    <a:pt x="2027" y="1540"/>
                  </a:lnTo>
                  <a:lnTo>
                    <a:pt x="2008" y="1579"/>
                  </a:lnTo>
                  <a:lnTo>
                    <a:pt x="1988" y="1657"/>
                  </a:lnTo>
                  <a:lnTo>
                    <a:pt x="2008" y="1735"/>
                  </a:lnTo>
                  <a:lnTo>
                    <a:pt x="2047" y="1813"/>
                  </a:lnTo>
                  <a:lnTo>
                    <a:pt x="1774" y="2183"/>
                  </a:lnTo>
                  <a:lnTo>
                    <a:pt x="1501" y="2612"/>
                  </a:lnTo>
                  <a:lnTo>
                    <a:pt x="1326" y="2923"/>
                  </a:lnTo>
                  <a:lnTo>
                    <a:pt x="1151" y="3255"/>
                  </a:lnTo>
                  <a:lnTo>
                    <a:pt x="995" y="3605"/>
                  </a:lnTo>
                  <a:lnTo>
                    <a:pt x="839" y="3956"/>
                  </a:lnTo>
                  <a:lnTo>
                    <a:pt x="683" y="4346"/>
                  </a:lnTo>
                  <a:lnTo>
                    <a:pt x="547" y="4735"/>
                  </a:lnTo>
                  <a:lnTo>
                    <a:pt x="430" y="5125"/>
                  </a:lnTo>
                  <a:lnTo>
                    <a:pt x="313" y="5515"/>
                  </a:lnTo>
                  <a:lnTo>
                    <a:pt x="215" y="5904"/>
                  </a:lnTo>
                  <a:lnTo>
                    <a:pt x="157" y="6275"/>
                  </a:lnTo>
                  <a:lnTo>
                    <a:pt x="79" y="6664"/>
                  </a:lnTo>
                  <a:lnTo>
                    <a:pt x="40" y="7054"/>
                  </a:lnTo>
                  <a:lnTo>
                    <a:pt x="20" y="7463"/>
                  </a:lnTo>
                  <a:lnTo>
                    <a:pt x="1" y="7853"/>
                  </a:lnTo>
                  <a:lnTo>
                    <a:pt x="1" y="8223"/>
                  </a:lnTo>
                  <a:lnTo>
                    <a:pt x="40" y="8593"/>
                  </a:lnTo>
                  <a:lnTo>
                    <a:pt x="79" y="8963"/>
                  </a:lnTo>
                  <a:lnTo>
                    <a:pt x="157" y="9334"/>
                  </a:lnTo>
                  <a:lnTo>
                    <a:pt x="254" y="9665"/>
                  </a:lnTo>
                  <a:lnTo>
                    <a:pt x="371" y="9977"/>
                  </a:lnTo>
                  <a:lnTo>
                    <a:pt x="508" y="10308"/>
                  </a:lnTo>
                  <a:lnTo>
                    <a:pt x="683" y="10600"/>
                  </a:lnTo>
                  <a:lnTo>
                    <a:pt x="858" y="10873"/>
                  </a:lnTo>
                  <a:lnTo>
                    <a:pt x="1073" y="11126"/>
                  </a:lnTo>
                  <a:lnTo>
                    <a:pt x="1326" y="11379"/>
                  </a:lnTo>
                  <a:lnTo>
                    <a:pt x="1579" y="11574"/>
                  </a:lnTo>
                  <a:lnTo>
                    <a:pt x="1657" y="11613"/>
                  </a:lnTo>
                  <a:lnTo>
                    <a:pt x="1677" y="11633"/>
                  </a:lnTo>
                  <a:lnTo>
                    <a:pt x="1716" y="11711"/>
                  </a:lnTo>
                  <a:lnTo>
                    <a:pt x="1735" y="11750"/>
                  </a:lnTo>
                  <a:lnTo>
                    <a:pt x="1774" y="11769"/>
                  </a:lnTo>
                  <a:lnTo>
                    <a:pt x="2105" y="11905"/>
                  </a:lnTo>
                  <a:lnTo>
                    <a:pt x="2436" y="12022"/>
                  </a:lnTo>
                  <a:lnTo>
                    <a:pt x="2748" y="12120"/>
                  </a:lnTo>
                  <a:lnTo>
                    <a:pt x="3079" y="12198"/>
                  </a:lnTo>
                  <a:lnTo>
                    <a:pt x="3391" y="12256"/>
                  </a:lnTo>
                  <a:lnTo>
                    <a:pt x="3722" y="12315"/>
                  </a:lnTo>
                  <a:lnTo>
                    <a:pt x="4034" y="12334"/>
                  </a:lnTo>
                  <a:lnTo>
                    <a:pt x="4658" y="12334"/>
                  </a:lnTo>
                  <a:lnTo>
                    <a:pt x="4969" y="12315"/>
                  </a:lnTo>
                  <a:lnTo>
                    <a:pt x="5437" y="12237"/>
                  </a:lnTo>
                  <a:lnTo>
                    <a:pt x="5905" y="12139"/>
                  </a:lnTo>
                  <a:lnTo>
                    <a:pt x="6353" y="12003"/>
                  </a:lnTo>
                  <a:lnTo>
                    <a:pt x="6801" y="11847"/>
                  </a:lnTo>
                  <a:lnTo>
                    <a:pt x="7210" y="11633"/>
                  </a:lnTo>
                  <a:lnTo>
                    <a:pt x="7619" y="11418"/>
                  </a:lnTo>
                  <a:lnTo>
                    <a:pt x="8028" y="11165"/>
                  </a:lnTo>
                  <a:lnTo>
                    <a:pt x="8399" y="10873"/>
                  </a:lnTo>
                  <a:lnTo>
                    <a:pt x="8749" y="10561"/>
                  </a:lnTo>
                  <a:lnTo>
                    <a:pt x="9080" y="10230"/>
                  </a:lnTo>
                  <a:lnTo>
                    <a:pt x="9412" y="9879"/>
                  </a:lnTo>
                  <a:lnTo>
                    <a:pt x="9704" y="9489"/>
                  </a:lnTo>
                  <a:lnTo>
                    <a:pt x="9957" y="9100"/>
                  </a:lnTo>
                  <a:lnTo>
                    <a:pt x="10211" y="8671"/>
                  </a:lnTo>
                  <a:lnTo>
                    <a:pt x="10405" y="8223"/>
                  </a:lnTo>
                  <a:lnTo>
                    <a:pt x="10600" y="7775"/>
                  </a:lnTo>
                  <a:lnTo>
                    <a:pt x="10737" y="7288"/>
                  </a:lnTo>
                  <a:lnTo>
                    <a:pt x="10854" y="6801"/>
                  </a:lnTo>
                  <a:lnTo>
                    <a:pt x="10931" y="6314"/>
                  </a:lnTo>
                  <a:lnTo>
                    <a:pt x="10970" y="5846"/>
                  </a:lnTo>
                  <a:lnTo>
                    <a:pt x="10970" y="5339"/>
                  </a:lnTo>
                  <a:lnTo>
                    <a:pt x="10931" y="4833"/>
                  </a:lnTo>
                  <a:lnTo>
                    <a:pt x="10854" y="4346"/>
                  </a:lnTo>
                  <a:lnTo>
                    <a:pt x="10737" y="3859"/>
                  </a:lnTo>
                  <a:lnTo>
                    <a:pt x="10561" y="3352"/>
                  </a:lnTo>
                  <a:lnTo>
                    <a:pt x="10386" y="2865"/>
                  </a:lnTo>
                  <a:lnTo>
                    <a:pt x="10152" y="2417"/>
                  </a:lnTo>
                  <a:lnTo>
                    <a:pt x="9899" y="2008"/>
                  </a:lnTo>
                  <a:lnTo>
                    <a:pt x="9743" y="1793"/>
                  </a:lnTo>
                  <a:lnTo>
                    <a:pt x="9587" y="1579"/>
                  </a:lnTo>
                  <a:lnTo>
                    <a:pt x="9412" y="1384"/>
                  </a:lnTo>
                  <a:lnTo>
                    <a:pt x="9256" y="1209"/>
                  </a:lnTo>
                  <a:lnTo>
                    <a:pt x="9080" y="1053"/>
                  </a:lnTo>
                  <a:lnTo>
                    <a:pt x="8886" y="897"/>
                  </a:lnTo>
                  <a:lnTo>
                    <a:pt x="8691" y="741"/>
                  </a:lnTo>
                  <a:lnTo>
                    <a:pt x="8515" y="624"/>
                  </a:lnTo>
                  <a:lnTo>
                    <a:pt x="8262" y="488"/>
                  </a:lnTo>
                  <a:lnTo>
                    <a:pt x="8009" y="351"/>
                  </a:lnTo>
                  <a:lnTo>
                    <a:pt x="7736" y="254"/>
                  </a:lnTo>
                  <a:lnTo>
                    <a:pt x="7463" y="176"/>
                  </a:lnTo>
                  <a:lnTo>
                    <a:pt x="7191" y="98"/>
                  </a:lnTo>
                  <a:lnTo>
                    <a:pt x="6918" y="40"/>
                  </a:lnTo>
                  <a:lnTo>
                    <a:pt x="6626" y="20"/>
                  </a:lnTo>
                  <a:lnTo>
                    <a:pt x="6333" y="1"/>
                  </a:lnTo>
                  <a:close/>
                </a:path>
              </a:pathLst>
            </a:custGeom>
            <a:solidFill>
              <a:srgbClr val="FFBE98"/>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160" name="Google Shape;2160;p41"/>
            <p:cNvSpPr/>
            <p:nvPr/>
          </p:nvSpPr>
          <p:spPr>
            <a:xfrm>
              <a:off x="2104875" y="701825"/>
              <a:ext cx="274275" cy="308375"/>
            </a:xfrm>
            <a:custGeom>
              <a:avLst/>
              <a:gdLst/>
              <a:ahLst/>
              <a:cxnLst/>
              <a:rect l="l" t="t" r="r" b="b"/>
              <a:pathLst>
                <a:path w="10971" h="12335" fill="none" extrusionOk="0">
                  <a:moveTo>
                    <a:pt x="6255" y="1"/>
                  </a:moveTo>
                  <a:lnTo>
                    <a:pt x="6333" y="1"/>
                  </a:lnTo>
                  <a:lnTo>
                    <a:pt x="6333" y="1"/>
                  </a:lnTo>
                  <a:lnTo>
                    <a:pt x="6626" y="20"/>
                  </a:lnTo>
                  <a:lnTo>
                    <a:pt x="6918" y="40"/>
                  </a:lnTo>
                  <a:lnTo>
                    <a:pt x="7191" y="98"/>
                  </a:lnTo>
                  <a:lnTo>
                    <a:pt x="7463" y="176"/>
                  </a:lnTo>
                  <a:lnTo>
                    <a:pt x="7736" y="254"/>
                  </a:lnTo>
                  <a:lnTo>
                    <a:pt x="8009" y="351"/>
                  </a:lnTo>
                  <a:lnTo>
                    <a:pt x="8262" y="488"/>
                  </a:lnTo>
                  <a:lnTo>
                    <a:pt x="8515" y="624"/>
                  </a:lnTo>
                  <a:lnTo>
                    <a:pt x="8515" y="624"/>
                  </a:lnTo>
                  <a:lnTo>
                    <a:pt x="8691" y="741"/>
                  </a:lnTo>
                  <a:lnTo>
                    <a:pt x="8886" y="897"/>
                  </a:lnTo>
                  <a:lnTo>
                    <a:pt x="9080" y="1053"/>
                  </a:lnTo>
                  <a:lnTo>
                    <a:pt x="9256" y="1209"/>
                  </a:lnTo>
                  <a:lnTo>
                    <a:pt x="9412" y="1384"/>
                  </a:lnTo>
                  <a:lnTo>
                    <a:pt x="9587" y="1579"/>
                  </a:lnTo>
                  <a:lnTo>
                    <a:pt x="9743" y="1793"/>
                  </a:lnTo>
                  <a:lnTo>
                    <a:pt x="9899" y="2008"/>
                  </a:lnTo>
                  <a:lnTo>
                    <a:pt x="9899" y="2008"/>
                  </a:lnTo>
                  <a:lnTo>
                    <a:pt x="10152" y="2417"/>
                  </a:lnTo>
                  <a:lnTo>
                    <a:pt x="10386" y="2865"/>
                  </a:lnTo>
                  <a:lnTo>
                    <a:pt x="10561" y="3352"/>
                  </a:lnTo>
                  <a:lnTo>
                    <a:pt x="10737" y="3859"/>
                  </a:lnTo>
                  <a:lnTo>
                    <a:pt x="10737" y="3859"/>
                  </a:lnTo>
                  <a:lnTo>
                    <a:pt x="10854" y="4346"/>
                  </a:lnTo>
                  <a:lnTo>
                    <a:pt x="10931" y="4833"/>
                  </a:lnTo>
                  <a:lnTo>
                    <a:pt x="10970" y="5339"/>
                  </a:lnTo>
                  <a:lnTo>
                    <a:pt x="10970" y="5846"/>
                  </a:lnTo>
                  <a:lnTo>
                    <a:pt x="10970" y="5846"/>
                  </a:lnTo>
                  <a:lnTo>
                    <a:pt x="10931" y="6314"/>
                  </a:lnTo>
                  <a:lnTo>
                    <a:pt x="10854" y="6801"/>
                  </a:lnTo>
                  <a:lnTo>
                    <a:pt x="10737" y="7288"/>
                  </a:lnTo>
                  <a:lnTo>
                    <a:pt x="10600" y="7775"/>
                  </a:lnTo>
                  <a:lnTo>
                    <a:pt x="10600" y="7775"/>
                  </a:lnTo>
                  <a:lnTo>
                    <a:pt x="10405" y="8223"/>
                  </a:lnTo>
                  <a:lnTo>
                    <a:pt x="10211" y="8671"/>
                  </a:lnTo>
                  <a:lnTo>
                    <a:pt x="9957" y="9100"/>
                  </a:lnTo>
                  <a:lnTo>
                    <a:pt x="9704" y="9489"/>
                  </a:lnTo>
                  <a:lnTo>
                    <a:pt x="9704" y="9489"/>
                  </a:lnTo>
                  <a:lnTo>
                    <a:pt x="9412" y="9879"/>
                  </a:lnTo>
                  <a:lnTo>
                    <a:pt x="9080" y="10230"/>
                  </a:lnTo>
                  <a:lnTo>
                    <a:pt x="8749" y="10561"/>
                  </a:lnTo>
                  <a:lnTo>
                    <a:pt x="8399" y="10873"/>
                  </a:lnTo>
                  <a:lnTo>
                    <a:pt x="8028" y="11165"/>
                  </a:lnTo>
                  <a:lnTo>
                    <a:pt x="7619" y="11418"/>
                  </a:lnTo>
                  <a:lnTo>
                    <a:pt x="7210" y="11633"/>
                  </a:lnTo>
                  <a:lnTo>
                    <a:pt x="6801" y="11847"/>
                  </a:lnTo>
                  <a:lnTo>
                    <a:pt x="6801" y="11847"/>
                  </a:lnTo>
                  <a:lnTo>
                    <a:pt x="6353" y="12003"/>
                  </a:lnTo>
                  <a:lnTo>
                    <a:pt x="5905" y="12139"/>
                  </a:lnTo>
                  <a:lnTo>
                    <a:pt x="5437" y="12237"/>
                  </a:lnTo>
                  <a:lnTo>
                    <a:pt x="4969" y="12315"/>
                  </a:lnTo>
                  <a:lnTo>
                    <a:pt x="4969" y="12315"/>
                  </a:lnTo>
                  <a:lnTo>
                    <a:pt x="4658" y="12334"/>
                  </a:lnTo>
                  <a:lnTo>
                    <a:pt x="4365" y="12334"/>
                  </a:lnTo>
                  <a:lnTo>
                    <a:pt x="4365" y="12334"/>
                  </a:lnTo>
                  <a:lnTo>
                    <a:pt x="4034" y="12334"/>
                  </a:lnTo>
                  <a:lnTo>
                    <a:pt x="3722" y="12315"/>
                  </a:lnTo>
                  <a:lnTo>
                    <a:pt x="3391" y="12256"/>
                  </a:lnTo>
                  <a:lnTo>
                    <a:pt x="3079" y="12198"/>
                  </a:lnTo>
                  <a:lnTo>
                    <a:pt x="3079" y="12198"/>
                  </a:lnTo>
                  <a:lnTo>
                    <a:pt x="2748" y="12120"/>
                  </a:lnTo>
                  <a:lnTo>
                    <a:pt x="2436" y="12022"/>
                  </a:lnTo>
                  <a:lnTo>
                    <a:pt x="2105" y="11905"/>
                  </a:lnTo>
                  <a:lnTo>
                    <a:pt x="1774" y="11769"/>
                  </a:lnTo>
                  <a:lnTo>
                    <a:pt x="1774" y="11769"/>
                  </a:lnTo>
                  <a:lnTo>
                    <a:pt x="1735" y="11750"/>
                  </a:lnTo>
                  <a:lnTo>
                    <a:pt x="1716" y="11711"/>
                  </a:lnTo>
                  <a:lnTo>
                    <a:pt x="1677" y="11633"/>
                  </a:lnTo>
                  <a:lnTo>
                    <a:pt x="1657" y="11613"/>
                  </a:lnTo>
                  <a:lnTo>
                    <a:pt x="1579" y="11574"/>
                  </a:lnTo>
                  <a:lnTo>
                    <a:pt x="1579" y="11574"/>
                  </a:lnTo>
                  <a:lnTo>
                    <a:pt x="1326" y="11379"/>
                  </a:lnTo>
                  <a:lnTo>
                    <a:pt x="1073" y="11126"/>
                  </a:lnTo>
                  <a:lnTo>
                    <a:pt x="1073" y="11126"/>
                  </a:lnTo>
                  <a:lnTo>
                    <a:pt x="858" y="10873"/>
                  </a:lnTo>
                  <a:lnTo>
                    <a:pt x="683" y="10600"/>
                  </a:lnTo>
                  <a:lnTo>
                    <a:pt x="508" y="10308"/>
                  </a:lnTo>
                  <a:lnTo>
                    <a:pt x="371" y="9977"/>
                  </a:lnTo>
                  <a:lnTo>
                    <a:pt x="371" y="9977"/>
                  </a:lnTo>
                  <a:lnTo>
                    <a:pt x="254" y="9665"/>
                  </a:lnTo>
                  <a:lnTo>
                    <a:pt x="157" y="9334"/>
                  </a:lnTo>
                  <a:lnTo>
                    <a:pt x="79" y="8963"/>
                  </a:lnTo>
                  <a:lnTo>
                    <a:pt x="40" y="8593"/>
                  </a:lnTo>
                  <a:lnTo>
                    <a:pt x="40" y="8593"/>
                  </a:lnTo>
                  <a:lnTo>
                    <a:pt x="1" y="8223"/>
                  </a:lnTo>
                  <a:lnTo>
                    <a:pt x="1" y="7853"/>
                  </a:lnTo>
                  <a:lnTo>
                    <a:pt x="20" y="7463"/>
                  </a:lnTo>
                  <a:lnTo>
                    <a:pt x="40" y="7054"/>
                  </a:lnTo>
                  <a:lnTo>
                    <a:pt x="40" y="7054"/>
                  </a:lnTo>
                  <a:lnTo>
                    <a:pt x="79" y="6664"/>
                  </a:lnTo>
                  <a:lnTo>
                    <a:pt x="157" y="6275"/>
                  </a:lnTo>
                  <a:lnTo>
                    <a:pt x="215" y="5904"/>
                  </a:lnTo>
                  <a:lnTo>
                    <a:pt x="313" y="5515"/>
                  </a:lnTo>
                  <a:lnTo>
                    <a:pt x="430" y="5125"/>
                  </a:lnTo>
                  <a:lnTo>
                    <a:pt x="547" y="4735"/>
                  </a:lnTo>
                  <a:lnTo>
                    <a:pt x="683" y="4346"/>
                  </a:lnTo>
                  <a:lnTo>
                    <a:pt x="839" y="3956"/>
                  </a:lnTo>
                  <a:lnTo>
                    <a:pt x="839" y="3956"/>
                  </a:lnTo>
                  <a:lnTo>
                    <a:pt x="995" y="3605"/>
                  </a:lnTo>
                  <a:lnTo>
                    <a:pt x="1151" y="3255"/>
                  </a:lnTo>
                  <a:lnTo>
                    <a:pt x="1326" y="2923"/>
                  </a:lnTo>
                  <a:lnTo>
                    <a:pt x="1501" y="2612"/>
                  </a:lnTo>
                  <a:lnTo>
                    <a:pt x="1501" y="2612"/>
                  </a:lnTo>
                  <a:lnTo>
                    <a:pt x="1774" y="2183"/>
                  </a:lnTo>
                  <a:lnTo>
                    <a:pt x="2047" y="1813"/>
                  </a:lnTo>
                  <a:lnTo>
                    <a:pt x="2047" y="1813"/>
                  </a:lnTo>
                  <a:lnTo>
                    <a:pt x="2008" y="1735"/>
                  </a:lnTo>
                  <a:lnTo>
                    <a:pt x="1988" y="1657"/>
                  </a:lnTo>
                  <a:lnTo>
                    <a:pt x="1988" y="1657"/>
                  </a:lnTo>
                  <a:lnTo>
                    <a:pt x="2008" y="1579"/>
                  </a:lnTo>
                  <a:lnTo>
                    <a:pt x="2027" y="1540"/>
                  </a:lnTo>
                  <a:lnTo>
                    <a:pt x="2066" y="1520"/>
                  </a:lnTo>
                  <a:lnTo>
                    <a:pt x="2066" y="1520"/>
                  </a:lnTo>
                  <a:lnTo>
                    <a:pt x="2378" y="1287"/>
                  </a:lnTo>
                  <a:lnTo>
                    <a:pt x="2768" y="1053"/>
                  </a:lnTo>
                  <a:lnTo>
                    <a:pt x="2768" y="1053"/>
                  </a:lnTo>
                  <a:lnTo>
                    <a:pt x="3079" y="819"/>
                  </a:lnTo>
                  <a:lnTo>
                    <a:pt x="3079" y="819"/>
                  </a:lnTo>
                  <a:lnTo>
                    <a:pt x="3157" y="780"/>
                  </a:lnTo>
                  <a:lnTo>
                    <a:pt x="3216" y="780"/>
                  </a:lnTo>
                  <a:lnTo>
                    <a:pt x="3216" y="780"/>
                  </a:lnTo>
                  <a:lnTo>
                    <a:pt x="3274" y="780"/>
                  </a:lnTo>
                  <a:lnTo>
                    <a:pt x="3274" y="780"/>
                  </a:lnTo>
                  <a:lnTo>
                    <a:pt x="3664" y="585"/>
                  </a:lnTo>
                  <a:lnTo>
                    <a:pt x="4073" y="429"/>
                  </a:lnTo>
                  <a:lnTo>
                    <a:pt x="4073" y="429"/>
                  </a:lnTo>
                  <a:lnTo>
                    <a:pt x="4346" y="332"/>
                  </a:lnTo>
                  <a:lnTo>
                    <a:pt x="4619" y="235"/>
                  </a:lnTo>
                  <a:lnTo>
                    <a:pt x="4891" y="176"/>
                  </a:lnTo>
                  <a:lnTo>
                    <a:pt x="5164" y="118"/>
                  </a:lnTo>
                  <a:lnTo>
                    <a:pt x="5437" y="59"/>
                  </a:lnTo>
                  <a:lnTo>
                    <a:pt x="5710" y="20"/>
                  </a:lnTo>
                  <a:lnTo>
                    <a:pt x="5983" y="1"/>
                  </a:lnTo>
                  <a:lnTo>
                    <a:pt x="6255" y="1"/>
                  </a:lnTo>
                </a:path>
              </a:pathLst>
            </a:custGeom>
            <a:no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161" name="Google Shape;2161;p41"/>
            <p:cNvSpPr/>
            <p:nvPr/>
          </p:nvSpPr>
          <p:spPr>
            <a:xfrm>
              <a:off x="2120475" y="765150"/>
              <a:ext cx="173425" cy="195350"/>
            </a:xfrm>
            <a:custGeom>
              <a:avLst/>
              <a:gdLst/>
              <a:ahLst/>
              <a:cxnLst/>
              <a:rect l="l" t="t" r="r" b="b"/>
              <a:pathLst>
                <a:path w="6937" h="7814" extrusionOk="0">
                  <a:moveTo>
                    <a:pt x="3956" y="1"/>
                  </a:moveTo>
                  <a:lnTo>
                    <a:pt x="3605" y="20"/>
                  </a:lnTo>
                  <a:lnTo>
                    <a:pt x="3274" y="79"/>
                  </a:lnTo>
                  <a:lnTo>
                    <a:pt x="2923" y="157"/>
                  </a:lnTo>
                  <a:lnTo>
                    <a:pt x="2572" y="273"/>
                  </a:lnTo>
                  <a:lnTo>
                    <a:pt x="2319" y="371"/>
                  </a:lnTo>
                  <a:lnTo>
                    <a:pt x="2066" y="488"/>
                  </a:lnTo>
                  <a:lnTo>
                    <a:pt x="1988" y="488"/>
                  </a:lnTo>
                  <a:lnTo>
                    <a:pt x="1949" y="507"/>
                  </a:lnTo>
                  <a:lnTo>
                    <a:pt x="1754" y="663"/>
                  </a:lnTo>
                  <a:lnTo>
                    <a:pt x="1501" y="819"/>
                  </a:lnTo>
                  <a:lnTo>
                    <a:pt x="1306" y="955"/>
                  </a:lnTo>
                  <a:lnTo>
                    <a:pt x="1267" y="1014"/>
                  </a:lnTo>
                  <a:lnTo>
                    <a:pt x="1247" y="1053"/>
                  </a:lnTo>
                  <a:lnTo>
                    <a:pt x="1267" y="1111"/>
                  </a:lnTo>
                  <a:lnTo>
                    <a:pt x="1286" y="1150"/>
                  </a:lnTo>
                  <a:lnTo>
                    <a:pt x="1111" y="1384"/>
                  </a:lnTo>
                  <a:lnTo>
                    <a:pt x="955" y="1657"/>
                  </a:lnTo>
                  <a:lnTo>
                    <a:pt x="721" y="2066"/>
                  </a:lnTo>
                  <a:lnTo>
                    <a:pt x="527" y="2495"/>
                  </a:lnTo>
                  <a:lnTo>
                    <a:pt x="332" y="3001"/>
                  </a:lnTo>
                  <a:lnTo>
                    <a:pt x="195" y="3488"/>
                  </a:lnTo>
                  <a:lnTo>
                    <a:pt x="78" y="3975"/>
                  </a:lnTo>
                  <a:lnTo>
                    <a:pt x="20" y="4462"/>
                  </a:lnTo>
                  <a:lnTo>
                    <a:pt x="0" y="4969"/>
                  </a:lnTo>
                  <a:lnTo>
                    <a:pt x="0" y="5203"/>
                  </a:lnTo>
                  <a:lnTo>
                    <a:pt x="20" y="5437"/>
                  </a:lnTo>
                  <a:lnTo>
                    <a:pt x="39" y="5670"/>
                  </a:lnTo>
                  <a:lnTo>
                    <a:pt x="98" y="5904"/>
                  </a:lnTo>
                  <a:lnTo>
                    <a:pt x="156" y="6119"/>
                  </a:lnTo>
                  <a:lnTo>
                    <a:pt x="215" y="6313"/>
                  </a:lnTo>
                  <a:lnTo>
                    <a:pt x="312" y="6528"/>
                  </a:lnTo>
                  <a:lnTo>
                    <a:pt x="410" y="6723"/>
                  </a:lnTo>
                  <a:lnTo>
                    <a:pt x="546" y="6898"/>
                  </a:lnTo>
                  <a:lnTo>
                    <a:pt x="663" y="7054"/>
                  </a:lnTo>
                  <a:lnTo>
                    <a:pt x="838" y="7210"/>
                  </a:lnTo>
                  <a:lnTo>
                    <a:pt x="994" y="7327"/>
                  </a:lnTo>
                  <a:lnTo>
                    <a:pt x="1053" y="7366"/>
                  </a:lnTo>
                  <a:lnTo>
                    <a:pt x="1072" y="7424"/>
                  </a:lnTo>
                  <a:lnTo>
                    <a:pt x="1111" y="7463"/>
                  </a:lnTo>
                  <a:lnTo>
                    <a:pt x="1540" y="7619"/>
                  </a:lnTo>
                  <a:lnTo>
                    <a:pt x="1735" y="7677"/>
                  </a:lnTo>
                  <a:lnTo>
                    <a:pt x="1929" y="7736"/>
                  </a:lnTo>
                  <a:lnTo>
                    <a:pt x="2339" y="7794"/>
                  </a:lnTo>
                  <a:lnTo>
                    <a:pt x="2748" y="7814"/>
                  </a:lnTo>
                  <a:lnTo>
                    <a:pt x="3137" y="7794"/>
                  </a:lnTo>
                  <a:lnTo>
                    <a:pt x="3430" y="7755"/>
                  </a:lnTo>
                  <a:lnTo>
                    <a:pt x="3722" y="7697"/>
                  </a:lnTo>
                  <a:lnTo>
                    <a:pt x="4014" y="7599"/>
                  </a:lnTo>
                  <a:lnTo>
                    <a:pt x="4287" y="7502"/>
                  </a:lnTo>
                  <a:lnTo>
                    <a:pt x="4560" y="7366"/>
                  </a:lnTo>
                  <a:lnTo>
                    <a:pt x="4832" y="7229"/>
                  </a:lnTo>
                  <a:lnTo>
                    <a:pt x="5066" y="7073"/>
                  </a:lnTo>
                  <a:lnTo>
                    <a:pt x="5320" y="6898"/>
                  </a:lnTo>
                  <a:lnTo>
                    <a:pt x="5534" y="6703"/>
                  </a:lnTo>
                  <a:lnTo>
                    <a:pt x="5748" y="6489"/>
                  </a:lnTo>
                  <a:lnTo>
                    <a:pt x="5943" y="6255"/>
                  </a:lnTo>
                  <a:lnTo>
                    <a:pt x="6138" y="6021"/>
                  </a:lnTo>
                  <a:lnTo>
                    <a:pt x="6313" y="5748"/>
                  </a:lnTo>
                  <a:lnTo>
                    <a:pt x="6450" y="5495"/>
                  </a:lnTo>
                  <a:lnTo>
                    <a:pt x="6586" y="5203"/>
                  </a:lnTo>
                  <a:lnTo>
                    <a:pt x="6703" y="4930"/>
                  </a:lnTo>
                  <a:lnTo>
                    <a:pt x="6800" y="4618"/>
                  </a:lnTo>
                  <a:lnTo>
                    <a:pt x="6878" y="4307"/>
                  </a:lnTo>
                  <a:lnTo>
                    <a:pt x="6917" y="3995"/>
                  </a:lnTo>
                  <a:lnTo>
                    <a:pt x="6937" y="3703"/>
                  </a:lnTo>
                  <a:lnTo>
                    <a:pt x="6937" y="3391"/>
                  </a:lnTo>
                  <a:lnTo>
                    <a:pt x="6917" y="3060"/>
                  </a:lnTo>
                  <a:lnTo>
                    <a:pt x="6859" y="2748"/>
                  </a:lnTo>
                  <a:lnTo>
                    <a:pt x="6781" y="2436"/>
                  </a:lnTo>
                  <a:lnTo>
                    <a:pt x="6683" y="2124"/>
                  </a:lnTo>
                  <a:lnTo>
                    <a:pt x="6567" y="1813"/>
                  </a:lnTo>
                  <a:lnTo>
                    <a:pt x="6430" y="1540"/>
                  </a:lnTo>
                  <a:lnTo>
                    <a:pt x="6274" y="1267"/>
                  </a:lnTo>
                  <a:lnTo>
                    <a:pt x="6060" y="1014"/>
                  </a:lnTo>
                  <a:lnTo>
                    <a:pt x="5846" y="761"/>
                  </a:lnTo>
                  <a:lnTo>
                    <a:pt x="5612" y="566"/>
                  </a:lnTo>
                  <a:lnTo>
                    <a:pt x="5378" y="390"/>
                  </a:lnTo>
                  <a:lnTo>
                    <a:pt x="5222" y="312"/>
                  </a:lnTo>
                  <a:lnTo>
                    <a:pt x="5066" y="234"/>
                  </a:lnTo>
                  <a:lnTo>
                    <a:pt x="4891" y="157"/>
                  </a:lnTo>
                  <a:lnTo>
                    <a:pt x="4716" y="98"/>
                  </a:lnTo>
                  <a:lnTo>
                    <a:pt x="4540" y="59"/>
                  </a:lnTo>
                  <a:lnTo>
                    <a:pt x="4365" y="40"/>
                  </a:lnTo>
                  <a:lnTo>
                    <a:pt x="4189" y="1"/>
                  </a:lnTo>
                  <a:close/>
                </a:path>
              </a:pathLst>
            </a:custGeom>
            <a:solidFill>
              <a:schemeClr val="lt2"/>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162" name="Google Shape;2162;p41"/>
            <p:cNvSpPr/>
            <p:nvPr/>
          </p:nvSpPr>
          <p:spPr>
            <a:xfrm>
              <a:off x="2120475" y="765150"/>
              <a:ext cx="173425" cy="195350"/>
            </a:xfrm>
            <a:custGeom>
              <a:avLst/>
              <a:gdLst/>
              <a:ahLst/>
              <a:cxnLst/>
              <a:rect l="l" t="t" r="r" b="b"/>
              <a:pathLst>
                <a:path w="6937" h="7814" fill="none" extrusionOk="0">
                  <a:moveTo>
                    <a:pt x="3956" y="1"/>
                  </a:moveTo>
                  <a:lnTo>
                    <a:pt x="3995" y="1"/>
                  </a:lnTo>
                  <a:lnTo>
                    <a:pt x="3995" y="1"/>
                  </a:lnTo>
                  <a:lnTo>
                    <a:pt x="4189" y="1"/>
                  </a:lnTo>
                  <a:lnTo>
                    <a:pt x="4365" y="40"/>
                  </a:lnTo>
                  <a:lnTo>
                    <a:pt x="4540" y="59"/>
                  </a:lnTo>
                  <a:lnTo>
                    <a:pt x="4716" y="98"/>
                  </a:lnTo>
                  <a:lnTo>
                    <a:pt x="4891" y="157"/>
                  </a:lnTo>
                  <a:lnTo>
                    <a:pt x="5066" y="234"/>
                  </a:lnTo>
                  <a:lnTo>
                    <a:pt x="5222" y="312"/>
                  </a:lnTo>
                  <a:lnTo>
                    <a:pt x="5378" y="390"/>
                  </a:lnTo>
                  <a:lnTo>
                    <a:pt x="5378" y="390"/>
                  </a:lnTo>
                  <a:lnTo>
                    <a:pt x="5612" y="566"/>
                  </a:lnTo>
                  <a:lnTo>
                    <a:pt x="5846" y="761"/>
                  </a:lnTo>
                  <a:lnTo>
                    <a:pt x="6060" y="1014"/>
                  </a:lnTo>
                  <a:lnTo>
                    <a:pt x="6274" y="1267"/>
                  </a:lnTo>
                  <a:lnTo>
                    <a:pt x="6274" y="1267"/>
                  </a:lnTo>
                  <a:lnTo>
                    <a:pt x="6430" y="1540"/>
                  </a:lnTo>
                  <a:lnTo>
                    <a:pt x="6567" y="1813"/>
                  </a:lnTo>
                  <a:lnTo>
                    <a:pt x="6683" y="2124"/>
                  </a:lnTo>
                  <a:lnTo>
                    <a:pt x="6781" y="2436"/>
                  </a:lnTo>
                  <a:lnTo>
                    <a:pt x="6781" y="2436"/>
                  </a:lnTo>
                  <a:lnTo>
                    <a:pt x="6859" y="2748"/>
                  </a:lnTo>
                  <a:lnTo>
                    <a:pt x="6917" y="3060"/>
                  </a:lnTo>
                  <a:lnTo>
                    <a:pt x="6937" y="3391"/>
                  </a:lnTo>
                  <a:lnTo>
                    <a:pt x="6937" y="3703"/>
                  </a:lnTo>
                  <a:lnTo>
                    <a:pt x="6937" y="3703"/>
                  </a:lnTo>
                  <a:lnTo>
                    <a:pt x="6917" y="3995"/>
                  </a:lnTo>
                  <a:lnTo>
                    <a:pt x="6878" y="4307"/>
                  </a:lnTo>
                  <a:lnTo>
                    <a:pt x="6800" y="4618"/>
                  </a:lnTo>
                  <a:lnTo>
                    <a:pt x="6703" y="4930"/>
                  </a:lnTo>
                  <a:lnTo>
                    <a:pt x="6703" y="4930"/>
                  </a:lnTo>
                  <a:lnTo>
                    <a:pt x="6586" y="5203"/>
                  </a:lnTo>
                  <a:lnTo>
                    <a:pt x="6450" y="5495"/>
                  </a:lnTo>
                  <a:lnTo>
                    <a:pt x="6313" y="5748"/>
                  </a:lnTo>
                  <a:lnTo>
                    <a:pt x="6138" y="6021"/>
                  </a:lnTo>
                  <a:lnTo>
                    <a:pt x="6138" y="6021"/>
                  </a:lnTo>
                  <a:lnTo>
                    <a:pt x="5943" y="6255"/>
                  </a:lnTo>
                  <a:lnTo>
                    <a:pt x="5748" y="6489"/>
                  </a:lnTo>
                  <a:lnTo>
                    <a:pt x="5534" y="6703"/>
                  </a:lnTo>
                  <a:lnTo>
                    <a:pt x="5320" y="6898"/>
                  </a:lnTo>
                  <a:lnTo>
                    <a:pt x="5066" y="7073"/>
                  </a:lnTo>
                  <a:lnTo>
                    <a:pt x="4832" y="7229"/>
                  </a:lnTo>
                  <a:lnTo>
                    <a:pt x="4560" y="7366"/>
                  </a:lnTo>
                  <a:lnTo>
                    <a:pt x="4287" y="7502"/>
                  </a:lnTo>
                  <a:lnTo>
                    <a:pt x="4287" y="7502"/>
                  </a:lnTo>
                  <a:lnTo>
                    <a:pt x="4014" y="7599"/>
                  </a:lnTo>
                  <a:lnTo>
                    <a:pt x="3722" y="7697"/>
                  </a:lnTo>
                  <a:lnTo>
                    <a:pt x="3430" y="7755"/>
                  </a:lnTo>
                  <a:lnTo>
                    <a:pt x="3137" y="7794"/>
                  </a:lnTo>
                  <a:lnTo>
                    <a:pt x="3137" y="7794"/>
                  </a:lnTo>
                  <a:lnTo>
                    <a:pt x="2748" y="7814"/>
                  </a:lnTo>
                  <a:lnTo>
                    <a:pt x="2748" y="7814"/>
                  </a:lnTo>
                  <a:lnTo>
                    <a:pt x="2339" y="7794"/>
                  </a:lnTo>
                  <a:lnTo>
                    <a:pt x="1929" y="7736"/>
                  </a:lnTo>
                  <a:lnTo>
                    <a:pt x="1929" y="7736"/>
                  </a:lnTo>
                  <a:lnTo>
                    <a:pt x="1735" y="7677"/>
                  </a:lnTo>
                  <a:lnTo>
                    <a:pt x="1540" y="7619"/>
                  </a:lnTo>
                  <a:lnTo>
                    <a:pt x="1111" y="7463"/>
                  </a:lnTo>
                  <a:lnTo>
                    <a:pt x="1111" y="7463"/>
                  </a:lnTo>
                  <a:lnTo>
                    <a:pt x="1072" y="7424"/>
                  </a:lnTo>
                  <a:lnTo>
                    <a:pt x="1053" y="7366"/>
                  </a:lnTo>
                  <a:lnTo>
                    <a:pt x="994" y="7327"/>
                  </a:lnTo>
                  <a:lnTo>
                    <a:pt x="994" y="7327"/>
                  </a:lnTo>
                  <a:lnTo>
                    <a:pt x="838" y="7210"/>
                  </a:lnTo>
                  <a:lnTo>
                    <a:pt x="663" y="7054"/>
                  </a:lnTo>
                  <a:lnTo>
                    <a:pt x="663" y="7054"/>
                  </a:lnTo>
                  <a:lnTo>
                    <a:pt x="546" y="6898"/>
                  </a:lnTo>
                  <a:lnTo>
                    <a:pt x="410" y="6723"/>
                  </a:lnTo>
                  <a:lnTo>
                    <a:pt x="312" y="6528"/>
                  </a:lnTo>
                  <a:lnTo>
                    <a:pt x="215" y="6313"/>
                  </a:lnTo>
                  <a:lnTo>
                    <a:pt x="215" y="6313"/>
                  </a:lnTo>
                  <a:lnTo>
                    <a:pt x="156" y="6119"/>
                  </a:lnTo>
                  <a:lnTo>
                    <a:pt x="98" y="5904"/>
                  </a:lnTo>
                  <a:lnTo>
                    <a:pt x="39" y="5670"/>
                  </a:lnTo>
                  <a:lnTo>
                    <a:pt x="20" y="5437"/>
                  </a:lnTo>
                  <a:lnTo>
                    <a:pt x="20" y="5437"/>
                  </a:lnTo>
                  <a:lnTo>
                    <a:pt x="0" y="5203"/>
                  </a:lnTo>
                  <a:lnTo>
                    <a:pt x="0" y="4969"/>
                  </a:lnTo>
                  <a:lnTo>
                    <a:pt x="20" y="4462"/>
                  </a:lnTo>
                  <a:lnTo>
                    <a:pt x="20" y="4462"/>
                  </a:lnTo>
                  <a:lnTo>
                    <a:pt x="78" y="3975"/>
                  </a:lnTo>
                  <a:lnTo>
                    <a:pt x="195" y="3488"/>
                  </a:lnTo>
                  <a:lnTo>
                    <a:pt x="332" y="3001"/>
                  </a:lnTo>
                  <a:lnTo>
                    <a:pt x="527" y="2495"/>
                  </a:lnTo>
                  <a:lnTo>
                    <a:pt x="527" y="2495"/>
                  </a:lnTo>
                  <a:lnTo>
                    <a:pt x="721" y="2066"/>
                  </a:lnTo>
                  <a:lnTo>
                    <a:pt x="955" y="1657"/>
                  </a:lnTo>
                  <a:lnTo>
                    <a:pt x="955" y="1657"/>
                  </a:lnTo>
                  <a:lnTo>
                    <a:pt x="1111" y="1384"/>
                  </a:lnTo>
                  <a:lnTo>
                    <a:pt x="1286" y="1150"/>
                  </a:lnTo>
                  <a:lnTo>
                    <a:pt x="1286" y="1150"/>
                  </a:lnTo>
                  <a:lnTo>
                    <a:pt x="1267" y="1111"/>
                  </a:lnTo>
                  <a:lnTo>
                    <a:pt x="1247" y="1053"/>
                  </a:lnTo>
                  <a:lnTo>
                    <a:pt x="1247" y="1053"/>
                  </a:lnTo>
                  <a:lnTo>
                    <a:pt x="1267" y="1014"/>
                  </a:lnTo>
                  <a:lnTo>
                    <a:pt x="1306" y="955"/>
                  </a:lnTo>
                  <a:lnTo>
                    <a:pt x="1306" y="955"/>
                  </a:lnTo>
                  <a:lnTo>
                    <a:pt x="1501" y="819"/>
                  </a:lnTo>
                  <a:lnTo>
                    <a:pt x="1754" y="663"/>
                  </a:lnTo>
                  <a:lnTo>
                    <a:pt x="1754" y="663"/>
                  </a:lnTo>
                  <a:lnTo>
                    <a:pt x="1949" y="507"/>
                  </a:lnTo>
                  <a:lnTo>
                    <a:pt x="1949" y="507"/>
                  </a:lnTo>
                  <a:lnTo>
                    <a:pt x="1988" y="488"/>
                  </a:lnTo>
                  <a:lnTo>
                    <a:pt x="2027" y="488"/>
                  </a:lnTo>
                  <a:lnTo>
                    <a:pt x="2027" y="488"/>
                  </a:lnTo>
                  <a:lnTo>
                    <a:pt x="2066" y="488"/>
                  </a:lnTo>
                  <a:lnTo>
                    <a:pt x="2066" y="488"/>
                  </a:lnTo>
                  <a:lnTo>
                    <a:pt x="2319" y="371"/>
                  </a:lnTo>
                  <a:lnTo>
                    <a:pt x="2572" y="273"/>
                  </a:lnTo>
                  <a:lnTo>
                    <a:pt x="2572" y="273"/>
                  </a:lnTo>
                  <a:lnTo>
                    <a:pt x="2923" y="157"/>
                  </a:lnTo>
                  <a:lnTo>
                    <a:pt x="3274" y="79"/>
                  </a:lnTo>
                  <a:lnTo>
                    <a:pt x="3605" y="20"/>
                  </a:lnTo>
                  <a:lnTo>
                    <a:pt x="3956" y="1"/>
                  </a:lnTo>
                </a:path>
              </a:pathLst>
            </a:custGeom>
            <a:no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163" name="Google Shape;2163;p41"/>
            <p:cNvSpPr/>
            <p:nvPr/>
          </p:nvSpPr>
          <p:spPr>
            <a:xfrm>
              <a:off x="1340625" y="238125"/>
              <a:ext cx="848075" cy="923075"/>
            </a:xfrm>
            <a:custGeom>
              <a:avLst/>
              <a:gdLst/>
              <a:ahLst/>
              <a:cxnLst/>
              <a:rect l="l" t="t" r="r" b="b"/>
              <a:pathLst>
                <a:path w="33923" h="36923" extrusionOk="0">
                  <a:moveTo>
                    <a:pt x="17965" y="0"/>
                  </a:moveTo>
                  <a:lnTo>
                    <a:pt x="17692" y="19"/>
                  </a:lnTo>
                  <a:lnTo>
                    <a:pt x="17536" y="58"/>
                  </a:lnTo>
                  <a:lnTo>
                    <a:pt x="17400" y="97"/>
                  </a:lnTo>
                  <a:lnTo>
                    <a:pt x="17244" y="156"/>
                  </a:lnTo>
                  <a:lnTo>
                    <a:pt x="17108" y="234"/>
                  </a:lnTo>
                  <a:lnTo>
                    <a:pt x="16991" y="331"/>
                  </a:lnTo>
                  <a:lnTo>
                    <a:pt x="16874" y="429"/>
                  </a:lnTo>
                  <a:lnTo>
                    <a:pt x="16776" y="546"/>
                  </a:lnTo>
                  <a:lnTo>
                    <a:pt x="16659" y="682"/>
                  </a:lnTo>
                  <a:lnTo>
                    <a:pt x="16562" y="838"/>
                  </a:lnTo>
                  <a:lnTo>
                    <a:pt x="16484" y="994"/>
                  </a:lnTo>
                  <a:lnTo>
                    <a:pt x="16367" y="1286"/>
                  </a:lnTo>
                  <a:lnTo>
                    <a:pt x="16270" y="1598"/>
                  </a:lnTo>
                  <a:lnTo>
                    <a:pt x="16192" y="1968"/>
                  </a:lnTo>
                  <a:lnTo>
                    <a:pt x="16153" y="2299"/>
                  </a:lnTo>
                  <a:lnTo>
                    <a:pt x="16114" y="2650"/>
                  </a:lnTo>
                  <a:lnTo>
                    <a:pt x="16114" y="3020"/>
                  </a:lnTo>
                  <a:lnTo>
                    <a:pt x="16114" y="3390"/>
                  </a:lnTo>
                  <a:lnTo>
                    <a:pt x="16133" y="3488"/>
                  </a:lnTo>
                  <a:lnTo>
                    <a:pt x="16133" y="3585"/>
                  </a:lnTo>
                  <a:lnTo>
                    <a:pt x="15919" y="3273"/>
                  </a:lnTo>
                  <a:lnTo>
                    <a:pt x="15685" y="3001"/>
                  </a:lnTo>
                  <a:lnTo>
                    <a:pt x="15432" y="2728"/>
                  </a:lnTo>
                  <a:lnTo>
                    <a:pt x="15140" y="2455"/>
                  </a:lnTo>
                  <a:lnTo>
                    <a:pt x="14964" y="2319"/>
                  </a:lnTo>
                  <a:lnTo>
                    <a:pt x="14789" y="2202"/>
                  </a:lnTo>
                  <a:lnTo>
                    <a:pt x="14633" y="2124"/>
                  </a:lnTo>
                  <a:lnTo>
                    <a:pt x="14477" y="2065"/>
                  </a:lnTo>
                  <a:lnTo>
                    <a:pt x="14321" y="2026"/>
                  </a:lnTo>
                  <a:lnTo>
                    <a:pt x="14165" y="2007"/>
                  </a:lnTo>
                  <a:lnTo>
                    <a:pt x="13990" y="2007"/>
                  </a:lnTo>
                  <a:lnTo>
                    <a:pt x="13854" y="2026"/>
                  </a:lnTo>
                  <a:lnTo>
                    <a:pt x="13698" y="2104"/>
                  </a:lnTo>
                  <a:lnTo>
                    <a:pt x="13542" y="2202"/>
                  </a:lnTo>
                  <a:lnTo>
                    <a:pt x="13406" y="2338"/>
                  </a:lnTo>
                  <a:lnTo>
                    <a:pt x="13269" y="2474"/>
                  </a:lnTo>
                  <a:lnTo>
                    <a:pt x="13172" y="2650"/>
                  </a:lnTo>
                  <a:lnTo>
                    <a:pt x="13074" y="2864"/>
                  </a:lnTo>
                  <a:lnTo>
                    <a:pt x="13016" y="3020"/>
                  </a:lnTo>
                  <a:lnTo>
                    <a:pt x="12977" y="3195"/>
                  </a:lnTo>
                  <a:lnTo>
                    <a:pt x="12977" y="3390"/>
                  </a:lnTo>
                  <a:lnTo>
                    <a:pt x="12977" y="3585"/>
                  </a:lnTo>
                  <a:lnTo>
                    <a:pt x="13035" y="3838"/>
                  </a:lnTo>
                  <a:lnTo>
                    <a:pt x="13113" y="4111"/>
                  </a:lnTo>
                  <a:lnTo>
                    <a:pt x="13230" y="4384"/>
                  </a:lnTo>
                  <a:lnTo>
                    <a:pt x="13406" y="4657"/>
                  </a:lnTo>
                  <a:lnTo>
                    <a:pt x="13542" y="4890"/>
                  </a:lnTo>
                  <a:lnTo>
                    <a:pt x="13717" y="5124"/>
                  </a:lnTo>
                  <a:lnTo>
                    <a:pt x="13912" y="5358"/>
                  </a:lnTo>
                  <a:lnTo>
                    <a:pt x="14146" y="5592"/>
                  </a:lnTo>
                  <a:lnTo>
                    <a:pt x="13386" y="5709"/>
                  </a:lnTo>
                  <a:lnTo>
                    <a:pt x="12626" y="5865"/>
                  </a:lnTo>
                  <a:lnTo>
                    <a:pt x="11905" y="6060"/>
                  </a:lnTo>
                  <a:lnTo>
                    <a:pt x="11184" y="6274"/>
                  </a:lnTo>
                  <a:lnTo>
                    <a:pt x="10483" y="6508"/>
                  </a:lnTo>
                  <a:lnTo>
                    <a:pt x="9801" y="6761"/>
                  </a:lnTo>
                  <a:lnTo>
                    <a:pt x="9119" y="7053"/>
                  </a:lnTo>
                  <a:lnTo>
                    <a:pt x="8476" y="7365"/>
                  </a:lnTo>
                  <a:lnTo>
                    <a:pt x="7853" y="7696"/>
                  </a:lnTo>
                  <a:lnTo>
                    <a:pt x="7229" y="8047"/>
                  </a:lnTo>
                  <a:lnTo>
                    <a:pt x="6645" y="8437"/>
                  </a:lnTo>
                  <a:lnTo>
                    <a:pt x="6060" y="8826"/>
                  </a:lnTo>
                  <a:lnTo>
                    <a:pt x="5515" y="9255"/>
                  </a:lnTo>
                  <a:lnTo>
                    <a:pt x="4989" y="9703"/>
                  </a:lnTo>
                  <a:lnTo>
                    <a:pt x="4482" y="10151"/>
                  </a:lnTo>
                  <a:lnTo>
                    <a:pt x="3995" y="10638"/>
                  </a:lnTo>
                  <a:lnTo>
                    <a:pt x="3527" y="11145"/>
                  </a:lnTo>
                  <a:lnTo>
                    <a:pt x="3099" y="11651"/>
                  </a:lnTo>
                  <a:lnTo>
                    <a:pt x="2689" y="12177"/>
                  </a:lnTo>
                  <a:lnTo>
                    <a:pt x="2319" y="12723"/>
                  </a:lnTo>
                  <a:lnTo>
                    <a:pt x="1949" y="13288"/>
                  </a:lnTo>
                  <a:lnTo>
                    <a:pt x="1618" y="13873"/>
                  </a:lnTo>
                  <a:lnTo>
                    <a:pt x="1326" y="14457"/>
                  </a:lnTo>
                  <a:lnTo>
                    <a:pt x="1053" y="15061"/>
                  </a:lnTo>
                  <a:lnTo>
                    <a:pt x="819" y="15685"/>
                  </a:lnTo>
                  <a:lnTo>
                    <a:pt x="605" y="16308"/>
                  </a:lnTo>
                  <a:lnTo>
                    <a:pt x="410" y="16951"/>
                  </a:lnTo>
                  <a:lnTo>
                    <a:pt x="273" y="17594"/>
                  </a:lnTo>
                  <a:lnTo>
                    <a:pt x="157" y="18256"/>
                  </a:lnTo>
                  <a:lnTo>
                    <a:pt x="59" y="18919"/>
                  </a:lnTo>
                  <a:lnTo>
                    <a:pt x="20" y="19581"/>
                  </a:lnTo>
                  <a:lnTo>
                    <a:pt x="1" y="20263"/>
                  </a:lnTo>
                  <a:lnTo>
                    <a:pt x="1" y="20711"/>
                  </a:lnTo>
                  <a:lnTo>
                    <a:pt x="20" y="21160"/>
                  </a:lnTo>
                  <a:lnTo>
                    <a:pt x="59" y="21608"/>
                  </a:lnTo>
                  <a:lnTo>
                    <a:pt x="118" y="22056"/>
                  </a:lnTo>
                  <a:lnTo>
                    <a:pt x="176" y="22484"/>
                  </a:lnTo>
                  <a:lnTo>
                    <a:pt x="254" y="22933"/>
                  </a:lnTo>
                  <a:lnTo>
                    <a:pt x="351" y="23361"/>
                  </a:lnTo>
                  <a:lnTo>
                    <a:pt x="468" y="23790"/>
                  </a:lnTo>
                  <a:lnTo>
                    <a:pt x="585" y="24219"/>
                  </a:lnTo>
                  <a:lnTo>
                    <a:pt x="741" y="24628"/>
                  </a:lnTo>
                  <a:lnTo>
                    <a:pt x="897" y="25056"/>
                  </a:lnTo>
                  <a:lnTo>
                    <a:pt x="1053" y="25466"/>
                  </a:lnTo>
                  <a:lnTo>
                    <a:pt x="1248" y="25875"/>
                  </a:lnTo>
                  <a:lnTo>
                    <a:pt x="1442" y="26284"/>
                  </a:lnTo>
                  <a:lnTo>
                    <a:pt x="1657" y="26693"/>
                  </a:lnTo>
                  <a:lnTo>
                    <a:pt x="1871" y="27102"/>
                  </a:lnTo>
                  <a:lnTo>
                    <a:pt x="1540" y="27433"/>
                  </a:lnTo>
                  <a:lnTo>
                    <a:pt x="1248" y="27784"/>
                  </a:lnTo>
                  <a:lnTo>
                    <a:pt x="994" y="28115"/>
                  </a:lnTo>
                  <a:lnTo>
                    <a:pt x="799" y="28486"/>
                  </a:lnTo>
                  <a:lnTo>
                    <a:pt x="644" y="28836"/>
                  </a:lnTo>
                  <a:lnTo>
                    <a:pt x="527" y="29206"/>
                  </a:lnTo>
                  <a:lnTo>
                    <a:pt x="449" y="29557"/>
                  </a:lnTo>
                  <a:lnTo>
                    <a:pt x="429" y="29927"/>
                  </a:lnTo>
                  <a:lnTo>
                    <a:pt x="449" y="30298"/>
                  </a:lnTo>
                  <a:lnTo>
                    <a:pt x="527" y="30648"/>
                  </a:lnTo>
                  <a:lnTo>
                    <a:pt x="624" y="30999"/>
                  </a:lnTo>
                  <a:lnTo>
                    <a:pt x="780" y="31350"/>
                  </a:lnTo>
                  <a:lnTo>
                    <a:pt x="955" y="31681"/>
                  </a:lnTo>
                  <a:lnTo>
                    <a:pt x="1189" y="32012"/>
                  </a:lnTo>
                  <a:lnTo>
                    <a:pt x="1442" y="32324"/>
                  </a:lnTo>
                  <a:lnTo>
                    <a:pt x="1754" y="32655"/>
                  </a:lnTo>
                  <a:lnTo>
                    <a:pt x="2085" y="32967"/>
                  </a:lnTo>
                  <a:lnTo>
                    <a:pt x="2456" y="33259"/>
                  </a:lnTo>
                  <a:lnTo>
                    <a:pt x="2845" y="33551"/>
                  </a:lnTo>
                  <a:lnTo>
                    <a:pt x="3293" y="33844"/>
                  </a:lnTo>
                  <a:lnTo>
                    <a:pt x="3761" y="34116"/>
                  </a:lnTo>
                  <a:lnTo>
                    <a:pt x="4248" y="34370"/>
                  </a:lnTo>
                  <a:lnTo>
                    <a:pt x="4774" y="34623"/>
                  </a:lnTo>
                  <a:lnTo>
                    <a:pt x="5320" y="34876"/>
                  </a:lnTo>
                  <a:lnTo>
                    <a:pt x="5904" y="35091"/>
                  </a:lnTo>
                  <a:lnTo>
                    <a:pt x="6508" y="35324"/>
                  </a:lnTo>
                  <a:lnTo>
                    <a:pt x="7151" y="35519"/>
                  </a:lnTo>
                  <a:lnTo>
                    <a:pt x="7794" y="35714"/>
                  </a:lnTo>
                  <a:lnTo>
                    <a:pt x="8476" y="35909"/>
                  </a:lnTo>
                  <a:lnTo>
                    <a:pt x="9178" y="36065"/>
                  </a:lnTo>
                  <a:lnTo>
                    <a:pt x="9898" y="36221"/>
                  </a:lnTo>
                  <a:lnTo>
                    <a:pt x="10639" y="36357"/>
                  </a:lnTo>
                  <a:lnTo>
                    <a:pt x="11399" y="36493"/>
                  </a:lnTo>
                  <a:lnTo>
                    <a:pt x="12159" y="36591"/>
                  </a:lnTo>
                  <a:lnTo>
                    <a:pt x="12957" y="36688"/>
                  </a:lnTo>
                  <a:lnTo>
                    <a:pt x="13756" y="36766"/>
                  </a:lnTo>
                  <a:lnTo>
                    <a:pt x="14575" y="36825"/>
                  </a:lnTo>
                  <a:lnTo>
                    <a:pt x="15412" y="36883"/>
                  </a:lnTo>
                  <a:lnTo>
                    <a:pt x="16270" y="36903"/>
                  </a:lnTo>
                  <a:lnTo>
                    <a:pt x="17127" y="36922"/>
                  </a:lnTo>
                  <a:lnTo>
                    <a:pt x="17984" y="36903"/>
                  </a:lnTo>
                  <a:lnTo>
                    <a:pt x="18822" y="36883"/>
                  </a:lnTo>
                  <a:lnTo>
                    <a:pt x="19660" y="36825"/>
                  </a:lnTo>
                  <a:lnTo>
                    <a:pt x="20478" y="36766"/>
                  </a:lnTo>
                  <a:lnTo>
                    <a:pt x="21297" y="36688"/>
                  </a:lnTo>
                  <a:lnTo>
                    <a:pt x="22076" y="36591"/>
                  </a:lnTo>
                  <a:lnTo>
                    <a:pt x="22855" y="36493"/>
                  </a:lnTo>
                  <a:lnTo>
                    <a:pt x="23615" y="36357"/>
                  </a:lnTo>
                  <a:lnTo>
                    <a:pt x="24356" y="36221"/>
                  </a:lnTo>
                  <a:lnTo>
                    <a:pt x="25076" y="36065"/>
                  </a:lnTo>
                  <a:lnTo>
                    <a:pt x="25778" y="35909"/>
                  </a:lnTo>
                  <a:lnTo>
                    <a:pt x="26440" y="35714"/>
                  </a:lnTo>
                  <a:lnTo>
                    <a:pt x="27103" y="35519"/>
                  </a:lnTo>
                  <a:lnTo>
                    <a:pt x="27726" y="35324"/>
                  </a:lnTo>
                  <a:lnTo>
                    <a:pt x="28330" y="35091"/>
                  </a:lnTo>
                  <a:lnTo>
                    <a:pt x="28915" y="34876"/>
                  </a:lnTo>
                  <a:lnTo>
                    <a:pt x="29460" y="34623"/>
                  </a:lnTo>
                  <a:lnTo>
                    <a:pt x="29986" y="34370"/>
                  </a:lnTo>
                  <a:lnTo>
                    <a:pt x="30493" y="34116"/>
                  </a:lnTo>
                  <a:lnTo>
                    <a:pt x="30961" y="33844"/>
                  </a:lnTo>
                  <a:lnTo>
                    <a:pt x="31389" y="33551"/>
                  </a:lnTo>
                  <a:lnTo>
                    <a:pt x="31798" y="33259"/>
                  </a:lnTo>
                  <a:lnTo>
                    <a:pt x="32169" y="32967"/>
                  </a:lnTo>
                  <a:lnTo>
                    <a:pt x="32500" y="32655"/>
                  </a:lnTo>
                  <a:lnTo>
                    <a:pt x="32792" y="32324"/>
                  </a:lnTo>
                  <a:lnTo>
                    <a:pt x="33065" y="32012"/>
                  </a:lnTo>
                  <a:lnTo>
                    <a:pt x="33279" y="31681"/>
                  </a:lnTo>
                  <a:lnTo>
                    <a:pt x="33474" y="31350"/>
                  </a:lnTo>
                  <a:lnTo>
                    <a:pt x="33610" y="30999"/>
                  </a:lnTo>
                  <a:lnTo>
                    <a:pt x="33727" y="30648"/>
                  </a:lnTo>
                  <a:lnTo>
                    <a:pt x="33786" y="30298"/>
                  </a:lnTo>
                  <a:lnTo>
                    <a:pt x="33805" y="29927"/>
                  </a:lnTo>
                  <a:lnTo>
                    <a:pt x="33805" y="29733"/>
                  </a:lnTo>
                  <a:lnTo>
                    <a:pt x="33786" y="29538"/>
                  </a:lnTo>
                  <a:lnTo>
                    <a:pt x="33747" y="29343"/>
                  </a:lnTo>
                  <a:lnTo>
                    <a:pt x="33708" y="29148"/>
                  </a:lnTo>
                  <a:lnTo>
                    <a:pt x="33649" y="28953"/>
                  </a:lnTo>
                  <a:lnTo>
                    <a:pt x="33571" y="28758"/>
                  </a:lnTo>
                  <a:lnTo>
                    <a:pt x="33494" y="28563"/>
                  </a:lnTo>
                  <a:lnTo>
                    <a:pt x="33396" y="28369"/>
                  </a:lnTo>
                  <a:lnTo>
                    <a:pt x="33279" y="28193"/>
                  </a:lnTo>
                  <a:lnTo>
                    <a:pt x="33162" y="27998"/>
                  </a:lnTo>
                  <a:lnTo>
                    <a:pt x="32870" y="27628"/>
                  </a:lnTo>
                  <a:lnTo>
                    <a:pt x="32539" y="27258"/>
                  </a:lnTo>
                  <a:lnTo>
                    <a:pt x="32149" y="26888"/>
                  </a:lnTo>
                  <a:lnTo>
                    <a:pt x="32363" y="26498"/>
                  </a:lnTo>
                  <a:lnTo>
                    <a:pt x="32558" y="26109"/>
                  </a:lnTo>
                  <a:lnTo>
                    <a:pt x="32753" y="25719"/>
                  </a:lnTo>
                  <a:lnTo>
                    <a:pt x="32929" y="25310"/>
                  </a:lnTo>
                  <a:lnTo>
                    <a:pt x="33084" y="24920"/>
                  </a:lnTo>
                  <a:lnTo>
                    <a:pt x="33221" y="24511"/>
                  </a:lnTo>
                  <a:lnTo>
                    <a:pt x="33357" y="24102"/>
                  </a:lnTo>
                  <a:lnTo>
                    <a:pt x="33474" y="23673"/>
                  </a:lnTo>
                  <a:lnTo>
                    <a:pt x="33571" y="23264"/>
                  </a:lnTo>
                  <a:lnTo>
                    <a:pt x="33669" y="22855"/>
                  </a:lnTo>
                  <a:lnTo>
                    <a:pt x="33747" y="22426"/>
                  </a:lnTo>
                  <a:lnTo>
                    <a:pt x="33805" y="21997"/>
                  </a:lnTo>
                  <a:lnTo>
                    <a:pt x="33864" y="21569"/>
                  </a:lnTo>
                  <a:lnTo>
                    <a:pt x="33883" y="21140"/>
                  </a:lnTo>
                  <a:lnTo>
                    <a:pt x="33922" y="20711"/>
                  </a:lnTo>
                  <a:lnTo>
                    <a:pt x="33922" y="20263"/>
                  </a:lnTo>
                  <a:lnTo>
                    <a:pt x="33903" y="19620"/>
                  </a:lnTo>
                  <a:lnTo>
                    <a:pt x="33864" y="18977"/>
                  </a:lnTo>
                  <a:lnTo>
                    <a:pt x="33786" y="18334"/>
                  </a:lnTo>
                  <a:lnTo>
                    <a:pt x="33669" y="17711"/>
                  </a:lnTo>
                  <a:lnTo>
                    <a:pt x="33533" y="17087"/>
                  </a:lnTo>
                  <a:lnTo>
                    <a:pt x="33377" y="16464"/>
                  </a:lnTo>
                  <a:lnTo>
                    <a:pt x="33182" y="15860"/>
                  </a:lnTo>
                  <a:lnTo>
                    <a:pt x="32948" y="15275"/>
                  </a:lnTo>
                  <a:lnTo>
                    <a:pt x="32714" y="14691"/>
                  </a:lnTo>
                  <a:lnTo>
                    <a:pt x="32422" y="14126"/>
                  </a:lnTo>
                  <a:lnTo>
                    <a:pt x="32130" y="13561"/>
                  </a:lnTo>
                  <a:lnTo>
                    <a:pt x="31798" y="13015"/>
                  </a:lnTo>
                  <a:lnTo>
                    <a:pt x="31448" y="12489"/>
                  </a:lnTo>
                  <a:lnTo>
                    <a:pt x="31078" y="11963"/>
                  </a:lnTo>
                  <a:lnTo>
                    <a:pt x="30668" y="11476"/>
                  </a:lnTo>
                  <a:lnTo>
                    <a:pt x="30240" y="10989"/>
                  </a:lnTo>
                  <a:lnTo>
                    <a:pt x="29792" y="10502"/>
                  </a:lnTo>
                  <a:lnTo>
                    <a:pt x="29324" y="10054"/>
                  </a:lnTo>
                  <a:lnTo>
                    <a:pt x="28837" y="9606"/>
                  </a:lnTo>
                  <a:lnTo>
                    <a:pt x="28330" y="9196"/>
                  </a:lnTo>
                  <a:lnTo>
                    <a:pt x="27804" y="8787"/>
                  </a:lnTo>
                  <a:lnTo>
                    <a:pt x="27239" y="8417"/>
                  </a:lnTo>
                  <a:lnTo>
                    <a:pt x="26674" y="8047"/>
                  </a:lnTo>
                  <a:lnTo>
                    <a:pt x="26090" y="7696"/>
                  </a:lnTo>
                  <a:lnTo>
                    <a:pt x="25486" y="7384"/>
                  </a:lnTo>
                  <a:lnTo>
                    <a:pt x="24862" y="7073"/>
                  </a:lnTo>
                  <a:lnTo>
                    <a:pt x="24219" y="6800"/>
                  </a:lnTo>
                  <a:lnTo>
                    <a:pt x="23557" y="6547"/>
                  </a:lnTo>
                  <a:lnTo>
                    <a:pt x="22875" y="6313"/>
                  </a:lnTo>
                  <a:lnTo>
                    <a:pt x="22193" y="6098"/>
                  </a:lnTo>
                  <a:lnTo>
                    <a:pt x="21472" y="5923"/>
                  </a:lnTo>
                  <a:lnTo>
                    <a:pt x="20771" y="5767"/>
                  </a:lnTo>
                  <a:lnTo>
                    <a:pt x="20926" y="5572"/>
                  </a:lnTo>
                  <a:lnTo>
                    <a:pt x="21082" y="5397"/>
                  </a:lnTo>
                  <a:lnTo>
                    <a:pt x="21355" y="5046"/>
                  </a:lnTo>
                  <a:lnTo>
                    <a:pt x="21569" y="4696"/>
                  </a:lnTo>
                  <a:lnTo>
                    <a:pt x="21647" y="4501"/>
                  </a:lnTo>
                  <a:lnTo>
                    <a:pt x="21725" y="4325"/>
                  </a:lnTo>
                  <a:lnTo>
                    <a:pt x="21784" y="4131"/>
                  </a:lnTo>
                  <a:lnTo>
                    <a:pt x="21823" y="3936"/>
                  </a:lnTo>
                  <a:lnTo>
                    <a:pt x="21823" y="3780"/>
                  </a:lnTo>
                  <a:lnTo>
                    <a:pt x="21823" y="3624"/>
                  </a:lnTo>
                  <a:lnTo>
                    <a:pt x="21784" y="3429"/>
                  </a:lnTo>
                  <a:lnTo>
                    <a:pt x="21706" y="3234"/>
                  </a:lnTo>
                  <a:lnTo>
                    <a:pt x="21608" y="3059"/>
                  </a:lnTo>
                  <a:lnTo>
                    <a:pt x="21511" y="2923"/>
                  </a:lnTo>
                  <a:lnTo>
                    <a:pt x="21336" y="2747"/>
                  </a:lnTo>
                  <a:lnTo>
                    <a:pt x="21141" y="2611"/>
                  </a:lnTo>
                  <a:lnTo>
                    <a:pt x="20946" y="2533"/>
                  </a:lnTo>
                  <a:lnTo>
                    <a:pt x="20751" y="2474"/>
                  </a:lnTo>
                  <a:lnTo>
                    <a:pt x="20576" y="2455"/>
                  </a:lnTo>
                  <a:lnTo>
                    <a:pt x="20459" y="2474"/>
                  </a:lnTo>
                  <a:lnTo>
                    <a:pt x="20322" y="2494"/>
                  </a:lnTo>
                  <a:lnTo>
                    <a:pt x="20186" y="2513"/>
                  </a:lnTo>
                  <a:lnTo>
                    <a:pt x="20050" y="2572"/>
                  </a:lnTo>
                  <a:lnTo>
                    <a:pt x="19874" y="2650"/>
                  </a:lnTo>
                  <a:lnTo>
                    <a:pt x="19718" y="2728"/>
                  </a:lnTo>
                  <a:lnTo>
                    <a:pt x="19446" y="2942"/>
                  </a:lnTo>
                  <a:lnTo>
                    <a:pt x="19153" y="3195"/>
                  </a:lnTo>
                  <a:lnTo>
                    <a:pt x="19251" y="2806"/>
                  </a:lnTo>
                  <a:lnTo>
                    <a:pt x="19309" y="2416"/>
                  </a:lnTo>
                  <a:lnTo>
                    <a:pt x="19348" y="2065"/>
                  </a:lnTo>
                  <a:lnTo>
                    <a:pt x="19368" y="1715"/>
                  </a:lnTo>
                  <a:lnTo>
                    <a:pt x="19348" y="1344"/>
                  </a:lnTo>
                  <a:lnTo>
                    <a:pt x="19329" y="1169"/>
                  </a:lnTo>
                  <a:lnTo>
                    <a:pt x="19290" y="1013"/>
                  </a:lnTo>
                  <a:lnTo>
                    <a:pt x="19251" y="877"/>
                  </a:lnTo>
                  <a:lnTo>
                    <a:pt x="19173" y="701"/>
                  </a:lnTo>
                  <a:lnTo>
                    <a:pt x="19095" y="565"/>
                  </a:lnTo>
                  <a:lnTo>
                    <a:pt x="18998" y="429"/>
                  </a:lnTo>
                  <a:lnTo>
                    <a:pt x="18881" y="312"/>
                  </a:lnTo>
                  <a:lnTo>
                    <a:pt x="18764" y="214"/>
                  </a:lnTo>
                  <a:lnTo>
                    <a:pt x="18608" y="136"/>
                  </a:lnTo>
                  <a:lnTo>
                    <a:pt x="18452" y="78"/>
                  </a:lnTo>
                  <a:lnTo>
                    <a:pt x="18277" y="19"/>
                  </a:lnTo>
                  <a:lnTo>
                    <a:pt x="18101" y="0"/>
                  </a:lnTo>
                  <a:close/>
                </a:path>
              </a:pathLst>
            </a:custGeom>
            <a:solidFill>
              <a:schemeClr val="accent6"/>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164" name="Google Shape;2164;p41"/>
            <p:cNvSpPr/>
            <p:nvPr/>
          </p:nvSpPr>
          <p:spPr>
            <a:xfrm>
              <a:off x="1340150" y="238125"/>
              <a:ext cx="464700" cy="813950"/>
            </a:xfrm>
            <a:custGeom>
              <a:avLst/>
              <a:gdLst/>
              <a:ahLst/>
              <a:cxnLst/>
              <a:rect l="l" t="t" r="r" b="b"/>
              <a:pathLst>
                <a:path w="18588" h="32558" extrusionOk="0">
                  <a:moveTo>
                    <a:pt x="17984" y="0"/>
                  </a:moveTo>
                  <a:lnTo>
                    <a:pt x="17711" y="19"/>
                  </a:lnTo>
                  <a:lnTo>
                    <a:pt x="17555" y="39"/>
                  </a:lnTo>
                  <a:lnTo>
                    <a:pt x="17419" y="97"/>
                  </a:lnTo>
                  <a:lnTo>
                    <a:pt x="17263" y="156"/>
                  </a:lnTo>
                  <a:lnTo>
                    <a:pt x="17127" y="234"/>
                  </a:lnTo>
                  <a:lnTo>
                    <a:pt x="17010" y="331"/>
                  </a:lnTo>
                  <a:lnTo>
                    <a:pt x="16893" y="429"/>
                  </a:lnTo>
                  <a:lnTo>
                    <a:pt x="16776" y="546"/>
                  </a:lnTo>
                  <a:lnTo>
                    <a:pt x="16678" y="682"/>
                  </a:lnTo>
                  <a:lnTo>
                    <a:pt x="16581" y="838"/>
                  </a:lnTo>
                  <a:lnTo>
                    <a:pt x="16503" y="994"/>
                  </a:lnTo>
                  <a:lnTo>
                    <a:pt x="16386" y="1266"/>
                  </a:lnTo>
                  <a:lnTo>
                    <a:pt x="16289" y="1598"/>
                  </a:lnTo>
                  <a:lnTo>
                    <a:pt x="16211" y="1968"/>
                  </a:lnTo>
                  <a:lnTo>
                    <a:pt x="16152" y="2299"/>
                  </a:lnTo>
                  <a:lnTo>
                    <a:pt x="16133" y="2650"/>
                  </a:lnTo>
                  <a:lnTo>
                    <a:pt x="16133" y="3020"/>
                  </a:lnTo>
                  <a:lnTo>
                    <a:pt x="16133" y="3390"/>
                  </a:lnTo>
                  <a:lnTo>
                    <a:pt x="16133" y="3488"/>
                  </a:lnTo>
                  <a:lnTo>
                    <a:pt x="16133" y="3585"/>
                  </a:lnTo>
                  <a:lnTo>
                    <a:pt x="16035" y="3410"/>
                  </a:lnTo>
                  <a:lnTo>
                    <a:pt x="15938" y="3273"/>
                  </a:lnTo>
                  <a:lnTo>
                    <a:pt x="15704" y="3001"/>
                  </a:lnTo>
                  <a:lnTo>
                    <a:pt x="15451" y="2708"/>
                  </a:lnTo>
                  <a:lnTo>
                    <a:pt x="15159" y="2435"/>
                  </a:lnTo>
                  <a:lnTo>
                    <a:pt x="14983" y="2319"/>
                  </a:lnTo>
                  <a:lnTo>
                    <a:pt x="14808" y="2202"/>
                  </a:lnTo>
                  <a:lnTo>
                    <a:pt x="14652" y="2124"/>
                  </a:lnTo>
                  <a:lnTo>
                    <a:pt x="14496" y="2065"/>
                  </a:lnTo>
                  <a:lnTo>
                    <a:pt x="14340" y="2007"/>
                  </a:lnTo>
                  <a:lnTo>
                    <a:pt x="14184" y="1987"/>
                  </a:lnTo>
                  <a:lnTo>
                    <a:pt x="14126" y="1987"/>
                  </a:lnTo>
                  <a:lnTo>
                    <a:pt x="14009" y="2007"/>
                  </a:lnTo>
                  <a:lnTo>
                    <a:pt x="13873" y="2026"/>
                  </a:lnTo>
                  <a:lnTo>
                    <a:pt x="13717" y="2104"/>
                  </a:lnTo>
                  <a:lnTo>
                    <a:pt x="13542" y="2202"/>
                  </a:lnTo>
                  <a:lnTo>
                    <a:pt x="13405" y="2319"/>
                  </a:lnTo>
                  <a:lnTo>
                    <a:pt x="13288" y="2474"/>
                  </a:lnTo>
                  <a:lnTo>
                    <a:pt x="13191" y="2650"/>
                  </a:lnTo>
                  <a:lnTo>
                    <a:pt x="13093" y="2845"/>
                  </a:lnTo>
                  <a:lnTo>
                    <a:pt x="13035" y="3020"/>
                  </a:lnTo>
                  <a:lnTo>
                    <a:pt x="12996" y="3195"/>
                  </a:lnTo>
                  <a:lnTo>
                    <a:pt x="12976" y="3390"/>
                  </a:lnTo>
                  <a:lnTo>
                    <a:pt x="12996" y="3585"/>
                  </a:lnTo>
                  <a:lnTo>
                    <a:pt x="13035" y="3838"/>
                  </a:lnTo>
                  <a:lnTo>
                    <a:pt x="13132" y="4111"/>
                  </a:lnTo>
                  <a:lnTo>
                    <a:pt x="13249" y="4384"/>
                  </a:lnTo>
                  <a:lnTo>
                    <a:pt x="13405" y="4676"/>
                  </a:lnTo>
                  <a:lnTo>
                    <a:pt x="13561" y="4890"/>
                  </a:lnTo>
                  <a:lnTo>
                    <a:pt x="13736" y="5124"/>
                  </a:lnTo>
                  <a:lnTo>
                    <a:pt x="13931" y="5358"/>
                  </a:lnTo>
                  <a:lnTo>
                    <a:pt x="14165" y="5592"/>
                  </a:lnTo>
                  <a:lnTo>
                    <a:pt x="13405" y="5728"/>
                  </a:lnTo>
                  <a:lnTo>
                    <a:pt x="12645" y="5884"/>
                  </a:lnTo>
                  <a:lnTo>
                    <a:pt x="11924" y="6060"/>
                  </a:lnTo>
                  <a:lnTo>
                    <a:pt x="11203" y="6274"/>
                  </a:lnTo>
                  <a:lnTo>
                    <a:pt x="10502" y="6508"/>
                  </a:lnTo>
                  <a:lnTo>
                    <a:pt x="9801" y="6761"/>
                  </a:lnTo>
                  <a:lnTo>
                    <a:pt x="9138" y="7053"/>
                  </a:lnTo>
                  <a:lnTo>
                    <a:pt x="8495" y="7365"/>
                  </a:lnTo>
                  <a:lnTo>
                    <a:pt x="7852" y="7696"/>
                  </a:lnTo>
                  <a:lnTo>
                    <a:pt x="7248" y="8047"/>
                  </a:lnTo>
                  <a:lnTo>
                    <a:pt x="6644" y="8437"/>
                  </a:lnTo>
                  <a:lnTo>
                    <a:pt x="6079" y="8826"/>
                  </a:lnTo>
                  <a:lnTo>
                    <a:pt x="5534" y="9255"/>
                  </a:lnTo>
                  <a:lnTo>
                    <a:pt x="4988" y="9703"/>
                  </a:lnTo>
                  <a:lnTo>
                    <a:pt x="4481" y="10151"/>
                  </a:lnTo>
                  <a:lnTo>
                    <a:pt x="4014" y="10638"/>
                  </a:lnTo>
                  <a:lnTo>
                    <a:pt x="3546" y="11125"/>
                  </a:lnTo>
                  <a:lnTo>
                    <a:pt x="3118" y="11651"/>
                  </a:lnTo>
                  <a:lnTo>
                    <a:pt x="2708" y="12177"/>
                  </a:lnTo>
                  <a:lnTo>
                    <a:pt x="2319" y="12723"/>
                  </a:lnTo>
                  <a:lnTo>
                    <a:pt x="1968" y="13288"/>
                  </a:lnTo>
                  <a:lnTo>
                    <a:pt x="1637" y="13873"/>
                  </a:lnTo>
                  <a:lnTo>
                    <a:pt x="1345" y="14457"/>
                  </a:lnTo>
                  <a:lnTo>
                    <a:pt x="1072" y="15061"/>
                  </a:lnTo>
                  <a:lnTo>
                    <a:pt x="818" y="15685"/>
                  </a:lnTo>
                  <a:lnTo>
                    <a:pt x="604" y="16308"/>
                  </a:lnTo>
                  <a:lnTo>
                    <a:pt x="429" y="16932"/>
                  </a:lnTo>
                  <a:lnTo>
                    <a:pt x="273" y="17594"/>
                  </a:lnTo>
                  <a:lnTo>
                    <a:pt x="156" y="18256"/>
                  </a:lnTo>
                  <a:lnTo>
                    <a:pt x="78" y="18919"/>
                  </a:lnTo>
                  <a:lnTo>
                    <a:pt x="20" y="19581"/>
                  </a:lnTo>
                  <a:lnTo>
                    <a:pt x="0" y="20263"/>
                  </a:lnTo>
                  <a:lnTo>
                    <a:pt x="20" y="20711"/>
                  </a:lnTo>
                  <a:lnTo>
                    <a:pt x="39" y="21160"/>
                  </a:lnTo>
                  <a:lnTo>
                    <a:pt x="78" y="21608"/>
                  </a:lnTo>
                  <a:lnTo>
                    <a:pt x="117" y="22056"/>
                  </a:lnTo>
                  <a:lnTo>
                    <a:pt x="195" y="22484"/>
                  </a:lnTo>
                  <a:lnTo>
                    <a:pt x="273" y="22933"/>
                  </a:lnTo>
                  <a:lnTo>
                    <a:pt x="370" y="23361"/>
                  </a:lnTo>
                  <a:lnTo>
                    <a:pt x="487" y="23790"/>
                  </a:lnTo>
                  <a:lnTo>
                    <a:pt x="604" y="24219"/>
                  </a:lnTo>
                  <a:lnTo>
                    <a:pt x="741" y="24628"/>
                  </a:lnTo>
                  <a:lnTo>
                    <a:pt x="896" y="25056"/>
                  </a:lnTo>
                  <a:lnTo>
                    <a:pt x="1072" y="25466"/>
                  </a:lnTo>
                  <a:lnTo>
                    <a:pt x="1247" y="25875"/>
                  </a:lnTo>
                  <a:lnTo>
                    <a:pt x="1461" y="26284"/>
                  </a:lnTo>
                  <a:lnTo>
                    <a:pt x="1656" y="26693"/>
                  </a:lnTo>
                  <a:lnTo>
                    <a:pt x="1890" y="27102"/>
                  </a:lnTo>
                  <a:lnTo>
                    <a:pt x="1559" y="27433"/>
                  </a:lnTo>
                  <a:lnTo>
                    <a:pt x="1267" y="27784"/>
                  </a:lnTo>
                  <a:lnTo>
                    <a:pt x="1013" y="28115"/>
                  </a:lnTo>
                  <a:lnTo>
                    <a:pt x="799" y="28486"/>
                  </a:lnTo>
                  <a:lnTo>
                    <a:pt x="643" y="28836"/>
                  </a:lnTo>
                  <a:lnTo>
                    <a:pt x="526" y="29206"/>
                  </a:lnTo>
                  <a:lnTo>
                    <a:pt x="468" y="29557"/>
                  </a:lnTo>
                  <a:lnTo>
                    <a:pt x="448" y="29927"/>
                  </a:lnTo>
                  <a:lnTo>
                    <a:pt x="468" y="30278"/>
                  </a:lnTo>
                  <a:lnTo>
                    <a:pt x="526" y="30629"/>
                  </a:lnTo>
                  <a:lnTo>
                    <a:pt x="624" y="30960"/>
                  </a:lnTo>
                  <a:lnTo>
                    <a:pt x="760" y="31291"/>
                  </a:lnTo>
                  <a:lnTo>
                    <a:pt x="935" y="31622"/>
                  </a:lnTo>
                  <a:lnTo>
                    <a:pt x="1150" y="31934"/>
                  </a:lnTo>
                  <a:lnTo>
                    <a:pt x="1384" y="32246"/>
                  </a:lnTo>
                  <a:lnTo>
                    <a:pt x="1656" y="32558"/>
                  </a:lnTo>
                  <a:lnTo>
                    <a:pt x="1520" y="32363"/>
                  </a:lnTo>
                  <a:lnTo>
                    <a:pt x="1403" y="32149"/>
                  </a:lnTo>
                  <a:lnTo>
                    <a:pt x="1286" y="31934"/>
                  </a:lnTo>
                  <a:lnTo>
                    <a:pt x="1189" y="31720"/>
                  </a:lnTo>
                  <a:lnTo>
                    <a:pt x="1111" y="31486"/>
                  </a:lnTo>
                  <a:lnTo>
                    <a:pt x="1052" y="31272"/>
                  </a:lnTo>
                  <a:lnTo>
                    <a:pt x="1013" y="31018"/>
                  </a:lnTo>
                  <a:lnTo>
                    <a:pt x="974" y="30765"/>
                  </a:lnTo>
                  <a:lnTo>
                    <a:pt x="974" y="30492"/>
                  </a:lnTo>
                  <a:lnTo>
                    <a:pt x="994" y="30239"/>
                  </a:lnTo>
                  <a:lnTo>
                    <a:pt x="1013" y="30005"/>
                  </a:lnTo>
                  <a:lnTo>
                    <a:pt x="1052" y="29752"/>
                  </a:lnTo>
                  <a:lnTo>
                    <a:pt x="1111" y="29518"/>
                  </a:lnTo>
                  <a:lnTo>
                    <a:pt x="1189" y="29284"/>
                  </a:lnTo>
                  <a:lnTo>
                    <a:pt x="1267" y="29051"/>
                  </a:lnTo>
                  <a:lnTo>
                    <a:pt x="1384" y="28817"/>
                  </a:lnTo>
                  <a:lnTo>
                    <a:pt x="1481" y="28583"/>
                  </a:lnTo>
                  <a:lnTo>
                    <a:pt x="1617" y="28349"/>
                  </a:lnTo>
                  <a:lnTo>
                    <a:pt x="1754" y="28115"/>
                  </a:lnTo>
                  <a:lnTo>
                    <a:pt x="1929" y="27901"/>
                  </a:lnTo>
                  <a:lnTo>
                    <a:pt x="2065" y="27706"/>
                  </a:lnTo>
                  <a:lnTo>
                    <a:pt x="2241" y="27531"/>
                  </a:lnTo>
                  <a:lnTo>
                    <a:pt x="2436" y="27355"/>
                  </a:lnTo>
                  <a:lnTo>
                    <a:pt x="2650" y="27200"/>
                  </a:lnTo>
                  <a:lnTo>
                    <a:pt x="2825" y="27083"/>
                  </a:lnTo>
                  <a:lnTo>
                    <a:pt x="2981" y="26985"/>
                  </a:lnTo>
                  <a:lnTo>
                    <a:pt x="2747" y="26713"/>
                  </a:lnTo>
                  <a:lnTo>
                    <a:pt x="2514" y="26420"/>
                  </a:lnTo>
                  <a:lnTo>
                    <a:pt x="2319" y="26128"/>
                  </a:lnTo>
                  <a:lnTo>
                    <a:pt x="2143" y="25816"/>
                  </a:lnTo>
                  <a:lnTo>
                    <a:pt x="1968" y="25505"/>
                  </a:lnTo>
                  <a:lnTo>
                    <a:pt x="1812" y="25173"/>
                  </a:lnTo>
                  <a:lnTo>
                    <a:pt x="1676" y="24823"/>
                  </a:lnTo>
                  <a:lnTo>
                    <a:pt x="1559" y="24491"/>
                  </a:lnTo>
                  <a:lnTo>
                    <a:pt x="1403" y="23965"/>
                  </a:lnTo>
                  <a:lnTo>
                    <a:pt x="1267" y="23420"/>
                  </a:lnTo>
                  <a:lnTo>
                    <a:pt x="1150" y="22874"/>
                  </a:lnTo>
                  <a:lnTo>
                    <a:pt x="1072" y="22329"/>
                  </a:lnTo>
                  <a:lnTo>
                    <a:pt x="994" y="21783"/>
                  </a:lnTo>
                  <a:lnTo>
                    <a:pt x="955" y="21238"/>
                  </a:lnTo>
                  <a:lnTo>
                    <a:pt x="935" y="20692"/>
                  </a:lnTo>
                  <a:lnTo>
                    <a:pt x="935" y="20146"/>
                  </a:lnTo>
                  <a:lnTo>
                    <a:pt x="974" y="19601"/>
                  </a:lnTo>
                  <a:lnTo>
                    <a:pt x="1013" y="19075"/>
                  </a:lnTo>
                  <a:lnTo>
                    <a:pt x="1091" y="18549"/>
                  </a:lnTo>
                  <a:lnTo>
                    <a:pt x="1189" y="18023"/>
                  </a:lnTo>
                  <a:lnTo>
                    <a:pt x="1306" y="17497"/>
                  </a:lnTo>
                  <a:lnTo>
                    <a:pt x="1442" y="16971"/>
                  </a:lnTo>
                  <a:lnTo>
                    <a:pt x="1598" y="16464"/>
                  </a:lnTo>
                  <a:lnTo>
                    <a:pt x="1773" y="15957"/>
                  </a:lnTo>
                  <a:lnTo>
                    <a:pt x="1988" y="15451"/>
                  </a:lnTo>
                  <a:lnTo>
                    <a:pt x="2202" y="14964"/>
                  </a:lnTo>
                  <a:lnTo>
                    <a:pt x="2455" y="14496"/>
                  </a:lnTo>
                  <a:lnTo>
                    <a:pt x="2708" y="14028"/>
                  </a:lnTo>
                  <a:lnTo>
                    <a:pt x="2981" y="13580"/>
                  </a:lnTo>
                  <a:lnTo>
                    <a:pt x="3293" y="13132"/>
                  </a:lnTo>
                  <a:lnTo>
                    <a:pt x="3605" y="12704"/>
                  </a:lnTo>
                  <a:lnTo>
                    <a:pt x="3936" y="12275"/>
                  </a:lnTo>
                  <a:lnTo>
                    <a:pt x="4287" y="11866"/>
                  </a:lnTo>
                  <a:lnTo>
                    <a:pt x="4657" y="11476"/>
                  </a:lnTo>
                  <a:lnTo>
                    <a:pt x="5047" y="11106"/>
                  </a:lnTo>
                  <a:lnTo>
                    <a:pt x="5456" y="10736"/>
                  </a:lnTo>
                  <a:lnTo>
                    <a:pt x="5884" y="10365"/>
                  </a:lnTo>
                  <a:lnTo>
                    <a:pt x="6313" y="10034"/>
                  </a:lnTo>
                  <a:lnTo>
                    <a:pt x="6781" y="9703"/>
                  </a:lnTo>
                  <a:lnTo>
                    <a:pt x="7248" y="9391"/>
                  </a:lnTo>
                  <a:lnTo>
                    <a:pt x="7755" y="9060"/>
                  </a:lnTo>
                  <a:lnTo>
                    <a:pt x="8281" y="8748"/>
                  </a:lnTo>
                  <a:lnTo>
                    <a:pt x="8807" y="8476"/>
                  </a:lnTo>
                  <a:lnTo>
                    <a:pt x="9352" y="8203"/>
                  </a:lnTo>
                  <a:lnTo>
                    <a:pt x="9917" y="7949"/>
                  </a:lnTo>
                  <a:lnTo>
                    <a:pt x="10483" y="7716"/>
                  </a:lnTo>
                  <a:lnTo>
                    <a:pt x="11048" y="7521"/>
                  </a:lnTo>
                  <a:lnTo>
                    <a:pt x="11632" y="7345"/>
                  </a:lnTo>
                  <a:lnTo>
                    <a:pt x="12197" y="7209"/>
                  </a:lnTo>
                  <a:lnTo>
                    <a:pt x="12782" y="7092"/>
                  </a:lnTo>
                  <a:lnTo>
                    <a:pt x="13386" y="7014"/>
                  </a:lnTo>
                  <a:lnTo>
                    <a:pt x="13970" y="6975"/>
                  </a:lnTo>
                  <a:lnTo>
                    <a:pt x="14574" y="6975"/>
                  </a:lnTo>
                  <a:lnTo>
                    <a:pt x="14866" y="6995"/>
                  </a:lnTo>
                  <a:lnTo>
                    <a:pt x="15159" y="7014"/>
                  </a:lnTo>
                  <a:lnTo>
                    <a:pt x="15646" y="7092"/>
                  </a:lnTo>
                  <a:lnTo>
                    <a:pt x="16133" y="7190"/>
                  </a:lnTo>
                  <a:lnTo>
                    <a:pt x="15860" y="6800"/>
                  </a:lnTo>
                  <a:lnTo>
                    <a:pt x="15665" y="6488"/>
                  </a:lnTo>
                  <a:lnTo>
                    <a:pt x="15470" y="6157"/>
                  </a:lnTo>
                  <a:lnTo>
                    <a:pt x="15392" y="6001"/>
                  </a:lnTo>
                  <a:lnTo>
                    <a:pt x="15315" y="5826"/>
                  </a:lnTo>
                  <a:lnTo>
                    <a:pt x="15276" y="5670"/>
                  </a:lnTo>
                  <a:lnTo>
                    <a:pt x="15217" y="5514"/>
                  </a:lnTo>
                  <a:lnTo>
                    <a:pt x="15198" y="5358"/>
                  </a:lnTo>
                  <a:lnTo>
                    <a:pt x="15198" y="5202"/>
                  </a:lnTo>
                  <a:lnTo>
                    <a:pt x="15217" y="5066"/>
                  </a:lnTo>
                  <a:lnTo>
                    <a:pt x="15256" y="4929"/>
                  </a:lnTo>
                  <a:lnTo>
                    <a:pt x="15354" y="4774"/>
                  </a:lnTo>
                  <a:lnTo>
                    <a:pt x="15451" y="4637"/>
                  </a:lnTo>
                  <a:lnTo>
                    <a:pt x="15568" y="4540"/>
                  </a:lnTo>
                  <a:lnTo>
                    <a:pt x="15704" y="4462"/>
                  </a:lnTo>
                  <a:lnTo>
                    <a:pt x="15841" y="4442"/>
                  </a:lnTo>
                  <a:lnTo>
                    <a:pt x="15958" y="4442"/>
                  </a:lnTo>
                  <a:lnTo>
                    <a:pt x="16094" y="4462"/>
                  </a:lnTo>
                  <a:lnTo>
                    <a:pt x="16230" y="4520"/>
                  </a:lnTo>
                  <a:lnTo>
                    <a:pt x="16367" y="4598"/>
                  </a:lnTo>
                  <a:lnTo>
                    <a:pt x="16503" y="4696"/>
                  </a:lnTo>
                  <a:lnTo>
                    <a:pt x="16776" y="4929"/>
                  </a:lnTo>
                  <a:lnTo>
                    <a:pt x="17088" y="5261"/>
                  </a:lnTo>
                  <a:lnTo>
                    <a:pt x="17049" y="4871"/>
                  </a:lnTo>
                  <a:lnTo>
                    <a:pt x="17029" y="4111"/>
                  </a:lnTo>
                  <a:lnTo>
                    <a:pt x="17049" y="3371"/>
                  </a:lnTo>
                  <a:lnTo>
                    <a:pt x="17088" y="3020"/>
                  </a:lnTo>
                  <a:lnTo>
                    <a:pt x="17127" y="2650"/>
                  </a:lnTo>
                  <a:lnTo>
                    <a:pt x="17166" y="2299"/>
                  </a:lnTo>
                  <a:lnTo>
                    <a:pt x="17243" y="1948"/>
                  </a:lnTo>
                  <a:lnTo>
                    <a:pt x="17321" y="1617"/>
                  </a:lnTo>
                  <a:lnTo>
                    <a:pt x="17438" y="1305"/>
                  </a:lnTo>
                  <a:lnTo>
                    <a:pt x="17575" y="1013"/>
                  </a:lnTo>
                  <a:lnTo>
                    <a:pt x="17711" y="760"/>
                  </a:lnTo>
                  <a:lnTo>
                    <a:pt x="17886" y="526"/>
                  </a:lnTo>
                  <a:lnTo>
                    <a:pt x="17984" y="429"/>
                  </a:lnTo>
                  <a:lnTo>
                    <a:pt x="18101" y="351"/>
                  </a:lnTo>
                  <a:lnTo>
                    <a:pt x="18198" y="273"/>
                  </a:lnTo>
                  <a:lnTo>
                    <a:pt x="18315" y="214"/>
                  </a:lnTo>
                  <a:lnTo>
                    <a:pt x="18451" y="156"/>
                  </a:lnTo>
                  <a:lnTo>
                    <a:pt x="18568" y="117"/>
                  </a:lnTo>
                  <a:lnTo>
                    <a:pt x="18588" y="117"/>
                  </a:lnTo>
                  <a:lnTo>
                    <a:pt x="18471" y="78"/>
                  </a:lnTo>
                  <a:lnTo>
                    <a:pt x="18296" y="19"/>
                  </a:lnTo>
                  <a:lnTo>
                    <a:pt x="18120" y="0"/>
                  </a:lnTo>
                  <a:close/>
                </a:path>
              </a:pathLst>
            </a:custGeom>
            <a:solidFill>
              <a:srgbClr val="000000">
                <a:alpha val="11730"/>
              </a:srgbClr>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165" name="Google Shape;2165;p41"/>
            <p:cNvSpPr/>
            <p:nvPr/>
          </p:nvSpPr>
          <p:spPr>
            <a:xfrm>
              <a:off x="1340150" y="238125"/>
              <a:ext cx="464700" cy="813950"/>
            </a:xfrm>
            <a:custGeom>
              <a:avLst/>
              <a:gdLst/>
              <a:ahLst/>
              <a:cxnLst/>
              <a:rect l="l" t="t" r="r" b="b"/>
              <a:pathLst>
                <a:path w="18588" h="32558" fill="none" extrusionOk="0">
                  <a:moveTo>
                    <a:pt x="17711" y="19"/>
                  </a:moveTo>
                  <a:lnTo>
                    <a:pt x="17711" y="19"/>
                  </a:lnTo>
                  <a:lnTo>
                    <a:pt x="17555" y="39"/>
                  </a:lnTo>
                  <a:lnTo>
                    <a:pt x="17419" y="97"/>
                  </a:lnTo>
                  <a:lnTo>
                    <a:pt x="17263" y="156"/>
                  </a:lnTo>
                  <a:lnTo>
                    <a:pt x="17127" y="234"/>
                  </a:lnTo>
                  <a:lnTo>
                    <a:pt x="17127" y="234"/>
                  </a:lnTo>
                  <a:lnTo>
                    <a:pt x="17010" y="331"/>
                  </a:lnTo>
                  <a:lnTo>
                    <a:pt x="16893" y="429"/>
                  </a:lnTo>
                  <a:lnTo>
                    <a:pt x="16776" y="546"/>
                  </a:lnTo>
                  <a:lnTo>
                    <a:pt x="16678" y="682"/>
                  </a:lnTo>
                  <a:lnTo>
                    <a:pt x="16678" y="682"/>
                  </a:lnTo>
                  <a:lnTo>
                    <a:pt x="16581" y="838"/>
                  </a:lnTo>
                  <a:lnTo>
                    <a:pt x="16503" y="994"/>
                  </a:lnTo>
                  <a:lnTo>
                    <a:pt x="16386" y="1266"/>
                  </a:lnTo>
                  <a:lnTo>
                    <a:pt x="16386" y="1266"/>
                  </a:lnTo>
                  <a:lnTo>
                    <a:pt x="16289" y="1598"/>
                  </a:lnTo>
                  <a:lnTo>
                    <a:pt x="16211" y="1968"/>
                  </a:lnTo>
                  <a:lnTo>
                    <a:pt x="16211" y="1968"/>
                  </a:lnTo>
                  <a:lnTo>
                    <a:pt x="16152" y="2299"/>
                  </a:lnTo>
                  <a:lnTo>
                    <a:pt x="16133" y="2650"/>
                  </a:lnTo>
                  <a:lnTo>
                    <a:pt x="16133" y="3020"/>
                  </a:lnTo>
                  <a:lnTo>
                    <a:pt x="16133" y="3390"/>
                  </a:lnTo>
                  <a:lnTo>
                    <a:pt x="16133" y="3488"/>
                  </a:lnTo>
                  <a:lnTo>
                    <a:pt x="16133" y="3585"/>
                  </a:lnTo>
                  <a:lnTo>
                    <a:pt x="16133" y="3585"/>
                  </a:lnTo>
                  <a:lnTo>
                    <a:pt x="16035" y="3410"/>
                  </a:lnTo>
                  <a:lnTo>
                    <a:pt x="15938" y="3273"/>
                  </a:lnTo>
                  <a:lnTo>
                    <a:pt x="15938" y="3273"/>
                  </a:lnTo>
                  <a:lnTo>
                    <a:pt x="15704" y="3001"/>
                  </a:lnTo>
                  <a:lnTo>
                    <a:pt x="15451" y="2708"/>
                  </a:lnTo>
                  <a:lnTo>
                    <a:pt x="15159" y="2435"/>
                  </a:lnTo>
                  <a:lnTo>
                    <a:pt x="14983" y="2319"/>
                  </a:lnTo>
                  <a:lnTo>
                    <a:pt x="14808" y="2202"/>
                  </a:lnTo>
                  <a:lnTo>
                    <a:pt x="14808" y="2202"/>
                  </a:lnTo>
                  <a:lnTo>
                    <a:pt x="14652" y="2124"/>
                  </a:lnTo>
                  <a:lnTo>
                    <a:pt x="14496" y="2065"/>
                  </a:lnTo>
                  <a:lnTo>
                    <a:pt x="14340" y="2007"/>
                  </a:lnTo>
                  <a:lnTo>
                    <a:pt x="14184" y="1987"/>
                  </a:lnTo>
                  <a:lnTo>
                    <a:pt x="14126" y="1987"/>
                  </a:lnTo>
                  <a:lnTo>
                    <a:pt x="14126" y="1987"/>
                  </a:lnTo>
                  <a:lnTo>
                    <a:pt x="14009" y="2007"/>
                  </a:lnTo>
                  <a:lnTo>
                    <a:pt x="13873" y="2026"/>
                  </a:lnTo>
                  <a:lnTo>
                    <a:pt x="13873" y="2026"/>
                  </a:lnTo>
                  <a:lnTo>
                    <a:pt x="13717" y="2104"/>
                  </a:lnTo>
                  <a:lnTo>
                    <a:pt x="13542" y="2202"/>
                  </a:lnTo>
                  <a:lnTo>
                    <a:pt x="13542" y="2202"/>
                  </a:lnTo>
                  <a:lnTo>
                    <a:pt x="13405" y="2319"/>
                  </a:lnTo>
                  <a:lnTo>
                    <a:pt x="13288" y="2474"/>
                  </a:lnTo>
                  <a:lnTo>
                    <a:pt x="13191" y="2650"/>
                  </a:lnTo>
                  <a:lnTo>
                    <a:pt x="13093" y="2845"/>
                  </a:lnTo>
                  <a:lnTo>
                    <a:pt x="13093" y="2845"/>
                  </a:lnTo>
                  <a:lnTo>
                    <a:pt x="13035" y="3020"/>
                  </a:lnTo>
                  <a:lnTo>
                    <a:pt x="12996" y="3195"/>
                  </a:lnTo>
                  <a:lnTo>
                    <a:pt x="12976" y="3390"/>
                  </a:lnTo>
                  <a:lnTo>
                    <a:pt x="12996" y="3585"/>
                  </a:lnTo>
                  <a:lnTo>
                    <a:pt x="12996" y="3585"/>
                  </a:lnTo>
                  <a:lnTo>
                    <a:pt x="13035" y="3838"/>
                  </a:lnTo>
                  <a:lnTo>
                    <a:pt x="13132" y="4111"/>
                  </a:lnTo>
                  <a:lnTo>
                    <a:pt x="13249" y="4384"/>
                  </a:lnTo>
                  <a:lnTo>
                    <a:pt x="13405" y="4676"/>
                  </a:lnTo>
                  <a:lnTo>
                    <a:pt x="13405" y="4676"/>
                  </a:lnTo>
                  <a:lnTo>
                    <a:pt x="13561" y="4890"/>
                  </a:lnTo>
                  <a:lnTo>
                    <a:pt x="13736" y="5124"/>
                  </a:lnTo>
                  <a:lnTo>
                    <a:pt x="13931" y="5358"/>
                  </a:lnTo>
                  <a:lnTo>
                    <a:pt x="14165" y="5592"/>
                  </a:lnTo>
                  <a:lnTo>
                    <a:pt x="14165" y="5592"/>
                  </a:lnTo>
                  <a:lnTo>
                    <a:pt x="13405" y="5728"/>
                  </a:lnTo>
                  <a:lnTo>
                    <a:pt x="12645" y="5884"/>
                  </a:lnTo>
                  <a:lnTo>
                    <a:pt x="11924" y="6060"/>
                  </a:lnTo>
                  <a:lnTo>
                    <a:pt x="11203" y="6274"/>
                  </a:lnTo>
                  <a:lnTo>
                    <a:pt x="10502" y="6508"/>
                  </a:lnTo>
                  <a:lnTo>
                    <a:pt x="9801" y="6761"/>
                  </a:lnTo>
                  <a:lnTo>
                    <a:pt x="9138" y="7053"/>
                  </a:lnTo>
                  <a:lnTo>
                    <a:pt x="8495" y="7365"/>
                  </a:lnTo>
                  <a:lnTo>
                    <a:pt x="7852" y="7696"/>
                  </a:lnTo>
                  <a:lnTo>
                    <a:pt x="7248" y="8047"/>
                  </a:lnTo>
                  <a:lnTo>
                    <a:pt x="6644" y="8437"/>
                  </a:lnTo>
                  <a:lnTo>
                    <a:pt x="6079" y="8826"/>
                  </a:lnTo>
                  <a:lnTo>
                    <a:pt x="5534" y="9255"/>
                  </a:lnTo>
                  <a:lnTo>
                    <a:pt x="4988" y="9703"/>
                  </a:lnTo>
                  <a:lnTo>
                    <a:pt x="4481" y="10151"/>
                  </a:lnTo>
                  <a:lnTo>
                    <a:pt x="4014" y="10638"/>
                  </a:lnTo>
                  <a:lnTo>
                    <a:pt x="3546" y="11125"/>
                  </a:lnTo>
                  <a:lnTo>
                    <a:pt x="3118" y="11651"/>
                  </a:lnTo>
                  <a:lnTo>
                    <a:pt x="2708" y="12177"/>
                  </a:lnTo>
                  <a:lnTo>
                    <a:pt x="2319" y="12723"/>
                  </a:lnTo>
                  <a:lnTo>
                    <a:pt x="1968" y="13288"/>
                  </a:lnTo>
                  <a:lnTo>
                    <a:pt x="1637" y="13873"/>
                  </a:lnTo>
                  <a:lnTo>
                    <a:pt x="1345" y="14457"/>
                  </a:lnTo>
                  <a:lnTo>
                    <a:pt x="1072" y="15061"/>
                  </a:lnTo>
                  <a:lnTo>
                    <a:pt x="818" y="15685"/>
                  </a:lnTo>
                  <a:lnTo>
                    <a:pt x="604" y="16308"/>
                  </a:lnTo>
                  <a:lnTo>
                    <a:pt x="429" y="16932"/>
                  </a:lnTo>
                  <a:lnTo>
                    <a:pt x="273" y="17594"/>
                  </a:lnTo>
                  <a:lnTo>
                    <a:pt x="156" y="18256"/>
                  </a:lnTo>
                  <a:lnTo>
                    <a:pt x="78" y="18919"/>
                  </a:lnTo>
                  <a:lnTo>
                    <a:pt x="20" y="19581"/>
                  </a:lnTo>
                  <a:lnTo>
                    <a:pt x="0" y="20263"/>
                  </a:lnTo>
                  <a:lnTo>
                    <a:pt x="0" y="20263"/>
                  </a:lnTo>
                  <a:lnTo>
                    <a:pt x="20" y="20711"/>
                  </a:lnTo>
                  <a:lnTo>
                    <a:pt x="39" y="21160"/>
                  </a:lnTo>
                  <a:lnTo>
                    <a:pt x="78" y="21608"/>
                  </a:lnTo>
                  <a:lnTo>
                    <a:pt x="117" y="22056"/>
                  </a:lnTo>
                  <a:lnTo>
                    <a:pt x="195" y="22484"/>
                  </a:lnTo>
                  <a:lnTo>
                    <a:pt x="273" y="22933"/>
                  </a:lnTo>
                  <a:lnTo>
                    <a:pt x="370" y="23361"/>
                  </a:lnTo>
                  <a:lnTo>
                    <a:pt x="487" y="23790"/>
                  </a:lnTo>
                  <a:lnTo>
                    <a:pt x="604" y="24219"/>
                  </a:lnTo>
                  <a:lnTo>
                    <a:pt x="741" y="24628"/>
                  </a:lnTo>
                  <a:lnTo>
                    <a:pt x="896" y="25056"/>
                  </a:lnTo>
                  <a:lnTo>
                    <a:pt x="1072" y="25466"/>
                  </a:lnTo>
                  <a:lnTo>
                    <a:pt x="1247" y="25875"/>
                  </a:lnTo>
                  <a:lnTo>
                    <a:pt x="1461" y="26284"/>
                  </a:lnTo>
                  <a:lnTo>
                    <a:pt x="1656" y="26693"/>
                  </a:lnTo>
                  <a:lnTo>
                    <a:pt x="1890" y="27102"/>
                  </a:lnTo>
                  <a:lnTo>
                    <a:pt x="1890" y="27102"/>
                  </a:lnTo>
                  <a:lnTo>
                    <a:pt x="1559" y="27433"/>
                  </a:lnTo>
                  <a:lnTo>
                    <a:pt x="1267" y="27784"/>
                  </a:lnTo>
                  <a:lnTo>
                    <a:pt x="1013" y="28115"/>
                  </a:lnTo>
                  <a:lnTo>
                    <a:pt x="799" y="28486"/>
                  </a:lnTo>
                  <a:lnTo>
                    <a:pt x="643" y="28836"/>
                  </a:lnTo>
                  <a:lnTo>
                    <a:pt x="526" y="29206"/>
                  </a:lnTo>
                  <a:lnTo>
                    <a:pt x="468" y="29557"/>
                  </a:lnTo>
                  <a:lnTo>
                    <a:pt x="448" y="29927"/>
                  </a:lnTo>
                  <a:lnTo>
                    <a:pt x="448" y="29927"/>
                  </a:lnTo>
                  <a:lnTo>
                    <a:pt x="468" y="30278"/>
                  </a:lnTo>
                  <a:lnTo>
                    <a:pt x="526" y="30629"/>
                  </a:lnTo>
                  <a:lnTo>
                    <a:pt x="624" y="30960"/>
                  </a:lnTo>
                  <a:lnTo>
                    <a:pt x="760" y="31291"/>
                  </a:lnTo>
                  <a:lnTo>
                    <a:pt x="935" y="31622"/>
                  </a:lnTo>
                  <a:lnTo>
                    <a:pt x="1150" y="31934"/>
                  </a:lnTo>
                  <a:lnTo>
                    <a:pt x="1384" y="32246"/>
                  </a:lnTo>
                  <a:lnTo>
                    <a:pt x="1656" y="32558"/>
                  </a:lnTo>
                  <a:lnTo>
                    <a:pt x="1656" y="32558"/>
                  </a:lnTo>
                  <a:lnTo>
                    <a:pt x="1520" y="32363"/>
                  </a:lnTo>
                  <a:lnTo>
                    <a:pt x="1403" y="32149"/>
                  </a:lnTo>
                  <a:lnTo>
                    <a:pt x="1403" y="32149"/>
                  </a:lnTo>
                  <a:lnTo>
                    <a:pt x="1286" y="31934"/>
                  </a:lnTo>
                  <a:lnTo>
                    <a:pt x="1189" y="31720"/>
                  </a:lnTo>
                  <a:lnTo>
                    <a:pt x="1111" y="31486"/>
                  </a:lnTo>
                  <a:lnTo>
                    <a:pt x="1052" y="31272"/>
                  </a:lnTo>
                  <a:lnTo>
                    <a:pt x="1052" y="31272"/>
                  </a:lnTo>
                  <a:lnTo>
                    <a:pt x="1013" y="31018"/>
                  </a:lnTo>
                  <a:lnTo>
                    <a:pt x="974" y="30765"/>
                  </a:lnTo>
                  <a:lnTo>
                    <a:pt x="974" y="30492"/>
                  </a:lnTo>
                  <a:lnTo>
                    <a:pt x="994" y="30239"/>
                  </a:lnTo>
                  <a:lnTo>
                    <a:pt x="994" y="30239"/>
                  </a:lnTo>
                  <a:lnTo>
                    <a:pt x="1013" y="30005"/>
                  </a:lnTo>
                  <a:lnTo>
                    <a:pt x="1052" y="29752"/>
                  </a:lnTo>
                  <a:lnTo>
                    <a:pt x="1111" y="29518"/>
                  </a:lnTo>
                  <a:lnTo>
                    <a:pt x="1189" y="29284"/>
                  </a:lnTo>
                  <a:lnTo>
                    <a:pt x="1189" y="29284"/>
                  </a:lnTo>
                  <a:lnTo>
                    <a:pt x="1267" y="29051"/>
                  </a:lnTo>
                  <a:lnTo>
                    <a:pt x="1384" y="28817"/>
                  </a:lnTo>
                  <a:lnTo>
                    <a:pt x="1481" y="28583"/>
                  </a:lnTo>
                  <a:lnTo>
                    <a:pt x="1617" y="28349"/>
                  </a:lnTo>
                  <a:lnTo>
                    <a:pt x="1617" y="28349"/>
                  </a:lnTo>
                  <a:lnTo>
                    <a:pt x="1754" y="28115"/>
                  </a:lnTo>
                  <a:lnTo>
                    <a:pt x="1929" y="27901"/>
                  </a:lnTo>
                  <a:lnTo>
                    <a:pt x="1929" y="27901"/>
                  </a:lnTo>
                  <a:lnTo>
                    <a:pt x="2065" y="27706"/>
                  </a:lnTo>
                  <a:lnTo>
                    <a:pt x="2241" y="27531"/>
                  </a:lnTo>
                  <a:lnTo>
                    <a:pt x="2241" y="27531"/>
                  </a:lnTo>
                  <a:lnTo>
                    <a:pt x="2436" y="27355"/>
                  </a:lnTo>
                  <a:lnTo>
                    <a:pt x="2650" y="27200"/>
                  </a:lnTo>
                  <a:lnTo>
                    <a:pt x="2650" y="27200"/>
                  </a:lnTo>
                  <a:lnTo>
                    <a:pt x="2825" y="27083"/>
                  </a:lnTo>
                  <a:lnTo>
                    <a:pt x="2825" y="27083"/>
                  </a:lnTo>
                  <a:lnTo>
                    <a:pt x="2981" y="26985"/>
                  </a:lnTo>
                  <a:lnTo>
                    <a:pt x="2981" y="26985"/>
                  </a:lnTo>
                  <a:lnTo>
                    <a:pt x="2747" y="26713"/>
                  </a:lnTo>
                  <a:lnTo>
                    <a:pt x="2514" y="26420"/>
                  </a:lnTo>
                  <a:lnTo>
                    <a:pt x="2319" y="26128"/>
                  </a:lnTo>
                  <a:lnTo>
                    <a:pt x="2143" y="25816"/>
                  </a:lnTo>
                  <a:lnTo>
                    <a:pt x="1968" y="25505"/>
                  </a:lnTo>
                  <a:lnTo>
                    <a:pt x="1812" y="25173"/>
                  </a:lnTo>
                  <a:lnTo>
                    <a:pt x="1676" y="24823"/>
                  </a:lnTo>
                  <a:lnTo>
                    <a:pt x="1559" y="24491"/>
                  </a:lnTo>
                  <a:lnTo>
                    <a:pt x="1559" y="24491"/>
                  </a:lnTo>
                  <a:lnTo>
                    <a:pt x="1403" y="23965"/>
                  </a:lnTo>
                  <a:lnTo>
                    <a:pt x="1267" y="23420"/>
                  </a:lnTo>
                  <a:lnTo>
                    <a:pt x="1150" y="22874"/>
                  </a:lnTo>
                  <a:lnTo>
                    <a:pt x="1072" y="22329"/>
                  </a:lnTo>
                  <a:lnTo>
                    <a:pt x="1072" y="22329"/>
                  </a:lnTo>
                  <a:lnTo>
                    <a:pt x="994" y="21783"/>
                  </a:lnTo>
                  <a:lnTo>
                    <a:pt x="955" y="21238"/>
                  </a:lnTo>
                  <a:lnTo>
                    <a:pt x="935" y="20692"/>
                  </a:lnTo>
                  <a:lnTo>
                    <a:pt x="935" y="20146"/>
                  </a:lnTo>
                  <a:lnTo>
                    <a:pt x="935" y="20146"/>
                  </a:lnTo>
                  <a:lnTo>
                    <a:pt x="974" y="19601"/>
                  </a:lnTo>
                  <a:lnTo>
                    <a:pt x="1013" y="19075"/>
                  </a:lnTo>
                  <a:lnTo>
                    <a:pt x="1091" y="18549"/>
                  </a:lnTo>
                  <a:lnTo>
                    <a:pt x="1189" y="18023"/>
                  </a:lnTo>
                  <a:lnTo>
                    <a:pt x="1306" y="17497"/>
                  </a:lnTo>
                  <a:lnTo>
                    <a:pt x="1442" y="16971"/>
                  </a:lnTo>
                  <a:lnTo>
                    <a:pt x="1598" y="16464"/>
                  </a:lnTo>
                  <a:lnTo>
                    <a:pt x="1773" y="15957"/>
                  </a:lnTo>
                  <a:lnTo>
                    <a:pt x="1773" y="15957"/>
                  </a:lnTo>
                  <a:lnTo>
                    <a:pt x="1988" y="15451"/>
                  </a:lnTo>
                  <a:lnTo>
                    <a:pt x="2202" y="14964"/>
                  </a:lnTo>
                  <a:lnTo>
                    <a:pt x="2455" y="14496"/>
                  </a:lnTo>
                  <a:lnTo>
                    <a:pt x="2708" y="14028"/>
                  </a:lnTo>
                  <a:lnTo>
                    <a:pt x="2981" y="13580"/>
                  </a:lnTo>
                  <a:lnTo>
                    <a:pt x="3293" y="13132"/>
                  </a:lnTo>
                  <a:lnTo>
                    <a:pt x="3605" y="12704"/>
                  </a:lnTo>
                  <a:lnTo>
                    <a:pt x="3936" y="12275"/>
                  </a:lnTo>
                  <a:lnTo>
                    <a:pt x="3936" y="12275"/>
                  </a:lnTo>
                  <a:lnTo>
                    <a:pt x="4287" y="11866"/>
                  </a:lnTo>
                  <a:lnTo>
                    <a:pt x="4657" y="11476"/>
                  </a:lnTo>
                  <a:lnTo>
                    <a:pt x="5047" y="11106"/>
                  </a:lnTo>
                  <a:lnTo>
                    <a:pt x="5456" y="10736"/>
                  </a:lnTo>
                  <a:lnTo>
                    <a:pt x="5456" y="10736"/>
                  </a:lnTo>
                  <a:lnTo>
                    <a:pt x="5884" y="10365"/>
                  </a:lnTo>
                  <a:lnTo>
                    <a:pt x="6313" y="10034"/>
                  </a:lnTo>
                  <a:lnTo>
                    <a:pt x="6313" y="10034"/>
                  </a:lnTo>
                  <a:lnTo>
                    <a:pt x="6781" y="9703"/>
                  </a:lnTo>
                  <a:lnTo>
                    <a:pt x="7248" y="9391"/>
                  </a:lnTo>
                  <a:lnTo>
                    <a:pt x="7248" y="9391"/>
                  </a:lnTo>
                  <a:lnTo>
                    <a:pt x="7755" y="9060"/>
                  </a:lnTo>
                  <a:lnTo>
                    <a:pt x="8281" y="8748"/>
                  </a:lnTo>
                  <a:lnTo>
                    <a:pt x="8807" y="8476"/>
                  </a:lnTo>
                  <a:lnTo>
                    <a:pt x="9352" y="8203"/>
                  </a:lnTo>
                  <a:lnTo>
                    <a:pt x="9352" y="8203"/>
                  </a:lnTo>
                  <a:lnTo>
                    <a:pt x="9917" y="7949"/>
                  </a:lnTo>
                  <a:lnTo>
                    <a:pt x="10483" y="7716"/>
                  </a:lnTo>
                  <a:lnTo>
                    <a:pt x="11048" y="7521"/>
                  </a:lnTo>
                  <a:lnTo>
                    <a:pt x="11632" y="7345"/>
                  </a:lnTo>
                  <a:lnTo>
                    <a:pt x="11632" y="7345"/>
                  </a:lnTo>
                  <a:lnTo>
                    <a:pt x="12197" y="7209"/>
                  </a:lnTo>
                  <a:lnTo>
                    <a:pt x="12782" y="7092"/>
                  </a:lnTo>
                  <a:lnTo>
                    <a:pt x="13386" y="7014"/>
                  </a:lnTo>
                  <a:lnTo>
                    <a:pt x="13970" y="6975"/>
                  </a:lnTo>
                  <a:lnTo>
                    <a:pt x="13970" y="6975"/>
                  </a:lnTo>
                  <a:lnTo>
                    <a:pt x="14574" y="6975"/>
                  </a:lnTo>
                  <a:lnTo>
                    <a:pt x="14866" y="6995"/>
                  </a:lnTo>
                  <a:lnTo>
                    <a:pt x="15159" y="7014"/>
                  </a:lnTo>
                  <a:lnTo>
                    <a:pt x="15159" y="7014"/>
                  </a:lnTo>
                  <a:lnTo>
                    <a:pt x="15646" y="7092"/>
                  </a:lnTo>
                  <a:lnTo>
                    <a:pt x="16133" y="7190"/>
                  </a:lnTo>
                  <a:lnTo>
                    <a:pt x="16133" y="7190"/>
                  </a:lnTo>
                  <a:lnTo>
                    <a:pt x="15860" y="6800"/>
                  </a:lnTo>
                  <a:lnTo>
                    <a:pt x="15860" y="6800"/>
                  </a:lnTo>
                  <a:lnTo>
                    <a:pt x="15665" y="6488"/>
                  </a:lnTo>
                  <a:lnTo>
                    <a:pt x="15470" y="6157"/>
                  </a:lnTo>
                  <a:lnTo>
                    <a:pt x="15470" y="6157"/>
                  </a:lnTo>
                  <a:lnTo>
                    <a:pt x="15392" y="6001"/>
                  </a:lnTo>
                  <a:lnTo>
                    <a:pt x="15315" y="5826"/>
                  </a:lnTo>
                  <a:lnTo>
                    <a:pt x="15315" y="5826"/>
                  </a:lnTo>
                  <a:lnTo>
                    <a:pt x="15276" y="5670"/>
                  </a:lnTo>
                  <a:lnTo>
                    <a:pt x="15217" y="5514"/>
                  </a:lnTo>
                  <a:lnTo>
                    <a:pt x="15217" y="5514"/>
                  </a:lnTo>
                  <a:lnTo>
                    <a:pt x="15198" y="5358"/>
                  </a:lnTo>
                  <a:lnTo>
                    <a:pt x="15198" y="5202"/>
                  </a:lnTo>
                  <a:lnTo>
                    <a:pt x="15198" y="5202"/>
                  </a:lnTo>
                  <a:lnTo>
                    <a:pt x="15217" y="5066"/>
                  </a:lnTo>
                  <a:lnTo>
                    <a:pt x="15256" y="4929"/>
                  </a:lnTo>
                  <a:lnTo>
                    <a:pt x="15256" y="4929"/>
                  </a:lnTo>
                  <a:lnTo>
                    <a:pt x="15354" y="4774"/>
                  </a:lnTo>
                  <a:lnTo>
                    <a:pt x="15451" y="4637"/>
                  </a:lnTo>
                  <a:lnTo>
                    <a:pt x="15451" y="4637"/>
                  </a:lnTo>
                  <a:lnTo>
                    <a:pt x="15568" y="4540"/>
                  </a:lnTo>
                  <a:lnTo>
                    <a:pt x="15568" y="4540"/>
                  </a:lnTo>
                  <a:lnTo>
                    <a:pt x="15704" y="4462"/>
                  </a:lnTo>
                  <a:lnTo>
                    <a:pt x="15704" y="4462"/>
                  </a:lnTo>
                  <a:lnTo>
                    <a:pt x="15841" y="4442"/>
                  </a:lnTo>
                  <a:lnTo>
                    <a:pt x="15958" y="4442"/>
                  </a:lnTo>
                  <a:lnTo>
                    <a:pt x="16094" y="4462"/>
                  </a:lnTo>
                  <a:lnTo>
                    <a:pt x="16230" y="4520"/>
                  </a:lnTo>
                  <a:lnTo>
                    <a:pt x="16230" y="4520"/>
                  </a:lnTo>
                  <a:lnTo>
                    <a:pt x="16367" y="4598"/>
                  </a:lnTo>
                  <a:lnTo>
                    <a:pt x="16503" y="4696"/>
                  </a:lnTo>
                  <a:lnTo>
                    <a:pt x="16776" y="4929"/>
                  </a:lnTo>
                  <a:lnTo>
                    <a:pt x="16776" y="4929"/>
                  </a:lnTo>
                  <a:lnTo>
                    <a:pt x="17088" y="5261"/>
                  </a:lnTo>
                  <a:lnTo>
                    <a:pt x="17088" y="5261"/>
                  </a:lnTo>
                  <a:lnTo>
                    <a:pt x="17049" y="4871"/>
                  </a:lnTo>
                  <a:lnTo>
                    <a:pt x="17049" y="4871"/>
                  </a:lnTo>
                  <a:lnTo>
                    <a:pt x="17029" y="4111"/>
                  </a:lnTo>
                  <a:lnTo>
                    <a:pt x="17029" y="4111"/>
                  </a:lnTo>
                  <a:lnTo>
                    <a:pt x="17049" y="3371"/>
                  </a:lnTo>
                  <a:lnTo>
                    <a:pt x="17088" y="3020"/>
                  </a:lnTo>
                  <a:lnTo>
                    <a:pt x="17127" y="2650"/>
                  </a:lnTo>
                  <a:lnTo>
                    <a:pt x="17127" y="2650"/>
                  </a:lnTo>
                  <a:lnTo>
                    <a:pt x="17166" y="2299"/>
                  </a:lnTo>
                  <a:lnTo>
                    <a:pt x="17243" y="1948"/>
                  </a:lnTo>
                  <a:lnTo>
                    <a:pt x="17243" y="1948"/>
                  </a:lnTo>
                  <a:lnTo>
                    <a:pt x="17321" y="1617"/>
                  </a:lnTo>
                  <a:lnTo>
                    <a:pt x="17438" y="1305"/>
                  </a:lnTo>
                  <a:lnTo>
                    <a:pt x="17438" y="1305"/>
                  </a:lnTo>
                  <a:lnTo>
                    <a:pt x="17575" y="1013"/>
                  </a:lnTo>
                  <a:lnTo>
                    <a:pt x="17711" y="760"/>
                  </a:lnTo>
                  <a:lnTo>
                    <a:pt x="17711" y="760"/>
                  </a:lnTo>
                  <a:lnTo>
                    <a:pt x="17886" y="526"/>
                  </a:lnTo>
                  <a:lnTo>
                    <a:pt x="17984" y="429"/>
                  </a:lnTo>
                  <a:lnTo>
                    <a:pt x="18101" y="351"/>
                  </a:lnTo>
                  <a:lnTo>
                    <a:pt x="18101" y="351"/>
                  </a:lnTo>
                  <a:lnTo>
                    <a:pt x="18198" y="273"/>
                  </a:lnTo>
                  <a:lnTo>
                    <a:pt x="18315" y="214"/>
                  </a:lnTo>
                  <a:lnTo>
                    <a:pt x="18451" y="156"/>
                  </a:lnTo>
                  <a:lnTo>
                    <a:pt x="18568" y="117"/>
                  </a:lnTo>
                  <a:lnTo>
                    <a:pt x="18588" y="117"/>
                  </a:lnTo>
                  <a:lnTo>
                    <a:pt x="18588" y="117"/>
                  </a:lnTo>
                  <a:lnTo>
                    <a:pt x="18471" y="78"/>
                  </a:lnTo>
                  <a:lnTo>
                    <a:pt x="18471" y="78"/>
                  </a:lnTo>
                  <a:lnTo>
                    <a:pt x="18296" y="19"/>
                  </a:lnTo>
                  <a:lnTo>
                    <a:pt x="18120" y="0"/>
                  </a:lnTo>
                  <a:lnTo>
                    <a:pt x="18120" y="0"/>
                  </a:lnTo>
                  <a:lnTo>
                    <a:pt x="17984" y="0"/>
                  </a:lnTo>
                  <a:lnTo>
                    <a:pt x="17984" y="0"/>
                  </a:lnTo>
                  <a:lnTo>
                    <a:pt x="17711" y="19"/>
                  </a:lnTo>
                </a:path>
              </a:pathLst>
            </a:custGeom>
            <a:no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166" name="Google Shape;2166;p41"/>
            <p:cNvSpPr/>
            <p:nvPr/>
          </p:nvSpPr>
          <p:spPr>
            <a:xfrm>
              <a:off x="1409300" y="920550"/>
              <a:ext cx="25" cy="25"/>
            </a:xfrm>
            <a:custGeom>
              <a:avLst/>
              <a:gdLst/>
              <a:ahLst/>
              <a:cxnLst/>
              <a:rect l="l" t="t" r="r" b="b"/>
              <a:pathLst>
                <a:path w="1" h="1" extrusionOk="0">
                  <a:moveTo>
                    <a:pt x="1" y="0"/>
                  </a:moveTo>
                  <a:lnTo>
                    <a:pt x="1" y="0"/>
                  </a:lnTo>
                  <a:lnTo>
                    <a:pt x="1" y="0"/>
                  </a:lnTo>
                  <a:lnTo>
                    <a:pt x="1" y="0"/>
                  </a:lnTo>
                  <a:close/>
                </a:path>
              </a:pathLst>
            </a:custGeom>
            <a:solidFill>
              <a:srgbClr val="B04917"/>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167" name="Google Shape;2167;p41"/>
            <p:cNvSpPr/>
            <p:nvPr/>
          </p:nvSpPr>
          <p:spPr>
            <a:xfrm>
              <a:off x="1409300" y="920550"/>
              <a:ext cx="25" cy="25"/>
            </a:xfrm>
            <a:custGeom>
              <a:avLst/>
              <a:gdLst/>
              <a:ahLst/>
              <a:cxnLst/>
              <a:rect l="l" t="t" r="r" b="b"/>
              <a:pathLst>
                <a:path w="1" h="1" fill="none" extrusionOk="0">
                  <a:moveTo>
                    <a:pt x="1" y="0"/>
                  </a:moveTo>
                  <a:lnTo>
                    <a:pt x="1" y="0"/>
                  </a:lnTo>
                  <a:lnTo>
                    <a:pt x="1" y="0"/>
                  </a:lnTo>
                  <a:lnTo>
                    <a:pt x="1" y="0"/>
                  </a:lnTo>
                </a:path>
              </a:pathLst>
            </a:custGeom>
            <a:no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168" name="Google Shape;2168;p41"/>
            <p:cNvSpPr/>
            <p:nvPr/>
          </p:nvSpPr>
          <p:spPr>
            <a:xfrm>
              <a:off x="1668925" y="424675"/>
              <a:ext cx="31200" cy="13175"/>
            </a:xfrm>
            <a:custGeom>
              <a:avLst/>
              <a:gdLst/>
              <a:ahLst/>
              <a:cxnLst/>
              <a:rect l="l" t="t" r="r" b="b"/>
              <a:pathLst>
                <a:path w="1248" h="527" extrusionOk="0">
                  <a:moveTo>
                    <a:pt x="1053" y="0"/>
                  </a:moveTo>
                  <a:lnTo>
                    <a:pt x="605" y="20"/>
                  </a:lnTo>
                  <a:lnTo>
                    <a:pt x="391" y="39"/>
                  </a:lnTo>
                  <a:lnTo>
                    <a:pt x="176" y="78"/>
                  </a:lnTo>
                  <a:lnTo>
                    <a:pt x="98" y="117"/>
                  </a:lnTo>
                  <a:lnTo>
                    <a:pt x="40" y="176"/>
                  </a:lnTo>
                  <a:lnTo>
                    <a:pt x="1" y="254"/>
                  </a:lnTo>
                  <a:lnTo>
                    <a:pt x="1" y="332"/>
                  </a:lnTo>
                  <a:lnTo>
                    <a:pt x="20" y="410"/>
                  </a:lnTo>
                  <a:lnTo>
                    <a:pt x="79" y="468"/>
                  </a:lnTo>
                  <a:lnTo>
                    <a:pt x="157" y="507"/>
                  </a:lnTo>
                  <a:lnTo>
                    <a:pt x="235" y="526"/>
                  </a:lnTo>
                  <a:lnTo>
                    <a:pt x="624" y="448"/>
                  </a:lnTo>
                  <a:lnTo>
                    <a:pt x="995" y="429"/>
                  </a:lnTo>
                  <a:lnTo>
                    <a:pt x="1092" y="429"/>
                  </a:lnTo>
                  <a:lnTo>
                    <a:pt x="1170" y="390"/>
                  </a:lnTo>
                  <a:lnTo>
                    <a:pt x="1209" y="312"/>
                  </a:lnTo>
                  <a:lnTo>
                    <a:pt x="1248" y="234"/>
                  </a:lnTo>
                  <a:lnTo>
                    <a:pt x="1228" y="156"/>
                  </a:lnTo>
                  <a:lnTo>
                    <a:pt x="1189" y="78"/>
                  </a:lnTo>
                  <a:lnTo>
                    <a:pt x="1131" y="20"/>
                  </a:lnTo>
                  <a:lnTo>
                    <a:pt x="1092" y="0"/>
                  </a:lnTo>
                  <a:close/>
                </a:path>
              </a:pathLst>
            </a:custGeom>
            <a:solidFill>
              <a:srgbClr val="B04917"/>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169" name="Google Shape;2169;p41"/>
            <p:cNvSpPr/>
            <p:nvPr/>
          </p:nvSpPr>
          <p:spPr>
            <a:xfrm>
              <a:off x="1668925" y="424675"/>
              <a:ext cx="31200" cy="13175"/>
            </a:xfrm>
            <a:custGeom>
              <a:avLst/>
              <a:gdLst/>
              <a:ahLst/>
              <a:cxnLst/>
              <a:rect l="l" t="t" r="r" b="b"/>
              <a:pathLst>
                <a:path w="1248" h="527" fill="none" extrusionOk="0">
                  <a:moveTo>
                    <a:pt x="176" y="78"/>
                  </a:moveTo>
                  <a:lnTo>
                    <a:pt x="176" y="78"/>
                  </a:lnTo>
                  <a:lnTo>
                    <a:pt x="98" y="117"/>
                  </a:lnTo>
                  <a:lnTo>
                    <a:pt x="40" y="176"/>
                  </a:lnTo>
                  <a:lnTo>
                    <a:pt x="1" y="254"/>
                  </a:lnTo>
                  <a:lnTo>
                    <a:pt x="1" y="332"/>
                  </a:lnTo>
                  <a:lnTo>
                    <a:pt x="1" y="332"/>
                  </a:lnTo>
                  <a:lnTo>
                    <a:pt x="20" y="410"/>
                  </a:lnTo>
                  <a:lnTo>
                    <a:pt x="79" y="468"/>
                  </a:lnTo>
                  <a:lnTo>
                    <a:pt x="157" y="507"/>
                  </a:lnTo>
                  <a:lnTo>
                    <a:pt x="235" y="526"/>
                  </a:lnTo>
                  <a:lnTo>
                    <a:pt x="235" y="526"/>
                  </a:lnTo>
                  <a:lnTo>
                    <a:pt x="624" y="448"/>
                  </a:lnTo>
                  <a:lnTo>
                    <a:pt x="995" y="429"/>
                  </a:lnTo>
                  <a:lnTo>
                    <a:pt x="995" y="429"/>
                  </a:lnTo>
                  <a:lnTo>
                    <a:pt x="995" y="429"/>
                  </a:lnTo>
                  <a:lnTo>
                    <a:pt x="995" y="429"/>
                  </a:lnTo>
                  <a:lnTo>
                    <a:pt x="1092" y="429"/>
                  </a:lnTo>
                  <a:lnTo>
                    <a:pt x="1170" y="390"/>
                  </a:lnTo>
                  <a:lnTo>
                    <a:pt x="1170" y="390"/>
                  </a:lnTo>
                  <a:lnTo>
                    <a:pt x="1209" y="312"/>
                  </a:lnTo>
                  <a:lnTo>
                    <a:pt x="1248" y="234"/>
                  </a:lnTo>
                  <a:lnTo>
                    <a:pt x="1248" y="234"/>
                  </a:lnTo>
                  <a:lnTo>
                    <a:pt x="1228" y="156"/>
                  </a:lnTo>
                  <a:lnTo>
                    <a:pt x="1189" y="78"/>
                  </a:lnTo>
                  <a:lnTo>
                    <a:pt x="1189" y="78"/>
                  </a:lnTo>
                  <a:lnTo>
                    <a:pt x="1131" y="20"/>
                  </a:lnTo>
                  <a:lnTo>
                    <a:pt x="1092" y="0"/>
                  </a:lnTo>
                  <a:lnTo>
                    <a:pt x="1053" y="0"/>
                  </a:lnTo>
                  <a:lnTo>
                    <a:pt x="1053" y="0"/>
                  </a:lnTo>
                  <a:lnTo>
                    <a:pt x="605" y="20"/>
                  </a:lnTo>
                  <a:lnTo>
                    <a:pt x="391" y="39"/>
                  </a:lnTo>
                  <a:lnTo>
                    <a:pt x="176" y="78"/>
                  </a:lnTo>
                </a:path>
              </a:pathLst>
            </a:custGeom>
            <a:solidFill>
              <a:srgbClr val="000000">
                <a:alpha val="11730"/>
              </a:srgbClr>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170" name="Google Shape;2170;p41"/>
            <p:cNvSpPr/>
            <p:nvPr/>
          </p:nvSpPr>
          <p:spPr>
            <a:xfrm>
              <a:off x="1679150" y="441225"/>
              <a:ext cx="25375" cy="11725"/>
            </a:xfrm>
            <a:custGeom>
              <a:avLst/>
              <a:gdLst/>
              <a:ahLst/>
              <a:cxnLst/>
              <a:rect l="l" t="t" r="r" b="b"/>
              <a:pathLst>
                <a:path w="1015" h="469" extrusionOk="0">
                  <a:moveTo>
                    <a:pt x="430" y="1"/>
                  </a:moveTo>
                  <a:lnTo>
                    <a:pt x="196" y="20"/>
                  </a:lnTo>
                  <a:lnTo>
                    <a:pt x="118" y="40"/>
                  </a:lnTo>
                  <a:lnTo>
                    <a:pt x="40" y="98"/>
                  </a:lnTo>
                  <a:lnTo>
                    <a:pt x="20" y="176"/>
                  </a:lnTo>
                  <a:lnTo>
                    <a:pt x="1" y="254"/>
                  </a:lnTo>
                  <a:lnTo>
                    <a:pt x="40" y="352"/>
                  </a:lnTo>
                  <a:lnTo>
                    <a:pt x="98" y="410"/>
                  </a:lnTo>
                  <a:lnTo>
                    <a:pt x="176" y="429"/>
                  </a:lnTo>
                  <a:lnTo>
                    <a:pt x="254" y="449"/>
                  </a:lnTo>
                  <a:lnTo>
                    <a:pt x="410" y="429"/>
                  </a:lnTo>
                  <a:lnTo>
                    <a:pt x="605" y="449"/>
                  </a:lnTo>
                  <a:lnTo>
                    <a:pt x="780" y="468"/>
                  </a:lnTo>
                  <a:lnTo>
                    <a:pt x="858" y="468"/>
                  </a:lnTo>
                  <a:lnTo>
                    <a:pt x="936" y="429"/>
                  </a:lnTo>
                  <a:lnTo>
                    <a:pt x="995" y="352"/>
                  </a:lnTo>
                  <a:lnTo>
                    <a:pt x="1014" y="274"/>
                  </a:lnTo>
                  <a:lnTo>
                    <a:pt x="1014" y="196"/>
                  </a:lnTo>
                  <a:lnTo>
                    <a:pt x="975" y="118"/>
                  </a:lnTo>
                  <a:lnTo>
                    <a:pt x="897" y="59"/>
                  </a:lnTo>
                  <a:lnTo>
                    <a:pt x="819" y="40"/>
                  </a:lnTo>
                  <a:lnTo>
                    <a:pt x="624" y="1"/>
                  </a:lnTo>
                  <a:close/>
                </a:path>
              </a:pathLst>
            </a:custGeom>
            <a:solidFill>
              <a:srgbClr val="B04917"/>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171" name="Google Shape;2171;p41"/>
            <p:cNvSpPr/>
            <p:nvPr/>
          </p:nvSpPr>
          <p:spPr>
            <a:xfrm>
              <a:off x="1679150" y="441225"/>
              <a:ext cx="25375" cy="11725"/>
            </a:xfrm>
            <a:custGeom>
              <a:avLst/>
              <a:gdLst/>
              <a:ahLst/>
              <a:cxnLst/>
              <a:rect l="l" t="t" r="r" b="b"/>
              <a:pathLst>
                <a:path w="1015" h="469" fill="none" extrusionOk="0">
                  <a:moveTo>
                    <a:pt x="196" y="20"/>
                  </a:moveTo>
                  <a:lnTo>
                    <a:pt x="196" y="20"/>
                  </a:lnTo>
                  <a:lnTo>
                    <a:pt x="118" y="40"/>
                  </a:lnTo>
                  <a:lnTo>
                    <a:pt x="40" y="98"/>
                  </a:lnTo>
                  <a:lnTo>
                    <a:pt x="20" y="176"/>
                  </a:lnTo>
                  <a:lnTo>
                    <a:pt x="1" y="254"/>
                  </a:lnTo>
                  <a:lnTo>
                    <a:pt x="1" y="254"/>
                  </a:lnTo>
                  <a:lnTo>
                    <a:pt x="40" y="352"/>
                  </a:lnTo>
                  <a:lnTo>
                    <a:pt x="98" y="410"/>
                  </a:lnTo>
                  <a:lnTo>
                    <a:pt x="176" y="429"/>
                  </a:lnTo>
                  <a:lnTo>
                    <a:pt x="254" y="449"/>
                  </a:lnTo>
                  <a:lnTo>
                    <a:pt x="254" y="449"/>
                  </a:lnTo>
                  <a:lnTo>
                    <a:pt x="410" y="429"/>
                  </a:lnTo>
                  <a:lnTo>
                    <a:pt x="410" y="429"/>
                  </a:lnTo>
                  <a:lnTo>
                    <a:pt x="605" y="449"/>
                  </a:lnTo>
                  <a:lnTo>
                    <a:pt x="780" y="468"/>
                  </a:lnTo>
                  <a:lnTo>
                    <a:pt x="780" y="468"/>
                  </a:lnTo>
                  <a:lnTo>
                    <a:pt x="858" y="468"/>
                  </a:lnTo>
                  <a:lnTo>
                    <a:pt x="936" y="429"/>
                  </a:lnTo>
                  <a:lnTo>
                    <a:pt x="995" y="352"/>
                  </a:lnTo>
                  <a:lnTo>
                    <a:pt x="1014" y="274"/>
                  </a:lnTo>
                  <a:lnTo>
                    <a:pt x="1014" y="274"/>
                  </a:lnTo>
                  <a:lnTo>
                    <a:pt x="1014" y="196"/>
                  </a:lnTo>
                  <a:lnTo>
                    <a:pt x="975" y="118"/>
                  </a:lnTo>
                  <a:lnTo>
                    <a:pt x="975" y="118"/>
                  </a:lnTo>
                  <a:lnTo>
                    <a:pt x="897" y="59"/>
                  </a:lnTo>
                  <a:lnTo>
                    <a:pt x="819" y="40"/>
                  </a:lnTo>
                  <a:lnTo>
                    <a:pt x="819" y="40"/>
                  </a:lnTo>
                  <a:lnTo>
                    <a:pt x="624" y="1"/>
                  </a:lnTo>
                  <a:lnTo>
                    <a:pt x="430" y="1"/>
                  </a:lnTo>
                  <a:lnTo>
                    <a:pt x="430" y="1"/>
                  </a:lnTo>
                  <a:lnTo>
                    <a:pt x="196" y="20"/>
                  </a:lnTo>
                </a:path>
              </a:pathLst>
            </a:custGeom>
            <a:solidFill>
              <a:srgbClr val="000000">
                <a:alpha val="11730"/>
              </a:srgbClr>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172" name="Google Shape;2172;p41"/>
            <p:cNvSpPr/>
            <p:nvPr/>
          </p:nvSpPr>
          <p:spPr>
            <a:xfrm>
              <a:off x="1654325" y="452425"/>
              <a:ext cx="25350" cy="12700"/>
            </a:xfrm>
            <a:custGeom>
              <a:avLst/>
              <a:gdLst/>
              <a:ahLst/>
              <a:cxnLst/>
              <a:rect l="l" t="t" r="r" b="b"/>
              <a:pathLst>
                <a:path w="1014" h="508" extrusionOk="0">
                  <a:moveTo>
                    <a:pt x="760" y="1"/>
                  </a:moveTo>
                  <a:lnTo>
                    <a:pt x="468" y="40"/>
                  </a:lnTo>
                  <a:lnTo>
                    <a:pt x="176" y="79"/>
                  </a:lnTo>
                  <a:lnTo>
                    <a:pt x="98" y="118"/>
                  </a:lnTo>
                  <a:lnTo>
                    <a:pt x="39" y="157"/>
                  </a:lnTo>
                  <a:lnTo>
                    <a:pt x="0" y="235"/>
                  </a:lnTo>
                  <a:lnTo>
                    <a:pt x="0" y="332"/>
                  </a:lnTo>
                  <a:lnTo>
                    <a:pt x="20" y="410"/>
                  </a:lnTo>
                  <a:lnTo>
                    <a:pt x="78" y="469"/>
                  </a:lnTo>
                  <a:lnTo>
                    <a:pt x="156" y="508"/>
                  </a:lnTo>
                  <a:lnTo>
                    <a:pt x="234" y="508"/>
                  </a:lnTo>
                  <a:lnTo>
                    <a:pt x="526" y="469"/>
                  </a:lnTo>
                  <a:lnTo>
                    <a:pt x="819" y="449"/>
                  </a:lnTo>
                  <a:lnTo>
                    <a:pt x="897" y="410"/>
                  </a:lnTo>
                  <a:lnTo>
                    <a:pt x="975" y="352"/>
                  </a:lnTo>
                  <a:lnTo>
                    <a:pt x="994" y="274"/>
                  </a:lnTo>
                  <a:lnTo>
                    <a:pt x="1013" y="196"/>
                  </a:lnTo>
                  <a:lnTo>
                    <a:pt x="975" y="118"/>
                  </a:lnTo>
                  <a:lnTo>
                    <a:pt x="916" y="40"/>
                  </a:lnTo>
                  <a:lnTo>
                    <a:pt x="858" y="20"/>
                  </a:lnTo>
                  <a:lnTo>
                    <a:pt x="780" y="1"/>
                  </a:lnTo>
                  <a:close/>
                </a:path>
              </a:pathLst>
            </a:custGeom>
            <a:solidFill>
              <a:srgbClr val="B04917"/>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173" name="Google Shape;2173;p41"/>
            <p:cNvSpPr/>
            <p:nvPr/>
          </p:nvSpPr>
          <p:spPr>
            <a:xfrm>
              <a:off x="1654325" y="452425"/>
              <a:ext cx="25350" cy="12700"/>
            </a:xfrm>
            <a:custGeom>
              <a:avLst/>
              <a:gdLst/>
              <a:ahLst/>
              <a:cxnLst/>
              <a:rect l="l" t="t" r="r" b="b"/>
              <a:pathLst>
                <a:path w="1014" h="508" fill="none" extrusionOk="0">
                  <a:moveTo>
                    <a:pt x="760" y="1"/>
                  </a:moveTo>
                  <a:lnTo>
                    <a:pt x="760" y="1"/>
                  </a:lnTo>
                  <a:lnTo>
                    <a:pt x="468" y="40"/>
                  </a:lnTo>
                  <a:lnTo>
                    <a:pt x="176" y="79"/>
                  </a:lnTo>
                  <a:lnTo>
                    <a:pt x="176" y="79"/>
                  </a:lnTo>
                  <a:lnTo>
                    <a:pt x="98" y="118"/>
                  </a:lnTo>
                  <a:lnTo>
                    <a:pt x="39" y="157"/>
                  </a:lnTo>
                  <a:lnTo>
                    <a:pt x="0" y="235"/>
                  </a:lnTo>
                  <a:lnTo>
                    <a:pt x="0" y="332"/>
                  </a:lnTo>
                  <a:lnTo>
                    <a:pt x="0" y="332"/>
                  </a:lnTo>
                  <a:lnTo>
                    <a:pt x="20" y="410"/>
                  </a:lnTo>
                  <a:lnTo>
                    <a:pt x="78" y="469"/>
                  </a:lnTo>
                  <a:lnTo>
                    <a:pt x="156" y="508"/>
                  </a:lnTo>
                  <a:lnTo>
                    <a:pt x="234" y="508"/>
                  </a:lnTo>
                  <a:lnTo>
                    <a:pt x="234" y="508"/>
                  </a:lnTo>
                  <a:lnTo>
                    <a:pt x="526" y="469"/>
                  </a:lnTo>
                  <a:lnTo>
                    <a:pt x="819" y="449"/>
                  </a:lnTo>
                  <a:lnTo>
                    <a:pt x="819" y="449"/>
                  </a:lnTo>
                  <a:lnTo>
                    <a:pt x="897" y="410"/>
                  </a:lnTo>
                  <a:lnTo>
                    <a:pt x="975" y="352"/>
                  </a:lnTo>
                  <a:lnTo>
                    <a:pt x="994" y="274"/>
                  </a:lnTo>
                  <a:lnTo>
                    <a:pt x="1013" y="196"/>
                  </a:lnTo>
                  <a:lnTo>
                    <a:pt x="1013" y="196"/>
                  </a:lnTo>
                  <a:lnTo>
                    <a:pt x="975" y="118"/>
                  </a:lnTo>
                  <a:lnTo>
                    <a:pt x="916" y="40"/>
                  </a:lnTo>
                  <a:lnTo>
                    <a:pt x="916" y="40"/>
                  </a:lnTo>
                  <a:lnTo>
                    <a:pt x="858" y="20"/>
                  </a:lnTo>
                  <a:lnTo>
                    <a:pt x="780" y="1"/>
                  </a:lnTo>
                  <a:lnTo>
                    <a:pt x="780" y="1"/>
                  </a:lnTo>
                  <a:lnTo>
                    <a:pt x="760" y="1"/>
                  </a:lnTo>
                </a:path>
              </a:pathLst>
            </a:custGeom>
            <a:solidFill>
              <a:srgbClr val="000000">
                <a:alpha val="11730"/>
              </a:srgbClr>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174" name="Google Shape;2174;p41"/>
            <p:cNvSpPr/>
            <p:nvPr/>
          </p:nvSpPr>
          <p:spPr>
            <a:xfrm>
              <a:off x="1632900" y="440750"/>
              <a:ext cx="22425" cy="13175"/>
            </a:xfrm>
            <a:custGeom>
              <a:avLst/>
              <a:gdLst/>
              <a:ahLst/>
              <a:cxnLst/>
              <a:rect l="l" t="t" r="r" b="b"/>
              <a:pathLst>
                <a:path w="897" h="527" extrusionOk="0">
                  <a:moveTo>
                    <a:pt x="643" y="0"/>
                  </a:moveTo>
                  <a:lnTo>
                    <a:pt x="175" y="98"/>
                  </a:lnTo>
                  <a:lnTo>
                    <a:pt x="97" y="137"/>
                  </a:lnTo>
                  <a:lnTo>
                    <a:pt x="39" y="195"/>
                  </a:lnTo>
                  <a:lnTo>
                    <a:pt x="0" y="254"/>
                  </a:lnTo>
                  <a:lnTo>
                    <a:pt x="0" y="351"/>
                  </a:lnTo>
                  <a:lnTo>
                    <a:pt x="20" y="429"/>
                  </a:lnTo>
                  <a:lnTo>
                    <a:pt x="78" y="487"/>
                  </a:lnTo>
                  <a:lnTo>
                    <a:pt x="156" y="526"/>
                  </a:lnTo>
                  <a:lnTo>
                    <a:pt x="234" y="526"/>
                  </a:lnTo>
                  <a:lnTo>
                    <a:pt x="701" y="429"/>
                  </a:lnTo>
                  <a:lnTo>
                    <a:pt x="779" y="409"/>
                  </a:lnTo>
                  <a:lnTo>
                    <a:pt x="857" y="351"/>
                  </a:lnTo>
                  <a:lnTo>
                    <a:pt x="896" y="273"/>
                  </a:lnTo>
                  <a:lnTo>
                    <a:pt x="896" y="195"/>
                  </a:lnTo>
                  <a:lnTo>
                    <a:pt x="877" y="117"/>
                  </a:lnTo>
                  <a:lnTo>
                    <a:pt x="818" y="59"/>
                  </a:lnTo>
                  <a:lnTo>
                    <a:pt x="760" y="20"/>
                  </a:lnTo>
                  <a:lnTo>
                    <a:pt x="682" y="0"/>
                  </a:lnTo>
                  <a:close/>
                </a:path>
              </a:pathLst>
            </a:custGeom>
            <a:solidFill>
              <a:srgbClr val="B04917"/>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175" name="Google Shape;2175;p41"/>
            <p:cNvSpPr/>
            <p:nvPr/>
          </p:nvSpPr>
          <p:spPr>
            <a:xfrm>
              <a:off x="1632900" y="440750"/>
              <a:ext cx="22425" cy="13175"/>
            </a:xfrm>
            <a:custGeom>
              <a:avLst/>
              <a:gdLst/>
              <a:ahLst/>
              <a:cxnLst/>
              <a:rect l="l" t="t" r="r" b="b"/>
              <a:pathLst>
                <a:path w="897" h="527" fill="none" extrusionOk="0">
                  <a:moveTo>
                    <a:pt x="643" y="0"/>
                  </a:moveTo>
                  <a:lnTo>
                    <a:pt x="643" y="0"/>
                  </a:lnTo>
                  <a:lnTo>
                    <a:pt x="175" y="98"/>
                  </a:lnTo>
                  <a:lnTo>
                    <a:pt x="175" y="98"/>
                  </a:lnTo>
                  <a:lnTo>
                    <a:pt x="97" y="137"/>
                  </a:lnTo>
                  <a:lnTo>
                    <a:pt x="39" y="195"/>
                  </a:lnTo>
                  <a:lnTo>
                    <a:pt x="0" y="254"/>
                  </a:lnTo>
                  <a:lnTo>
                    <a:pt x="0" y="351"/>
                  </a:lnTo>
                  <a:lnTo>
                    <a:pt x="0" y="351"/>
                  </a:lnTo>
                  <a:lnTo>
                    <a:pt x="20" y="429"/>
                  </a:lnTo>
                  <a:lnTo>
                    <a:pt x="78" y="487"/>
                  </a:lnTo>
                  <a:lnTo>
                    <a:pt x="156" y="526"/>
                  </a:lnTo>
                  <a:lnTo>
                    <a:pt x="234" y="526"/>
                  </a:lnTo>
                  <a:lnTo>
                    <a:pt x="234" y="526"/>
                  </a:lnTo>
                  <a:lnTo>
                    <a:pt x="701" y="429"/>
                  </a:lnTo>
                  <a:lnTo>
                    <a:pt x="701" y="429"/>
                  </a:lnTo>
                  <a:lnTo>
                    <a:pt x="779" y="409"/>
                  </a:lnTo>
                  <a:lnTo>
                    <a:pt x="857" y="351"/>
                  </a:lnTo>
                  <a:lnTo>
                    <a:pt x="896" y="273"/>
                  </a:lnTo>
                  <a:lnTo>
                    <a:pt x="896" y="195"/>
                  </a:lnTo>
                  <a:lnTo>
                    <a:pt x="896" y="195"/>
                  </a:lnTo>
                  <a:lnTo>
                    <a:pt x="877" y="117"/>
                  </a:lnTo>
                  <a:lnTo>
                    <a:pt x="818" y="59"/>
                  </a:lnTo>
                  <a:lnTo>
                    <a:pt x="760" y="20"/>
                  </a:lnTo>
                  <a:lnTo>
                    <a:pt x="682" y="0"/>
                  </a:lnTo>
                  <a:lnTo>
                    <a:pt x="682" y="0"/>
                  </a:lnTo>
                  <a:lnTo>
                    <a:pt x="643" y="0"/>
                  </a:lnTo>
                </a:path>
              </a:pathLst>
            </a:custGeom>
            <a:solidFill>
              <a:srgbClr val="000000">
                <a:alpha val="11730"/>
              </a:srgbClr>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176" name="Google Shape;2176;p41"/>
            <p:cNvSpPr/>
            <p:nvPr/>
          </p:nvSpPr>
          <p:spPr>
            <a:xfrm>
              <a:off x="1591000" y="447075"/>
              <a:ext cx="28275" cy="15625"/>
            </a:xfrm>
            <a:custGeom>
              <a:avLst/>
              <a:gdLst/>
              <a:ahLst/>
              <a:cxnLst/>
              <a:rect l="l" t="t" r="r" b="b"/>
              <a:pathLst>
                <a:path w="1131" h="625" extrusionOk="0">
                  <a:moveTo>
                    <a:pt x="877" y="1"/>
                  </a:moveTo>
                  <a:lnTo>
                    <a:pt x="507" y="79"/>
                  </a:lnTo>
                  <a:lnTo>
                    <a:pt x="137" y="215"/>
                  </a:lnTo>
                  <a:lnTo>
                    <a:pt x="59" y="254"/>
                  </a:lnTo>
                  <a:lnTo>
                    <a:pt x="20" y="332"/>
                  </a:lnTo>
                  <a:lnTo>
                    <a:pt x="0" y="410"/>
                  </a:lnTo>
                  <a:lnTo>
                    <a:pt x="20" y="488"/>
                  </a:lnTo>
                  <a:lnTo>
                    <a:pt x="59" y="566"/>
                  </a:lnTo>
                  <a:lnTo>
                    <a:pt x="137" y="605"/>
                  </a:lnTo>
                  <a:lnTo>
                    <a:pt x="215" y="624"/>
                  </a:lnTo>
                  <a:lnTo>
                    <a:pt x="312" y="605"/>
                  </a:lnTo>
                  <a:lnTo>
                    <a:pt x="546" y="527"/>
                  </a:lnTo>
                  <a:lnTo>
                    <a:pt x="741" y="468"/>
                  </a:lnTo>
                  <a:lnTo>
                    <a:pt x="955" y="429"/>
                  </a:lnTo>
                  <a:lnTo>
                    <a:pt x="1033" y="410"/>
                  </a:lnTo>
                  <a:lnTo>
                    <a:pt x="1092" y="351"/>
                  </a:lnTo>
                  <a:lnTo>
                    <a:pt x="1130" y="273"/>
                  </a:lnTo>
                  <a:lnTo>
                    <a:pt x="1130" y="195"/>
                  </a:lnTo>
                  <a:lnTo>
                    <a:pt x="1111" y="118"/>
                  </a:lnTo>
                  <a:lnTo>
                    <a:pt x="1053" y="59"/>
                  </a:lnTo>
                  <a:lnTo>
                    <a:pt x="994" y="20"/>
                  </a:lnTo>
                  <a:lnTo>
                    <a:pt x="916" y="1"/>
                  </a:lnTo>
                  <a:close/>
                </a:path>
              </a:pathLst>
            </a:custGeom>
            <a:solidFill>
              <a:srgbClr val="B04917"/>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177" name="Google Shape;2177;p41"/>
            <p:cNvSpPr/>
            <p:nvPr/>
          </p:nvSpPr>
          <p:spPr>
            <a:xfrm>
              <a:off x="1591000" y="447075"/>
              <a:ext cx="28275" cy="15625"/>
            </a:xfrm>
            <a:custGeom>
              <a:avLst/>
              <a:gdLst/>
              <a:ahLst/>
              <a:cxnLst/>
              <a:rect l="l" t="t" r="r" b="b"/>
              <a:pathLst>
                <a:path w="1131" h="625" fill="none" extrusionOk="0">
                  <a:moveTo>
                    <a:pt x="877" y="1"/>
                  </a:moveTo>
                  <a:lnTo>
                    <a:pt x="877" y="1"/>
                  </a:lnTo>
                  <a:lnTo>
                    <a:pt x="507" y="79"/>
                  </a:lnTo>
                  <a:lnTo>
                    <a:pt x="137" y="215"/>
                  </a:lnTo>
                  <a:lnTo>
                    <a:pt x="137" y="215"/>
                  </a:lnTo>
                  <a:lnTo>
                    <a:pt x="59" y="254"/>
                  </a:lnTo>
                  <a:lnTo>
                    <a:pt x="20" y="332"/>
                  </a:lnTo>
                  <a:lnTo>
                    <a:pt x="0" y="410"/>
                  </a:lnTo>
                  <a:lnTo>
                    <a:pt x="20" y="488"/>
                  </a:lnTo>
                  <a:lnTo>
                    <a:pt x="20" y="488"/>
                  </a:lnTo>
                  <a:lnTo>
                    <a:pt x="59" y="566"/>
                  </a:lnTo>
                  <a:lnTo>
                    <a:pt x="137" y="605"/>
                  </a:lnTo>
                  <a:lnTo>
                    <a:pt x="215" y="624"/>
                  </a:lnTo>
                  <a:lnTo>
                    <a:pt x="312" y="605"/>
                  </a:lnTo>
                  <a:lnTo>
                    <a:pt x="312" y="605"/>
                  </a:lnTo>
                  <a:lnTo>
                    <a:pt x="546" y="527"/>
                  </a:lnTo>
                  <a:lnTo>
                    <a:pt x="546" y="527"/>
                  </a:lnTo>
                  <a:lnTo>
                    <a:pt x="741" y="468"/>
                  </a:lnTo>
                  <a:lnTo>
                    <a:pt x="955" y="429"/>
                  </a:lnTo>
                  <a:lnTo>
                    <a:pt x="955" y="429"/>
                  </a:lnTo>
                  <a:lnTo>
                    <a:pt x="1033" y="410"/>
                  </a:lnTo>
                  <a:lnTo>
                    <a:pt x="1092" y="351"/>
                  </a:lnTo>
                  <a:lnTo>
                    <a:pt x="1130" y="273"/>
                  </a:lnTo>
                  <a:lnTo>
                    <a:pt x="1130" y="195"/>
                  </a:lnTo>
                  <a:lnTo>
                    <a:pt x="1130" y="195"/>
                  </a:lnTo>
                  <a:lnTo>
                    <a:pt x="1111" y="118"/>
                  </a:lnTo>
                  <a:lnTo>
                    <a:pt x="1053" y="59"/>
                  </a:lnTo>
                  <a:lnTo>
                    <a:pt x="994" y="20"/>
                  </a:lnTo>
                  <a:lnTo>
                    <a:pt x="916" y="1"/>
                  </a:lnTo>
                  <a:lnTo>
                    <a:pt x="916" y="1"/>
                  </a:lnTo>
                  <a:lnTo>
                    <a:pt x="877" y="1"/>
                  </a:lnTo>
                </a:path>
              </a:pathLst>
            </a:custGeom>
            <a:solidFill>
              <a:srgbClr val="000000">
                <a:alpha val="11730"/>
              </a:srgbClr>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178" name="Google Shape;2178;p41"/>
            <p:cNvSpPr/>
            <p:nvPr/>
          </p:nvSpPr>
          <p:spPr>
            <a:xfrm>
              <a:off x="1605125" y="459750"/>
              <a:ext cx="25" cy="500"/>
            </a:xfrm>
            <a:custGeom>
              <a:avLst/>
              <a:gdLst/>
              <a:ahLst/>
              <a:cxnLst/>
              <a:rect l="l" t="t" r="r" b="b"/>
              <a:pathLst>
                <a:path w="1" h="20" fill="none" extrusionOk="0">
                  <a:moveTo>
                    <a:pt x="0" y="0"/>
                  </a:moveTo>
                  <a:lnTo>
                    <a:pt x="0" y="20"/>
                  </a:lnTo>
                  <a:lnTo>
                    <a:pt x="0" y="0"/>
                  </a:lnTo>
                </a:path>
              </a:pathLst>
            </a:custGeom>
            <a:no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179" name="Google Shape;2179;p41"/>
            <p:cNvSpPr/>
            <p:nvPr/>
          </p:nvSpPr>
          <p:spPr>
            <a:xfrm>
              <a:off x="1607075" y="468025"/>
              <a:ext cx="23400" cy="13650"/>
            </a:xfrm>
            <a:custGeom>
              <a:avLst/>
              <a:gdLst/>
              <a:ahLst/>
              <a:cxnLst/>
              <a:rect l="l" t="t" r="r" b="b"/>
              <a:pathLst>
                <a:path w="936" h="546" extrusionOk="0">
                  <a:moveTo>
                    <a:pt x="682" y="0"/>
                  </a:moveTo>
                  <a:lnTo>
                    <a:pt x="429" y="39"/>
                  </a:lnTo>
                  <a:lnTo>
                    <a:pt x="195" y="98"/>
                  </a:lnTo>
                  <a:lnTo>
                    <a:pt x="117" y="137"/>
                  </a:lnTo>
                  <a:lnTo>
                    <a:pt x="39" y="195"/>
                  </a:lnTo>
                  <a:lnTo>
                    <a:pt x="0" y="273"/>
                  </a:lnTo>
                  <a:lnTo>
                    <a:pt x="0" y="351"/>
                  </a:lnTo>
                  <a:lnTo>
                    <a:pt x="39" y="429"/>
                  </a:lnTo>
                  <a:lnTo>
                    <a:pt x="98" y="488"/>
                  </a:lnTo>
                  <a:lnTo>
                    <a:pt x="176" y="526"/>
                  </a:lnTo>
                  <a:lnTo>
                    <a:pt x="215" y="546"/>
                  </a:lnTo>
                  <a:lnTo>
                    <a:pt x="254" y="526"/>
                  </a:lnTo>
                  <a:lnTo>
                    <a:pt x="507" y="468"/>
                  </a:lnTo>
                  <a:lnTo>
                    <a:pt x="741" y="429"/>
                  </a:lnTo>
                  <a:lnTo>
                    <a:pt x="838" y="390"/>
                  </a:lnTo>
                  <a:lnTo>
                    <a:pt x="897" y="351"/>
                  </a:lnTo>
                  <a:lnTo>
                    <a:pt x="936" y="273"/>
                  </a:lnTo>
                  <a:lnTo>
                    <a:pt x="936" y="176"/>
                  </a:lnTo>
                  <a:lnTo>
                    <a:pt x="916" y="98"/>
                  </a:lnTo>
                  <a:lnTo>
                    <a:pt x="858" y="39"/>
                  </a:lnTo>
                  <a:lnTo>
                    <a:pt x="799" y="0"/>
                  </a:lnTo>
                  <a:close/>
                </a:path>
              </a:pathLst>
            </a:custGeom>
            <a:solidFill>
              <a:srgbClr val="B04917"/>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180" name="Google Shape;2180;p41"/>
            <p:cNvSpPr/>
            <p:nvPr/>
          </p:nvSpPr>
          <p:spPr>
            <a:xfrm>
              <a:off x="1607075" y="468025"/>
              <a:ext cx="23400" cy="13650"/>
            </a:xfrm>
            <a:custGeom>
              <a:avLst/>
              <a:gdLst/>
              <a:ahLst/>
              <a:cxnLst/>
              <a:rect l="l" t="t" r="r" b="b"/>
              <a:pathLst>
                <a:path w="936" h="546" fill="none" extrusionOk="0">
                  <a:moveTo>
                    <a:pt x="682" y="0"/>
                  </a:moveTo>
                  <a:lnTo>
                    <a:pt x="682" y="0"/>
                  </a:lnTo>
                  <a:lnTo>
                    <a:pt x="429" y="39"/>
                  </a:lnTo>
                  <a:lnTo>
                    <a:pt x="195" y="98"/>
                  </a:lnTo>
                  <a:lnTo>
                    <a:pt x="195" y="98"/>
                  </a:lnTo>
                  <a:lnTo>
                    <a:pt x="117" y="137"/>
                  </a:lnTo>
                  <a:lnTo>
                    <a:pt x="39" y="195"/>
                  </a:lnTo>
                  <a:lnTo>
                    <a:pt x="39" y="195"/>
                  </a:lnTo>
                  <a:lnTo>
                    <a:pt x="0" y="273"/>
                  </a:lnTo>
                  <a:lnTo>
                    <a:pt x="0" y="351"/>
                  </a:lnTo>
                  <a:lnTo>
                    <a:pt x="0" y="351"/>
                  </a:lnTo>
                  <a:lnTo>
                    <a:pt x="39" y="429"/>
                  </a:lnTo>
                  <a:lnTo>
                    <a:pt x="98" y="488"/>
                  </a:lnTo>
                  <a:lnTo>
                    <a:pt x="98" y="488"/>
                  </a:lnTo>
                  <a:lnTo>
                    <a:pt x="176" y="526"/>
                  </a:lnTo>
                  <a:lnTo>
                    <a:pt x="215" y="546"/>
                  </a:lnTo>
                  <a:lnTo>
                    <a:pt x="254" y="526"/>
                  </a:lnTo>
                  <a:lnTo>
                    <a:pt x="254" y="526"/>
                  </a:lnTo>
                  <a:lnTo>
                    <a:pt x="507" y="468"/>
                  </a:lnTo>
                  <a:lnTo>
                    <a:pt x="741" y="429"/>
                  </a:lnTo>
                  <a:lnTo>
                    <a:pt x="741" y="429"/>
                  </a:lnTo>
                  <a:lnTo>
                    <a:pt x="838" y="390"/>
                  </a:lnTo>
                  <a:lnTo>
                    <a:pt x="897" y="351"/>
                  </a:lnTo>
                  <a:lnTo>
                    <a:pt x="936" y="273"/>
                  </a:lnTo>
                  <a:lnTo>
                    <a:pt x="936" y="176"/>
                  </a:lnTo>
                  <a:lnTo>
                    <a:pt x="936" y="176"/>
                  </a:lnTo>
                  <a:lnTo>
                    <a:pt x="916" y="98"/>
                  </a:lnTo>
                  <a:lnTo>
                    <a:pt x="858" y="39"/>
                  </a:lnTo>
                  <a:lnTo>
                    <a:pt x="799" y="0"/>
                  </a:lnTo>
                  <a:lnTo>
                    <a:pt x="721" y="0"/>
                  </a:lnTo>
                  <a:lnTo>
                    <a:pt x="721" y="0"/>
                  </a:lnTo>
                  <a:lnTo>
                    <a:pt x="682" y="0"/>
                  </a:lnTo>
                </a:path>
              </a:pathLst>
            </a:custGeom>
            <a:solidFill>
              <a:srgbClr val="000000">
                <a:alpha val="11730"/>
              </a:srgbClr>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181" name="Google Shape;2181;p41"/>
            <p:cNvSpPr/>
            <p:nvPr/>
          </p:nvSpPr>
          <p:spPr>
            <a:xfrm>
              <a:off x="1584675" y="481650"/>
              <a:ext cx="20475" cy="13675"/>
            </a:xfrm>
            <a:custGeom>
              <a:avLst/>
              <a:gdLst/>
              <a:ahLst/>
              <a:cxnLst/>
              <a:rect l="l" t="t" r="r" b="b"/>
              <a:pathLst>
                <a:path w="819" h="547" extrusionOk="0">
                  <a:moveTo>
                    <a:pt x="565" y="1"/>
                  </a:moveTo>
                  <a:lnTo>
                    <a:pt x="136" y="137"/>
                  </a:lnTo>
                  <a:lnTo>
                    <a:pt x="59" y="196"/>
                  </a:lnTo>
                  <a:lnTo>
                    <a:pt x="20" y="254"/>
                  </a:lnTo>
                  <a:lnTo>
                    <a:pt x="0" y="352"/>
                  </a:lnTo>
                  <a:lnTo>
                    <a:pt x="20" y="430"/>
                  </a:lnTo>
                  <a:lnTo>
                    <a:pt x="78" y="488"/>
                  </a:lnTo>
                  <a:lnTo>
                    <a:pt x="136" y="547"/>
                  </a:lnTo>
                  <a:lnTo>
                    <a:pt x="312" y="547"/>
                  </a:lnTo>
                  <a:lnTo>
                    <a:pt x="546" y="469"/>
                  </a:lnTo>
                  <a:lnTo>
                    <a:pt x="643" y="449"/>
                  </a:lnTo>
                  <a:lnTo>
                    <a:pt x="721" y="410"/>
                  </a:lnTo>
                  <a:lnTo>
                    <a:pt x="779" y="352"/>
                  </a:lnTo>
                  <a:lnTo>
                    <a:pt x="818" y="274"/>
                  </a:lnTo>
                  <a:lnTo>
                    <a:pt x="818" y="196"/>
                  </a:lnTo>
                  <a:lnTo>
                    <a:pt x="779" y="118"/>
                  </a:lnTo>
                  <a:lnTo>
                    <a:pt x="721" y="40"/>
                  </a:lnTo>
                  <a:lnTo>
                    <a:pt x="663" y="20"/>
                  </a:lnTo>
                  <a:lnTo>
                    <a:pt x="604" y="1"/>
                  </a:lnTo>
                  <a:close/>
                </a:path>
              </a:pathLst>
            </a:custGeom>
            <a:solidFill>
              <a:srgbClr val="B04917"/>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182" name="Google Shape;2182;p41"/>
            <p:cNvSpPr/>
            <p:nvPr/>
          </p:nvSpPr>
          <p:spPr>
            <a:xfrm>
              <a:off x="1584675" y="481650"/>
              <a:ext cx="20475" cy="13675"/>
            </a:xfrm>
            <a:custGeom>
              <a:avLst/>
              <a:gdLst/>
              <a:ahLst/>
              <a:cxnLst/>
              <a:rect l="l" t="t" r="r" b="b"/>
              <a:pathLst>
                <a:path w="819" h="547" fill="none" extrusionOk="0">
                  <a:moveTo>
                    <a:pt x="565" y="1"/>
                  </a:moveTo>
                  <a:lnTo>
                    <a:pt x="565" y="1"/>
                  </a:lnTo>
                  <a:lnTo>
                    <a:pt x="136" y="137"/>
                  </a:lnTo>
                  <a:lnTo>
                    <a:pt x="136" y="137"/>
                  </a:lnTo>
                  <a:lnTo>
                    <a:pt x="59" y="196"/>
                  </a:lnTo>
                  <a:lnTo>
                    <a:pt x="20" y="254"/>
                  </a:lnTo>
                  <a:lnTo>
                    <a:pt x="0" y="352"/>
                  </a:lnTo>
                  <a:lnTo>
                    <a:pt x="20" y="430"/>
                  </a:lnTo>
                  <a:lnTo>
                    <a:pt x="20" y="430"/>
                  </a:lnTo>
                  <a:lnTo>
                    <a:pt x="78" y="488"/>
                  </a:lnTo>
                  <a:lnTo>
                    <a:pt x="136" y="547"/>
                  </a:lnTo>
                  <a:lnTo>
                    <a:pt x="136" y="547"/>
                  </a:lnTo>
                  <a:lnTo>
                    <a:pt x="234" y="547"/>
                  </a:lnTo>
                  <a:lnTo>
                    <a:pt x="312" y="547"/>
                  </a:lnTo>
                  <a:lnTo>
                    <a:pt x="312" y="547"/>
                  </a:lnTo>
                  <a:lnTo>
                    <a:pt x="546" y="469"/>
                  </a:lnTo>
                  <a:lnTo>
                    <a:pt x="546" y="469"/>
                  </a:lnTo>
                  <a:lnTo>
                    <a:pt x="643" y="449"/>
                  </a:lnTo>
                  <a:lnTo>
                    <a:pt x="643" y="449"/>
                  </a:lnTo>
                  <a:lnTo>
                    <a:pt x="721" y="410"/>
                  </a:lnTo>
                  <a:lnTo>
                    <a:pt x="779" y="352"/>
                  </a:lnTo>
                  <a:lnTo>
                    <a:pt x="779" y="352"/>
                  </a:lnTo>
                  <a:lnTo>
                    <a:pt x="818" y="274"/>
                  </a:lnTo>
                  <a:lnTo>
                    <a:pt x="818" y="196"/>
                  </a:lnTo>
                  <a:lnTo>
                    <a:pt x="818" y="196"/>
                  </a:lnTo>
                  <a:lnTo>
                    <a:pt x="779" y="118"/>
                  </a:lnTo>
                  <a:lnTo>
                    <a:pt x="721" y="40"/>
                  </a:lnTo>
                  <a:lnTo>
                    <a:pt x="721" y="40"/>
                  </a:lnTo>
                  <a:lnTo>
                    <a:pt x="663" y="20"/>
                  </a:lnTo>
                  <a:lnTo>
                    <a:pt x="604" y="1"/>
                  </a:lnTo>
                  <a:lnTo>
                    <a:pt x="604" y="1"/>
                  </a:lnTo>
                  <a:lnTo>
                    <a:pt x="565" y="1"/>
                  </a:lnTo>
                </a:path>
              </a:pathLst>
            </a:custGeom>
            <a:solidFill>
              <a:srgbClr val="000000">
                <a:alpha val="11730"/>
              </a:srgbClr>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183" name="Google Shape;2183;p41"/>
            <p:cNvSpPr/>
            <p:nvPr/>
          </p:nvSpPr>
          <p:spPr>
            <a:xfrm>
              <a:off x="1596850" y="493350"/>
              <a:ext cx="1475" cy="525"/>
            </a:xfrm>
            <a:custGeom>
              <a:avLst/>
              <a:gdLst/>
              <a:ahLst/>
              <a:cxnLst/>
              <a:rect l="l" t="t" r="r" b="b"/>
              <a:pathLst>
                <a:path w="59" h="21" fill="none" extrusionOk="0">
                  <a:moveTo>
                    <a:pt x="59" y="1"/>
                  </a:moveTo>
                  <a:lnTo>
                    <a:pt x="59" y="1"/>
                  </a:lnTo>
                  <a:lnTo>
                    <a:pt x="0" y="20"/>
                  </a:lnTo>
                  <a:lnTo>
                    <a:pt x="0" y="20"/>
                  </a:lnTo>
                  <a:lnTo>
                    <a:pt x="59" y="1"/>
                  </a:lnTo>
                </a:path>
              </a:pathLst>
            </a:custGeom>
            <a:no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184" name="Google Shape;2184;p41"/>
            <p:cNvSpPr/>
            <p:nvPr/>
          </p:nvSpPr>
          <p:spPr>
            <a:xfrm>
              <a:off x="1564200" y="472900"/>
              <a:ext cx="18050" cy="14150"/>
            </a:xfrm>
            <a:custGeom>
              <a:avLst/>
              <a:gdLst/>
              <a:ahLst/>
              <a:cxnLst/>
              <a:rect l="l" t="t" r="r" b="b"/>
              <a:pathLst>
                <a:path w="722" h="566" extrusionOk="0">
                  <a:moveTo>
                    <a:pt x="488" y="0"/>
                  </a:moveTo>
                  <a:lnTo>
                    <a:pt x="410" y="20"/>
                  </a:lnTo>
                  <a:lnTo>
                    <a:pt x="118" y="137"/>
                  </a:lnTo>
                  <a:lnTo>
                    <a:pt x="59" y="195"/>
                  </a:lnTo>
                  <a:lnTo>
                    <a:pt x="1" y="254"/>
                  </a:lnTo>
                  <a:lnTo>
                    <a:pt x="1" y="351"/>
                  </a:lnTo>
                  <a:lnTo>
                    <a:pt x="1" y="429"/>
                  </a:lnTo>
                  <a:lnTo>
                    <a:pt x="59" y="507"/>
                  </a:lnTo>
                  <a:lnTo>
                    <a:pt x="137" y="546"/>
                  </a:lnTo>
                  <a:lnTo>
                    <a:pt x="215" y="565"/>
                  </a:lnTo>
                  <a:lnTo>
                    <a:pt x="293" y="546"/>
                  </a:lnTo>
                  <a:lnTo>
                    <a:pt x="585" y="409"/>
                  </a:lnTo>
                  <a:lnTo>
                    <a:pt x="644" y="370"/>
                  </a:lnTo>
                  <a:lnTo>
                    <a:pt x="702" y="293"/>
                  </a:lnTo>
                  <a:lnTo>
                    <a:pt x="722" y="215"/>
                  </a:lnTo>
                  <a:lnTo>
                    <a:pt x="702" y="137"/>
                  </a:lnTo>
                  <a:lnTo>
                    <a:pt x="663" y="78"/>
                  </a:lnTo>
                  <a:lnTo>
                    <a:pt x="605" y="39"/>
                  </a:lnTo>
                  <a:lnTo>
                    <a:pt x="546" y="20"/>
                  </a:lnTo>
                  <a:lnTo>
                    <a:pt x="488" y="0"/>
                  </a:lnTo>
                  <a:close/>
                </a:path>
              </a:pathLst>
            </a:custGeom>
            <a:solidFill>
              <a:srgbClr val="B04917"/>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185" name="Google Shape;2185;p41"/>
            <p:cNvSpPr/>
            <p:nvPr/>
          </p:nvSpPr>
          <p:spPr>
            <a:xfrm>
              <a:off x="1564200" y="472900"/>
              <a:ext cx="18050" cy="14150"/>
            </a:xfrm>
            <a:custGeom>
              <a:avLst/>
              <a:gdLst/>
              <a:ahLst/>
              <a:cxnLst/>
              <a:rect l="l" t="t" r="r" b="b"/>
              <a:pathLst>
                <a:path w="722" h="566" fill="none" extrusionOk="0">
                  <a:moveTo>
                    <a:pt x="410" y="20"/>
                  </a:moveTo>
                  <a:lnTo>
                    <a:pt x="410" y="20"/>
                  </a:lnTo>
                  <a:lnTo>
                    <a:pt x="118" y="137"/>
                  </a:lnTo>
                  <a:lnTo>
                    <a:pt x="118" y="137"/>
                  </a:lnTo>
                  <a:lnTo>
                    <a:pt x="59" y="195"/>
                  </a:lnTo>
                  <a:lnTo>
                    <a:pt x="1" y="254"/>
                  </a:lnTo>
                  <a:lnTo>
                    <a:pt x="1" y="351"/>
                  </a:lnTo>
                  <a:lnTo>
                    <a:pt x="1" y="429"/>
                  </a:lnTo>
                  <a:lnTo>
                    <a:pt x="1" y="429"/>
                  </a:lnTo>
                  <a:lnTo>
                    <a:pt x="59" y="507"/>
                  </a:lnTo>
                  <a:lnTo>
                    <a:pt x="137" y="546"/>
                  </a:lnTo>
                  <a:lnTo>
                    <a:pt x="215" y="565"/>
                  </a:lnTo>
                  <a:lnTo>
                    <a:pt x="293" y="546"/>
                  </a:lnTo>
                  <a:lnTo>
                    <a:pt x="293" y="546"/>
                  </a:lnTo>
                  <a:lnTo>
                    <a:pt x="585" y="409"/>
                  </a:lnTo>
                  <a:lnTo>
                    <a:pt x="585" y="409"/>
                  </a:lnTo>
                  <a:lnTo>
                    <a:pt x="644" y="370"/>
                  </a:lnTo>
                  <a:lnTo>
                    <a:pt x="702" y="293"/>
                  </a:lnTo>
                  <a:lnTo>
                    <a:pt x="722" y="215"/>
                  </a:lnTo>
                  <a:lnTo>
                    <a:pt x="702" y="137"/>
                  </a:lnTo>
                  <a:lnTo>
                    <a:pt x="702" y="137"/>
                  </a:lnTo>
                  <a:lnTo>
                    <a:pt x="663" y="78"/>
                  </a:lnTo>
                  <a:lnTo>
                    <a:pt x="605" y="39"/>
                  </a:lnTo>
                  <a:lnTo>
                    <a:pt x="546" y="20"/>
                  </a:lnTo>
                  <a:lnTo>
                    <a:pt x="488" y="0"/>
                  </a:lnTo>
                  <a:lnTo>
                    <a:pt x="488" y="0"/>
                  </a:lnTo>
                  <a:lnTo>
                    <a:pt x="410" y="20"/>
                  </a:lnTo>
                </a:path>
              </a:pathLst>
            </a:custGeom>
            <a:solidFill>
              <a:srgbClr val="000000">
                <a:alpha val="11730"/>
              </a:srgbClr>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186" name="Google Shape;2186;p41"/>
            <p:cNvSpPr/>
            <p:nvPr/>
          </p:nvSpPr>
          <p:spPr>
            <a:xfrm>
              <a:off x="1515000" y="485075"/>
              <a:ext cx="29250" cy="18525"/>
            </a:xfrm>
            <a:custGeom>
              <a:avLst/>
              <a:gdLst/>
              <a:ahLst/>
              <a:cxnLst/>
              <a:rect l="l" t="t" r="r" b="b"/>
              <a:pathLst>
                <a:path w="1170" h="741" extrusionOk="0">
                  <a:moveTo>
                    <a:pt x="936" y="0"/>
                  </a:moveTo>
                  <a:lnTo>
                    <a:pt x="702" y="59"/>
                  </a:lnTo>
                  <a:lnTo>
                    <a:pt x="488" y="137"/>
                  </a:lnTo>
                  <a:lnTo>
                    <a:pt x="274" y="234"/>
                  </a:lnTo>
                  <a:lnTo>
                    <a:pt x="79" y="351"/>
                  </a:lnTo>
                  <a:lnTo>
                    <a:pt x="40" y="390"/>
                  </a:lnTo>
                  <a:lnTo>
                    <a:pt x="20" y="429"/>
                  </a:lnTo>
                  <a:lnTo>
                    <a:pt x="1" y="507"/>
                  </a:lnTo>
                  <a:lnTo>
                    <a:pt x="1" y="585"/>
                  </a:lnTo>
                  <a:lnTo>
                    <a:pt x="40" y="663"/>
                  </a:lnTo>
                  <a:lnTo>
                    <a:pt x="118" y="721"/>
                  </a:lnTo>
                  <a:lnTo>
                    <a:pt x="196" y="741"/>
                  </a:lnTo>
                  <a:lnTo>
                    <a:pt x="274" y="741"/>
                  </a:lnTo>
                  <a:lnTo>
                    <a:pt x="352" y="702"/>
                  </a:lnTo>
                  <a:lnTo>
                    <a:pt x="371" y="682"/>
                  </a:lnTo>
                  <a:lnTo>
                    <a:pt x="624" y="546"/>
                  </a:lnTo>
                  <a:lnTo>
                    <a:pt x="897" y="449"/>
                  </a:lnTo>
                  <a:lnTo>
                    <a:pt x="995" y="429"/>
                  </a:lnTo>
                  <a:lnTo>
                    <a:pt x="1073" y="410"/>
                  </a:lnTo>
                  <a:lnTo>
                    <a:pt x="1131" y="351"/>
                  </a:lnTo>
                  <a:lnTo>
                    <a:pt x="1170" y="273"/>
                  </a:lnTo>
                  <a:lnTo>
                    <a:pt x="1170" y="176"/>
                  </a:lnTo>
                  <a:lnTo>
                    <a:pt x="1150" y="117"/>
                  </a:lnTo>
                  <a:lnTo>
                    <a:pt x="1111" y="59"/>
                  </a:lnTo>
                  <a:lnTo>
                    <a:pt x="1034" y="20"/>
                  </a:lnTo>
                  <a:lnTo>
                    <a:pt x="956" y="0"/>
                  </a:lnTo>
                  <a:close/>
                </a:path>
              </a:pathLst>
            </a:custGeom>
            <a:solidFill>
              <a:srgbClr val="B04917"/>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187" name="Google Shape;2187;p41"/>
            <p:cNvSpPr/>
            <p:nvPr/>
          </p:nvSpPr>
          <p:spPr>
            <a:xfrm>
              <a:off x="1515000" y="485075"/>
              <a:ext cx="29250" cy="18525"/>
            </a:xfrm>
            <a:custGeom>
              <a:avLst/>
              <a:gdLst/>
              <a:ahLst/>
              <a:cxnLst/>
              <a:rect l="l" t="t" r="r" b="b"/>
              <a:pathLst>
                <a:path w="1170" h="741" fill="none" extrusionOk="0">
                  <a:moveTo>
                    <a:pt x="936" y="0"/>
                  </a:moveTo>
                  <a:lnTo>
                    <a:pt x="936" y="0"/>
                  </a:lnTo>
                  <a:lnTo>
                    <a:pt x="702" y="59"/>
                  </a:lnTo>
                  <a:lnTo>
                    <a:pt x="488" y="137"/>
                  </a:lnTo>
                  <a:lnTo>
                    <a:pt x="488" y="137"/>
                  </a:lnTo>
                  <a:lnTo>
                    <a:pt x="274" y="234"/>
                  </a:lnTo>
                  <a:lnTo>
                    <a:pt x="79" y="351"/>
                  </a:lnTo>
                  <a:lnTo>
                    <a:pt x="79" y="351"/>
                  </a:lnTo>
                  <a:lnTo>
                    <a:pt x="40" y="390"/>
                  </a:lnTo>
                  <a:lnTo>
                    <a:pt x="20" y="429"/>
                  </a:lnTo>
                  <a:lnTo>
                    <a:pt x="1" y="507"/>
                  </a:lnTo>
                  <a:lnTo>
                    <a:pt x="1" y="507"/>
                  </a:lnTo>
                  <a:lnTo>
                    <a:pt x="1" y="585"/>
                  </a:lnTo>
                  <a:lnTo>
                    <a:pt x="40" y="663"/>
                  </a:lnTo>
                  <a:lnTo>
                    <a:pt x="40" y="663"/>
                  </a:lnTo>
                  <a:lnTo>
                    <a:pt x="118" y="721"/>
                  </a:lnTo>
                  <a:lnTo>
                    <a:pt x="196" y="741"/>
                  </a:lnTo>
                  <a:lnTo>
                    <a:pt x="196" y="741"/>
                  </a:lnTo>
                  <a:lnTo>
                    <a:pt x="274" y="741"/>
                  </a:lnTo>
                  <a:lnTo>
                    <a:pt x="352" y="702"/>
                  </a:lnTo>
                  <a:lnTo>
                    <a:pt x="371" y="682"/>
                  </a:lnTo>
                  <a:lnTo>
                    <a:pt x="371" y="682"/>
                  </a:lnTo>
                  <a:lnTo>
                    <a:pt x="624" y="546"/>
                  </a:lnTo>
                  <a:lnTo>
                    <a:pt x="897" y="449"/>
                  </a:lnTo>
                  <a:lnTo>
                    <a:pt x="897" y="449"/>
                  </a:lnTo>
                  <a:lnTo>
                    <a:pt x="995" y="429"/>
                  </a:lnTo>
                  <a:lnTo>
                    <a:pt x="995" y="429"/>
                  </a:lnTo>
                  <a:lnTo>
                    <a:pt x="1073" y="410"/>
                  </a:lnTo>
                  <a:lnTo>
                    <a:pt x="1131" y="351"/>
                  </a:lnTo>
                  <a:lnTo>
                    <a:pt x="1131" y="351"/>
                  </a:lnTo>
                  <a:lnTo>
                    <a:pt x="1170" y="273"/>
                  </a:lnTo>
                  <a:lnTo>
                    <a:pt x="1170" y="176"/>
                  </a:lnTo>
                  <a:lnTo>
                    <a:pt x="1170" y="176"/>
                  </a:lnTo>
                  <a:lnTo>
                    <a:pt x="1150" y="117"/>
                  </a:lnTo>
                  <a:lnTo>
                    <a:pt x="1111" y="59"/>
                  </a:lnTo>
                  <a:lnTo>
                    <a:pt x="1034" y="20"/>
                  </a:lnTo>
                  <a:lnTo>
                    <a:pt x="956" y="0"/>
                  </a:lnTo>
                  <a:lnTo>
                    <a:pt x="956" y="0"/>
                  </a:lnTo>
                  <a:lnTo>
                    <a:pt x="936" y="0"/>
                  </a:lnTo>
                </a:path>
              </a:pathLst>
            </a:custGeom>
            <a:solidFill>
              <a:srgbClr val="000000">
                <a:alpha val="11730"/>
              </a:srgbClr>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188" name="Google Shape;2188;p41"/>
            <p:cNvSpPr/>
            <p:nvPr/>
          </p:nvSpPr>
          <p:spPr>
            <a:xfrm>
              <a:off x="1537425" y="495800"/>
              <a:ext cx="1475" cy="500"/>
            </a:xfrm>
            <a:custGeom>
              <a:avLst/>
              <a:gdLst/>
              <a:ahLst/>
              <a:cxnLst/>
              <a:rect l="l" t="t" r="r" b="b"/>
              <a:pathLst>
                <a:path w="59" h="20" fill="none" extrusionOk="0">
                  <a:moveTo>
                    <a:pt x="59" y="0"/>
                  </a:moveTo>
                  <a:lnTo>
                    <a:pt x="59" y="0"/>
                  </a:lnTo>
                  <a:lnTo>
                    <a:pt x="0" y="20"/>
                  </a:lnTo>
                  <a:lnTo>
                    <a:pt x="0" y="20"/>
                  </a:lnTo>
                  <a:lnTo>
                    <a:pt x="59" y="0"/>
                  </a:lnTo>
                </a:path>
              </a:pathLst>
            </a:custGeom>
            <a:no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189" name="Google Shape;2189;p41"/>
            <p:cNvSpPr/>
            <p:nvPr/>
          </p:nvSpPr>
          <p:spPr>
            <a:xfrm>
              <a:off x="1505275" y="508950"/>
              <a:ext cx="23400" cy="19500"/>
            </a:xfrm>
            <a:custGeom>
              <a:avLst/>
              <a:gdLst/>
              <a:ahLst/>
              <a:cxnLst/>
              <a:rect l="l" t="t" r="r" b="b"/>
              <a:pathLst>
                <a:path w="936" h="780" extrusionOk="0">
                  <a:moveTo>
                    <a:pt x="663" y="0"/>
                  </a:moveTo>
                  <a:lnTo>
                    <a:pt x="624" y="20"/>
                  </a:lnTo>
                  <a:lnTo>
                    <a:pt x="351" y="195"/>
                  </a:lnTo>
                  <a:lnTo>
                    <a:pt x="78" y="390"/>
                  </a:lnTo>
                  <a:lnTo>
                    <a:pt x="20" y="468"/>
                  </a:lnTo>
                  <a:lnTo>
                    <a:pt x="0" y="546"/>
                  </a:lnTo>
                  <a:lnTo>
                    <a:pt x="20" y="624"/>
                  </a:lnTo>
                  <a:lnTo>
                    <a:pt x="59" y="702"/>
                  </a:lnTo>
                  <a:lnTo>
                    <a:pt x="117" y="760"/>
                  </a:lnTo>
                  <a:lnTo>
                    <a:pt x="195" y="779"/>
                  </a:lnTo>
                  <a:lnTo>
                    <a:pt x="273" y="779"/>
                  </a:lnTo>
                  <a:lnTo>
                    <a:pt x="351" y="740"/>
                  </a:lnTo>
                  <a:lnTo>
                    <a:pt x="546" y="585"/>
                  </a:lnTo>
                  <a:lnTo>
                    <a:pt x="760" y="448"/>
                  </a:lnTo>
                  <a:lnTo>
                    <a:pt x="799" y="409"/>
                  </a:lnTo>
                  <a:lnTo>
                    <a:pt x="877" y="370"/>
                  </a:lnTo>
                  <a:lnTo>
                    <a:pt x="916" y="292"/>
                  </a:lnTo>
                  <a:lnTo>
                    <a:pt x="935" y="214"/>
                  </a:lnTo>
                  <a:lnTo>
                    <a:pt x="916" y="117"/>
                  </a:lnTo>
                  <a:lnTo>
                    <a:pt x="877" y="59"/>
                  </a:lnTo>
                  <a:lnTo>
                    <a:pt x="799" y="20"/>
                  </a:lnTo>
                  <a:lnTo>
                    <a:pt x="721" y="0"/>
                  </a:lnTo>
                  <a:close/>
                </a:path>
              </a:pathLst>
            </a:custGeom>
            <a:solidFill>
              <a:srgbClr val="B04917"/>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190" name="Google Shape;2190;p41"/>
            <p:cNvSpPr/>
            <p:nvPr/>
          </p:nvSpPr>
          <p:spPr>
            <a:xfrm>
              <a:off x="1505275" y="508950"/>
              <a:ext cx="23400" cy="19500"/>
            </a:xfrm>
            <a:custGeom>
              <a:avLst/>
              <a:gdLst/>
              <a:ahLst/>
              <a:cxnLst/>
              <a:rect l="l" t="t" r="r" b="b"/>
              <a:pathLst>
                <a:path w="936" h="780" fill="none" extrusionOk="0">
                  <a:moveTo>
                    <a:pt x="624" y="20"/>
                  </a:moveTo>
                  <a:lnTo>
                    <a:pt x="624" y="20"/>
                  </a:lnTo>
                  <a:lnTo>
                    <a:pt x="351" y="195"/>
                  </a:lnTo>
                  <a:lnTo>
                    <a:pt x="78" y="390"/>
                  </a:lnTo>
                  <a:lnTo>
                    <a:pt x="78" y="390"/>
                  </a:lnTo>
                  <a:lnTo>
                    <a:pt x="20" y="468"/>
                  </a:lnTo>
                  <a:lnTo>
                    <a:pt x="0" y="546"/>
                  </a:lnTo>
                  <a:lnTo>
                    <a:pt x="20" y="624"/>
                  </a:lnTo>
                  <a:lnTo>
                    <a:pt x="59" y="702"/>
                  </a:lnTo>
                  <a:lnTo>
                    <a:pt x="59" y="702"/>
                  </a:lnTo>
                  <a:lnTo>
                    <a:pt x="117" y="760"/>
                  </a:lnTo>
                  <a:lnTo>
                    <a:pt x="195" y="779"/>
                  </a:lnTo>
                  <a:lnTo>
                    <a:pt x="273" y="779"/>
                  </a:lnTo>
                  <a:lnTo>
                    <a:pt x="351" y="740"/>
                  </a:lnTo>
                  <a:lnTo>
                    <a:pt x="351" y="740"/>
                  </a:lnTo>
                  <a:lnTo>
                    <a:pt x="546" y="585"/>
                  </a:lnTo>
                  <a:lnTo>
                    <a:pt x="760" y="448"/>
                  </a:lnTo>
                  <a:lnTo>
                    <a:pt x="760" y="448"/>
                  </a:lnTo>
                  <a:lnTo>
                    <a:pt x="799" y="409"/>
                  </a:lnTo>
                  <a:lnTo>
                    <a:pt x="799" y="409"/>
                  </a:lnTo>
                  <a:lnTo>
                    <a:pt x="877" y="370"/>
                  </a:lnTo>
                  <a:lnTo>
                    <a:pt x="916" y="292"/>
                  </a:lnTo>
                  <a:lnTo>
                    <a:pt x="916" y="292"/>
                  </a:lnTo>
                  <a:lnTo>
                    <a:pt x="935" y="214"/>
                  </a:lnTo>
                  <a:lnTo>
                    <a:pt x="916" y="117"/>
                  </a:lnTo>
                  <a:lnTo>
                    <a:pt x="916" y="117"/>
                  </a:lnTo>
                  <a:lnTo>
                    <a:pt x="877" y="59"/>
                  </a:lnTo>
                  <a:lnTo>
                    <a:pt x="799" y="20"/>
                  </a:lnTo>
                  <a:lnTo>
                    <a:pt x="799" y="20"/>
                  </a:lnTo>
                  <a:lnTo>
                    <a:pt x="721" y="0"/>
                  </a:lnTo>
                  <a:lnTo>
                    <a:pt x="721" y="0"/>
                  </a:lnTo>
                  <a:lnTo>
                    <a:pt x="663" y="0"/>
                  </a:lnTo>
                  <a:lnTo>
                    <a:pt x="624" y="20"/>
                  </a:lnTo>
                </a:path>
              </a:pathLst>
            </a:custGeom>
            <a:solidFill>
              <a:srgbClr val="000000">
                <a:alpha val="11730"/>
              </a:srgbClr>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191" name="Google Shape;2191;p41"/>
            <p:cNvSpPr/>
            <p:nvPr/>
          </p:nvSpPr>
          <p:spPr>
            <a:xfrm>
              <a:off x="1523300" y="520150"/>
              <a:ext cx="1000" cy="500"/>
            </a:xfrm>
            <a:custGeom>
              <a:avLst/>
              <a:gdLst/>
              <a:ahLst/>
              <a:cxnLst/>
              <a:rect l="l" t="t" r="r" b="b"/>
              <a:pathLst>
                <a:path w="40" h="20" fill="none" extrusionOk="0">
                  <a:moveTo>
                    <a:pt x="39" y="0"/>
                  </a:moveTo>
                  <a:lnTo>
                    <a:pt x="39" y="0"/>
                  </a:lnTo>
                  <a:lnTo>
                    <a:pt x="0" y="20"/>
                  </a:lnTo>
                  <a:lnTo>
                    <a:pt x="0" y="20"/>
                  </a:lnTo>
                  <a:lnTo>
                    <a:pt x="39" y="0"/>
                  </a:lnTo>
                </a:path>
              </a:pathLst>
            </a:custGeom>
            <a:no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192" name="Google Shape;2192;p41"/>
            <p:cNvSpPr/>
            <p:nvPr/>
          </p:nvSpPr>
          <p:spPr>
            <a:xfrm>
              <a:off x="2118050" y="613175"/>
              <a:ext cx="19975" cy="27300"/>
            </a:xfrm>
            <a:custGeom>
              <a:avLst/>
              <a:gdLst/>
              <a:ahLst/>
              <a:cxnLst/>
              <a:rect l="l" t="t" r="r" b="b"/>
              <a:pathLst>
                <a:path w="799" h="1092" extrusionOk="0">
                  <a:moveTo>
                    <a:pt x="156" y="1"/>
                  </a:moveTo>
                  <a:lnTo>
                    <a:pt x="97" y="40"/>
                  </a:lnTo>
                  <a:lnTo>
                    <a:pt x="39" y="79"/>
                  </a:lnTo>
                  <a:lnTo>
                    <a:pt x="0" y="157"/>
                  </a:lnTo>
                  <a:lnTo>
                    <a:pt x="0" y="254"/>
                  </a:lnTo>
                  <a:lnTo>
                    <a:pt x="0" y="293"/>
                  </a:lnTo>
                  <a:lnTo>
                    <a:pt x="20" y="332"/>
                  </a:lnTo>
                  <a:lnTo>
                    <a:pt x="214" y="605"/>
                  </a:lnTo>
                  <a:lnTo>
                    <a:pt x="370" y="897"/>
                  </a:lnTo>
                  <a:lnTo>
                    <a:pt x="370" y="936"/>
                  </a:lnTo>
                  <a:lnTo>
                    <a:pt x="409" y="994"/>
                  </a:lnTo>
                  <a:lnTo>
                    <a:pt x="468" y="1053"/>
                  </a:lnTo>
                  <a:lnTo>
                    <a:pt x="565" y="1092"/>
                  </a:lnTo>
                  <a:lnTo>
                    <a:pt x="643" y="1072"/>
                  </a:lnTo>
                  <a:lnTo>
                    <a:pt x="721" y="1033"/>
                  </a:lnTo>
                  <a:lnTo>
                    <a:pt x="779" y="975"/>
                  </a:lnTo>
                  <a:lnTo>
                    <a:pt x="799" y="897"/>
                  </a:lnTo>
                  <a:lnTo>
                    <a:pt x="799" y="858"/>
                  </a:lnTo>
                  <a:lnTo>
                    <a:pt x="799" y="819"/>
                  </a:lnTo>
                  <a:lnTo>
                    <a:pt x="721" y="624"/>
                  </a:lnTo>
                  <a:lnTo>
                    <a:pt x="624" y="449"/>
                  </a:lnTo>
                  <a:lnTo>
                    <a:pt x="526" y="273"/>
                  </a:lnTo>
                  <a:lnTo>
                    <a:pt x="409" y="118"/>
                  </a:lnTo>
                  <a:lnTo>
                    <a:pt x="351" y="40"/>
                  </a:lnTo>
                  <a:lnTo>
                    <a:pt x="273" y="1"/>
                  </a:lnTo>
                  <a:close/>
                </a:path>
              </a:pathLst>
            </a:custGeom>
            <a:solidFill>
              <a:srgbClr val="B04917"/>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193" name="Google Shape;2193;p41"/>
            <p:cNvSpPr/>
            <p:nvPr/>
          </p:nvSpPr>
          <p:spPr>
            <a:xfrm>
              <a:off x="2118050" y="613175"/>
              <a:ext cx="19975" cy="27300"/>
            </a:xfrm>
            <a:custGeom>
              <a:avLst/>
              <a:gdLst/>
              <a:ahLst/>
              <a:cxnLst/>
              <a:rect l="l" t="t" r="r" b="b"/>
              <a:pathLst>
                <a:path w="799" h="1092" fill="none" extrusionOk="0">
                  <a:moveTo>
                    <a:pt x="97" y="40"/>
                  </a:moveTo>
                  <a:lnTo>
                    <a:pt x="97" y="40"/>
                  </a:lnTo>
                  <a:lnTo>
                    <a:pt x="39" y="79"/>
                  </a:lnTo>
                  <a:lnTo>
                    <a:pt x="0" y="157"/>
                  </a:lnTo>
                  <a:lnTo>
                    <a:pt x="0" y="157"/>
                  </a:lnTo>
                  <a:lnTo>
                    <a:pt x="0" y="254"/>
                  </a:lnTo>
                  <a:lnTo>
                    <a:pt x="0" y="293"/>
                  </a:lnTo>
                  <a:lnTo>
                    <a:pt x="20" y="332"/>
                  </a:lnTo>
                  <a:lnTo>
                    <a:pt x="20" y="332"/>
                  </a:lnTo>
                  <a:lnTo>
                    <a:pt x="214" y="605"/>
                  </a:lnTo>
                  <a:lnTo>
                    <a:pt x="370" y="897"/>
                  </a:lnTo>
                  <a:lnTo>
                    <a:pt x="370" y="897"/>
                  </a:lnTo>
                  <a:lnTo>
                    <a:pt x="370" y="936"/>
                  </a:lnTo>
                  <a:lnTo>
                    <a:pt x="370" y="936"/>
                  </a:lnTo>
                  <a:lnTo>
                    <a:pt x="409" y="994"/>
                  </a:lnTo>
                  <a:lnTo>
                    <a:pt x="468" y="1053"/>
                  </a:lnTo>
                  <a:lnTo>
                    <a:pt x="468" y="1053"/>
                  </a:lnTo>
                  <a:lnTo>
                    <a:pt x="565" y="1092"/>
                  </a:lnTo>
                  <a:lnTo>
                    <a:pt x="643" y="1072"/>
                  </a:lnTo>
                  <a:lnTo>
                    <a:pt x="643" y="1072"/>
                  </a:lnTo>
                  <a:lnTo>
                    <a:pt x="721" y="1033"/>
                  </a:lnTo>
                  <a:lnTo>
                    <a:pt x="779" y="975"/>
                  </a:lnTo>
                  <a:lnTo>
                    <a:pt x="779" y="975"/>
                  </a:lnTo>
                  <a:lnTo>
                    <a:pt x="799" y="897"/>
                  </a:lnTo>
                  <a:lnTo>
                    <a:pt x="799" y="858"/>
                  </a:lnTo>
                  <a:lnTo>
                    <a:pt x="799" y="819"/>
                  </a:lnTo>
                  <a:lnTo>
                    <a:pt x="799" y="819"/>
                  </a:lnTo>
                  <a:lnTo>
                    <a:pt x="721" y="624"/>
                  </a:lnTo>
                  <a:lnTo>
                    <a:pt x="624" y="449"/>
                  </a:lnTo>
                  <a:lnTo>
                    <a:pt x="624" y="449"/>
                  </a:lnTo>
                  <a:lnTo>
                    <a:pt x="526" y="273"/>
                  </a:lnTo>
                  <a:lnTo>
                    <a:pt x="409" y="118"/>
                  </a:lnTo>
                  <a:lnTo>
                    <a:pt x="409" y="118"/>
                  </a:lnTo>
                  <a:lnTo>
                    <a:pt x="351" y="40"/>
                  </a:lnTo>
                  <a:lnTo>
                    <a:pt x="273" y="1"/>
                  </a:lnTo>
                  <a:lnTo>
                    <a:pt x="273" y="1"/>
                  </a:lnTo>
                  <a:lnTo>
                    <a:pt x="214" y="1"/>
                  </a:lnTo>
                  <a:lnTo>
                    <a:pt x="214" y="1"/>
                  </a:lnTo>
                  <a:lnTo>
                    <a:pt x="156" y="1"/>
                  </a:lnTo>
                  <a:lnTo>
                    <a:pt x="97" y="40"/>
                  </a:lnTo>
                </a:path>
              </a:pathLst>
            </a:custGeom>
            <a:solidFill>
              <a:srgbClr val="000000">
                <a:alpha val="11730"/>
              </a:srgbClr>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194" name="Google Shape;2194;p41"/>
            <p:cNvSpPr/>
            <p:nvPr/>
          </p:nvSpPr>
          <p:spPr>
            <a:xfrm>
              <a:off x="2124375" y="593700"/>
              <a:ext cx="20475" cy="22925"/>
            </a:xfrm>
            <a:custGeom>
              <a:avLst/>
              <a:gdLst/>
              <a:ahLst/>
              <a:cxnLst/>
              <a:rect l="l" t="t" r="r" b="b"/>
              <a:pathLst>
                <a:path w="819" h="917" extrusionOk="0">
                  <a:moveTo>
                    <a:pt x="215" y="0"/>
                  </a:moveTo>
                  <a:lnTo>
                    <a:pt x="137" y="20"/>
                  </a:lnTo>
                  <a:lnTo>
                    <a:pt x="59" y="59"/>
                  </a:lnTo>
                  <a:lnTo>
                    <a:pt x="20" y="137"/>
                  </a:lnTo>
                  <a:lnTo>
                    <a:pt x="0" y="215"/>
                  </a:lnTo>
                  <a:lnTo>
                    <a:pt x="0" y="293"/>
                  </a:lnTo>
                  <a:lnTo>
                    <a:pt x="59" y="370"/>
                  </a:lnTo>
                  <a:lnTo>
                    <a:pt x="273" y="604"/>
                  </a:lnTo>
                  <a:lnTo>
                    <a:pt x="409" y="799"/>
                  </a:lnTo>
                  <a:lnTo>
                    <a:pt x="468" y="877"/>
                  </a:lnTo>
                  <a:lnTo>
                    <a:pt x="546" y="916"/>
                  </a:lnTo>
                  <a:lnTo>
                    <a:pt x="624" y="916"/>
                  </a:lnTo>
                  <a:lnTo>
                    <a:pt x="702" y="877"/>
                  </a:lnTo>
                  <a:lnTo>
                    <a:pt x="780" y="838"/>
                  </a:lnTo>
                  <a:lnTo>
                    <a:pt x="819" y="760"/>
                  </a:lnTo>
                  <a:lnTo>
                    <a:pt x="819" y="663"/>
                  </a:lnTo>
                  <a:lnTo>
                    <a:pt x="780" y="585"/>
                  </a:lnTo>
                  <a:lnTo>
                    <a:pt x="702" y="448"/>
                  </a:lnTo>
                  <a:lnTo>
                    <a:pt x="604" y="312"/>
                  </a:lnTo>
                  <a:lnTo>
                    <a:pt x="487" y="176"/>
                  </a:lnTo>
                  <a:lnTo>
                    <a:pt x="371" y="59"/>
                  </a:lnTo>
                  <a:lnTo>
                    <a:pt x="293" y="20"/>
                  </a:lnTo>
                  <a:lnTo>
                    <a:pt x="215" y="0"/>
                  </a:lnTo>
                  <a:close/>
                </a:path>
              </a:pathLst>
            </a:custGeom>
            <a:solidFill>
              <a:srgbClr val="B04917"/>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195" name="Google Shape;2195;p41"/>
            <p:cNvSpPr/>
            <p:nvPr/>
          </p:nvSpPr>
          <p:spPr>
            <a:xfrm>
              <a:off x="2124375" y="593700"/>
              <a:ext cx="20475" cy="22925"/>
            </a:xfrm>
            <a:custGeom>
              <a:avLst/>
              <a:gdLst/>
              <a:ahLst/>
              <a:cxnLst/>
              <a:rect l="l" t="t" r="r" b="b"/>
              <a:pathLst>
                <a:path w="819" h="917" fill="none" extrusionOk="0">
                  <a:moveTo>
                    <a:pt x="59" y="59"/>
                  </a:moveTo>
                  <a:lnTo>
                    <a:pt x="59" y="59"/>
                  </a:lnTo>
                  <a:lnTo>
                    <a:pt x="20" y="137"/>
                  </a:lnTo>
                  <a:lnTo>
                    <a:pt x="0" y="215"/>
                  </a:lnTo>
                  <a:lnTo>
                    <a:pt x="0" y="293"/>
                  </a:lnTo>
                  <a:lnTo>
                    <a:pt x="59" y="370"/>
                  </a:lnTo>
                  <a:lnTo>
                    <a:pt x="59" y="370"/>
                  </a:lnTo>
                  <a:lnTo>
                    <a:pt x="273" y="604"/>
                  </a:lnTo>
                  <a:lnTo>
                    <a:pt x="273" y="604"/>
                  </a:lnTo>
                  <a:lnTo>
                    <a:pt x="409" y="799"/>
                  </a:lnTo>
                  <a:lnTo>
                    <a:pt x="409" y="799"/>
                  </a:lnTo>
                  <a:lnTo>
                    <a:pt x="468" y="877"/>
                  </a:lnTo>
                  <a:lnTo>
                    <a:pt x="546" y="916"/>
                  </a:lnTo>
                  <a:lnTo>
                    <a:pt x="624" y="916"/>
                  </a:lnTo>
                  <a:lnTo>
                    <a:pt x="702" y="877"/>
                  </a:lnTo>
                  <a:lnTo>
                    <a:pt x="702" y="877"/>
                  </a:lnTo>
                  <a:lnTo>
                    <a:pt x="780" y="838"/>
                  </a:lnTo>
                  <a:lnTo>
                    <a:pt x="819" y="760"/>
                  </a:lnTo>
                  <a:lnTo>
                    <a:pt x="819" y="663"/>
                  </a:lnTo>
                  <a:lnTo>
                    <a:pt x="780" y="585"/>
                  </a:lnTo>
                  <a:lnTo>
                    <a:pt x="780" y="585"/>
                  </a:lnTo>
                  <a:lnTo>
                    <a:pt x="702" y="448"/>
                  </a:lnTo>
                  <a:lnTo>
                    <a:pt x="604" y="312"/>
                  </a:lnTo>
                  <a:lnTo>
                    <a:pt x="487" y="176"/>
                  </a:lnTo>
                  <a:lnTo>
                    <a:pt x="371" y="59"/>
                  </a:lnTo>
                  <a:lnTo>
                    <a:pt x="371" y="59"/>
                  </a:lnTo>
                  <a:lnTo>
                    <a:pt x="293" y="20"/>
                  </a:lnTo>
                  <a:lnTo>
                    <a:pt x="215" y="0"/>
                  </a:lnTo>
                  <a:lnTo>
                    <a:pt x="215" y="0"/>
                  </a:lnTo>
                  <a:lnTo>
                    <a:pt x="137" y="20"/>
                  </a:lnTo>
                  <a:lnTo>
                    <a:pt x="59" y="59"/>
                  </a:lnTo>
                </a:path>
              </a:pathLst>
            </a:custGeom>
            <a:solidFill>
              <a:srgbClr val="000000">
                <a:alpha val="11730"/>
              </a:srgbClr>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196" name="Google Shape;2196;p41"/>
            <p:cNvSpPr/>
            <p:nvPr/>
          </p:nvSpPr>
          <p:spPr>
            <a:xfrm>
              <a:off x="2147750" y="643375"/>
              <a:ext cx="14650" cy="22925"/>
            </a:xfrm>
            <a:custGeom>
              <a:avLst/>
              <a:gdLst/>
              <a:ahLst/>
              <a:cxnLst/>
              <a:rect l="l" t="t" r="r" b="b"/>
              <a:pathLst>
                <a:path w="586" h="917" extrusionOk="0">
                  <a:moveTo>
                    <a:pt x="215" y="1"/>
                  </a:moveTo>
                  <a:lnTo>
                    <a:pt x="156" y="20"/>
                  </a:lnTo>
                  <a:lnTo>
                    <a:pt x="78" y="59"/>
                  </a:lnTo>
                  <a:lnTo>
                    <a:pt x="40" y="118"/>
                  </a:lnTo>
                  <a:lnTo>
                    <a:pt x="1" y="195"/>
                  </a:lnTo>
                  <a:lnTo>
                    <a:pt x="20" y="293"/>
                  </a:lnTo>
                  <a:lnTo>
                    <a:pt x="156" y="761"/>
                  </a:lnTo>
                  <a:lnTo>
                    <a:pt x="195" y="838"/>
                  </a:lnTo>
                  <a:lnTo>
                    <a:pt x="273" y="897"/>
                  </a:lnTo>
                  <a:lnTo>
                    <a:pt x="351" y="916"/>
                  </a:lnTo>
                  <a:lnTo>
                    <a:pt x="429" y="916"/>
                  </a:lnTo>
                  <a:lnTo>
                    <a:pt x="507" y="877"/>
                  </a:lnTo>
                  <a:lnTo>
                    <a:pt x="566" y="799"/>
                  </a:lnTo>
                  <a:lnTo>
                    <a:pt x="585" y="722"/>
                  </a:lnTo>
                  <a:lnTo>
                    <a:pt x="585" y="644"/>
                  </a:lnTo>
                  <a:lnTo>
                    <a:pt x="429" y="176"/>
                  </a:lnTo>
                  <a:lnTo>
                    <a:pt x="390" y="98"/>
                  </a:lnTo>
                  <a:lnTo>
                    <a:pt x="332" y="40"/>
                  </a:lnTo>
                  <a:lnTo>
                    <a:pt x="273" y="20"/>
                  </a:lnTo>
                  <a:lnTo>
                    <a:pt x="215" y="1"/>
                  </a:lnTo>
                  <a:close/>
                </a:path>
              </a:pathLst>
            </a:custGeom>
            <a:solidFill>
              <a:srgbClr val="B04917"/>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197" name="Google Shape;2197;p41"/>
            <p:cNvSpPr/>
            <p:nvPr/>
          </p:nvSpPr>
          <p:spPr>
            <a:xfrm>
              <a:off x="2147750" y="643375"/>
              <a:ext cx="14650" cy="22925"/>
            </a:xfrm>
            <a:custGeom>
              <a:avLst/>
              <a:gdLst/>
              <a:ahLst/>
              <a:cxnLst/>
              <a:rect l="l" t="t" r="r" b="b"/>
              <a:pathLst>
                <a:path w="586" h="917" fill="none" extrusionOk="0">
                  <a:moveTo>
                    <a:pt x="156" y="20"/>
                  </a:moveTo>
                  <a:lnTo>
                    <a:pt x="156" y="20"/>
                  </a:lnTo>
                  <a:lnTo>
                    <a:pt x="78" y="59"/>
                  </a:lnTo>
                  <a:lnTo>
                    <a:pt x="40" y="118"/>
                  </a:lnTo>
                  <a:lnTo>
                    <a:pt x="1" y="195"/>
                  </a:lnTo>
                  <a:lnTo>
                    <a:pt x="20" y="293"/>
                  </a:lnTo>
                  <a:lnTo>
                    <a:pt x="20" y="293"/>
                  </a:lnTo>
                  <a:lnTo>
                    <a:pt x="156" y="761"/>
                  </a:lnTo>
                  <a:lnTo>
                    <a:pt x="156" y="761"/>
                  </a:lnTo>
                  <a:lnTo>
                    <a:pt x="195" y="838"/>
                  </a:lnTo>
                  <a:lnTo>
                    <a:pt x="273" y="897"/>
                  </a:lnTo>
                  <a:lnTo>
                    <a:pt x="351" y="916"/>
                  </a:lnTo>
                  <a:lnTo>
                    <a:pt x="429" y="916"/>
                  </a:lnTo>
                  <a:lnTo>
                    <a:pt x="429" y="916"/>
                  </a:lnTo>
                  <a:lnTo>
                    <a:pt x="507" y="877"/>
                  </a:lnTo>
                  <a:lnTo>
                    <a:pt x="566" y="799"/>
                  </a:lnTo>
                  <a:lnTo>
                    <a:pt x="585" y="722"/>
                  </a:lnTo>
                  <a:lnTo>
                    <a:pt x="585" y="644"/>
                  </a:lnTo>
                  <a:lnTo>
                    <a:pt x="585" y="644"/>
                  </a:lnTo>
                  <a:lnTo>
                    <a:pt x="429" y="176"/>
                  </a:lnTo>
                  <a:lnTo>
                    <a:pt x="429" y="176"/>
                  </a:lnTo>
                  <a:lnTo>
                    <a:pt x="390" y="98"/>
                  </a:lnTo>
                  <a:lnTo>
                    <a:pt x="332" y="40"/>
                  </a:lnTo>
                  <a:lnTo>
                    <a:pt x="332" y="40"/>
                  </a:lnTo>
                  <a:lnTo>
                    <a:pt x="273" y="20"/>
                  </a:lnTo>
                  <a:lnTo>
                    <a:pt x="215" y="1"/>
                  </a:lnTo>
                  <a:lnTo>
                    <a:pt x="215" y="1"/>
                  </a:lnTo>
                  <a:lnTo>
                    <a:pt x="156" y="20"/>
                  </a:lnTo>
                </a:path>
              </a:pathLst>
            </a:custGeom>
            <a:solidFill>
              <a:srgbClr val="000000">
                <a:alpha val="11730"/>
              </a:srgbClr>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198" name="Google Shape;2198;p41"/>
            <p:cNvSpPr/>
            <p:nvPr/>
          </p:nvSpPr>
          <p:spPr>
            <a:xfrm>
              <a:off x="2135575" y="663350"/>
              <a:ext cx="14625" cy="21950"/>
            </a:xfrm>
            <a:custGeom>
              <a:avLst/>
              <a:gdLst/>
              <a:ahLst/>
              <a:cxnLst/>
              <a:rect l="l" t="t" r="r" b="b"/>
              <a:pathLst>
                <a:path w="585" h="878" extrusionOk="0">
                  <a:moveTo>
                    <a:pt x="215" y="0"/>
                  </a:moveTo>
                  <a:lnTo>
                    <a:pt x="156" y="20"/>
                  </a:lnTo>
                  <a:lnTo>
                    <a:pt x="98" y="39"/>
                  </a:lnTo>
                  <a:lnTo>
                    <a:pt x="39" y="98"/>
                  </a:lnTo>
                  <a:lnTo>
                    <a:pt x="0" y="176"/>
                  </a:lnTo>
                  <a:lnTo>
                    <a:pt x="0" y="254"/>
                  </a:lnTo>
                  <a:lnTo>
                    <a:pt x="20" y="332"/>
                  </a:lnTo>
                  <a:lnTo>
                    <a:pt x="20" y="351"/>
                  </a:lnTo>
                  <a:lnTo>
                    <a:pt x="156" y="721"/>
                  </a:lnTo>
                  <a:lnTo>
                    <a:pt x="195" y="799"/>
                  </a:lnTo>
                  <a:lnTo>
                    <a:pt x="273" y="858"/>
                  </a:lnTo>
                  <a:lnTo>
                    <a:pt x="351" y="877"/>
                  </a:lnTo>
                  <a:lnTo>
                    <a:pt x="429" y="877"/>
                  </a:lnTo>
                  <a:lnTo>
                    <a:pt x="507" y="838"/>
                  </a:lnTo>
                  <a:lnTo>
                    <a:pt x="565" y="780"/>
                  </a:lnTo>
                  <a:lnTo>
                    <a:pt x="585" y="702"/>
                  </a:lnTo>
                  <a:lnTo>
                    <a:pt x="585" y="605"/>
                  </a:lnTo>
                  <a:lnTo>
                    <a:pt x="507" y="351"/>
                  </a:lnTo>
                  <a:lnTo>
                    <a:pt x="410" y="117"/>
                  </a:lnTo>
                  <a:lnTo>
                    <a:pt x="371" y="78"/>
                  </a:lnTo>
                  <a:lnTo>
                    <a:pt x="351" y="59"/>
                  </a:lnTo>
                  <a:lnTo>
                    <a:pt x="273" y="20"/>
                  </a:lnTo>
                  <a:lnTo>
                    <a:pt x="215" y="0"/>
                  </a:lnTo>
                  <a:close/>
                </a:path>
              </a:pathLst>
            </a:custGeom>
            <a:solidFill>
              <a:srgbClr val="000000">
                <a:alpha val="11730"/>
              </a:srgbClr>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199" name="Google Shape;2199;p41"/>
            <p:cNvSpPr/>
            <p:nvPr/>
          </p:nvSpPr>
          <p:spPr>
            <a:xfrm>
              <a:off x="2135575" y="663350"/>
              <a:ext cx="14625" cy="21950"/>
            </a:xfrm>
            <a:custGeom>
              <a:avLst/>
              <a:gdLst/>
              <a:ahLst/>
              <a:cxnLst/>
              <a:rect l="l" t="t" r="r" b="b"/>
              <a:pathLst>
                <a:path w="585" h="878" fill="none" extrusionOk="0">
                  <a:moveTo>
                    <a:pt x="98" y="39"/>
                  </a:moveTo>
                  <a:lnTo>
                    <a:pt x="98" y="39"/>
                  </a:lnTo>
                  <a:lnTo>
                    <a:pt x="39" y="98"/>
                  </a:lnTo>
                  <a:lnTo>
                    <a:pt x="0" y="176"/>
                  </a:lnTo>
                  <a:lnTo>
                    <a:pt x="0" y="176"/>
                  </a:lnTo>
                  <a:lnTo>
                    <a:pt x="0" y="254"/>
                  </a:lnTo>
                  <a:lnTo>
                    <a:pt x="20" y="332"/>
                  </a:lnTo>
                  <a:lnTo>
                    <a:pt x="20" y="351"/>
                  </a:lnTo>
                  <a:lnTo>
                    <a:pt x="20" y="351"/>
                  </a:lnTo>
                  <a:lnTo>
                    <a:pt x="156" y="721"/>
                  </a:lnTo>
                  <a:lnTo>
                    <a:pt x="156" y="721"/>
                  </a:lnTo>
                  <a:lnTo>
                    <a:pt x="195" y="799"/>
                  </a:lnTo>
                  <a:lnTo>
                    <a:pt x="273" y="858"/>
                  </a:lnTo>
                  <a:lnTo>
                    <a:pt x="351" y="877"/>
                  </a:lnTo>
                  <a:lnTo>
                    <a:pt x="429" y="877"/>
                  </a:lnTo>
                  <a:lnTo>
                    <a:pt x="429" y="877"/>
                  </a:lnTo>
                  <a:lnTo>
                    <a:pt x="507" y="838"/>
                  </a:lnTo>
                  <a:lnTo>
                    <a:pt x="565" y="780"/>
                  </a:lnTo>
                  <a:lnTo>
                    <a:pt x="585" y="702"/>
                  </a:lnTo>
                  <a:lnTo>
                    <a:pt x="585" y="605"/>
                  </a:lnTo>
                  <a:lnTo>
                    <a:pt x="585" y="605"/>
                  </a:lnTo>
                  <a:lnTo>
                    <a:pt x="507" y="351"/>
                  </a:lnTo>
                  <a:lnTo>
                    <a:pt x="410" y="117"/>
                  </a:lnTo>
                  <a:lnTo>
                    <a:pt x="410" y="117"/>
                  </a:lnTo>
                  <a:lnTo>
                    <a:pt x="371" y="78"/>
                  </a:lnTo>
                  <a:lnTo>
                    <a:pt x="351" y="59"/>
                  </a:lnTo>
                  <a:lnTo>
                    <a:pt x="273" y="20"/>
                  </a:lnTo>
                  <a:lnTo>
                    <a:pt x="273" y="20"/>
                  </a:lnTo>
                  <a:lnTo>
                    <a:pt x="215" y="0"/>
                  </a:lnTo>
                  <a:lnTo>
                    <a:pt x="215" y="0"/>
                  </a:lnTo>
                  <a:lnTo>
                    <a:pt x="156" y="20"/>
                  </a:lnTo>
                  <a:lnTo>
                    <a:pt x="98" y="39"/>
                  </a:lnTo>
                </a:path>
              </a:pathLst>
            </a:custGeom>
            <a:no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200" name="Google Shape;2200;p41"/>
            <p:cNvSpPr/>
            <p:nvPr/>
          </p:nvSpPr>
          <p:spPr>
            <a:xfrm>
              <a:off x="2136550" y="672125"/>
              <a:ext cx="25" cy="1000"/>
            </a:xfrm>
            <a:custGeom>
              <a:avLst/>
              <a:gdLst/>
              <a:ahLst/>
              <a:cxnLst/>
              <a:rect l="l" t="t" r="r" b="b"/>
              <a:pathLst>
                <a:path w="1" h="40" fill="none" extrusionOk="0">
                  <a:moveTo>
                    <a:pt x="0" y="0"/>
                  </a:moveTo>
                  <a:lnTo>
                    <a:pt x="0" y="0"/>
                  </a:lnTo>
                  <a:lnTo>
                    <a:pt x="0" y="39"/>
                  </a:lnTo>
                  <a:lnTo>
                    <a:pt x="0" y="39"/>
                  </a:lnTo>
                  <a:lnTo>
                    <a:pt x="0" y="0"/>
                  </a:lnTo>
                </a:path>
              </a:pathLst>
            </a:custGeom>
            <a:no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201" name="Google Shape;2201;p41"/>
            <p:cNvSpPr/>
            <p:nvPr/>
          </p:nvSpPr>
          <p:spPr>
            <a:xfrm>
              <a:off x="2155050" y="692100"/>
              <a:ext cx="12200" cy="29725"/>
            </a:xfrm>
            <a:custGeom>
              <a:avLst/>
              <a:gdLst/>
              <a:ahLst/>
              <a:cxnLst/>
              <a:rect l="l" t="t" r="r" b="b"/>
              <a:pathLst>
                <a:path w="488" h="1189" extrusionOk="0">
                  <a:moveTo>
                    <a:pt x="215" y="0"/>
                  </a:moveTo>
                  <a:lnTo>
                    <a:pt x="137" y="20"/>
                  </a:lnTo>
                  <a:lnTo>
                    <a:pt x="59" y="78"/>
                  </a:lnTo>
                  <a:lnTo>
                    <a:pt x="20" y="136"/>
                  </a:lnTo>
                  <a:lnTo>
                    <a:pt x="1" y="214"/>
                  </a:lnTo>
                  <a:lnTo>
                    <a:pt x="20" y="604"/>
                  </a:lnTo>
                  <a:lnTo>
                    <a:pt x="40" y="974"/>
                  </a:lnTo>
                  <a:lnTo>
                    <a:pt x="59" y="1052"/>
                  </a:lnTo>
                  <a:lnTo>
                    <a:pt x="118" y="1130"/>
                  </a:lnTo>
                  <a:lnTo>
                    <a:pt x="176" y="1169"/>
                  </a:lnTo>
                  <a:lnTo>
                    <a:pt x="254" y="1189"/>
                  </a:lnTo>
                  <a:lnTo>
                    <a:pt x="352" y="1169"/>
                  </a:lnTo>
                  <a:lnTo>
                    <a:pt x="410" y="1130"/>
                  </a:lnTo>
                  <a:lnTo>
                    <a:pt x="468" y="1052"/>
                  </a:lnTo>
                  <a:lnTo>
                    <a:pt x="488" y="974"/>
                  </a:lnTo>
                  <a:lnTo>
                    <a:pt x="468" y="604"/>
                  </a:lnTo>
                  <a:lnTo>
                    <a:pt x="429" y="214"/>
                  </a:lnTo>
                  <a:lnTo>
                    <a:pt x="410" y="136"/>
                  </a:lnTo>
                  <a:lnTo>
                    <a:pt x="371" y="78"/>
                  </a:lnTo>
                  <a:lnTo>
                    <a:pt x="293" y="20"/>
                  </a:lnTo>
                  <a:lnTo>
                    <a:pt x="215" y="0"/>
                  </a:lnTo>
                  <a:close/>
                </a:path>
              </a:pathLst>
            </a:custGeom>
            <a:solidFill>
              <a:srgbClr val="B04917"/>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202" name="Google Shape;2202;p41"/>
            <p:cNvSpPr/>
            <p:nvPr/>
          </p:nvSpPr>
          <p:spPr>
            <a:xfrm>
              <a:off x="2155050" y="692100"/>
              <a:ext cx="12200" cy="29725"/>
            </a:xfrm>
            <a:custGeom>
              <a:avLst/>
              <a:gdLst/>
              <a:ahLst/>
              <a:cxnLst/>
              <a:rect l="l" t="t" r="r" b="b"/>
              <a:pathLst>
                <a:path w="488" h="1189" fill="none" extrusionOk="0">
                  <a:moveTo>
                    <a:pt x="59" y="78"/>
                  </a:moveTo>
                  <a:lnTo>
                    <a:pt x="59" y="78"/>
                  </a:lnTo>
                  <a:lnTo>
                    <a:pt x="20" y="136"/>
                  </a:lnTo>
                  <a:lnTo>
                    <a:pt x="1" y="214"/>
                  </a:lnTo>
                  <a:lnTo>
                    <a:pt x="1" y="214"/>
                  </a:lnTo>
                  <a:lnTo>
                    <a:pt x="20" y="604"/>
                  </a:lnTo>
                  <a:lnTo>
                    <a:pt x="40" y="974"/>
                  </a:lnTo>
                  <a:lnTo>
                    <a:pt x="40" y="974"/>
                  </a:lnTo>
                  <a:lnTo>
                    <a:pt x="59" y="1052"/>
                  </a:lnTo>
                  <a:lnTo>
                    <a:pt x="118" y="1130"/>
                  </a:lnTo>
                  <a:lnTo>
                    <a:pt x="176" y="1169"/>
                  </a:lnTo>
                  <a:lnTo>
                    <a:pt x="254" y="1189"/>
                  </a:lnTo>
                  <a:lnTo>
                    <a:pt x="254" y="1189"/>
                  </a:lnTo>
                  <a:lnTo>
                    <a:pt x="352" y="1169"/>
                  </a:lnTo>
                  <a:lnTo>
                    <a:pt x="410" y="1130"/>
                  </a:lnTo>
                  <a:lnTo>
                    <a:pt x="468" y="1052"/>
                  </a:lnTo>
                  <a:lnTo>
                    <a:pt x="488" y="974"/>
                  </a:lnTo>
                  <a:lnTo>
                    <a:pt x="488" y="974"/>
                  </a:lnTo>
                  <a:lnTo>
                    <a:pt x="468" y="604"/>
                  </a:lnTo>
                  <a:lnTo>
                    <a:pt x="429" y="214"/>
                  </a:lnTo>
                  <a:lnTo>
                    <a:pt x="429" y="214"/>
                  </a:lnTo>
                  <a:lnTo>
                    <a:pt x="410" y="136"/>
                  </a:lnTo>
                  <a:lnTo>
                    <a:pt x="371" y="78"/>
                  </a:lnTo>
                  <a:lnTo>
                    <a:pt x="371" y="78"/>
                  </a:lnTo>
                  <a:lnTo>
                    <a:pt x="293" y="20"/>
                  </a:lnTo>
                  <a:lnTo>
                    <a:pt x="215" y="0"/>
                  </a:lnTo>
                  <a:lnTo>
                    <a:pt x="215" y="0"/>
                  </a:lnTo>
                  <a:lnTo>
                    <a:pt x="137" y="20"/>
                  </a:lnTo>
                  <a:lnTo>
                    <a:pt x="59" y="78"/>
                  </a:lnTo>
                </a:path>
              </a:pathLst>
            </a:custGeom>
            <a:solidFill>
              <a:srgbClr val="000000">
                <a:alpha val="11730"/>
              </a:srgbClr>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203" name="Google Shape;2203;p41"/>
            <p:cNvSpPr/>
            <p:nvPr/>
          </p:nvSpPr>
          <p:spPr>
            <a:xfrm>
              <a:off x="1385925" y="537200"/>
              <a:ext cx="764275" cy="624000"/>
            </a:xfrm>
            <a:custGeom>
              <a:avLst/>
              <a:gdLst/>
              <a:ahLst/>
              <a:cxnLst/>
              <a:rect l="l" t="t" r="r" b="b"/>
              <a:pathLst>
                <a:path w="30571" h="24960" extrusionOk="0">
                  <a:moveTo>
                    <a:pt x="9197" y="0"/>
                  </a:moveTo>
                  <a:lnTo>
                    <a:pt x="8768" y="20"/>
                  </a:lnTo>
                  <a:lnTo>
                    <a:pt x="8359" y="78"/>
                  </a:lnTo>
                  <a:lnTo>
                    <a:pt x="7833" y="156"/>
                  </a:lnTo>
                  <a:lnTo>
                    <a:pt x="7346" y="273"/>
                  </a:lnTo>
                  <a:lnTo>
                    <a:pt x="6859" y="429"/>
                  </a:lnTo>
                  <a:lnTo>
                    <a:pt x="6372" y="624"/>
                  </a:lnTo>
                  <a:lnTo>
                    <a:pt x="5807" y="877"/>
                  </a:lnTo>
                  <a:lnTo>
                    <a:pt x="5281" y="1169"/>
                  </a:lnTo>
                  <a:lnTo>
                    <a:pt x="4774" y="1500"/>
                  </a:lnTo>
                  <a:lnTo>
                    <a:pt x="4268" y="1851"/>
                  </a:lnTo>
                  <a:lnTo>
                    <a:pt x="3800" y="2241"/>
                  </a:lnTo>
                  <a:lnTo>
                    <a:pt x="3371" y="2630"/>
                  </a:lnTo>
                  <a:lnTo>
                    <a:pt x="2982" y="3059"/>
                  </a:lnTo>
                  <a:lnTo>
                    <a:pt x="2612" y="3507"/>
                  </a:lnTo>
                  <a:lnTo>
                    <a:pt x="2241" y="4014"/>
                  </a:lnTo>
                  <a:lnTo>
                    <a:pt x="1891" y="4559"/>
                  </a:lnTo>
                  <a:lnTo>
                    <a:pt x="1598" y="5144"/>
                  </a:lnTo>
                  <a:lnTo>
                    <a:pt x="1306" y="5748"/>
                  </a:lnTo>
                  <a:lnTo>
                    <a:pt x="1170" y="6099"/>
                  </a:lnTo>
                  <a:lnTo>
                    <a:pt x="1053" y="6430"/>
                  </a:lnTo>
                  <a:lnTo>
                    <a:pt x="936" y="6781"/>
                  </a:lnTo>
                  <a:lnTo>
                    <a:pt x="838" y="7112"/>
                  </a:lnTo>
                  <a:lnTo>
                    <a:pt x="741" y="7463"/>
                  </a:lnTo>
                  <a:lnTo>
                    <a:pt x="663" y="7833"/>
                  </a:lnTo>
                  <a:lnTo>
                    <a:pt x="605" y="8183"/>
                  </a:lnTo>
                  <a:lnTo>
                    <a:pt x="546" y="8554"/>
                  </a:lnTo>
                  <a:lnTo>
                    <a:pt x="468" y="9216"/>
                  </a:lnTo>
                  <a:lnTo>
                    <a:pt x="449" y="9859"/>
                  </a:lnTo>
                  <a:lnTo>
                    <a:pt x="468" y="10502"/>
                  </a:lnTo>
                  <a:lnTo>
                    <a:pt x="527" y="11106"/>
                  </a:lnTo>
                  <a:lnTo>
                    <a:pt x="624" y="11652"/>
                  </a:lnTo>
                  <a:lnTo>
                    <a:pt x="741" y="12158"/>
                  </a:lnTo>
                  <a:lnTo>
                    <a:pt x="877" y="12645"/>
                  </a:lnTo>
                  <a:lnTo>
                    <a:pt x="1072" y="13132"/>
                  </a:lnTo>
                  <a:lnTo>
                    <a:pt x="1248" y="13542"/>
                  </a:lnTo>
                  <a:lnTo>
                    <a:pt x="1462" y="13912"/>
                  </a:lnTo>
                  <a:lnTo>
                    <a:pt x="1696" y="14282"/>
                  </a:lnTo>
                  <a:lnTo>
                    <a:pt x="1949" y="14633"/>
                  </a:lnTo>
                  <a:lnTo>
                    <a:pt x="2202" y="14944"/>
                  </a:lnTo>
                  <a:lnTo>
                    <a:pt x="2475" y="15237"/>
                  </a:lnTo>
                  <a:lnTo>
                    <a:pt x="2495" y="15295"/>
                  </a:lnTo>
                  <a:lnTo>
                    <a:pt x="2475" y="15334"/>
                  </a:lnTo>
                  <a:lnTo>
                    <a:pt x="2436" y="15354"/>
                  </a:lnTo>
                  <a:lnTo>
                    <a:pt x="2417" y="15392"/>
                  </a:lnTo>
                  <a:lnTo>
                    <a:pt x="2397" y="15412"/>
                  </a:lnTo>
                  <a:lnTo>
                    <a:pt x="2105" y="15607"/>
                  </a:lnTo>
                  <a:lnTo>
                    <a:pt x="1793" y="15841"/>
                  </a:lnTo>
                  <a:lnTo>
                    <a:pt x="1462" y="16113"/>
                  </a:lnTo>
                  <a:lnTo>
                    <a:pt x="1189" y="16347"/>
                  </a:lnTo>
                  <a:lnTo>
                    <a:pt x="936" y="16620"/>
                  </a:lnTo>
                  <a:lnTo>
                    <a:pt x="722" y="16893"/>
                  </a:lnTo>
                  <a:lnTo>
                    <a:pt x="566" y="17107"/>
                  </a:lnTo>
                  <a:lnTo>
                    <a:pt x="429" y="17321"/>
                  </a:lnTo>
                  <a:lnTo>
                    <a:pt x="312" y="17516"/>
                  </a:lnTo>
                  <a:lnTo>
                    <a:pt x="215" y="17731"/>
                  </a:lnTo>
                  <a:lnTo>
                    <a:pt x="137" y="17945"/>
                  </a:lnTo>
                  <a:lnTo>
                    <a:pt x="98" y="18120"/>
                  </a:lnTo>
                  <a:lnTo>
                    <a:pt x="40" y="18412"/>
                  </a:lnTo>
                  <a:lnTo>
                    <a:pt x="1" y="18763"/>
                  </a:lnTo>
                  <a:lnTo>
                    <a:pt x="40" y="19133"/>
                  </a:lnTo>
                  <a:lnTo>
                    <a:pt x="79" y="19328"/>
                  </a:lnTo>
                  <a:lnTo>
                    <a:pt x="118" y="19504"/>
                  </a:lnTo>
                  <a:lnTo>
                    <a:pt x="215" y="19815"/>
                  </a:lnTo>
                  <a:lnTo>
                    <a:pt x="332" y="20030"/>
                  </a:lnTo>
                  <a:lnTo>
                    <a:pt x="449" y="20244"/>
                  </a:lnTo>
                  <a:lnTo>
                    <a:pt x="566" y="20439"/>
                  </a:lnTo>
                  <a:lnTo>
                    <a:pt x="702" y="20634"/>
                  </a:lnTo>
                  <a:lnTo>
                    <a:pt x="936" y="20926"/>
                  </a:lnTo>
                  <a:lnTo>
                    <a:pt x="1189" y="21179"/>
                  </a:lnTo>
                  <a:lnTo>
                    <a:pt x="1481" y="21452"/>
                  </a:lnTo>
                  <a:lnTo>
                    <a:pt x="1793" y="21705"/>
                  </a:lnTo>
                  <a:lnTo>
                    <a:pt x="2066" y="21900"/>
                  </a:lnTo>
                  <a:lnTo>
                    <a:pt x="2358" y="22095"/>
                  </a:lnTo>
                  <a:lnTo>
                    <a:pt x="2650" y="22270"/>
                  </a:lnTo>
                  <a:lnTo>
                    <a:pt x="2962" y="22465"/>
                  </a:lnTo>
                  <a:lnTo>
                    <a:pt x="3625" y="22796"/>
                  </a:lnTo>
                  <a:lnTo>
                    <a:pt x="4346" y="23128"/>
                  </a:lnTo>
                  <a:lnTo>
                    <a:pt x="5047" y="23400"/>
                  </a:lnTo>
                  <a:lnTo>
                    <a:pt x="5787" y="23673"/>
                  </a:lnTo>
                  <a:lnTo>
                    <a:pt x="6528" y="23887"/>
                  </a:lnTo>
                  <a:lnTo>
                    <a:pt x="7327" y="24102"/>
                  </a:lnTo>
                  <a:lnTo>
                    <a:pt x="7424" y="24141"/>
                  </a:lnTo>
                  <a:lnTo>
                    <a:pt x="7521" y="24160"/>
                  </a:lnTo>
                  <a:lnTo>
                    <a:pt x="8437" y="24336"/>
                  </a:lnTo>
                  <a:lnTo>
                    <a:pt x="9372" y="24511"/>
                  </a:lnTo>
                  <a:lnTo>
                    <a:pt x="10327" y="24647"/>
                  </a:lnTo>
                  <a:lnTo>
                    <a:pt x="11301" y="24764"/>
                  </a:lnTo>
                  <a:lnTo>
                    <a:pt x="12295" y="24842"/>
                  </a:lnTo>
                  <a:lnTo>
                    <a:pt x="13289" y="24920"/>
                  </a:lnTo>
                  <a:lnTo>
                    <a:pt x="14302" y="24959"/>
                  </a:lnTo>
                  <a:lnTo>
                    <a:pt x="16270" y="24959"/>
                  </a:lnTo>
                  <a:lnTo>
                    <a:pt x="17224" y="24920"/>
                  </a:lnTo>
                  <a:lnTo>
                    <a:pt x="18160" y="24862"/>
                  </a:lnTo>
                  <a:lnTo>
                    <a:pt x="19075" y="24784"/>
                  </a:lnTo>
                  <a:lnTo>
                    <a:pt x="19991" y="24686"/>
                  </a:lnTo>
                  <a:lnTo>
                    <a:pt x="20887" y="24569"/>
                  </a:lnTo>
                  <a:lnTo>
                    <a:pt x="21784" y="24414"/>
                  </a:lnTo>
                  <a:lnTo>
                    <a:pt x="22641" y="24258"/>
                  </a:lnTo>
                  <a:lnTo>
                    <a:pt x="23303" y="24102"/>
                  </a:lnTo>
                  <a:lnTo>
                    <a:pt x="24083" y="23887"/>
                  </a:lnTo>
                  <a:lnTo>
                    <a:pt x="24843" y="23654"/>
                  </a:lnTo>
                  <a:lnTo>
                    <a:pt x="25544" y="23400"/>
                  </a:lnTo>
                  <a:lnTo>
                    <a:pt x="26226" y="23128"/>
                  </a:lnTo>
                  <a:lnTo>
                    <a:pt x="26966" y="22796"/>
                  </a:lnTo>
                  <a:lnTo>
                    <a:pt x="27629" y="22446"/>
                  </a:lnTo>
                  <a:lnTo>
                    <a:pt x="27941" y="22270"/>
                  </a:lnTo>
                  <a:lnTo>
                    <a:pt x="28233" y="22075"/>
                  </a:lnTo>
                  <a:lnTo>
                    <a:pt x="28525" y="21900"/>
                  </a:lnTo>
                  <a:lnTo>
                    <a:pt x="28798" y="21686"/>
                  </a:lnTo>
                  <a:lnTo>
                    <a:pt x="28837" y="21666"/>
                  </a:lnTo>
                  <a:lnTo>
                    <a:pt x="28876" y="21627"/>
                  </a:lnTo>
                  <a:lnTo>
                    <a:pt x="29149" y="21394"/>
                  </a:lnTo>
                  <a:lnTo>
                    <a:pt x="29402" y="21160"/>
                  </a:lnTo>
                  <a:lnTo>
                    <a:pt x="29655" y="20906"/>
                  </a:lnTo>
                  <a:lnTo>
                    <a:pt x="29870" y="20634"/>
                  </a:lnTo>
                  <a:lnTo>
                    <a:pt x="30025" y="20419"/>
                  </a:lnTo>
                  <a:lnTo>
                    <a:pt x="30142" y="20225"/>
                  </a:lnTo>
                  <a:lnTo>
                    <a:pt x="30259" y="20010"/>
                  </a:lnTo>
                  <a:lnTo>
                    <a:pt x="30357" y="19815"/>
                  </a:lnTo>
                  <a:lnTo>
                    <a:pt x="30474" y="19484"/>
                  </a:lnTo>
                  <a:lnTo>
                    <a:pt x="30532" y="19133"/>
                  </a:lnTo>
                  <a:lnTo>
                    <a:pt x="30551" y="18939"/>
                  </a:lnTo>
                  <a:lnTo>
                    <a:pt x="30571" y="18763"/>
                  </a:lnTo>
                  <a:lnTo>
                    <a:pt x="30551" y="18412"/>
                  </a:lnTo>
                  <a:lnTo>
                    <a:pt x="30474" y="18081"/>
                  </a:lnTo>
                  <a:lnTo>
                    <a:pt x="30376" y="17770"/>
                  </a:lnTo>
                  <a:lnTo>
                    <a:pt x="30357" y="17711"/>
                  </a:lnTo>
                  <a:lnTo>
                    <a:pt x="30337" y="17672"/>
                  </a:lnTo>
                  <a:lnTo>
                    <a:pt x="30240" y="17477"/>
                  </a:lnTo>
                  <a:lnTo>
                    <a:pt x="30123" y="17282"/>
                  </a:lnTo>
                  <a:lnTo>
                    <a:pt x="30006" y="17088"/>
                  </a:lnTo>
                  <a:lnTo>
                    <a:pt x="29870" y="16912"/>
                  </a:lnTo>
                  <a:lnTo>
                    <a:pt x="29831" y="16854"/>
                  </a:lnTo>
                  <a:lnTo>
                    <a:pt x="29792" y="16815"/>
                  </a:lnTo>
                  <a:lnTo>
                    <a:pt x="29772" y="16776"/>
                  </a:lnTo>
                  <a:lnTo>
                    <a:pt x="29655" y="16639"/>
                  </a:lnTo>
                  <a:lnTo>
                    <a:pt x="29382" y="16367"/>
                  </a:lnTo>
                  <a:lnTo>
                    <a:pt x="29363" y="16328"/>
                  </a:lnTo>
                  <a:lnTo>
                    <a:pt x="29324" y="16308"/>
                  </a:lnTo>
                  <a:lnTo>
                    <a:pt x="29305" y="16289"/>
                  </a:lnTo>
                  <a:lnTo>
                    <a:pt x="29285" y="16250"/>
                  </a:lnTo>
                  <a:lnTo>
                    <a:pt x="29246" y="16230"/>
                  </a:lnTo>
                  <a:lnTo>
                    <a:pt x="29188" y="16172"/>
                  </a:lnTo>
                  <a:lnTo>
                    <a:pt x="28856" y="15899"/>
                  </a:lnTo>
                  <a:lnTo>
                    <a:pt x="28817" y="15860"/>
                  </a:lnTo>
                  <a:lnTo>
                    <a:pt x="28798" y="15841"/>
                  </a:lnTo>
                  <a:lnTo>
                    <a:pt x="28720" y="15802"/>
                  </a:lnTo>
                  <a:lnTo>
                    <a:pt x="28701" y="15763"/>
                  </a:lnTo>
                  <a:lnTo>
                    <a:pt x="28662" y="15743"/>
                  </a:lnTo>
                  <a:lnTo>
                    <a:pt x="28603" y="15704"/>
                  </a:lnTo>
                  <a:lnTo>
                    <a:pt x="28291" y="15490"/>
                  </a:lnTo>
                  <a:lnTo>
                    <a:pt x="28252" y="15431"/>
                  </a:lnTo>
                  <a:lnTo>
                    <a:pt x="28252" y="15412"/>
                  </a:lnTo>
                  <a:lnTo>
                    <a:pt x="28252" y="15392"/>
                  </a:lnTo>
                  <a:lnTo>
                    <a:pt x="28272" y="15373"/>
                  </a:lnTo>
                  <a:lnTo>
                    <a:pt x="28311" y="15354"/>
                  </a:lnTo>
                  <a:lnTo>
                    <a:pt x="28584" y="14925"/>
                  </a:lnTo>
                  <a:lnTo>
                    <a:pt x="28856" y="14457"/>
                  </a:lnTo>
                  <a:lnTo>
                    <a:pt x="29051" y="14068"/>
                  </a:lnTo>
                  <a:lnTo>
                    <a:pt x="29227" y="13658"/>
                  </a:lnTo>
                  <a:lnTo>
                    <a:pt x="29363" y="13308"/>
                  </a:lnTo>
                  <a:lnTo>
                    <a:pt x="29499" y="12957"/>
                  </a:lnTo>
                  <a:lnTo>
                    <a:pt x="29597" y="12626"/>
                  </a:lnTo>
                  <a:lnTo>
                    <a:pt x="29694" y="12275"/>
                  </a:lnTo>
                  <a:lnTo>
                    <a:pt x="29870" y="11593"/>
                  </a:lnTo>
                  <a:lnTo>
                    <a:pt x="29986" y="10892"/>
                  </a:lnTo>
                  <a:lnTo>
                    <a:pt x="30045" y="10151"/>
                  </a:lnTo>
                  <a:lnTo>
                    <a:pt x="30084" y="9469"/>
                  </a:lnTo>
                  <a:lnTo>
                    <a:pt x="30045" y="8748"/>
                  </a:lnTo>
                  <a:lnTo>
                    <a:pt x="29986" y="8047"/>
                  </a:lnTo>
                  <a:lnTo>
                    <a:pt x="29870" y="7385"/>
                  </a:lnTo>
                  <a:lnTo>
                    <a:pt x="29714" y="6761"/>
                  </a:lnTo>
                  <a:lnTo>
                    <a:pt x="29519" y="6138"/>
                  </a:lnTo>
                  <a:lnTo>
                    <a:pt x="29305" y="5553"/>
                  </a:lnTo>
                  <a:lnTo>
                    <a:pt x="29012" y="4949"/>
                  </a:lnTo>
                  <a:lnTo>
                    <a:pt x="28701" y="4365"/>
                  </a:lnTo>
                  <a:lnTo>
                    <a:pt x="28350" y="3819"/>
                  </a:lnTo>
                  <a:lnTo>
                    <a:pt x="27980" y="3293"/>
                  </a:lnTo>
                  <a:lnTo>
                    <a:pt x="27609" y="2825"/>
                  </a:lnTo>
                  <a:lnTo>
                    <a:pt x="27239" y="2436"/>
                  </a:lnTo>
                  <a:lnTo>
                    <a:pt x="26830" y="2046"/>
                  </a:lnTo>
                  <a:lnTo>
                    <a:pt x="26401" y="1676"/>
                  </a:lnTo>
                  <a:lnTo>
                    <a:pt x="25992" y="1384"/>
                  </a:lnTo>
                  <a:lnTo>
                    <a:pt x="25583" y="1130"/>
                  </a:lnTo>
                  <a:lnTo>
                    <a:pt x="25154" y="896"/>
                  </a:lnTo>
                  <a:lnTo>
                    <a:pt x="24726" y="702"/>
                  </a:lnTo>
                  <a:lnTo>
                    <a:pt x="24258" y="526"/>
                  </a:lnTo>
                  <a:lnTo>
                    <a:pt x="23791" y="390"/>
                  </a:lnTo>
                  <a:lnTo>
                    <a:pt x="23342" y="273"/>
                  </a:lnTo>
                  <a:lnTo>
                    <a:pt x="22894" y="195"/>
                  </a:lnTo>
                  <a:lnTo>
                    <a:pt x="22368" y="156"/>
                  </a:lnTo>
                  <a:lnTo>
                    <a:pt x="21862" y="137"/>
                  </a:lnTo>
                  <a:lnTo>
                    <a:pt x="21803" y="137"/>
                  </a:lnTo>
                  <a:lnTo>
                    <a:pt x="21297" y="156"/>
                  </a:lnTo>
                  <a:lnTo>
                    <a:pt x="20771" y="195"/>
                  </a:lnTo>
                  <a:lnTo>
                    <a:pt x="20244" y="292"/>
                  </a:lnTo>
                  <a:lnTo>
                    <a:pt x="19757" y="409"/>
                  </a:lnTo>
                  <a:lnTo>
                    <a:pt x="19270" y="565"/>
                  </a:lnTo>
                  <a:lnTo>
                    <a:pt x="18803" y="741"/>
                  </a:lnTo>
                  <a:lnTo>
                    <a:pt x="18394" y="935"/>
                  </a:lnTo>
                  <a:lnTo>
                    <a:pt x="18004" y="1150"/>
                  </a:lnTo>
                  <a:lnTo>
                    <a:pt x="17614" y="1384"/>
                  </a:lnTo>
                  <a:lnTo>
                    <a:pt x="17263" y="1637"/>
                  </a:lnTo>
                  <a:lnTo>
                    <a:pt x="16952" y="1890"/>
                  </a:lnTo>
                  <a:lnTo>
                    <a:pt x="16659" y="2163"/>
                  </a:lnTo>
                  <a:lnTo>
                    <a:pt x="16426" y="2436"/>
                  </a:lnTo>
                  <a:lnTo>
                    <a:pt x="16172" y="2728"/>
                  </a:lnTo>
                  <a:lnTo>
                    <a:pt x="15919" y="3059"/>
                  </a:lnTo>
                  <a:lnTo>
                    <a:pt x="15724" y="3390"/>
                  </a:lnTo>
                  <a:lnTo>
                    <a:pt x="15549" y="3722"/>
                  </a:lnTo>
                  <a:lnTo>
                    <a:pt x="15393" y="4072"/>
                  </a:lnTo>
                  <a:lnTo>
                    <a:pt x="15296" y="4267"/>
                  </a:lnTo>
                  <a:lnTo>
                    <a:pt x="15276" y="4326"/>
                  </a:lnTo>
                  <a:lnTo>
                    <a:pt x="15237" y="4326"/>
                  </a:lnTo>
                  <a:lnTo>
                    <a:pt x="15198" y="4306"/>
                  </a:lnTo>
                  <a:lnTo>
                    <a:pt x="15179" y="4306"/>
                  </a:lnTo>
                  <a:lnTo>
                    <a:pt x="15140" y="4287"/>
                  </a:lnTo>
                  <a:lnTo>
                    <a:pt x="15101" y="4248"/>
                  </a:lnTo>
                  <a:lnTo>
                    <a:pt x="15023" y="4033"/>
                  </a:lnTo>
                  <a:lnTo>
                    <a:pt x="14847" y="3644"/>
                  </a:lnTo>
                  <a:lnTo>
                    <a:pt x="14633" y="3273"/>
                  </a:lnTo>
                  <a:lnTo>
                    <a:pt x="14419" y="2942"/>
                  </a:lnTo>
                  <a:lnTo>
                    <a:pt x="14165" y="2592"/>
                  </a:lnTo>
                  <a:lnTo>
                    <a:pt x="13854" y="2202"/>
                  </a:lnTo>
                  <a:lnTo>
                    <a:pt x="13503" y="1851"/>
                  </a:lnTo>
                  <a:lnTo>
                    <a:pt x="13133" y="1500"/>
                  </a:lnTo>
                  <a:lnTo>
                    <a:pt x="12743" y="1169"/>
                  </a:lnTo>
                  <a:lnTo>
                    <a:pt x="12431" y="955"/>
                  </a:lnTo>
                  <a:lnTo>
                    <a:pt x="12120" y="760"/>
                  </a:lnTo>
                  <a:lnTo>
                    <a:pt x="11827" y="604"/>
                  </a:lnTo>
                  <a:lnTo>
                    <a:pt x="11516" y="468"/>
                  </a:lnTo>
                  <a:lnTo>
                    <a:pt x="11145" y="312"/>
                  </a:lnTo>
                  <a:lnTo>
                    <a:pt x="10775" y="195"/>
                  </a:lnTo>
                  <a:lnTo>
                    <a:pt x="10405" y="117"/>
                  </a:lnTo>
                  <a:lnTo>
                    <a:pt x="10035" y="59"/>
                  </a:lnTo>
                  <a:lnTo>
                    <a:pt x="9645" y="20"/>
                  </a:lnTo>
                  <a:lnTo>
                    <a:pt x="9275" y="0"/>
                  </a:lnTo>
                  <a:close/>
                </a:path>
              </a:pathLst>
            </a:custGeom>
            <a:solidFill>
              <a:srgbClr val="FFBE98"/>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204" name="Google Shape;2204;p41"/>
            <p:cNvSpPr/>
            <p:nvPr/>
          </p:nvSpPr>
          <p:spPr>
            <a:xfrm>
              <a:off x="1385925" y="537200"/>
              <a:ext cx="764275" cy="624000"/>
            </a:xfrm>
            <a:custGeom>
              <a:avLst/>
              <a:gdLst/>
              <a:ahLst/>
              <a:cxnLst/>
              <a:rect l="l" t="t" r="r" b="b"/>
              <a:pathLst>
                <a:path w="30571" h="24960" fill="none" extrusionOk="0">
                  <a:moveTo>
                    <a:pt x="9275" y="0"/>
                  </a:moveTo>
                  <a:lnTo>
                    <a:pt x="9275" y="0"/>
                  </a:lnTo>
                  <a:lnTo>
                    <a:pt x="9197" y="0"/>
                  </a:lnTo>
                  <a:lnTo>
                    <a:pt x="9197" y="0"/>
                  </a:lnTo>
                  <a:lnTo>
                    <a:pt x="8768" y="20"/>
                  </a:lnTo>
                  <a:lnTo>
                    <a:pt x="8359" y="78"/>
                  </a:lnTo>
                  <a:lnTo>
                    <a:pt x="8359" y="78"/>
                  </a:lnTo>
                  <a:lnTo>
                    <a:pt x="7833" y="156"/>
                  </a:lnTo>
                  <a:lnTo>
                    <a:pt x="7346" y="273"/>
                  </a:lnTo>
                  <a:lnTo>
                    <a:pt x="7346" y="273"/>
                  </a:lnTo>
                  <a:lnTo>
                    <a:pt x="6859" y="429"/>
                  </a:lnTo>
                  <a:lnTo>
                    <a:pt x="6372" y="624"/>
                  </a:lnTo>
                  <a:lnTo>
                    <a:pt x="6372" y="624"/>
                  </a:lnTo>
                  <a:lnTo>
                    <a:pt x="5807" y="877"/>
                  </a:lnTo>
                  <a:lnTo>
                    <a:pt x="5281" y="1169"/>
                  </a:lnTo>
                  <a:lnTo>
                    <a:pt x="5281" y="1169"/>
                  </a:lnTo>
                  <a:lnTo>
                    <a:pt x="4774" y="1500"/>
                  </a:lnTo>
                  <a:lnTo>
                    <a:pt x="4268" y="1851"/>
                  </a:lnTo>
                  <a:lnTo>
                    <a:pt x="4268" y="1851"/>
                  </a:lnTo>
                  <a:lnTo>
                    <a:pt x="3800" y="2241"/>
                  </a:lnTo>
                  <a:lnTo>
                    <a:pt x="3371" y="2630"/>
                  </a:lnTo>
                  <a:lnTo>
                    <a:pt x="3371" y="2630"/>
                  </a:lnTo>
                  <a:lnTo>
                    <a:pt x="2982" y="3059"/>
                  </a:lnTo>
                  <a:lnTo>
                    <a:pt x="2612" y="3507"/>
                  </a:lnTo>
                  <a:lnTo>
                    <a:pt x="2612" y="3507"/>
                  </a:lnTo>
                  <a:lnTo>
                    <a:pt x="2241" y="4014"/>
                  </a:lnTo>
                  <a:lnTo>
                    <a:pt x="1891" y="4559"/>
                  </a:lnTo>
                  <a:lnTo>
                    <a:pt x="1598" y="5144"/>
                  </a:lnTo>
                  <a:lnTo>
                    <a:pt x="1306" y="5748"/>
                  </a:lnTo>
                  <a:lnTo>
                    <a:pt x="1306" y="5748"/>
                  </a:lnTo>
                  <a:lnTo>
                    <a:pt x="1170" y="6099"/>
                  </a:lnTo>
                  <a:lnTo>
                    <a:pt x="1053" y="6430"/>
                  </a:lnTo>
                  <a:lnTo>
                    <a:pt x="936" y="6781"/>
                  </a:lnTo>
                  <a:lnTo>
                    <a:pt x="838" y="7112"/>
                  </a:lnTo>
                  <a:lnTo>
                    <a:pt x="741" y="7463"/>
                  </a:lnTo>
                  <a:lnTo>
                    <a:pt x="663" y="7833"/>
                  </a:lnTo>
                  <a:lnTo>
                    <a:pt x="605" y="8183"/>
                  </a:lnTo>
                  <a:lnTo>
                    <a:pt x="546" y="8554"/>
                  </a:lnTo>
                  <a:lnTo>
                    <a:pt x="546" y="8554"/>
                  </a:lnTo>
                  <a:lnTo>
                    <a:pt x="468" y="9216"/>
                  </a:lnTo>
                  <a:lnTo>
                    <a:pt x="449" y="9859"/>
                  </a:lnTo>
                  <a:lnTo>
                    <a:pt x="449" y="9859"/>
                  </a:lnTo>
                  <a:lnTo>
                    <a:pt x="468" y="10502"/>
                  </a:lnTo>
                  <a:lnTo>
                    <a:pt x="527" y="11106"/>
                  </a:lnTo>
                  <a:lnTo>
                    <a:pt x="527" y="11106"/>
                  </a:lnTo>
                  <a:lnTo>
                    <a:pt x="624" y="11652"/>
                  </a:lnTo>
                  <a:lnTo>
                    <a:pt x="741" y="12158"/>
                  </a:lnTo>
                  <a:lnTo>
                    <a:pt x="741" y="12158"/>
                  </a:lnTo>
                  <a:lnTo>
                    <a:pt x="877" y="12645"/>
                  </a:lnTo>
                  <a:lnTo>
                    <a:pt x="1072" y="13132"/>
                  </a:lnTo>
                  <a:lnTo>
                    <a:pt x="1072" y="13132"/>
                  </a:lnTo>
                  <a:lnTo>
                    <a:pt x="1248" y="13542"/>
                  </a:lnTo>
                  <a:lnTo>
                    <a:pt x="1462" y="13912"/>
                  </a:lnTo>
                  <a:lnTo>
                    <a:pt x="1462" y="13912"/>
                  </a:lnTo>
                  <a:lnTo>
                    <a:pt x="1696" y="14282"/>
                  </a:lnTo>
                  <a:lnTo>
                    <a:pt x="1949" y="14633"/>
                  </a:lnTo>
                  <a:lnTo>
                    <a:pt x="1949" y="14633"/>
                  </a:lnTo>
                  <a:lnTo>
                    <a:pt x="2202" y="14944"/>
                  </a:lnTo>
                  <a:lnTo>
                    <a:pt x="2475" y="15237"/>
                  </a:lnTo>
                  <a:lnTo>
                    <a:pt x="2475" y="15237"/>
                  </a:lnTo>
                  <a:lnTo>
                    <a:pt x="2495" y="15295"/>
                  </a:lnTo>
                  <a:lnTo>
                    <a:pt x="2495" y="15295"/>
                  </a:lnTo>
                  <a:lnTo>
                    <a:pt x="2475" y="15334"/>
                  </a:lnTo>
                  <a:lnTo>
                    <a:pt x="2475" y="15334"/>
                  </a:lnTo>
                  <a:lnTo>
                    <a:pt x="2436" y="15354"/>
                  </a:lnTo>
                  <a:lnTo>
                    <a:pt x="2436" y="15354"/>
                  </a:lnTo>
                  <a:lnTo>
                    <a:pt x="2417" y="15392"/>
                  </a:lnTo>
                  <a:lnTo>
                    <a:pt x="2397" y="15412"/>
                  </a:lnTo>
                  <a:lnTo>
                    <a:pt x="2397" y="15412"/>
                  </a:lnTo>
                  <a:lnTo>
                    <a:pt x="2105" y="15607"/>
                  </a:lnTo>
                  <a:lnTo>
                    <a:pt x="1793" y="15841"/>
                  </a:lnTo>
                  <a:lnTo>
                    <a:pt x="1793" y="15841"/>
                  </a:lnTo>
                  <a:lnTo>
                    <a:pt x="1462" y="16113"/>
                  </a:lnTo>
                  <a:lnTo>
                    <a:pt x="1189" y="16347"/>
                  </a:lnTo>
                  <a:lnTo>
                    <a:pt x="1189" y="16347"/>
                  </a:lnTo>
                  <a:lnTo>
                    <a:pt x="936" y="16620"/>
                  </a:lnTo>
                  <a:lnTo>
                    <a:pt x="722" y="16893"/>
                  </a:lnTo>
                  <a:lnTo>
                    <a:pt x="722" y="16893"/>
                  </a:lnTo>
                  <a:lnTo>
                    <a:pt x="566" y="17107"/>
                  </a:lnTo>
                  <a:lnTo>
                    <a:pt x="429" y="17321"/>
                  </a:lnTo>
                  <a:lnTo>
                    <a:pt x="429" y="17321"/>
                  </a:lnTo>
                  <a:lnTo>
                    <a:pt x="312" y="17516"/>
                  </a:lnTo>
                  <a:lnTo>
                    <a:pt x="215" y="17731"/>
                  </a:lnTo>
                  <a:lnTo>
                    <a:pt x="215" y="17731"/>
                  </a:lnTo>
                  <a:lnTo>
                    <a:pt x="137" y="17945"/>
                  </a:lnTo>
                  <a:lnTo>
                    <a:pt x="98" y="18120"/>
                  </a:lnTo>
                  <a:lnTo>
                    <a:pt x="98" y="18120"/>
                  </a:lnTo>
                  <a:lnTo>
                    <a:pt x="40" y="18412"/>
                  </a:lnTo>
                  <a:lnTo>
                    <a:pt x="40" y="18412"/>
                  </a:lnTo>
                  <a:lnTo>
                    <a:pt x="1" y="18763"/>
                  </a:lnTo>
                  <a:lnTo>
                    <a:pt x="1" y="18763"/>
                  </a:lnTo>
                  <a:lnTo>
                    <a:pt x="40" y="19133"/>
                  </a:lnTo>
                  <a:lnTo>
                    <a:pt x="40" y="19133"/>
                  </a:lnTo>
                  <a:lnTo>
                    <a:pt x="79" y="19328"/>
                  </a:lnTo>
                  <a:lnTo>
                    <a:pt x="118" y="19504"/>
                  </a:lnTo>
                  <a:lnTo>
                    <a:pt x="118" y="19504"/>
                  </a:lnTo>
                  <a:lnTo>
                    <a:pt x="215" y="19815"/>
                  </a:lnTo>
                  <a:lnTo>
                    <a:pt x="215" y="19815"/>
                  </a:lnTo>
                  <a:lnTo>
                    <a:pt x="332" y="20030"/>
                  </a:lnTo>
                  <a:lnTo>
                    <a:pt x="449" y="20244"/>
                  </a:lnTo>
                  <a:lnTo>
                    <a:pt x="449" y="20244"/>
                  </a:lnTo>
                  <a:lnTo>
                    <a:pt x="566" y="20439"/>
                  </a:lnTo>
                  <a:lnTo>
                    <a:pt x="702" y="20634"/>
                  </a:lnTo>
                  <a:lnTo>
                    <a:pt x="702" y="20634"/>
                  </a:lnTo>
                  <a:lnTo>
                    <a:pt x="936" y="20926"/>
                  </a:lnTo>
                  <a:lnTo>
                    <a:pt x="1189" y="21179"/>
                  </a:lnTo>
                  <a:lnTo>
                    <a:pt x="1189" y="21179"/>
                  </a:lnTo>
                  <a:lnTo>
                    <a:pt x="1481" y="21452"/>
                  </a:lnTo>
                  <a:lnTo>
                    <a:pt x="1793" y="21705"/>
                  </a:lnTo>
                  <a:lnTo>
                    <a:pt x="1793" y="21705"/>
                  </a:lnTo>
                  <a:lnTo>
                    <a:pt x="2066" y="21900"/>
                  </a:lnTo>
                  <a:lnTo>
                    <a:pt x="2358" y="22095"/>
                  </a:lnTo>
                  <a:lnTo>
                    <a:pt x="2650" y="22270"/>
                  </a:lnTo>
                  <a:lnTo>
                    <a:pt x="2962" y="22465"/>
                  </a:lnTo>
                  <a:lnTo>
                    <a:pt x="3625" y="22796"/>
                  </a:lnTo>
                  <a:lnTo>
                    <a:pt x="4346" y="23128"/>
                  </a:lnTo>
                  <a:lnTo>
                    <a:pt x="4346" y="23128"/>
                  </a:lnTo>
                  <a:lnTo>
                    <a:pt x="5047" y="23400"/>
                  </a:lnTo>
                  <a:lnTo>
                    <a:pt x="5787" y="23673"/>
                  </a:lnTo>
                  <a:lnTo>
                    <a:pt x="6528" y="23887"/>
                  </a:lnTo>
                  <a:lnTo>
                    <a:pt x="7327" y="24102"/>
                  </a:lnTo>
                  <a:lnTo>
                    <a:pt x="7424" y="24141"/>
                  </a:lnTo>
                  <a:lnTo>
                    <a:pt x="7521" y="24160"/>
                  </a:lnTo>
                  <a:lnTo>
                    <a:pt x="7521" y="24160"/>
                  </a:lnTo>
                  <a:lnTo>
                    <a:pt x="8437" y="24336"/>
                  </a:lnTo>
                  <a:lnTo>
                    <a:pt x="9372" y="24511"/>
                  </a:lnTo>
                  <a:lnTo>
                    <a:pt x="10327" y="24647"/>
                  </a:lnTo>
                  <a:lnTo>
                    <a:pt x="11301" y="24764"/>
                  </a:lnTo>
                  <a:lnTo>
                    <a:pt x="12295" y="24842"/>
                  </a:lnTo>
                  <a:lnTo>
                    <a:pt x="13289" y="24920"/>
                  </a:lnTo>
                  <a:lnTo>
                    <a:pt x="14302" y="24959"/>
                  </a:lnTo>
                  <a:lnTo>
                    <a:pt x="15315" y="24959"/>
                  </a:lnTo>
                  <a:lnTo>
                    <a:pt x="15315" y="24959"/>
                  </a:lnTo>
                  <a:lnTo>
                    <a:pt x="16270" y="24959"/>
                  </a:lnTo>
                  <a:lnTo>
                    <a:pt x="17224" y="24920"/>
                  </a:lnTo>
                  <a:lnTo>
                    <a:pt x="18160" y="24862"/>
                  </a:lnTo>
                  <a:lnTo>
                    <a:pt x="19075" y="24784"/>
                  </a:lnTo>
                  <a:lnTo>
                    <a:pt x="19991" y="24686"/>
                  </a:lnTo>
                  <a:lnTo>
                    <a:pt x="20887" y="24569"/>
                  </a:lnTo>
                  <a:lnTo>
                    <a:pt x="21784" y="24414"/>
                  </a:lnTo>
                  <a:lnTo>
                    <a:pt x="22641" y="24258"/>
                  </a:lnTo>
                  <a:lnTo>
                    <a:pt x="22641" y="24258"/>
                  </a:lnTo>
                  <a:lnTo>
                    <a:pt x="23303" y="24102"/>
                  </a:lnTo>
                  <a:lnTo>
                    <a:pt x="23303" y="24102"/>
                  </a:lnTo>
                  <a:lnTo>
                    <a:pt x="24083" y="23887"/>
                  </a:lnTo>
                  <a:lnTo>
                    <a:pt x="24843" y="23654"/>
                  </a:lnTo>
                  <a:lnTo>
                    <a:pt x="25544" y="23400"/>
                  </a:lnTo>
                  <a:lnTo>
                    <a:pt x="26226" y="23128"/>
                  </a:lnTo>
                  <a:lnTo>
                    <a:pt x="26226" y="23128"/>
                  </a:lnTo>
                  <a:lnTo>
                    <a:pt x="26966" y="22796"/>
                  </a:lnTo>
                  <a:lnTo>
                    <a:pt x="27629" y="22446"/>
                  </a:lnTo>
                  <a:lnTo>
                    <a:pt x="27941" y="22270"/>
                  </a:lnTo>
                  <a:lnTo>
                    <a:pt x="28233" y="22075"/>
                  </a:lnTo>
                  <a:lnTo>
                    <a:pt x="28525" y="21900"/>
                  </a:lnTo>
                  <a:lnTo>
                    <a:pt x="28798" y="21686"/>
                  </a:lnTo>
                  <a:lnTo>
                    <a:pt x="28837" y="21666"/>
                  </a:lnTo>
                  <a:lnTo>
                    <a:pt x="28876" y="21627"/>
                  </a:lnTo>
                  <a:lnTo>
                    <a:pt x="28876" y="21627"/>
                  </a:lnTo>
                  <a:lnTo>
                    <a:pt x="29149" y="21394"/>
                  </a:lnTo>
                  <a:lnTo>
                    <a:pt x="29402" y="21160"/>
                  </a:lnTo>
                  <a:lnTo>
                    <a:pt x="29402" y="21160"/>
                  </a:lnTo>
                  <a:lnTo>
                    <a:pt x="29655" y="20906"/>
                  </a:lnTo>
                  <a:lnTo>
                    <a:pt x="29870" y="20634"/>
                  </a:lnTo>
                  <a:lnTo>
                    <a:pt x="29870" y="20634"/>
                  </a:lnTo>
                  <a:lnTo>
                    <a:pt x="30025" y="20419"/>
                  </a:lnTo>
                  <a:lnTo>
                    <a:pt x="30142" y="20225"/>
                  </a:lnTo>
                  <a:lnTo>
                    <a:pt x="30142" y="20225"/>
                  </a:lnTo>
                  <a:lnTo>
                    <a:pt x="30259" y="20010"/>
                  </a:lnTo>
                  <a:lnTo>
                    <a:pt x="30357" y="19815"/>
                  </a:lnTo>
                  <a:lnTo>
                    <a:pt x="30357" y="19815"/>
                  </a:lnTo>
                  <a:lnTo>
                    <a:pt x="30474" y="19484"/>
                  </a:lnTo>
                  <a:lnTo>
                    <a:pt x="30474" y="19484"/>
                  </a:lnTo>
                  <a:lnTo>
                    <a:pt x="30532" y="19133"/>
                  </a:lnTo>
                  <a:lnTo>
                    <a:pt x="30532" y="19133"/>
                  </a:lnTo>
                  <a:lnTo>
                    <a:pt x="30551" y="18939"/>
                  </a:lnTo>
                  <a:lnTo>
                    <a:pt x="30571" y="18763"/>
                  </a:lnTo>
                  <a:lnTo>
                    <a:pt x="30571" y="18763"/>
                  </a:lnTo>
                  <a:lnTo>
                    <a:pt x="30551" y="18412"/>
                  </a:lnTo>
                  <a:lnTo>
                    <a:pt x="30551" y="18412"/>
                  </a:lnTo>
                  <a:lnTo>
                    <a:pt x="30474" y="18081"/>
                  </a:lnTo>
                  <a:lnTo>
                    <a:pt x="30474" y="18081"/>
                  </a:lnTo>
                  <a:lnTo>
                    <a:pt x="30376" y="17770"/>
                  </a:lnTo>
                  <a:lnTo>
                    <a:pt x="30357" y="17711"/>
                  </a:lnTo>
                  <a:lnTo>
                    <a:pt x="30337" y="17672"/>
                  </a:lnTo>
                  <a:lnTo>
                    <a:pt x="30337" y="17672"/>
                  </a:lnTo>
                  <a:lnTo>
                    <a:pt x="30240" y="17477"/>
                  </a:lnTo>
                  <a:lnTo>
                    <a:pt x="30123" y="17282"/>
                  </a:lnTo>
                  <a:lnTo>
                    <a:pt x="30123" y="17282"/>
                  </a:lnTo>
                  <a:lnTo>
                    <a:pt x="30006" y="17088"/>
                  </a:lnTo>
                  <a:lnTo>
                    <a:pt x="29870" y="16912"/>
                  </a:lnTo>
                  <a:lnTo>
                    <a:pt x="29831" y="16854"/>
                  </a:lnTo>
                  <a:lnTo>
                    <a:pt x="29792" y="16815"/>
                  </a:lnTo>
                  <a:lnTo>
                    <a:pt x="29772" y="16776"/>
                  </a:lnTo>
                  <a:lnTo>
                    <a:pt x="29772" y="16776"/>
                  </a:lnTo>
                  <a:lnTo>
                    <a:pt x="29655" y="16639"/>
                  </a:lnTo>
                  <a:lnTo>
                    <a:pt x="29655" y="16639"/>
                  </a:lnTo>
                  <a:lnTo>
                    <a:pt x="29382" y="16367"/>
                  </a:lnTo>
                  <a:lnTo>
                    <a:pt x="29363" y="16328"/>
                  </a:lnTo>
                  <a:lnTo>
                    <a:pt x="29324" y="16308"/>
                  </a:lnTo>
                  <a:lnTo>
                    <a:pt x="29305" y="16289"/>
                  </a:lnTo>
                  <a:lnTo>
                    <a:pt x="29285" y="16250"/>
                  </a:lnTo>
                  <a:lnTo>
                    <a:pt x="29285" y="16250"/>
                  </a:lnTo>
                  <a:lnTo>
                    <a:pt x="29246" y="16230"/>
                  </a:lnTo>
                  <a:lnTo>
                    <a:pt x="29188" y="16172"/>
                  </a:lnTo>
                  <a:lnTo>
                    <a:pt x="29188" y="16172"/>
                  </a:lnTo>
                  <a:lnTo>
                    <a:pt x="28856" y="15899"/>
                  </a:lnTo>
                  <a:lnTo>
                    <a:pt x="28817" y="15860"/>
                  </a:lnTo>
                  <a:lnTo>
                    <a:pt x="28798" y="15841"/>
                  </a:lnTo>
                  <a:lnTo>
                    <a:pt x="28720" y="15802"/>
                  </a:lnTo>
                  <a:lnTo>
                    <a:pt x="28701" y="15763"/>
                  </a:lnTo>
                  <a:lnTo>
                    <a:pt x="28662" y="15743"/>
                  </a:lnTo>
                  <a:lnTo>
                    <a:pt x="28603" y="15704"/>
                  </a:lnTo>
                  <a:lnTo>
                    <a:pt x="28603" y="15704"/>
                  </a:lnTo>
                  <a:lnTo>
                    <a:pt x="28291" y="15490"/>
                  </a:lnTo>
                  <a:lnTo>
                    <a:pt x="28291" y="15490"/>
                  </a:lnTo>
                  <a:lnTo>
                    <a:pt x="28252" y="15431"/>
                  </a:lnTo>
                  <a:lnTo>
                    <a:pt x="28252" y="15412"/>
                  </a:lnTo>
                  <a:lnTo>
                    <a:pt x="28252" y="15392"/>
                  </a:lnTo>
                  <a:lnTo>
                    <a:pt x="28252" y="15392"/>
                  </a:lnTo>
                  <a:lnTo>
                    <a:pt x="28272" y="15373"/>
                  </a:lnTo>
                  <a:lnTo>
                    <a:pt x="28311" y="15354"/>
                  </a:lnTo>
                  <a:lnTo>
                    <a:pt x="28311" y="15354"/>
                  </a:lnTo>
                  <a:lnTo>
                    <a:pt x="28584" y="14925"/>
                  </a:lnTo>
                  <a:lnTo>
                    <a:pt x="28856" y="14457"/>
                  </a:lnTo>
                  <a:lnTo>
                    <a:pt x="28856" y="14457"/>
                  </a:lnTo>
                  <a:lnTo>
                    <a:pt x="29051" y="14068"/>
                  </a:lnTo>
                  <a:lnTo>
                    <a:pt x="29227" y="13658"/>
                  </a:lnTo>
                  <a:lnTo>
                    <a:pt x="29227" y="13658"/>
                  </a:lnTo>
                  <a:lnTo>
                    <a:pt x="29363" y="13308"/>
                  </a:lnTo>
                  <a:lnTo>
                    <a:pt x="29499" y="12957"/>
                  </a:lnTo>
                  <a:lnTo>
                    <a:pt x="29597" y="12626"/>
                  </a:lnTo>
                  <a:lnTo>
                    <a:pt x="29694" y="12275"/>
                  </a:lnTo>
                  <a:lnTo>
                    <a:pt x="29694" y="12275"/>
                  </a:lnTo>
                  <a:lnTo>
                    <a:pt x="29870" y="11593"/>
                  </a:lnTo>
                  <a:lnTo>
                    <a:pt x="29986" y="10892"/>
                  </a:lnTo>
                  <a:lnTo>
                    <a:pt x="29986" y="10892"/>
                  </a:lnTo>
                  <a:lnTo>
                    <a:pt x="30045" y="10151"/>
                  </a:lnTo>
                  <a:lnTo>
                    <a:pt x="30084" y="9469"/>
                  </a:lnTo>
                  <a:lnTo>
                    <a:pt x="30084" y="9469"/>
                  </a:lnTo>
                  <a:lnTo>
                    <a:pt x="30045" y="8748"/>
                  </a:lnTo>
                  <a:lnTo>
                    <a:pt x="29986" y="8047"/>
                  </a:lnTo>
                  <a:lnTo>
                    <a:pt x="29986" y="8047"/>
                  </a:lnTo>
                  <a:lnTo>
                    <a:pt x="29870" y="7385"/>
                  </a:lnTo>
                  <a:lnTo>
                    <a:pt x="29714" y="6761"/>
                  </a:lnTo>
                  <a:lnTo>
                    <a:pt x="29714" y="6761"/>
                  </a:lnTo>
                  <a:lnTo>
                    <a:pt x="29519" y="6138"/>
                  </a:lnTo>
                  <a:lnTo>
                    <a:pt x="29519" y="6138"/>
                  </a:lnTo>
                  <a:lnTo>
                    <a:pt x="29305" y="5553"/>
                  </a:lnTo>
                  <a:lnTo>
                    <a:pt x="29305" y="5553"/>
                  </a:lnTo>
                  <a:lnTo>
                    <a:pt x="29012" y="4949"/>
                  </a:lnTo>
                  <a:lnTo>
                    <a:pt x="28701" y="4365"/>
                  </a:lnTo>
                  <a:lnTo>
                    <a:pt x="28701" y="4365"/>
                  </a:lnTo>
                  <a:lnTo>
                    <a:pt x="28350" y="3819"/>
                  </a:lnTo>
                  <a:lnTo>
                    <a:pt x="27980" y="3293"/>
                  </a:lnTo>
                  <a:lnTo>
                    <a:pt x="27980" y="3293"/>
                  </a:lnTo>
                  <a:lnTo>
                    <a:pt x="27609" y="2825"/>
                  </a:lnTo>
                  <a:lnTo>
                    <a:pt x="27239" y="2436"/>
                  </a:lnTo>
                  <a:lnTo>
                    <a:pt x="27239" y="2436"/>
                  </a:lnTo>
                  <a:lnTo>
                    <a:pt x="26830" y="2046"/>
                  </a:lnTo>
                  <a:lnTo>
                    <a:pt x="26401" y="1676"/>
                  </a:lnTo>
                  <a:lnTo>
                    <a:pt x="26401" y="1676"/>
                  </a:lnTo>
                  <a:lnTo>
                    <a:pt x="25992" y="1384"/>
                  </a:lnTo>
                  <a:lnTo>
                    <a:pt x="25583" y="1130"/>
                  </a:lnTo>
                  <a:lnTo>
                    <a:pt x="25583" y="1130"/>
                  </a:lnTo>
                  <a:lnTo>
                    <a:pt x="25154" y="896"/>
                  </a:lnTo>
                  <a:lnTo>
                    <a:pt x="24726" y="702"/>
                  </a:lnTo>
                  <a:lnTo>
                    <a:pt x="24726" y="702"/>
                  </a:lnTo>
                  <a:lnTo>
                    <a:pt x="24258" y="526"/>
                  </a:lnTo>
                  <a:lnTo>
                    <a:pt x="23791" y="390"/>
                  </a:lnTo>
                  <a:lnTo>
                    <a:pt x="23791" y="390"/>
                  </a:lnTo>
                  <a:lnTo>
                    <a:pt x="23342" y="273"/>
                  </a:lnTo>
                  <a:lnTo>
                    <a:pt x="22894" y="195"/>
                  </a:lnTo>
                  <a:lnTo>
                    <a:pt x="22894" y="195"/>
                  </a:lnTo>
                  <a:lnTo>
                    <a:pt x="22368" y="156"/>
                  </a:lnTo>
                  <a:lnTo>
                    <a:pt x="21862" y="137"/>
                  </a:lnTo>
                  <a:lnTo>
                    <a:pt x="21803" y="137"/>
                  </a:lnTo>
                  <a:lnTo>
                    <a:pt x="21803" y="137"/>
                  </a:lnTo>
                  <a:lnTo>
                    <a:pt x="21297" y="156"/>
                  </a:lnTo>
                  <a:lnTo>
                    <a:pt x="20771" y="195"/>
                  </a:lnTo>
                  <a:lnTo>
                    <a:pt x="20771" y="195"/>
                  </a:lnTo>
                  <a:lnTo>
                    <a:pt x="20244" y="292"/>
                  </a:lnTo>
                  <a:lnTo>
                    <a:pt x="19757" y="409"/>
                  </a:lnTo>
                  <a:lnTo>
                    <a:pt x="19757" y="409"/>
                  </a:lnTo>
                  <a:lnTo>
                    <a:pt x="19270" y="565"/>
                  </a:lnTo>
                  <a:lnTo>
                    <a:pt x="18803" y="741"/>
                  </a:lnTo>
                  <a:lnTo>
                    <a:pt x="18803" y="741"/>
                  </a:lnTo>
                  <a:lnTo>
                    <a:pt x="18394" y="935"/>
                  </a:lnTo>
                  <a:lnTo>
                    <a:pt x="18004" y="1150"/>
                  </a:lnTo>
                  <a:lnTo>
                    <a:pt x="18004" y="1150"/>
                  </a:lnTo>
                  <a:lnTo>
                    <a:pt x="17614" y="1384"/>
                  </a:lnTo>
                  <a:lnTo>
                    <a:pt x="17263" y="1637"/>
                  </a:lnTo>
                  <a:lnTo>
                    <a:pt x="17263" y="1637"/>
                  </a:lnTo>
                  <a:lnTo>
                    <a:pt x="16952" y="1890"/>
                  </a:lnTo>
                  <a:lnTo>
                    <a:pt x="16659" y="2163"/>
                  </a:lnTo>
                  <a:lnTo>
                    <a:pt x="16659" y="2163"/>
                  </a:lnTo>
                  <a:lnTo>
                    <a:pt x="16426" y="2436"/>
                  </a:lnTo>
                  <a:lnTo>
                    <a:pt x="16172" y="2728"/>
                  </a:lnTo>
                  <a:lnTo>
                    <a:pt x="16172" y="2728"/>
                  </a:lnTo>
                  <a:lnTo>
                    <a:pt x="15919" y="3059"/>
                  </a:lnTo>
                  <a:lnTo>
                    <a:pt x="15724" y="3390"/>
                  </a:lnTo>
                  <a:lnTo>
                    <a:pt x="15724" y="3390"/>
                  </a:lnTo>
                  <a:lnTo>
                    <a:pt x="15549" y="3722"/>
                  </a:lnTo>
                  <a:lnTo>
                    <a:pt x="15393" y="4072"/>
                  </a:lnTo>
                  <a:lnTo>
                    <a:pt x="15393" y="4072"/>
                  </a:lnTo>
                  <a:lnTo>
                    <a:pt x="15296" y="4267"/>
                  </a:lnTo>
                  <a:lnTo>
                    <a:pt x="15296" y="4267"/>
                  </a:lnTo>
                  <a:lnTo>
                    <a:pt x="15276" y="4326"/>
                  </a:lnTo>
                  <a:lnTo>
                    <a:pt x="15276" y="4326"/>
                  </a:lnTo>
                  <a:lnTo>
                    <a:pt x="15237" y="4326"/>
                  </a:lnTo>
                  <a:lnTo>
                    <a:pt x="15237" y="4326"/>
                  </a:lnTo>
                  <a:lnTo>
                    <a:pt x="15198" y="4306"/>
                  </a:lnTo>
                  <a:lnTo>
                    <a:pt x="15179" y="4306"/>
                  </a:lnTo>
                  <a:lnTo>
                    <a:pt x="15179" y="4306"/>
                  </a:lnTo>
                  <a:lnTo>
                    <a:pt x="15140" y="4287"/>
                  </a:lnTo>
                  <a:lnTo>
                    <a:pt x="15140" y="4287"/>
                  </a:lnTo>
                  <a:lnTo>
                    <a:pt x="15101" y="4248"/>
                  </a:lnTo>
                  <a:lnTo>
                    <a:pt x="15101" y="4248"/>
                  </a:lnTo>
                  <a:lnTo>
                    <a:pt x="15023" y="4033"/>
                  </a:lnTo>
                  <a:lnTo>
                    <a:pt x="15023" y="4033"/>
                  </a:lnTo>
                  <a:lnTo>
                    <a:pt x="14847" y="3644"/>
                  </a:lnTo>
                  <a:lnTo>
                    <a:pt x="14633" y="3273"/>
                  </a:lnTo>
                  <a:lnTo>
                    <a:pt x="14633" y="3273"/>
                  </a:lnTo>
                  <a:lnTo>
                    <a:pt x="14419" y="2942"/>
                  </a:lnTo>
                  <a:lnTo>
                    <a:pt x="14165" y="2592"/>
                  </a:lnTo>
                  <a:lnTo>
                    <a:pt x="14165" y="2592"/>
                  </a:lnTo>
                  <a:lnTo>
                    <a:pt x="13854" y="2202"/>
                  </a:lnTo>
                  <a:lnTo>
                    <a:pt x="13503" y="1851"/>
                  </a:lnTo>
                  <a:lnTo>
                    <a:pt x="13133" y="1500"/>
                  </a:lnTo>
                  <a:lnTo>
                    <a:pt x="12743" y="1169"/>
                  </a:lnTo>
                  <a:lnTo>
                    <a:pt x="12743" y="1169"/>
                  </a:lnTo>
                  <a:lnTo>
                    <a:pt x="12431" y="955"/>
                  </a:lnTo>
                  <a:lnTo>
                    <a:pt x="12120" y="760"/>
                  </a:lnTo>
                  <a:lnTo>
                    <a:pt x="12120" y="760"/>
                  </a:lnTo>
                  <a:lnTo>
                    <a:pt x="11827" y="604"/>
                  </a:lnTo>
                  <a:lnTo>
                    <a:pt x="11516" y="468"/>
                  </a:lnTo>
                  <a:lnTo>
                    <a:pt x="11516" y="468"/>
                  </a:lnTo>
                  <a:lnTo>
                    <a:pt x="11145" y="312"/>
                  </a:lnTo>
                  <a:lnTo>
                    <a:pt x="10775" y="195"/>
                  </a:lnTo>
                  <a:lnTo>
                    <a:pt x="10775" y="195"/>
                  </a:lnTo>
                  <a:lnTo>
                    <a:pt x="10405" y="117"/>
                  </a:lnTo>
                  <a:lnTo>
                    <a:pt x="10035" y="59"/>
                  </a:lnTo>
                  <a:lnTo>
                    <a:pt x="10035" y="59"/>
                  </a:lnTo>
                  <a:lnTo>
                    <a:pt x="9645" y="20"/>
                  </a:lnTo>
                  <a:lnTo>
                    <a:pt x="9275" y="0"/>
                  </a:lnTo>
                </a:path>
              </a:pathLst>
            </a:custGeom>
            <a:no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205" name="Google Shape;2205;p41"/>
            <p:cNvSpPr/>
            <p:nvPr/>
          </p:nvSpPr>
          <p:spPr>
            <a:xfrm>
              <a:off x="1476050" y="503100"/>
              <a:ext cx="172925" cy="109125"/>
            </a:xfrm>
            <a:custGeom>
              <a:avLst/>
              <a:gdLst/>
              <a:ahLst/>
              <a:cxnLst/>
              <a:rect l="l" t="t" r="r" b="b"/>
              <a:pathLst>
                <a:path w="6917" h="4365" extrusionOk="0">
                  <a:moveTo>
                    <a:pt x="4326" y="0"/>
                  </a:moveTo>
                  <a:lnTo>
                    <a:pt x="3994" y="20"/>
                  </a:lnTo>
                  <a:lnTo>
                    <a:pt x="3663" y="39"/>
                  </a:lnTo>
                  <a:lnTo>
                    <a:pt x="3312" y="98"/>
                  </a:lnTo>
                  <a:lnTo>
                    <a:pt x="2962" y="176"/>
                  </a:lnTo>
                  <a:lnTo>
                    <a:pt x="2611" y="273"/>
                  </a:lnTo>
                  <a:lnTo>
                    <a:pt x="2280" y="390"/>
                  </a:lnTo>
                  <a:lnTo>
                    <a:pt x="1968" y="507"/>
                  </a:lnTo>
                  <a:lnTo>
                    <a:pt x="1656" y="663"/>
                  </a:lnTo>
                  <a:lnTo>
                    <a:pt x="1384" y="819"/>
                  </a:lnTo>
                  <a:lnTo>
                    <a:pt x="1130" y="994"/>
                  </a:lnTo>
                  <a:lnTo>
                    <a:pt x="896" y="1169"/>
                  </a:lnTo>
                  <a:lnTo>
                    <a:pt x="682" y="1364"/>
                  </a:lnTo>
                  <a:lnTo>
                    <a:pt x="487" y="1559"/>
                  </a:lnTo>
                  <a:lnTo>
                    <a:pt x="331" y="1754"/>
                  </a:lnTo>
                  <a:lnTo>
                    <a:pt x="195" y="1968"/>
                  </a:lnTo>
                  <a:lnTo>
                    <a:pt x="98" y="2182"/>
                  </a:lnTo>
                  <a:lnTo>
                    <a:pt x="39" y="2397"/>
                  </a:lnTo>
                  <a:lnTo>
                    <a:pt x="0" y="2611"/>
                  </a:lnTo>
                  <a:lnTo>
                    <a:pt x="0" y="2825"/>
                  </a:lnTo>
                  <a:lnTo>
                    <a:pt x="20" y="3040"/>
                  </a:lnTo>
                  <a:lnTo>
                    <a:pt x="98" y="3235"/>
                  </a:lnTo>
                  <a:lnTo>
                    <a:pt x="195" y="3410"/>
                  </a:lnTo>
                  <a:lnTo>
                    <a:pt x="331" y="3585"/>
                  </a:lnTo>
                  <a:lnTo>
                    <a:pt x="487" y="3741"/>
                  </a:lnTo>
                  <a:lnTo>
                    <a:pt x="682" y="3878"/>
                  </a:lnTo>
                  <a:lnTo>
                    <a:pt x="896" y="4014"/>
                  </a:lnTo>
                  <a:lnTo>
                    <a:pt x="1130" y="4111"/>
                  </a:lnTo>
                  <a:lnTo>
                    <a:pt x="1384" y="4209"/>
                  </a:lnTo>
                  <a:lnTo>
                    <a:pt x="1656" y="4267"/>
                  </a:lnTo>
                  <a:lnTo>
                    <a:pt x="1949" y="4326"/>
                  </a:lnTo>
                  <a:lnTo>
                    <a:pt x="2260" y="4345"/>
                  </a:lnTo>
                  <a:lnTo>
                    <a:pt x="2572" y="4365"/>
                  </a:lnTo>
                  <a:lnTo>
                    <a:pt x="2903" y="4345"/>
                  </a:lnTo>
                  <a:lnTo>
                    <a:pt x="3254" y="4326"/>
                  </a:lnTo>
                  <a:lnTo>
                    <a:pt x="3605" y="4267"/>
                  </a:lnTo>
                  <a:lnTo>
                    <a:pt x="3955" y="4189"/>
                  </a:lnTo>
                  <a:lnTo>
                    <a:pt x="4306" y="4092"/>
                  </a:lnTo>
                  <a:lnTo>
                    <a:pt x="4637" y="3975"/>
                  </a:lnTo>
                  <a:lnTo>
                    <a:pt x="4949" y="3839"/>
                  </a:lnTo>
                  <a:lnTo>
                    <a:pt x="5241" y="3702"/>
                  </a:lnTo>
                  <a:lnTo>
                    <a:pt x="5534" y="3546"/>
                  </a:lnTo>
                  <a:lnTo>
                    <a:pt x="5787" y="3371"/>
                  </a:lnTo>
                  <a:lnTo>
                    <a:pt x="6021" y="3196"/>
                  </a:lnTo>
                  <a:lnTo>
                    <a:pt x="6235" y="3001"/>
                  </a:lnTo>
                  <a:lnTo>
                    <a:pt x="6410" y="2806"/>
                  </a:lnTo>
                  <a:lnTo>
                    <a:pt x="6586" y="2592"/>
                  </a:lnTo>
                  <a:lnTo>
                    <a:pt x="6703" y="2397"/>
                  </a:lnTo>
                  <a:lnTo>
                    <a:pt x="6820" y="2182"/>
                  </a:lnTo>
                  <a:lnTo>
                    <a:pt x="6878" y="1968"/>
                  </a:lnTo>
                  <a:lnTo>
                    <a:pt x="6917" y="1754"/>
                  </a:lnTo>
                  <a:lnTo>
                    <a:pt x="6917" y="1540"/>
                  </a:lnTo>
                  <a:lnTo>
                    <a:pt x="6878" y="1325"/>
                  </a:lnTo>
                  <a:lnTo>
                    <a:pt x="6820" y="1130"/>
                  </a:lnTo>
                  <a:lnTo>
                    <a:pt x="6722" y="936"/>
                  </a:lnTo>
                  <a:lnTo>
                    <a:pt x="6586" y="780"/>
                  </a:lnTo>
                  <a:lnTo>
                    <a:pt x="6430" y="624"/>
                  </a:lnTo>
                  <a:lnTo>
                    <a:pt x="6235" y="468"/>
                  </a:lnTo>
                  <a:lnTo>
                    <a:pt x="6021" y="351"/>
                  </a:lnTo>
                  <a:lnTo>
                    <a:pt x="5787" y="254"/>
                  </a:lnTo>
                  <a:lnTo>
                    <a:pt x="5534" y="156"/>
                  </a:lnTo>
                  <a:lnTo>
                    <a:pt x="5261" y="98"/>
                  </a:lnTo>
                  <a:lnTo>
                    <a:pt x="4969" y="39"/>
                  </a:lnTo>
                  <a:lnTo>
                    <a:pt x="4657" y="20"/>
                  </a:lnTo>
                  <a:lnTo>
                    <a:pt x="4326" y="0"/>
                  </a:lnTo>
                  <a:close/>
                </a:path>
              </a:pathLst>
            </a:custGeom>
            <a:solidFill>
              <a:srgbClr val="963D12"/>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206" name="Google Shape;2206;p41"/>
            <p:cNvSpPr/>
            <p:nvPr/>
          </p:nvSpPr>
          <p:spPr>
            <a:xfrm>
              <a:off x="1476050" y="503100"/>
              <a:ext cx="172925" cy="109125"/>
            </a:xfrm>
            <a:custGeom>
              <a:avLst/>
              <a:gdLst/>
              <a:ahLst/>
              <a:cxnLst/>
              <a:rect l="l" t="t" r="r" b="b"/>
              <a:pathLst>
                <a:path w="6917" h="4365" fill="none" extrusionOk="0">
                  <a:moveTo>
                    <a:pt x="3955" y="4189"/>
                  </a:moveTo>
                  <a:lnTo>
                    <a:pt x="3955" y="4189"/>
                  </a:lnTo>
                  <a:lnTo>
                    <a:pt x="4306" y="4092"/>
                  </a:lnTo>
                  <a:lnTo>
                    <a:pt x="4637" y="3975"/>
                  </a:lnTo>
                  <a:lnTo>
                    <a:pt x="4949" y="3839"/>
                  </a:lnTo>
                  <a:lnTo>
                    <a:pt x="5241" y="3702"/>
                  </a:lnTo>
                  <a:lnTo>
                    <a:pt x="5534" y="3546"/>
                  </a:lnTo>
                  <a:lnTo>
                    <a:pt x="5787" y="3371"/>
                  </a:lnTo>
                  <a:lnTo>
                    <a:pt x="6021" y="3196"/>
                  </a:lnTo>
                  <a:lnTo>
                    <a:pt x="6235" y="3001"/>
                  </a:lnTo>
                  <a:lnTo>
                    <a:pt x="6410" y="2806"/>
                  </a:lnTo>
                  <a:lnTo>
                    <a:pt x="6586" y="2592"/>
                  </a:lnTo>
                  <a:lnTo>
                    <a:pt x="6703" y="2397"/>
                  </a:lnTo>
                  <a:lnTo>
                    <a:pt x="6820" y="2182"/>
                  </a:lnTo>
                  <a:lnTo>
                    <a:pt x="6878" y="1968"/>
                  </a:lnTo>
                  <a:lnTo>
                    <a:pt x="6917" y="1754"/>
                  </a:lnTo>
                  <a:lnTo>
                    <a:pt x="6917" y="1540"/>
                  </a:lnTo>
                  <a:lnTo>
                    <a:pt x="6878" y="1325"/>
                  </a:lnTo>
                  <a:lnTo>
                    <a:pt x="6878" y="1325"/>
                  </a:lnTo>
                  <a:lnTo>
                    <a:pt x="6820" y="1130"/>
                  </a:lnTo>
                  <a:lnTo>
                    <a:pt x="6722" y="936"/>
                  </a:lnTo>
                  <a:lnTo>
                    <a:pt x="6586" y="780"/>
                  </a:lnTo>
                  <a:lnTo>
                    <a:pt x="6430" y="624"/>
                  </a:lnTo>
                  <a:lnTo>
                    <a:pt x="6235" y="468"/>
                  </a:lnTo>
                  <a:lnTo>
                    <a:pt x="6021" y="351"/>
                  </a:lnTo>
                  <a:lnTo>
                    <a:pt x="5787" y="254"/>
                  </a:lnTo>
                  <a:lnTo>
                    <a:pt x="5534" y="156"/>
                  </a:lnTo>
                  <a:lnTo>
                    <a:pt x="5261" y="98"/>
                  </a:lnTo>
                  <a:lnTo>
                    <a:pt x="4969" y="39"/>
                  </a:lnTo>
                  <a:lnTo>
                    <a:pt x="4657" y="20"/>
                  </a:lnTo>
                  <a:lnTo>
                    <a:pt x="4326" y="0"/>
                  </a:lnTo>
                  <a:lnTo>
                    <a:pt x="3994" y="20"/>
                  </a:lnTo>
                  <a:lnTo>
                    <a:pt x="3663" y="39"/>
                  </a:lnTo>
                  <a:lnTo>
                    <a:pt x="3312" y="98"/>
                  </a:lnTo>
                  <a:lnTo>
                    <a:pt x="2962" y="176"/>
                  </a:lnTo>
                  <a:lnTo>
                    <a:pt x="2962" y="176"/>
                  </a:lnTo>
                  <a:lnTo>
                    <a:pt x="2611" y="273"/>
                  </a:lnTo>
                  <a:lnTo>
                    <a:pt x="2280" y="390"/>
                  </a:lnTo>
                  <a:lnTo>
                    <a:pt x="1968" y="507"/>
                  </a:lnTo>
                  <a:lnTo>
                    <a:pt x="1656" y="663"/>
                  </a:lnTo>
                  <a:lnTo>
                    <a:pt x="1384" y="819"/>
                  </a:lnTo>
                  <a:lnTo>
                    <a:pt x="1130" y="994"/>
                  </a:lnTo>
                  <a:lnTo>
                    <a:pt x="896" y="1169"/>
                  </a:lnTo>
                  <a:lnTo>
                    <a:pt x="682" y="1364"/>
                  </a:lnTo>
                  <a:lnTo>
                    <a:pt x="487" y="1559"/>
                  </a:lnTo>
                  <a:lnTo>
                    <a:pt x="331" y="1754"/>
                  </a:lnTo>
                  <a:lnTo>
                    <a:pt x="195" y="1968"/>
                  </a:lnTo>
                  <a:lnTo>
                    <a:pt x="98" y="2182"/>
                  </a:lnTo>
                  <a:lnTo>
                    <a:pt x="39" y="2397"/>
                  </a:lnTo>
                  <a:lnTo>
                    <a:pt x="0" y="2611"/>
                  </a:lnTo>
                  <a:lnTo>
                    <a:pt x="0" y="2825"/>
                  </a:lnTo>
                  <a:lnTo>
                    <a:pt x="20" y="3040"/>
                  </a:lnTo>
                  <a:lnTo>
                    <a:pt x="20" y="3040"/>
                  </a:lnTo>
                  <a:lnTo>
                    <a:pt x="98" y="3235"/>
                  </a:lnTo>
                  <a:lnTo>
                    <a:pt x="195" y="3410"/>
                  </a:lnTo>
                  <a:lnTo>
                    <a:pt x="331" y="3585"/>
                  </a:lnTo>
                  <a:lnTo>
                    <a:pt x="487" y="3741"/>
                  </a:lnTo>
                  <a:lnTo>
                    <a:pt x="682" y="3878"/>
                  </a:lnTo>
                  <a:lnTo>
                    <a:pt x="896" y="4014"/>
                  </a:lnTo>
                  <a:lnTo>
                    <a:pt x="1130" y="4111"/>
                  </a:lnTo>
                  <a:lnTo>
                    <a:pt x="1384" y="4209"/>
                  </a:lnTo>
                  <a:lnTo>
                    <a:pt x="1656" y="4267"/>
                  </a:lnTo>
                  <a:lnTo>
                    <a:pt x="1949" y="4326"/>
                  </a:lnTo>
                  <a:lnTo>
                    <a:pt x="2260" y="4345"/>
                  </a:lnTo>
                  <a:lnTo>
                    <a:pt x="2572" y="4365"/>
                  </a:lnTo>
                  <a:lnTo>
                    <a:pt x="2903" y="4345"/>
                  </a:lnTo>
                  <a:lnTo>
                    <a:pt x="3254" y="4326"/>
                  </a:lnTo>
                  <a:lnTo>
                    <a:pt x="3605" y="4267"/>
                  </a:lnTo>
                  <a:lnTo>
                    <a:pt x="3955" y="4189"/>
                  </a:lnTo>
                </a:path>
              </a:pathLst>
            </a:custGeom>
            <a:no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207" name="Google Shape;2207;p41"/>
            <p:cNvSpPr/>
            <p:nvPr/>
          </p:nvSpPr>
          <p:spPr>
            <a:xfrm>
              <a:off x="1874000" y="499200"/>
              <a:ext cx="173925" cy="108150"/>
            </a:xfrm>
            <a:custGeom>
              <a:avLst/>
              <a:gdLst/>
              <a:ahLst/>
              <a:cxnLst/>
              <a:rect l="l" t="t" r="r" b="b"/>
              <a:pathLst>
                <a:path w="6957" h="4326" extrusionOk="0">
                  <a:moveTo>
                    <a:pt x="2553" y="0"/>
                  </a:moveTo>
                  <a:lnTo>
                    <a:pt x="2222" y="20"/>
                  </a:lnTo>
                  <a:lnTo>
                    <a:pt x="1929" y="59"/>
                  </a:lnTo>
                  <a:lnTo>
                    <a:pt x="1637" y="117"/>
                  </a:lnTo>
                  <a:lnTo>
                    <a:pt x="1364" y="195"/>
                  </a:lnTo>
                  <a:lnTo>
                    <a:pt x="1092" y="273"/>
                  </a:lnTo>
                  <a:lnTo>
                    <a:pt x="858" y="390"/>
                  </a:lnTo>
                  <a:lnTo>
                    <a:pt x="663" y="526"/>
                  </a:lnTo>
                  <a:lnTo>
                    <a:pt x="468" y="663"/>
                  </a:lnTo>
                  <a:lnTo>
                    <a:pt x="312" y="819"/>
                  </a:lnTo>
                  <a:lnTo>
                    <a:pt x="195" y="994"/>
                  </a:lnTo>
                  <a:lnTo>
                    <a:pt x="98" y="1189"/>
                  </a:lnTo>
                  <a:lnTo>
                    <a:pt x="20" y="1384"/>
                  </a:lnTo>
                  <a:lnTo>
                    <a:pt x="1" y="1598"/>
                  </a:lnTo>
                  <a:lnTo>
                    <a:pt x="1" y="1812"/>
                  </a:lnTo>
                  <a:lnTo>
                    <a:pt x="40" y="2027"/>
                  </a:lnTo>
                  <a:lnTo>
                    <a:pt x="117" y="2241"/>
                  </a:lnTo>
                  <a:lnTo>
                    <a:pt x="234" y="2436"/>
                  </a:lnTo>
                  <a:lnTo>
                    <a:pt x="371" y="2650"/>
                  </a:lnTo>
                  <a:lnTo>
                    <a:pt x="527" y="2845"/>
                  </a:lnTo>
                  <a:lnTo>
                    <a:pt x="721" y="3040"/>
                  </a:lnTo>
                  <a:lnTo>
                    <a:pt x="936" y="3235"/>
                  </a:lnTo>
                  <a:lnTo>
                    <a:pt x="1170" y="3410"/>
                  </a:lnTo>
                  <a:lnTo>
                    <a:pt x="1442" y="3566"/>
                  </a:lnTo>
                  <a:lnTo>
                    <a:pt x="1715" y="3722"/>
                  </a:lnTo>
                  <a:lnTo>
                    <a:pt x="2027" y="3858"/>
                  </a:lnTo>
                  <a:lnTo>
                    <a:pt x="2339" y="3975"/>
                  </a:lnTo>
                  <a:lnTo>
                    <a:pt x="2670" y="4092"/>
                  </a:lnTo>
                  <a:lnTo>
                    <a:pt x="3021" y="4170"/>
                  </a:lnTo>
                  <a:lnTo>
                    <a:pt x="3371" y="4248"/>
                  </a:lnTo>
                  <a:lnTo>
                    <a:pt x="3722" y="4287"/>
                  </a:lnTo>
                  <a:lnTo>
                    <a:pt x="4073" y="4306"/>
                  </a:lnTo>
                  <a:lnTo>
                    <a:pt x="4404" y="4326"/>
                  </a:lnTo>
                  <a:lnTo>
                    <a:pt x="4716" y="4306"/>
                  </a:lnTo>
                  <a:lnTo>
                    <a:pt x="5027" y="4267"/>
                  </a:lnTo>
                  <a:lnTo>
                    <a:pt x="5320" y="4209"/>
                  </a:lnTo>
                  <a:lnTo>
                    <a:pt x="5592" y="4131"/>
                  </a:lnTo>
                  <a:lnTo>
                    <a:pt x="5846" y="4034"/>
                  </a:lnTo>
                  <a:lnTo>
                    <a:pt x="6080" y="3917"/>
                  </a:lnTo>
                  <a:lnTo>
                    <a:pt x="6294" y="3800"/>
                  </a:lnTo>
                  <a:lnTo>
                    <a:pt x="6469" y="3644"/>
                  </a:lnTo>
                  <a:lnTo>
                    <a:pt x="6625" y="3488"/>
                  </a:lnTo>
                  <a:lnTo>
                    <a:pt x="6762" y="3313"/>
                  </a:lnTo>
                  <a:lnTo>
                    <a:pt x="6859" y="3137"/>
                  </a:lnTo>
                  <a:lnTo>
                    <a:pt x="6917" y="2923"/>
                  </a:lnTo>
                  <a:lnTo>
                    <a:pt x="6956" y="2709"/>
                  </a:lnTo>
                  <a:lnTo>
                    <a:pt x="6937" y="2514"/>
                  </a:lnTo>
                  <a:lnTo>
                    <a:pt x="6898" y="2300"/>
                  </a:lnTo>
                  <a:lnTo>
                    <a:pt x="6820" y="2085"/>
                  </a:lnTo>
                  <a:lnTo>
                    <a:pt x="6723" y="1871"/>
                  </a:lnTo>
                  <a:lnTo>
                    <a:pt x="6586" y="1676"/>
                  </a:lnTo>
                  <a:lnTo>
                    <a:pt x="6430" y="1462"/>
                  </a:lnTo>
                  <a:lnTo>
                    <a:pt x="6235" y="1267"/>
                  </a:lnTo>
                  <a:lnTo>
                    <a:pt x="6021" y="1092"/>
                  </a:lnTo>
                  <a:lnTo>
                    <a:pt x="5768" y="916"/>
                  </a:lnTo>
                  <a:lnTo>
                    <a:pt x="5515" y="741"/>
                  </a:lnTo>
                  <a:lnTo>
                    <a:pt x="5222" y="604"/>
                  </a:lnTo>
                  <a:lnTo>
                    <a:pt x="4930" y="468"/>
                  </a:lnTo>
                  <a:lnTo>
                    <a:pt x="4618" y="332"/>
                  </a:lnTo>
                  <a:lnTo>
                    <a:pt x="4268" y="234"/>
                  </a:lnTo>
                  <a:lnTo>
                    <a:pt x="3917" y="137"/>
                  </a:lnTo>
                  <a:lnTo>
                    <a:pt x="3566" y="78"/>
                  </a:lnTo>
                  <a:lnTo>
                    <a:pt x="3215" y="20"/>
                  </a:lnTo>
                  <a:lnTo>
                    <a:pt x="2884" y="0"/>
                  </a:lnTo>
                  <a:close/>
                </a:path>
              </a:pathLst>
            </a:custGeom>
            <a:solidFill>
              <a:srgbClr val="963D12"/>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208" name="Google Shape;2208;p41"/>
            <p:cNvSpPr/>
            <p:nvPr/>
          </p:nvSpPr>
          <p:spPr>
            <a:xfrm>
              <a:off x="1874000" y="499200"/>
              <a:ext cx="173925" cy="108150"/>
            </a:xfrm>
            <a:custGeom>
              <a:avLst/>
              <a:gdLst/>
              <a:ahLst/>
              <a:cxnLst/>
              <a:rect l="l" t="t" r="r" b="b"/>
              <a:pathLst>
                <a:path w="6957" h="4326" fill="none" extrusionOk="0">
                  <a:moveTo>
                    <a:pt x="3021" y="4170"/>
                  </a:moveTo>
                  <a:lnTo>
                    <a:pt x="3021" y="4170"/>
                  </a:lnTo>
                  <a:lnTo>
                    <a:pt x="3371" y="4248"/>
                  </a:lnTo>
                  <a:lnTo>
                    <a:pt x="3722" y="4287"/>
                  </a:lnTo>
                  <a:lnTo>
                    <a:pt x="4073" y="4306"/>
                  </a:lnTo>
                  <a:lnTo>
                    <a:pt x="4404" y="4326"/>
                  </a:lnTo>
                  <a:lnTo>
                    <a:pt x="4716" y="4306"/>
                  </a:lnTo>
                  <a:lnTo>
                    <a:pt x="5027" y="4267"/>
                  </a:lnTo>
                  <a:lnTo>
                    <a:pt x="5320" y="4209"/>
                  </a:lnTo>
                  <a:lnTo>
                    <a:pt x="5592" y="4131"/>
                  </a:lnTo>
                  <a:lnTo>
                    <a:pt x="5846" y="4034"/>
                  </a:lnTo>
                  <a:lnTo>
                    <a:pt x="6080" y="3917"/>
                  </a:lnTo>
                  <a:lnTo>
                    <a:pt x="6294" y="3800"/>
                  </a:lnTo>
                  <a:lnTo>
                    <a:pt x="6469" y="3644"/>
                  </a:lnTo>
                  <a:lnTo>
                    <a:pt x="6625" y="3488"/>
                  </a:lnTo>
                  <a:lnTo>
                    <a:pt x="6762" y="3313"/>
                  </a:lnTo>
                  <a:lnTo>
                    <a:pt x="6859" y="3137"/>
                  </a:lnTo>
                  <a:lnTo>
                    <a:pt x="6917" y="2923"/>
                  </a:lnTo>
                  <a:lnTo>
                    <a:pt x="6917" y="2923"/>
                  </a:lnTo>
                  <a:lnTo>
                    <a:pt x="6956" y="2709"/>
                  </a:lnTo>
                  <a:lnTo>
                    <a:pt x="6937" y="2514"/>
                  </a:lnTo>
                  <a:lnTo>
                    <a:pt x="6898" y="2300"/>
                  </a:lnTo>
                  <a:lnTo>
                    <a:pt x="6820" y="2085"/>
                  </a:lnTo>
                  <a:lnTo>
                    <a:pt x="6723" y="1871"/>
                  </a:lnTo>
                  <a:lnTo>
                    <a:pt x="6586" y="1676"/>
                  </a:lnTo>
                  <a:lnTo>
                    <a:pt x="6430" y="1462"/>
                  </a:lnTo>
                  <a:lnTo>
                    <a:pt x="6235" y="1267"/>
                  </a:lnTo>
                  <a:lnTo>
                    <a:pt x="6021" y="1092"/>
                  </a:lnTo>
                  <a:lnTo>
                    <a:pt x="5768" y="916"/>
                  </a:lnTo>
                  <a:lnTo>
                    <a:pt x="5515" y="741"/>
                  </a:lnTo>
                  <a:lnTo>
                    <a:pt x="5222" y="604"/>
                  </a:lnTo>
                  <a:lnTo>
                    <a:pt x="4930" y="468"/>
                  </a:lnTo>
                  <a:lnTo>
                    <a:pt x="4618" y="332"/>
                  </a:lnTo>
                  <a:lnTo>
                    <a:pt x="4268" y="234"/>
                  </a:lnTo>
                  <a:lnTo>
                    <a:pt x="3917" y="137"/>
                  </a:lnTo>
                  <a:lnTo>
                    <a:pt x="3917" y="137"/>
                  </a:lnTo>
                  <a:lnTo>
                    <a:pt x="3566" y="78"/>
                  </a:lnTo>
                  <a:lnTo>
                    <a:pt x="3215" y="20"/>
                  </a:lnTo>
                  <a:lnTo>
                    <a:pt x="2884" y="0"/>
                  </a:lnTo>
                  <a:lnTo>
                    <a:pt x="2553" y="0"/>
                  </a:lnTo>
                  <a:lnTo>
                    <a:pt x="2222" y="20"/>
                  </a:lnTo>
                  <a:lnTo>
                    <a:pt x="1929" y="59"/>
                  </a:lnTo>
                  <a:lnTo>
                    <a:pt x="1637" y="117"/>
                  </a:lnTo>
                  <a:lnTo>
                    <a:pt x="1364" y="195"/>
                  </a:lnTo>
                  <a:lnTo>
                    <a:pt x="1092" y="273"/>
                  </a:lnTo>
                  <a:lnTo>
                    <a:pt x="858" y="390"/>
                  </a:lnTo>
                  <a:lnTo>
                    <a:pt x="663" y="526"/>
                  </a:lnTo>
                  <a:lnTo>
                    <a:pt x="468" y="663"/>
                  </a:lnTo>
                  <a:lnTo>
                    <a:pt x="312" y="819"/>
                  </a:lnTo>
                  <a:lnTo>
                    <a:pt x="195" y="994"/>
                  </a:lnTo>
                  <a:lnTo>
                    <a:pt x="98" y="1189"/>
                  </a:lnTo>
                  <a:lnTo>
                    <a:pt x="20" y="1384"/>
                  </a:lnTo>
                  <a:lnTo>
                    <a:pt x="20" y="1384"/>
                  </a:lnTo>
                  <a:lnTo>
                    <a:pt x="1" y="1598"/>
                  </a:lnTo>
                  <a:lnTo>
                    <a:pt x="1" y="1812"/>
                  </a:lnTo>
                  <a:lnTo>
                    <a:pt x="40" y="2027"/>
                  </a:lnTo>
                  <a:lnTo>
                    <a:pt x="117" y="2241"/>
                  </a:lnTo>
                  <a:lnTo>
                    <a:pt x="234" y="2436"/>
                  </a:lnTo>
                  <a:lnTo>
                    <a:pt x="371" y="2650"/>
                  </a:lnTo>
                  <a:lnTo>
                    <a:pt x="527" y="2845"/>
                  </a:lnTo>
                  <a:lnTo>
                    <a:pt x="721" y="3040"/>
                  </a:lnTo>
                  <a:lnTo>
                    <a:pt x="936" y="3235"/>
                  </a:lnTo>
                  <a:lnTo>
                    <a:pt x="1170" y="3410"/>
                  </a:lnTo>
                  <a:lnTo>
                    <a:pt x="1442" y="3566"/>
                  </a:lnTo>
                  <a:lnTo>
                    <a:pt x="1715" y="3722"/>
                  </a:lnTo>
                  <a:lnTo>
                    <a:pt x="2027" y="3858"/>
                  </a:lnTo>
                  <a:lnTo>
                    <a:pt x="2339" y="3975"/>
                  </a:lnTo>
                  <a:lnTo>
                    <a:pt x="2670" y="4092"/>
                  </a:lnTo>
                  <a:lnTo>
                    <a:pt x="3021" y="4170"/>
                  </a:lnTo>
                </a:path>
              </a:pathLst>
            </a:custGeom>
            <a:no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209" name="Google Shape;2209;p41"/>
            <p:cNvSpPr/>
            <p:nvPr/>
          </p:nvSpPr>
          <p:spPr>
            <a:xfrm>
              <a:off x="1679650" y="925900"/>
              <a:ext cx="41925" cy="37525"/>
            </a:xfrm>
            <a:custGeom>
              <a:avLst/>
              <a:gdLst/>
              <a:ahLst/>
              <a:cxnLst/>
              <a:rect l="l" t="t" r="r" b="b"/>
              <a:pathLst>
                <a:path w="1677" h="1501" extrusionOk="0">
                  <a:moveTo>
                    <a:pt x="1462" y="0"/>
                  </a:moveTo>
                  <a:lnTo>
                    <a:pt x="1384" y="20"/>
                  </a:lnTo>
                  <a:lnTo>
                    <a:pt x="1131" y="117"/>
                  </a:lnTo>
                  <a:lnTo>
                    <a:pt x="897" y="234"/>
                  </a:lnTo>
                  <a:lnTo>
                    <a:pt x="604" y="410"/>
                  </a:lnTo>
                  <a:lnTo>
                    <a:pt x="332" y="604"/>
                  </a:lnTo>
                  <a:lnTo>
                    <a:pt x="215" y="721"/>
                  </a:lnTo>
                  <a:lnTo>
                    <a:pt x="117" y="819"/>
                  </a:lnTo>
                  <a:lnTo>
                    <a:pt x="39" y="955"/>
                  </a:lnTo>
                  <a:lnTo>
                    <a:pt x="0" y="1091"/>
                  </a:lnTo>
                  <a:lnTo>
                    <a:pt x="0" y="1228"/>
                  </a:lnTo>
                  <a:lnTo>
                    <a:pt x="20" y="1345"/>
                  </a:lnTo>
                  <a:lnTo>
                    <a:pt x="59" y="1384"/>
                  </a:lnTo>
                  <a:lnTo>
                    <a:pt x="98" y="1442"/>
                  </a:lnTo>
                  <a:lnTo>
                    <a:pt x="137" y="1481"/>
                  </a:lnTo>
                  <a:lnTo>
                    <a:pt x="195" y="1501"/>
                  </a:lnTo>
                  <a:lnTo>
                    <a:pt x="312" y="1501"/>
                  </a:lnTo>
                  <a:lnTo>
                    <a:pt x="429" y="1481"/>
                  </a:lnTo>
                  <a:lnTo>
                    <a:pt x="527" y="1442"/>
                  </a:lnTo>
                  <a:lnTo>
                    <a:pt x="624" y="1384"/>
                  </a:lnTo>
                  <a:lnTo>
                    <a:pt x="819" y="1228"/>
                  </a:lnTo>
                  <a:lnTo>
                    <a:pt x="994" y="1052"/>
                  </a:lnTo>
                  <a:lnTo>
                    <a:pt x="1364" y="663"/>
                  </a:lnTo>
                  <a:lnTo>
                    <a:pt x="1598" y="390"/>
                  </a:lnTo>
                  <a:lnTo>
                    <a:pt x="1637" y="351"/>
                  </a:lnTo>
                  <a:lnTo>
                    <a:pt x="1676" y="273"/>
                  </a:lnTo>
                  <a:lnTo>
                    <a:pt x="1676" y="195"/>
                  </a:lnTo>
                  <a:lnTo>
                    <a:pt x="1657" y="137"/>
                  </a:lnTo>
                  <a:lnTo>
                    <a:pt x="1618" y="59"/>
                  </a:lnTo>
                  <a:lnTo>
                    <a:pt x="1540" y="20"/>
                  </a:lnTo>
                  <a:lnTo>
                    <a:pt x="1462" y="0"/>
                  </a:lnTo>
                  <a:close/>
                </a:path>
              </a:pathLst>
            </a:custGeom>
            <a:solidFill>
              <a:srgbClr val="963D12"/>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210" name="Google Shape;2210;p41"/>
            <p:cNvSpPr/>
            <p:nvPr/>
          </p:nvSpPr>
          <p:spPr>
            <a:xfrm>
              <a:off x="1679650" y="925900"/>
              <a:ext cx="41925" cy="37525"/>
            </a:xfrm>
            <a:custGeom>
              <a:avLst/>
              <a:gdLst/>
              <a:ahLst/>
              <a:cxnLst/>
              <a:rect l="l" t="t" r="r" b="b"/>
              <a:pathLst>
                <a:path w="1677" h="1501" fill="none" extrusionOk="0">
                  <a:moveTo>
                    <a:pt x="1384" y="20"/>
                  </a:moveTo>
                  <a:lnTo>
                    <a:pt x="1384" y="20"/>
                  </a:lnTo>
                  <a:lnTo>
                    <a:pt x="1131" y="117"/>
                  </a:lnTo>
                  <a:lnTo>
                    <a:pt x="897" y="234"/>
                  </a:lnTo>
                  <a:lnTo>
                    <a:pt x="897" y="234"/>
                  </a:lnTo>
                  <a:lnTo>
                    <a:pt x="604" y="410"/>
                  </a:lnTo>
                  <a:lnTo>
                    <a:pt x="332" y="604"/>
                  </a:lnTo>
                  <a:lnTo>
                    <a:pt x="332" y="604"/>
                  </a:lnTo>
                  <a:lnTo>
                    <a:pt x="215" y="721"/>
                  </a:lnTo>
                  <a:lnTo>
                    <a:pt x="117" y="819"/>
                  </a:lnTo>
                  <a:lnTo>
                    <a:pt x="39" y="955"/>
                  </a:lnTo>
                  <a:lnTo>
                    <a:pt x="0" y="1091"/>
                  </a:lnTo>
                  <a:lnTo>
                    <a:pt x="0" y="1091"/>
                  </a:lnTo>
                  <a:lnTo>
                    <a:pt x="0" y="1228"/>
                  </a:lnTo>
                  <a:lnTo>
                    <a:pt x="20" y="1345"/>
                  </a:lnTo>
                  <a:lnTo>
                    <a:pt x="59" y="1384"/>
                  </a:lnTo>
                  <a:lnTo>
                    <a:pt x="98" y="1442"/>
                  </a:lnTo>
                  <a:lnTo>
                    <a:pt x="137" y="1481"/>
                  </a:lnTo>
                  <a:lnTo>
                    <a:pt x="195" y="1501"/>
                  </a:lnTo>
                  <a:lnTo>
                    <a:pt x="195" y="1501"/>
                  </a:lnTo>
                  <a:lnTo>
                    <a:pt x="312" y="1501"/>
                  </a:lnTo>
                  <a:lnTo>
                    <a:pt x="429" y="1481"/>
                  </a:lnTo>
                  <a:lnTo>
                    <a:pt x="429" y="1481"/>
                  </a:lnTo>
                  <a:lnTo>
                    <a:pt x="527" y="1442"/>
                  </a:lnTo>
                  <a:lnTo>
                    <a:pt x="624" y="1384"/>
                  </a:lnTo>
                  <a:lnTo>
                    <a:pt x="624" y="1384"/>
                  </a:lnTo>
                  <a:lnTo>
                    <a:pt x="819" y="1228"/>
                  </a:lnTo>
                  <a:lnTo>
                    <a:pt x="994" y="1052"/>
                  </a:lnTo>
                  <a:lnTo>
                    <a:pt x="994" y="1052"/>
                  </a:lnTo>
                  <a:lnTo>
                    <a:pt x="1364" y="663"/>
                  </a:lnTo>
                  <a:lnTo>
                    <a:pt x="1364" y="663"/>
                  </a:lnTo>
                  <a:lnTo>
                    <a:pt x="1598" y="390"/>
                  </a:lnTo>
                  <a:lnTo>
                    <a:pt x="1598" y="390"/>
                  </a:lnTo>
                  <a:lnTo>
                    <a:pt x="1637" y="351"/>
                  </a:lnTo>
                  <a:lnTo>
                    <a:pt x="1676" y="273"/>
                  </a:lnTo>
                  <a:lnTo>
                    <a:pt x="1676" y="195"/>
                  </a:lnTo>
                  <a:lnTo>
                    <a:pt x="1657" y="137"/>
                  </a:lnTo>
                  <a:lnTo>
                    <a:pt x="1657" y="137"/>
                  </a:lnTo>
                  <a:lnTo>
                    <a:pt x="1618" y="59"/>
                  </a:lnTo>
                  <a:lnTo>
                    <a:pt x="1540" y="20"/>
                  </a:lnTo>
                  <a:lnTo>
                    <a:pt x="1540" y="20"/>
                  </a:lnTo>
                  <a:lnTo>
                    <a:pt x="1462" y="0"/>
                  </a:lnTo>
                  <a:lnTo>
                    <a:pt x="1462" y="0"/>
                  </a:lnTo>
                  <a:lnTo>
                    <a:pt x="1384" y="20"/>
                  </a:lnTo>
                </a:path>
              </a:pathLst>
            </a:custGeom>
            <a:no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211" name="Google Shape;2211;p41"/>
            <p:cNvSpPr/>
            <p:nvPr/>
          </p:nvSpPr>
          <p:spPr>
            <a:xfrm>
              <a:off x="1702550" y="938075"/>
              <a:ext cx="1000" cy="500"/>
            </a:xfrm>
            <a:custGeom>
              <a:avLst/>
              <a:gdLst/>
              <a:ahLst/>
              <a:cxnLst/>
              <a:rect l="l" t="t" r="r" b="b"/>
              <a:pathLst>
                <a:path w="40" h="20" fill="none" extrusionOk="0">
                  <a:moveTo>
                    <a:pt x="39" y="0"/>
                  </a:moveTo>
                  <a:lnTo>
                    <a:pt x="20" y="0"/>
                  </a:lnTo>
                  <a:lnTo>
                    <a:pt x="20" y="0"/>
                  </a:lnTo>
                  <a:lnTo>
                    <a:pt x="0" y="20"/>
                  </a:lnTo>
                  <a:lnTo>
                    <a:pt x="0" y="20"/>
                  </a:lnTo>
                  <a:lnTo>
                    <a:pt x="39" y="0"/>
                  </a:lnTo>
                </a:path>
              </a:pathLst>
            </a:custGeom>
            <a:no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212" name="Google Shape;2212;p41"/>
            <p:cNvSpPr/>
            <p:nvPr/>
          </p:nvSpPr>
          <p:spPr>
            <a:xfrm>
              <a:off x="1809225" y="921025"/>
              <a:ext cx="42400" cy="37525"/>
            </a:xfrm>
            <a:custGeom>
              <a:avLst/>
              <a:gdLst/>
              <a:ahLst/>
              <a:cxnLst/>
              <a:rect l="l" t="t" r="r" b="b"/>
              <a:pathLst>
                <a:path w="1696" h="1501" extrusionOk="0">
                  <a:moveTo>
                    <a:pt x="156" y="1"/>
                  </a:moveTo>
                  <a:lnTo>
                    <a:pt x="78" y="39"/>
                  </a:lnTo>
                  <a:lnTo>
                    <a:pt x="20" y="117"/>
                  </a:lnTo>
                  <a:lnTo>
                    <a:pt x="0" y="195"/>
                  </a:lnTo>
                  <a:lnTo>
                    <a:pt x="20" y="273"/>
                  </a:lnTo>
                  <a:lnTo>
                    <a:pt x="39" y="332"/>
                  </a:lnTo>
                  <a:lnTo>
                    <a:pt x="98" y="390"/>
                  </a:lnTo>
                  <a:lnTo>
                    <a:pt x="312" y="643"/>
                  </a:lnTo>
                  <a:lnTo>
                    <a:pt x="702" y="1053"/>
                  </a:lnTo>
                  <a:lnTo>
                    <a:pt x="877" y="1209"/>
                  </a:lnTo>
                  <a:lnTo>
                    <a:pt x="1072" y="1364"/>
                  </a:lnTo>
                  <a:lnTo>
                    <a:pt x="1150" y="1423"/>
                  </a:lnTo>
                  <a:lnTo>
                    <a:pt x="1247" y="1462"/>
                  </a:lnTo>
                  <a:lnTo>
                    <a:pt x="1364" y="1501"/>
                  </a:lnTo>
                  <a:lnTo>
                    <a:pt x="1481" y="1481"/>
                  </a:lnTo>
                  <a:lnTo>
                    <a:pt x="1539" y="1462"/>
                  </a:lnTo>
                  <a:lnTo>
                    <a:pt x="1598" y="1423"/>
                  </a:lnTo>
                  <a:lnTo>
                    <a:pt x="1637" y="1384"/>
                  </a:lnTo>
                  <a:lnTo>
                    <a:pt x="1656" y="1325"/>
                  </a:lnTo>
                  <a:lnTo>
                    <a:pt x="1695" y="1209"/>
                  </a:lnTo>
                  <a:lnTo>
                    <a:pt x="1695" y="1092"/>
                  </a:lnTo>
                  <a:lnTo>
                    <a:pt x="1656" y="955"/>
                  </a:lnTo>
                  <a:lnTo>
                    <a:pt x="1578" y="819"/>
                  </a:lnTo>
                  <a:lnTo>
                    <a:pt x="1481" y="702"/>
                  </a:lnTo>
                  <a:lnTo>
                    <a:pt x="1364" y="605"/>
                  </a:lnTo>
                  <a:lnTo>
                    <a:pt x="1091" y="410"/>
                  </a:lnTo>
                  <a:lnTo>
                    <a:pt x="799" y="234"/>
                  </a:lnTo>
                  <a:lnTo>
                    <a:pt x="565" y="117"/>
                  </a:lnTo>
                  <a:lnTo>
                    <a:pt x="312" y="20"/>
                  </a:lnTo>
                  <a:lnTo>
                    <a:pt x="215" y="1"/>
                  </a:lnTo>
                  <a:close/>
                </a:path>
              </a:pathLst>
            </a:custGeom>
            <a:solidFill>
              <a:srgbClr val="963D12"/>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213" name="Google Shape;2213;p41"/>
            <p:cNvSpPr/>
            <p:nvPr/>
          </p:nvSpPr>
          <p:spPr>
            <a:xfrm>
              <a:off x="1809225" y="921025"/>
              <a:ext cx="42400" cy="37525"/>
            </a:xfrm>
            <a:custGeom>
              <a:avLst/>
              <a:gdLst/>
              <a:ahLst/>
              <a:cxnLst/>
              <a:rect l="l" t="t" r="r" b="b"/>
              <a:pathLst>
                <a:path w="1696" h="1501" fill="none" extrusionOk="0">
                  <a:moveTo>
                    <a:pt x="312" y="20"/>
                  </a:moveTo>
                  <a:lnTo>
                    <a:pt x="312" y="20"/>
                  </a:lnTo>
                  <a:lnTo>
                    <a:pt x="565" y="117"/>
                  </a:lnTo>
                  <a:lnTo>
                    <a:pt x="799" y="234"/>
                  </a:lnTo>
                  <a:lnTo>
                    <a:pt x="799" y="234"/>
                  </a:lnTo>
                  <a:lnTo>
                    <a:pt x="1091" y="410"/>
                  </a:lnTo>
                  <a:lnTo>
                    <a:pt x="1364" y="605"/>
                  </a:lnTo>
                  <a:lnTo>
                    <a:pt x="1364" y="605"/>
                  </a:lnTo>
                  <a:lnTo>
                    <a:pt x="1481" y="702"/>
                  </a:lnTo>
                  <a:lnTo>
                    <a:pt x="1578" y="819"/>
                  </a:lnTo>
                  <a:lnTo>
                    <a:pt x="1656" y="955"/>
                  </a:lnTo>
                  <a:lnTo>
                    <a:pt x="1695" y="1092"/>
                  </a:lnTo>
                  <a:lnTo>
                    <a:pt x="1695" y="1092"/>
                  </a:lnTo>
                  <a:lnTo>
                    <a:pt x="1695" y="1209"/>
                  </a:lnTo>
                  <a:lnTo>
                    <a:pt x="1656" y="1325"/>
                  </a:lnTo>
                  <a:lnTo>
                    <a:pt x="1637" y="1384"/>
                  </a:lnTo>
                  <a:lnTo>
                    <a:pt x="1598" y="1423"/>
                  </a:lnTo>
                  <a:lnTo>
                    <a:pt x="1539" y="1462"/>
                  </a:lnTo>
                  <a:lnTo>
                    <a:pt x="1481" y="1481"/>
                  </a:lnTo>
                  <a:lnTo>
                    <a:pt x="1481" y="1481"/>
                  </a:lnTo>
                  <a:lnTo>
                    <a:pt x="1364" y="1501"/>
                  </a:lnTo>
                  <a:lnTo>
                    <a:pt x="1247" y="1462"/>
                  </a:lnTo>
                  <a:lnTo>
                    <a:pt x="1247" y="1462"/>
                  </a:lnTo>
                  <a:lnTo>
                    <a:pt x="1150" y="1423"/>
                  </a:lnTo>
                  <a:lnTo>
                    <a:pt x="1072" y="1364"/>
                  </a:lnTo>
                  <a:lnTo>
                    <a:pt x="1072" y="1364"/>
                  </a:lnTo>
                  <a:lnTo>
                    <a:pt x="877" y="1209"/>
                  </a:lnTo>
                  <a:lnTo>
                    <a:pt x="702" y="1053"/>
                  </a:lnTo>
                  <a:lnTo>
                    <a:pt x="702" y="1053"/>
                  </a:lnTo>
                  <a:lnTo>
                    <a:pt x="312" y="643"/>
                  </a:lnTo>
                  <a:lnTo>
                    <a:pt x="312" y="643"/>
                  </a:lnTo>
                  <a:lnTo>
                    <a:pt x="98" y="390"/>
                  </a:lnTo>
                  <a:lnTo>
                    <a:pt x="98" y="390"/>
                  </a:lnTo>
                  <a:lnTo>
                    <a:pt x="39" y="332"/>
                  </a:lnTo>
                  <a:lnTo>
                    <a:pt x="20" y="273"/>
                  </a:lnTo>
                  <a:lnTo>
                    <a:pt x="0" y="195"/>
                  </a:lnTo>
                  <a:lnTo>
                    <a:pt x="20" y="117"/>
                  </a:lnTo>
                  <a:lnTo>
                    <a:pt x="20" y="117"/>
                  </a:lnTo>
                  <a:lnTo>
                    <a:pt x="78" y="39"/>
                  </a:lnTo>
                  <a:lnTo>
                    <a:pt x="156" y="1"/>
                  </a:lnTo>
                  <a:lnTo>
                    <a:pt x="156" y="1"/>
                  </a:lnTo>
                  <a:lnTo>
                    <a:pt x="215" y="1"/>
                  </a:lnTo>
                  <a:lnTo>
                    <a:pt x="215" y="1"/>
                  </a:lnTo>
                  <a:lnTo>
                    <a:pt x="312" y="20"/>
                  </a:lnTo>
                </a:path>
              </a:pathLst>
            </a:custGeom>
            <a:no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214" name="Google Shape;2214;p41"/>
            <p:cNvSpPr/>
            <p:nvPr/>
          </p:nvSpPr>
          <p:spPr>
            <a:xfrm>
              <a:off x="1827725" y="932725"/>
              <a:ext cx="525" cy="1000"/>
            </a:xfrm>
            <a:custGeom>
              <a:avLst/>
              <a:gdLst/>
              <a:ahLst/>
              <a:cxnLst/>
              <a:rect l="l" t="t" r="r" b="b"/>
              <a:pathLst>
                <a:path w="21" h="40" fill="none" extrusionOk="0">
                  <a:moveTo>
                    <a:pt x="1" y="0"/>
                  </a:moveTo>
                  <a:lnTo>
                    <a:pt x="1" y="0"/>
                  </a:lnTo>
                  <a:lnTo>
                    <a:pt x="1" y="0"/>
                  </a:lnTo>
                  <a:lnTo>
                    <a:pt x="20" y="39"/>
                  </a:lnTo>
                  <a:lnTo>
                    <a:pt x="20" y="39"/>
                  </a:lnTo>
                  <a:lnTo>
                    <a:pt x="1" y="0"/>
                  </a:lnTo>
                </a:path>
              </a:pathLst>
            </a:custGeom>
            <a:no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215" name="Google Shape;2215;p41"/>
            <p:cNvSpPr/>
            <p:nvPr/>
          </p:nvSpPr>
          <p:spPr>
            <a:xfrm>
              <a:off x="1681600" y="873300"/>
              <a:ext cx="166600" cy="32175"/>
            </a:xfrm>
            <a:custGeom>
              <a:avLst/>
              <a:gdLst/>
              <a:ahLst/>
              <a:cxnLst/>
              <a:rect l="l" t="t" r="r" b="b"/>
              <a:pathLst>
                <a:path w="6664" h="1287" extrusionOk="0">
                  <a:moveTo>
                    <a:pt x="2748" y="0"/>
                  </a:moveTo>
                  <a:lnTo>
                    <a:pt x="2397" y="39"/>
                  </a:lnTo>
                  <a:lnTo>
                    <a:pt x="2027" y="78"/>
                  </a:lnTo>
                  <a:lnTo>
                    <a:pt x="1676" y="136"/>
                  </a:lnTo>
                  <a:lnTo>
                    <a:pt x="1247" y="253"/>
                  </a:lnTo>
                  <a:lnTo>
                    <a:pt x="819" y="390"/>
                  </a:lnTo>
                  <a:lnTo>
                    <a:pt x="468" y="546"/>
                  </a:lnTo>
                  <a:lnTo>
                    <a:pt x="273" y="643"/>
                  </a:lnTo>
                  <a:lnTo>
                    <a:pt x="78" y="760"/>
                  </a:lnTo>
                  <a:lnTo>
                    <a:pt x="39" y="799"/>
                  </a:lnTo>
                  <a:lnTo>
                    <a:pt x="20" y="857"/>
                  </a:lnTo>
                  <a:lnTo>
                    <a:pt x="0" y="935"/>
                  </a:lnTo>
                  <a:lnTo>
                    <a:pt x="20" y="1013"/>
                  </a:lnTo>
                  <a:lnTo>
                    <a:pt x="59" y="1091"/>
                  </a:lnTo>
                  <a:lnTo>
                    <a:pt x="137" y="1130"/>
                  </a:lnTo>
                  <a:lnTo>
                    <a:pt x="215" y="1150"/>
                  </a:lnTo>
                  <a:lnTo>
                    <a:pt x="293" y="1130"/>
                  </a:lnTo>
                  <a:lnTo>
                    <a:pt x="877" y="916"/>
                  </a:lnTo>
                  <a:lnTo>
                    <a:pt x="1481" y="721"/>
                  </a:lnTo>
                  <a:lnTo>
                    <a:pt x="1462" y="721"/>
                  </a:lnTo>
                  <a:lnTo>
                    <a:pt x="1968" y="604"/>
                  </a:lnTo>
                  <a:lnTo>
                    <a:pt x="2475" y="526"/>
                  </a:lnTo>
                  <a:lnTo>
                    <a:pt x="3001" y="468"/>
                  </a:lnTo>
                  <a:lnTo>
                    <a:pt x="3527" y="448"/>
                  </a:lnTo>
                  <a:lnTo>
                    <a:pt x="3936" y="448"/>
                  </a:lnTo>
                  <a:lnTo>
                    <a:pt x="4345" y="487"/>
                  </a:lnTo>
                  <a:lnTo>
                    <a:pt x="4754" y="546"/>
                  </a:lnTo>
                  <a:lnTo>
                    <a:pt x="5144" y="643"/>
                  </a:lnTo>
                  <a:lnTo>
                    <a:pt x="5144" y="643"/>
                  </a:lnTo>
                  <a:lnTo>
                    <a:pt x="5125" y="624"/>
                  </a:lnTo>
                  <a:lnTo>
                    <a:pt x="5125" y="624"/>
                  </a:lnTo>
                  <a:lnTo>
                    <a:pt x="5378" y="721"/>
                  </a:lnTo>
                  <a:lnTo>
                    <a:pt x="5651" y="799"/>
                  </a:lnTo>
                  <a:lnTo>
                    <a:pt x="5904" y="916"/>
                  </a:lnTo>
                  <a:lnTo>
                    <a:pt x="6138" y="1052"/>
                  </a:lnTo>
                  <a:lnTo>
                    <a:pt x="6469" y="1267"/>
                  </a:lnTo>
                  <a:lnTo>
                    <a:pt x="6508" y="1286"/>
                  </a:lnTo>
                  <a:lnTo>
                    <a:pt x="6567" y="1286"/>
                  </a:lnTo>
                  <a:lnTo>
                    <a:pt x="6605" y="1267"/>
                  </a:lnTo>
                  <a:lnTo>
                    <a:pt x="6644" y="1247"/>
                  </a:lnTo>
                  <a:lnTo>
                    <a:pt x="6664" y="1189"/>
                  </a:lnTo>
                  <a:lnTo>
                    <a:pt x="6664" y="1150"/>
                  </a:lnTo>
                  <a:lnTo>
                    <a:pt x="6644" y="1091"/>
                  </a:lnTo>
                  <a:lnTo>
                    <a:pt x="6625" y="1052"/>
                  </a:lnTo>
                  <a:lnTo>
                    <a:pt x="6274" y="818"/>
                  </a:lnTo>
                  <a:lnTo>
                    <a:pt x="5885" y="604"/>
                  </a:lnTo>
                  <a:lnTo>
                    <a:pt x="5495" y="429"/>
                  </a:lnTo>
                  <a:lnTo>
                    <a:pt x="5105" y="292"/>
                  </a:lnTo>
                  <a:lnTo>
                    <a:pt x="4696" y="175"/>
                  </a:lnTo>
                  <a:lnTo>
                    <a:pt x="4267" y="98"/>
                  </a:lnTo>
                  <a:lnTo>
                    <a:pt x="3839" y="39"/>
                  </a:lnTo>
                  <a:lnTo>
                    <a:pt x="3430" y="0"/>
                  </a:lnTo>
                  <a:close/>
                </a:path>
              </a:pathLst>
            </a:custGeom>
            <a:solidFill>
              <a:srgbClr val="FF8D6D"/>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216" name="Google Shape;2216;p41"/>
            <p:cNvSpPr/>
            <p:nvPr/>
          </p:nvSpPr>
          <p:spPr>
            <a:xfrm>
              <a:off x="1681600" y="873300"/>
              <a:ext cx="166600" cy="32175"/>
            </a:xfrm>
            <a:custGeom>
              <a:avLst/>
              <a:gdLst/>
              <a:ahLst/>
              <a:cxnLst/>
              <a:rect l="l" t="t" r="r" b="b"/>
              <a:pathLst>
                <a:path w="6664" h="1287" fill="none" extrusionOk="0">
                  <a:moveTo>
                    <a:pt x="1676" y="136"/>
                  </a:moveTo>
                  <a:lnTo>
                    <a:pt x="1676" y="136"/>
                  </a:lnTo>
                  <a:lnTo>
                    <a:pt x="1247" y="253"/>
                  </a:lnTo>
                  <a:lnTo>
                    <a:pt x="819" y="390"/>
                  </a:lnTo>
                  <a:lnTo>
                    <a:pt x="819" y="390"/>
                  </a:lnTo>
                  <a:lnTo>
                    <a:pt x="468" y="546"/>
                  </a:lnTo>
                  <a:lnTo>
                    <a:pt x="468" y="546"/>
                  </a:lnTo>
                  <a:lnTo>
                    <a:pt x="273" y="643"/>
                  </a:lnTo>
                  <a:lnTo>
                    <a:pt x="78" y="760"/>
                  </a:lnTo>
                  <a:lnTo>
                    <a:pt x="78" y="760"/>
                  </a:lnTo>
                  <a:lnTo>
                    <a:pt x="39" y="799"/>
                  </a:lnTo>
                  <a:lnTo>
                    <a:pt x="20" y="857"/>
                  </a:lnTo>
                  <a:lnTo>
                    <a:pt x="20" y="857"/>
                  </a:lnTo>
                  <a:lnTo>
                    <a:pt x="0" y="935"/>
                  </a:lnTo>
                  <a:lnTo>
                    <a:pt x="20" y="1013"/>
                  </a:lnTo>
                  <a:lnTo>
                    <a:pt x="20" y="1013"/>
                  </a:lnTo>
                  <a:lnTo>
                    <a:pt x="59" y="1091"/>
                  </a:lnTo>
                  <a:lnTo>
                    <a:pt x="137" y="1130"/>
                  </a:lnTo>
                  <a:lnTo>
                    <a:pt x="215" y="1150"/>
                  </a:lnTo>
                  <a:lnTo>
                    <a:pt x="293" y="1130"/>
                  </a:lnTo>
                  <a:lnTo>
                    <a:pt x="293" y="1130"/>
                  </a:lnTo>
                  <a:lnTo>
                    <a:pt x="877" y="916"/>
                  </a:lnTo>
                  <a:lnTo>
                    <a:pt x="877" y="916"/>
                  </a:lnTo>
                  <a:lnTo>
                    <a:pt x="1481" y="721"/>
                  </a:lnTo>
                  <a:lnTo>
                    <a:pt x="1462" y="721"/>
                  </a:lnTo>
                  <a:lnTo>
                    <a:pt x="1462" y="721"/>
                  </a:lnTo>
                  <a:lnTo>
                    <a:pt x="1968" y="604"/>
                  </a:lnTo>
                  <a:lnTo>
                    <a:pt x="2475" y="526"/>
                  </a:lnTo>
                  <a:lnTo>
                    <a:pt x="3001" y="468"/>
                  </a:lnTo>
                  <a:lnTo>
                    <a:pt x="3527" y="448"/>
                  </a:lnTo>
                  <a:lnTo>
                    <a:pt x="3527" y="448"/>
                  </a:lnTo>
                  <a:lnTo>
                    <a:pt x="3936" y="448"/>
                  </a:lnTo>
                  <a:lnTo>
                    <a:pt x="4345" y="487"/>
                  </a:lnTo>
                  <a:lnTo>
                    <a:pt x="4754" y="546"/>
                  </a:lnTo>
                  <a:lnTo>
                    <a:pt x="5144" y="643"/>
                  </a:lnTo>
                  <a:lnTo>
                    <a:pt x="5144" y="643"/>
                  </a:lnTo>
                  <a:lnTo>
                    <a:pt x="5125" y="624"/>
                  </a:lnTo>
                  <a:lnTo>
                    <a:pt x="5125" y="624"/>
                  </a:lnTo>
                  <a:lnTo>
                    <a:pt x="5378" y="721"/>
                  </a:lnTo>
                  <a:lnTo>
                    <a:pt x="5651" y="799"/>
                  </a:lnTo>
                  <a:lnTo>
                    <a:pt x="5904" y="916"/>
                  </a:lnTo>
                  <a:lnTo>
                    <a:pt x="6138" y="1052"/>
                  </a:lnTo>
                  <a:lnTo>
                    <a:pt x="6138" y="1052"/>
                  </a:lnTo>
                  <a:lnTo>
                    <a:pt x="6469" y="1267"/>
                  </a:lnTo>
                  <a:lnTo>
                    <a:pt x="6469" y="1267"/>
                  </a:lnTo>
                  <a:lnTo>
                    <a:pt x="6508" y="1286"/>
                  </a:lnTo>
                  <a:lnTo>
                    <a:pt x="6567" y="1286"/>
                  </a:lnTo>
                  <a:lnTo>
                    <a:pt x="6605" y="1267"/>
                  </a:lnTo>
                  <a:lnTo>
                    <a:pt x="6644" y="1247"/>
                  </a:lnTo>
                  <a:lnTo>
                    <a:pt x="6644" y="1247"/>
                  </a:lnTo>
                  <a:lnTo>
                    <a:pt x="6664" y="1189"/>
                  </a:lnTo>
                  <a:lnTo>
                    <a:pt x="6664" y="1150"/>
                  </a:lnTo>
                  <a:lnTo>
                    <a:pt x="6644" y="1091"/>
                  </a:lnTo>
                  <a:lnTo>
                    <a:pt x="6625" y="1052"/>
                  </a:lnTo>
                  <a:lnTo>
                    <a:pt x="6625" y="1052"/>
                  </a:lnTo>
                  <a:lnTo>
                    <a:pt x="6274" y="818"/>
                  </a:lnTo>
                  <a:lnTo>
                    <a:pt x="5885" y="604"/>
                  </a:lnTo>
                  <a:lnTo>
                    <a:pt x="5495" y="429"/>
                  </a:lnTo>
                  <a:lnTo>
                    <a:pt x="5105" y="292"/>
                  </a:lnTo>
                  <a:lnTo>
                    <a:pt x="4696" y="175"/>
                  </a:lnTo>
                  <a:lnTo>
                    <a:pt x="4267" y="98"/>
                  </a:lnTo>
                  <a:lnTo>
                    <a:pt x="3839" y="39"/>
                  </a:lnTo>
                  <a:lnTo>
                    <a:pt x="3430" y="0"/>
                  </a:lnTo>
                  <a:lnTo>
                    <a:pt x="3430" y="0"/>
                  </a:lnTo>
                  <a:lnTo>
                    <a:pt x="3118" y="0"/>
                  </a:lnTo>
                  <a:lnTo>
                    <a:pt x="3118" y="0"/>
                  </a:lnTo>
                  <a:lnTo>
                    <a:pt x="2748" y="0"/>
                  </a:lnTo>
                  <a:lnTo>
                    <a:pt x="2397" y="39"/>
                  </a:lnTo>
                  <a:lnTo>
                    <a:pt x="2027" y="78"/>
                  </a:lnTo>
                  <a:lnTo>
                    <a:pt x="1676" y="136"/>
                  </a:lnTo>
                </a:path>
              </a:pathLst>
            </a:custGeom>
            <a:solidFill>
              <a:schemeClr val="lt2"/>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217" name="Google Shape;2217;p41"/>
            <p:cNvSpPr/>
            <p:nvPr/>
          </p:nvSpPr>
          <p:spPr>
            <a:xfrm>
              <a:off x="1718625" y="890825"/>
              <a:ext cx="1475" cy="500"/>
            </a:xfrm>
            <a:custGeom>
              <a:avLst/>
              <a:gdLst/>
              <a:ahLst/>
              <a:cxnLst/>
              <a:rect l="l" t="t" r="r" b="b"/>
              <a:pathLst>
                <a:path w="59" h="20" fill="none" extrusionOk="0">
                  <a:moveTo>
                    <a:pt x="59" y="1"/>
                  </a:moveTo>
                  <a:lnTo>
                    <a:pt x="59" y="1"/>
                  </a:lnTo>
                  <a:lnTo>
                    <a:pt x="0" y="20"/>
                  </a:lnTo>
                  <a:lnTo>
                    <a:pt x="0" y="20"/>
                  </a:lnTo>
                  <a:lnTo>
                    <a:pt x="59" y="1"/>
                  </a:lnTo>
                </a:path>
              </a:pathLst>
            </a:custGeom>
            <a:no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218" name="Google Shape;2218;p41"/>
            <p:cNvSpPr/>
            <p:nvPr/>
          </p:nvSpPr>
          <p:spPr>
            <a:xfrm>
              <a:off x="1450225" y="740800"/>
              <a:ext cx="162225" cy="244050"/>
            </a:xfrm>
            <a:custGeom>
              <a:avLst/>
              <a:gdLst/>
              <a:ahLst/>
              <a:cxnLst/>
              <a:rect l="l" t="t" r="r" b="b"/>
              <a:pathLst>
                <a:path w="6489" h="9762" extrusionOk="0">
                  <a:moveTo>
                    <a:pt x="4170" y="0"/>
                  </a:moveTo>
                  <a:lnTo>
                    <a:pt x="3956" y="20"/>
                  </a:lnTo>
                  <a:lnTo>
                    <a:pt x="3741" y="59"/>
                  </a:lnTo>
                  <a:lnTo>
                    <a:pt x="3527" y="98"/>
                  </a:lnTo>
                  <a:lnTo>
                    <a:pt x="3313" y="156"/>
                  </a:lnTo>
                  <a:lnTo>
                    <a:pt x="3098" y="215"/>
                  </a:lnTo>
                  <a:lnTo>
                    <a:pt x="2689" y="371"/>
                  </a:lnTo>
                  <a:lnTo>
                    <a:pt x="2300" y="585"/>
                  </a:lnTo>
                  <a:lnTo>
                    <a:pt x="1949" y="838"/>
                  </a:lnTo>
                  <a:lnTo>
                    <a:pt x="1598" y="1111"/>
                  </a:lnTo>
                  <a:lnTo>
                    <a:pt x="1286" y="1423"/>
                  </a:lnTo>
                  <a:lnTo>
                    <a:pt x="1014" y="1773"/>
                  </a:lnTo>
                  <a:lnTo>
                    <a:pt x="760" y="2144"/>
                  </a:lnTo>
                  <a:lnTo>
                    <a:pt x="527" y="2553"/>
                  </a:lnTo>
                  <a:lnTo>
                    <a:pt x="351" y="2981"/>
                  </a:lnTo>
                  <a:lnTo>
                    <a:pt x="195" y="3430"/>
                  </a:lnTo>
                  <a:lnTo>
                    <a:pt x="78" y="3897"/>
                  </a:lnTo>
                  <a:lnTo>
                    <a:pt x="20" y="4384"/>
                  </a:lnTo>
                  <a:lnTo>
                    <a:pt x="1" y="4871"/>
                  </a:lnTo>
                  <a:lnTo>
                    <a:pt x="20" y="5378"/>
                  </a:lnTo>
                  <a:lnTo>
                    <a:pt x="78" y="5865"/>
                  </a:lnTo>
                  <a:lnTo>
                    <a:pt x="195" y="6333"/>
                  </a:lnTo>
                  <a:lnTo>
                    <a:pt x="351" y="6781"/>
                  </a:lnTo>
                  <a:lnTo>
                    <a:pt x="527" y="7210"/>
                  </a:lnTo>
                  <a:lnTo>
                    <a:pt x="760" y="7599"/>
                  </a:lnTo>
                  <a:lnTo>
                    <a:pt x="1014" y="7989"/>
                  </a:lnTo>
                  <a:lnTo>
                    <a:pt x="1286" y="8340"/>
                  </a:lnTo>
                  <a:lnTo>
                    <a:pt x="1598" y="8651"/>
                  </a:lnTo>
                  <a:lnTo>
                    <a:pt x="1949" y="8924"/>
                  </a:lnTo>
                  <a:lnTo>
                    <a:pt x="2300" y="9177"/>
                  </a:lnTo>
                  <a:lnTo>
                    <a:pt x="2689" y="9372"/>
                  </a:lnTo>
                  <a:lnTo>
                    <a:pt x="3098" y="9548"/>
                  </a:lnTo>
                  <a:lnTo>
                    <a:pt x="3313" y="9606"/>
                  </a:lnTo>
                  <a:lnTo>
                    <a:pt x="3527" y="9664"/>
                  </a:lnTo>
                  <a:lnTo>
                    <a:pt x="3741" y="9703"/>
                  </a:lnTo>
                  <a:lnTo>
                    <a:pt x="3956" y="9742"/>
                  </a:lnTo>
                  <a:lnTo>
                    <a:pt x="4170" y="9762"/>
                  </a:lnTo>
                  <a:lnTo>
                    <a:pt x="4677" y="9762"/>
                  </a:lnTo>
                  <a:lnTo>
                    <a:pt x="4949" y="9723"/>
                  </a:lnTo>
                  <a:lnTo>
                    <a:pt x="5222" y="9684"/>
                  </a:lnTo>
                  <a:lnTo>
                    <a:pt x="5495" y="9606"/>
                  </a:lnTo>
                  <a:lnTo>
                    <a:pt x="5748" y="9528"/>
                  </a:lnTo>
                  <a:lnTo>
                    <a:pt x="6002" y="9431"/>
                  </a:lnTo>
                  <a:lnTo>
                    <a:pt x="6235" y="9314"/>
                  </a:lnTo>
                  <a:lnTo>
                    <a:pt x="6489" y="9197"/>
                  </a:lnTo>
                  <a:lnTo>
                    <a:pt x="6216" y="9158"/>
                  </a:lnTo>
                  <a:lnTo>
                    <a:pt x="5963" y="9080"/>
                  </a:lnTo>
                  <a:lnTo>
                    <a:pt x="5709" y="9002"/>
                  </a:lnTo>
                  <a:lnTo>
                    <a:pt x="5437" y="8885"/>
                  </a:lnTo>
                  <a:lnTo>
                    <a:pt x="5203" y="8768"/>
                  </a:lnTo>
                  <a:lnTo>
                    <a:pt x="4969" y="8612"/>
                  </a:lnTo>
                  <a:lnTo>
                    <a:pt x="4755" y="8456"/>
                  </a:lnTo>
                  <a:lnTo>
                    <a:pt x="4540" y="8262"/>
                  </a:lnTo>
                  <a:lnTo>
                    <a:pt x="4365" y="8067"/>
                  </a:lnTo>
                  <a:lnTo>
                    <a:pt x="4170" y="7852"/>
                  </a:lnTo>
                  <a:lnTo>
                    <a:pt x="4014" y="7638"/>
                  </a:lnTo>
                  <a:lnTo>
                    <a:pt x="3858" y="7404"/>
                  </a:lnTo>
                  <a:lnTo>
                    <a:pt x="3722" y="7151"/>
                  </a:lnTo>
                  <a:lnTo>
                    <a:pt x="3605" y="6898"/>
                  </a:lnTo>
                  <a:lnTo>
                    <a:pt x="3488" y="6625"/>
                  </a:lnTo>
                  <a:lnTo>
                    <a:pt x="3391" y="6352"/>
                  </a:lnTo>
                  <a:lnTo>
                    <a:pt x="3313" y="6079"/>
                  </a:lnTo>
                  <a:lnTo>
                    <a:pt x="3254" y="5787"/>
                  </a:lnTo>
                  <a:lnTo>
                    <a:pt x="3196" y="5514"/>
                  </a:lnTo>
                  <a:lnTo>
                    <a:pt x="3176" y="5222"/>
                  </a:lnTo>
                  <a:lnTo>
                    <a:pt x="3137" y="4930"/>
                  </a:lnTo>
                  <a:lnTo>
                    <a:pt x="3137" y="4638"/>
                  </a:lnTo>
                  <a:lnTo>
                    <a:pt x="3137" y="4345"/>
                  </a:lnTo>
                  <a:lnTo>
                    <a:pt x="3176" y="4053"/>
                  </a:lnTo>
                  <a:lnTo>
                    <a:pt x="3196" y="3780"/>
                  </a:lnTo>
                  <a:lnTo>
                    <a:pt x="3254" y="3508"/>
                  </a:lnTo>
                  <a:lnTo>
                    <a:pt x="3332" y="3215"/>
                  </a:lnTo>
                  <a:lnTo>
                    <a:pt x="3410" y="2943"/>
                  </a:lnTo>
                  <a:lnTo>
                    <a:pt x="3508" y="2689"/>
                  </a:lnTo>
                  <a:lnTo>
                    <a:pt x="3625" y="2436"/>
                  </a:lnTo>
                  <a:lnTo>
                    <a:pt x="3761" y="2202"/>
                  </a:lnTo>
                  <a:lnTo>
                    <a:pt x="3917" y="1968"/>
                  </a:lnTo>
                  <a:lnTo>
                    <a:pt x="4073" y="1754"/>
                  </a:lnTo>
                  <a:lnTo>
                    <a:pt x="4248" y="1540"/>
                  </a:lnTo>
                  <a:lnTo>
                    <a:pt x="4443" y="1364"/>
                  </a:lnTo>
                  <a:lnTo>
                    <a:pt x="4657" y="1189"/>
                  </a:lnTo>
                  <a:lnTo>
                    <a:pt x="4891" y="1014"/>
                  </a:lnTo>
                  <a:lnTo>
                    <a:pt x="5144" y="877"/>
                  </a:lnTo>
                  <a:lnTo>
                    <a:pt x="5417" y="760"/>
                  </a:lnTo>
                  <a:lnTo>
                    <a:pt x="5670" y="663"/>
                  </a:lnTo>
                  <a:lnTo>
                    <a:pt x="6041" y="585"/>
                  </a:lnTo>
                  <a:lnTo>
                    <a:pt x="6391" y="527"/>
                  </a:lnTo>
                  <a:lnTo>
                    <a:pt x="6177" y="410"/>
                  </a:lnTo>
                  <a:lnTo>
                    <a:pt x="5943" y="293"/>
                  </a:lnTo>
                  <a:lnTo>
                    <a:pt x="5690" y="215"/>
                  </a:lnTo>
                  <a:lnTo>
                    <a:pt x="5437" y="137"/>
                  </a:lnTo>
                  <a:lnTo>
                    <a:pt x="5203" y="78"/>
                  </a:lnTo>
                  <a:lnTo>
                    <a:pt x="4930" y="39"/>
                  </a:lnTo>
                  <a:lnTo>
                    <a:pt x="4677" y="0"/>
                  </a:lnTo>
                  <a:close/>
                </a:path>
              </a:pathLst>
            </a:custGeom>
            <a:solidFill>
              <a:schemeClr val="lt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219" name="Google Shape;2219;p41"/>
            <p:cNvSpPr/>
            <p:nvPr/>
          </p:nvSpPr>
          <p:spPr>
            <a:xfrm>
              <a:off x="1450225" y="740800"/>
              <a:ext cx="162225" cy="244050"/>
            </a:xfrm>
            <a:custGeom>
              <a:avLst/>
              <a:gdLst/>
              <a:ahLst/>
              <a:cxnLst/>
              <a:rect l="l" t="t" r="r" b="b"/>
              <a:pathLst>
                <a:path w="6489" h="9762" fill="none" extrusionOk="0">
                  <a:moveTo>
                    <a:pt x="1" y="4871"/>
                  </a:moveTo>
                  <a:lnTo>
                    <a:pt x="1" y="4871"/>
                  </a:lnTo>
                  <a:lnTo>
                    <a:pt x="20" y="5378"/>
                  </a:lnTo>
                  <a:lnTo>
                    <a:pt x="78" y="5865"/>
                  </a:lnTo>
                  <a:lnTo>
                    <a:pt x="195" y="6333"/>
                  </a:lnTo>
                  <a:lnTo>
                    <a:pt x="351" y="6781"/>
                  </a:lnTo>
                  <a:lnTo>
                    <a:pt x="527" y="7210"/>
                  </a:lnTo>
                  <a:lnTo>
                    <a:pt x="760" y="7599"/>
                  </a:lnTo>
                  <a:lnTo>
                    <a:pt x="1014" y="7989"/>
                  </a:lnTo>
                  <a:lnTo>
                    <a:pt x="1286" y="8340"/>
                  </a:lnTo>
                  <a:lnTo>
                    <a:pt x="1598" y="8651"/>
                  </a:lnTo>
                  <a:lnTo>
                    <a:pt x="1949" y="8924"/>
                  </a:lnTo>
                  <a:lnTo>
                    <a:pt x="2300" y="9177"/>
                  </a:lnTo>
                  <a:lnTo>
                    <a:pt x="2689" y="9372"/>
                  </a:lnTo>
                  <a:lnTo>
                    <a:pt x="3098" y="9548"/>
                  </a:lnTo>
                  <a:lnTo>
                    <a:pt x="3313" y="9606"/>
                  </a:lnTo>
                  <a:lnTo>
                    <a:pt x="3527" y="9664"/>
                  </a:lnTo>
                  <a:lnTo>
                    <a:pt x="3741" y="9703"/>
                  </a:lnTo>
                  <a:lnTo>
                    <a:pt x="3956" y="9742"/>
                  </a:lnTo>
                  <a:lnTo>
                    <a:pt x="4170" y="9762"/>
                  </a:lnTo>
                  <a:lnTo>
                    <a:pt x="4404" y="9762"/>
                  </a:lnTo>
                  <a:lnTo>
                    <a:pt x="4404" y="9762"/>
                  </a:lnTo>
                  <a:lnTo>
                    <a:pt x="4677" y="9762"/>
                  </a:lnTo>
                  <a:lnTo>
                    <a:pt x="4949" y="9723"/>
                  </a:lnTo>
                  <a:lnTo>
                    <a:pt x="5222" y="9684"/>
                  </a:lnTo>
                  <a:lnTo>
                    <a:pt x="5495" y="9606"/>
                  </a:lnTo>
                  <a:lnTo>
                    <a:pt x="5748" y="9528"/>
                  </a:lnTo>
                  <a:lnTo>
                    <a:pt x="6002" y="9431"/>
                  </a:lnTo>
                  <a:lnTo>
                    <a:pt x="6235" y="9314"/>
                  </a:lnTo>
                  <a:lnTo>
                    <a:pt x="6489" y="9197"/>
                  </a:lnTo>
                  <a:lnTo>
                    <a:pt x="6489" y="9197"/>
                  </a:lnTo>
                  <a:lnTo>
                    <a:pt x="6216" y="9158"/>
                  </a:lnTo>
                  <a:lnTo>
                    <a:pt x="5963" y="9080"/>
                  </a:lnTo>
                  <a:lnTo>
                    <a:pt x="5963" y="9080"/>
                  </a:lnTo>
                  <a:lnTo>
                    <a:pt x="5709" y="9002"/>
                  </a:lnTo>
                  <a:lnTo>
                    <a:pt x="5437" y="8885"/>
                  </a:lnTo>
                  <a:lnTo>
                    <a:pt x="5437" y="8885"/>
                  </a:lnTo>
                  <a:lnTo>
                    <a:pt x="5203" y="8768"/>
                  </a:lnTo>
                  <a:lnTo>
                    <a:pt x="4969" y="8612"/>
                  </a:lnTo>
                  <a:lnTo>
                    <a:pt x="4755" y="8456"/>
                  </a:lnTo>
                  <a:lnTo>
                    <a:pt x="4540" y="8262"/>
                  </a:lnTo>
                  <a:lnTo>
                    <a:pt x="4540" y="8262"/>
                  </a:lnTo>
                  <a:lnTo>
                    <a:pt x="4365" y="8067"/>
                  </a:lnTo>
                  <a:lnTo>
                    <a:pt x="4170" y="7852"/>
                  </a:lnTo>
                  <a:lnTo>
                    <a:pt x="4014" y="7638"/>
                  </a:lnTo>
                  <a:lnTo>
                    <a:pt x="3858" y="7404"/>
                  </a:lnTo>
                  <a:lnTo>
                    <a:pt x="3858" y="7404"/>
                  </a:lnTo>
                  <a:lnTo>
                    <a:pt x="3722" y="7151"/>
                  </a:lnTo>
                  <a:lnTo>
                    <a:pt x="3605" y="6898"/>
                  </a:lnTo>
                  <a:lnTo>
                    <a:pt x="3488" y="6625"/>
                  </a:lnTo>
                  <a:lnTo>
                    <a:pt x="3391" y="6352"/>
                  </a:lnTo>
                  <a:lnTo>
                    <a:pt x="3313" y="6079"/>
                  </a:lnTo>
                  <a:lnTo>
                    <a:pt x="3254" y="5787"/>
                  </a:lnTo>
                  <a:lnTo>
                    <a:pt x="3196" y="5514"/>
                  </a:lnTo>
                  <a:lnTo>
                    <a:pt x="3176" y="5222"/>
                  </a:lnTo>
                  <a:lnTo>
                    <a:pt x="3176" y="5222"/>
                  </a:lnTo>
                  <a:lnTo>
                    <a:pt x="3137" y="4930"/>
                  </a:lnTo>
                  <a:lnTo>
                    <a:pt x="3137" y="4638"/>
                  </a:lnTo>
                  <a:lnTo>
                    <a:pt x="3137" y="4345"/>
                  </a:lnTo>
                  <a:lnTo>
                    <a:pt x="3176" y="4053"/>
                  </a:lnTo>
                  <a:lnTo>
                    <a:pt x="3176" y="4053"/>
                  </a:lnTo>
                  <a:lnTo>
                    <a:pt x="3196" y="3780"/>
                  </a:lnTo>
                  <a:lnTo>
                    <a:pt x="3254" y="3508"/>
                  </a:lnTo>
                  <a:lnTo>
                    <a:pt x="3332" y="3215"/>
                  </a:lnTo>
                  <a:lnTo>
                    <a:pt x="3410" y="2943"/>
                  </a:lnTo>
                  <a:lnTo>
                    <a:pt x="3410" y="2943"/>
                  </a:lnTo>
                  <a:lnTo>
                    <a:pt x="3508" y="2689"/>
                  </a:lnTo>
                  <a:lnTo>
                    <a:pt x="3625" y="2436"/>
                  </a:lnTo>
                  <a:lnTo>
                    <a:pt x="3761" y="2202"/>
                  </a:lnTo>
                  <a:lnTo>
                    <a:pt x="3917" y="1968"/>
                  </a:lnTo>
                  <a:lnTo>
                    <a:pt x="3917" y="1968"/>
                  </a:lnTo>
                  <a:lnTo>
                    <a:pt x="4073" y="1754"/>
                  </a:lnTo>
                  <a:lnTo>
                    <a:pt x="4248" y="1540"/>
                  </a:lnTo>
                  <a:lnTo>
                    <a:pt x="4443" y="1364"/>
                  </a:lnTo>
                  <a:lnTo>
                    <a:pt x="4657" y="1189"/>
                  </a:lnTo>
                  <a:lnTo>
                    <a:pt x="4657" y="1189"/>
                  </a:lnTo>
                  <a:lnTo>
                    <a:pt x="4891" y="1014"/>
                  </a:lnTo>
                  <a:lnTo>
                    <a:pt x="5144" y="877"/>
                  </a:lnTo>
                  <a:lnTo>
                    <a:pt x="5417" y="760"/>
                  </a:lnTo>
                  <a:lnTo>
                    <a:pt x="5670" y="663"/>
                  </a:lnTo>
                  <a:lnTo>
                    <a:pt x="5670" y="663"/>
                  </a:lnTo>
                  <a:lnTo>
                    <a:pt x="6041" y="585"/>
                  </a:lnTo>
                  <a:lnTo>
                    <a:pt x="6391" y="527"/>
                  </a:lnTo>
                  <a:lnTo>
                    <a:pt x="6391" y="527"/>
                  </a:lnTo>
                  <a:lnTo>
                    <a:pt x="6177" y="410"/>
                  </a:lnTo>
                  <a:lnTo>
                    <a:pt x="5943" y="293"/>
                  </a:lnTo>
                  <a:lnTo>
                    <a:pt x="5690" y="215"/>
                  </a:lnTo>
                  <a:lnTo>
                    <a:pt x="5437" y="137"/>
                  </a:lnTo>
                  <a:lnTo>
                    <a:pt x="5203" y="78"/>
                  </a:lnTo>
                  <a:lnTo>
                    <a:pt x="4930" y="39"/>
                  </a:lnTo>
                  <a:lnTo>
                    <a:pt x="4677" y="0"/>
                  </a:lnTo>
                  <a:lnTo>
                    <a:pt x="4404" y="0"/>
                  </a:lnTo>
                  <a:lnTo>
                    <a:pt x="4404" y="0"/>
                  </a:lnTo>
                  <a:lnTo>
                    <a:pt x="4170" y="0"/>
                  </a:lnTo>
                  <a:lnTo>
                    <a:pt x="3956" y="20"/>
                  </a:lnTo>
                  <a:lnTo>
                    <a:pt x="3741" y="59"/>
                  </a:lnTo>
                  <a:lnTo>
                    <a:pt x="3527" y="98"/>
                  </a:lnTo>
                  <a:lnTo>
                    <a:pt x="3313" y="156"/>
                  </a:lnTo>
                  <a:lnTo>
                    <a:pt x="3098" y="215"/>
                  </a:lnTo>
                  <a:lnTo>
                    <a:pt x="2689" y="371"/>
                  </a:lnTo>
                  <a:lnTo>
                    <a:pt x="2300" y="585"/>
                  </a:lnTo>
                  <a:lnTo>
                    <a:pt x="1949" y="838"/>
                  </a:lnTo>
                  <a:lnTo>
                    <a:pt x="1598" y="1111"/>
                  </a:lnTo>
                  <a:lnTo>
                    <a:pt x="1286" y="1423"/>
                  </a:lnTo>
                  <a:lnTo>
                    <a:pt x="1014" y="1773"/>
                  </a:lnTo>
                  <a:lnTo>
                    <a:pt x="760" y="2144"/>
                  </a:lnTo>
                  <a:lnTo>
                    <a:pt x="527" y="2553"/>
                  </a:lnTo>
                  <a:lnTo>
                    <a:pt x="351" y="2981"/>
                  </a:lnTo>
                  <a:lnTo>
                    <a:pt x="195" y="3430"/>
                  </a:lnTo>
                  <a:lnTo>
                    <a:pt x="78" y="3897"/>
                  </a:lnTo>
                  <a:lnTo>
                    <a:pt x="20" y="4384"/>
                  </a:lnTo>
                  <a:lnTo>
                    <a:pt x="1" y="4871"/>
                  </a:lnTo>
                </a:path>
              </a:pathLst>
            </a:custGeom>
            <a:no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220" name="Google Shape;2220;p41"/>
            <p:cNvSpPr/>
            <p:nvPr/>
          </p:nvSpPr>
          <p:spPr>
            <a:xfrm>
              <a:off x="1509175" y="751025"/>
              <a:ext cx="161250" cy="223600"/>
            </a:xfrm>
            <a:custGeom>
              <a:avLst/>
              <a:gdLst/>
              <a:ahLst/>
              <a:cxnLst/>
              <a:rect l="l" t="t" r="r" b="b"/>
              <a:pathLst>
                <a:path w="6450" h="8944" extrusionOk="0">
                  <a:moveTo>
                    <a:pt x="3566" y="1"/>
                  </a:moveTo>
                  <a:lnTo>
                    <a:pt x="3215" y="20"/>
                  </a:lnTo>
                  <a:lnTo>
                    <a:pt x="3137" y="20"/>
                  </a:lnTo>
                  <a:lnTo>
                    <a:pt x="3118" y="40"/>
                  </a:lnTo>
                  <a:lnTo>
                    <a:pt x="3059" y="40"/>
                  </a:lnTo>
                  <a:lnTo>
                    <a:pt x="2825" y="98"/>
                  </a:lnTo>
                  <a:lnTo>
                    <a:pt x="2572" y="176"/>
                  </a:lnTo>
                  <a:lnTo>
                    <a:pt x="2533" y="195"/>
                  </a:lnTo>
                  <a:lnTo>
                    <a:pt x="2514" y="195"/>
                  </a:lnTo>
                  <a:lnTo>
                    <a:pt x="2475" y="215"/>
                  </a:lnTo>
                  <a:lnTo>
                    <a:pt x="2436" y="234"/>
                  </a:lnTo>
                  <a:lnTo>
                    <a:pt x="2163" y="351"/>
                  </a:lnTo>
                  <a:lnTo>
                    <a:pt x="2124" y="371"/>
                  </a:lnTo>
                  <a:lnTo>
                    <a:pt x="2104" y="390"/>
                  </a:lnTo>
                  <a:lnTo>
                    <a:pt x="2085" y="410"/>
                  </a:lnTo>
                  <a:lnTo>
                    <a:pt x="2026" y="429"/>
                  </a:lnTo>
                  <a:lnTo>
                    <a:pt x="1871" y="546"/>
                  </a:lnTo>
                  <a:lnTo>
                    <a:pt x="1695" y="663"/>
                  </a:lnTo>
                  <a:lnTo>
                    <a:pt x="1617" y="722"/>
                  </a:lnTo>
                  <a:lnTo>
                    <a:pt x="1461" y="858"/>
                  </a:lnTo>
                  <a:lnTo>
                    <a:pt x="1442" y="877"/>
                  </a:lnTo>
                  <a:lnTo>
                    <a:pt x="1325" y="994"/>
                  </a:lnTo>
                  <a:lnTo>
                    <a:pt x="1130" y="1209"/>
                  </a:lnTo>
                  <a:lnTo>
                    <a:pt x="994" y="1364"/>
                  </a:lnTo>
                  <a:lnTo>
                    <a:pt x="994" y="1384"/>
                  </a:lnTo>
                  <a:lnTo>
                    <a:pt x="974" y="1384"/>
                  </a:lnTo>
                  <a:lnTo>
                    <a:pt x="955" y="1423"/>
                  </a:lnTo>
                  <a:lnTo>
                    <a:pt x="799" y="1657"/>
                  </a:lnTo>
                  <a:lnTo>
                    <a:pt x="643" y="1891"/>
                  </a:lnTo>
                  <a:lnTo>
                    <a:pt x="526" y="2124"/>
                  </a:lnTo>
                  <a:lnTo>
                    <a:pt x="429" y="2358"/>
                  </a:lnTo>
                  <a:lnTo>
                    <a:pt x="409" y="2397"/>
                  </a:lnTo>
                  <a:lnTo>
                    <a:pt x="234" y="2865"/>
                  </a:lnTo>
                  <a:lnTo>
                    <a:pt x="214" y="2923"/>
                  </a:lnTo>
                  <a:lnTo>
                    <a:pt x="136" y="3254"/>
                  </a:lnTo>
                  <a:lnTo>
                    <a:pt x="59" y="3703"/>
                  </a:lnTo>
                  <a:lnTo>
                    <a:pt x="59" y="3683"/>
                  </a:lnTo>
                  <a:lnTo>
                    <a:pt x="20" y="4073"/>
                  </a:lnTo>
                  <a:lnTo>
                    <a:pt x="0" y="4462"/>
                  </a:lnTo>
                  <a:lnTo>
                    <a:pt x="20" y="4852"/>
                  </a:lnTo>
                  <a:lnTo>
                    <a:pt x="59" y="5222"/>
                  </a:lnTo>
                  <a:lnTo>
                    <a:pt x="39" y="5203"/>
                  </a:lnTo>
                  <a:lnTo>
                    <a:pt x="39" y="5203"/>
                  </a:lnTo>
                  <a:lnTo>
                    <a:pt x="98" y="5554"/>
                  </a:lnTo>
                  <a:lnTo>
                    <a:pt x="195" y="5904"/>
                  </a:lnTo>
                  <a:lnTo>
                    <a:pt x="292" y="6235"/>
                  </a:lnTo>
                  <a:lnTo>
                    <a:pt x="409" y="6547"/>
                  </a:lnTo>
                  <a:lnTo>
                    <a:pt x="526" y="6820"/>
                  </a:lnTo>
                  <a:lnTo>
                    <a:pt x="682" y="7093"/>
                  </a:lnTo>
                  <a:lnTo>
                    <a:pt x="838" y="7327"/>
                  </a:lnTo>
                  <a:lnTo>
                    <a:pt x="994" y="7560"/>
                  </a:lnTo>
                  <a:lnTo>
                    <a:pt x="994" y="7580"/>
                  </a:lnTo>
                  <a:lnTo>
                    <a:pt x="1169" y="7775"/>
                  </a:lnTo>
                  <a:lnTo>
                    <a:pt x="1344" y="7950"/>
                  </a:lnTo>
                  <a:lnTo>
                    <a:pt x="1500" y="8106"/>
                  </a:lnTo>
                  <a:lnTo>
                    <a:pt x="1676" y="8262"/>
                  </a:lnTo>
                  <a:lnTo>
                    <a:pt x="1695" y="8262"/>
                  </a:lnTo>
                  <a:lnTo>
                    <a:pt x="1871" y="8398"/>
                  </a:lnTo>
                  <a:lnTo>
                    <a:pt x="2065" y="8515"/>
                  </a:lnTo>
                  <a:lnTo>
                    <a:pt x="2241" y="8613"/>
                  </a:lnTo>
                  <a:lnTo>
                    <a:pt x="2436" y="8710"/>
                  </a:lnTo>
                  <a:lnTo>
                    <a:pt x="2416" y="8690"/>
                  </a:lnTo>
                  <a:lnTo>
                    <a:pt x="2611" y="8768"/>
                  </a:lnTo>
                  <a:lnTo>
                    <a:pt x="2825" y="8846"/>
                  </a:lnTo>
                  <a:lnTo>
                    <a:pt x="3176" y="8905"/>
                  </a:lnTo>
                  <a:lnTo>
                    <a:pt x="3195" y="8924"/>
                  </a:lnTo>
                  <a:lnTo>
                    <a:pt x="3390" y="8924"/>
                  </a:lnTo>
                  <a:lnTo>
                    <a:pt x="3566" y="8944"/>
                  </a:lnTo>
                  <a:lnTo>
                    <a:pt x="3858" y="8924"/>
                  </a:lnTo>
                  <a:lnTo>
                    <a:pt x="4131" y="8768"/>
                  </a:lnTo>
                  <a:lnTo>
                    <a:pt x="4403" y="8593"/>
                  </a:lnTo>
                  <a:lnTo>
                    <a:pt x="4657" y="8398"/>
                  </a:lnTo>
                  <a:lnTo>
                    <a:pt x="4910" y="8184"/>
                  </a:lnTo>
                  <a:lnTo>
                    <a:pt x="5144" y="7950"/>
                  </a:lnTo>
                  <a:lnTo>
                    <a:pt x="5358" y="7697"/>
                  </a:lnTo>
                  <a:lnTo>
                    <a:pt x="5553" y="7443"/>
                  </a:lnTo>
                  <a:lnTo>
                    <a:pt x="5728" y="7151"/>
                  </a:lnTo>
                  <a:lnTo>
                    <a:pt x="5884" y="6859"/>
                  </a:lnTo>
                  <a:lnTo>
                    <a:pt x="6040" y="6547"/>
                  </a:lnTo>
                  <a:lnTo>
                    <a:pt x="6157" y="6235"/>
                  </a:lnTo>
                  <a:lnTo>
                    <a:pt x="6254" y="5904"/>
                  </a:lnTo>
                  <a:lnTo>
                    <a:pt x="6352" y="5554"/>
                  </a:lnTo>
                  <a:lnTo>
                    <a:pt x="6410" y="5203"/>
                  </a:lnTo>
                  <a:lnTo>
                    <a:pt x="6449" y="4833"/>
                  </a:lnTo>
                  <a:lnTo>
                    <a:pt x="6449" y="4462"/>
                  </a:lnTo>
                  <a:lnTo>
                    <a:pt x="6449" y="4092"/>
                  </a:lnTo>
                  <a:lnTo>
                    <a:pt x="6410" y="3742"/>
                  </a:lnTo>
                  <a:lnTo>
                    <a:pt x="6352" y="3391"/>
                  </a:lnTo>
                  <a:lnTo>
                    <a:pt x="6254" y="3040"/>
                  </a:lnTo>
                  <a:lnTo>
                    <a:pt x="6157" y="2709"/>
                  </a:lnTo>
                  <a:lnTo>
                    <a:pt x="6040" y="2378"/>
                  </a:lnTo>
                  <a:lnTo>
                    <a:pt x="5884" y="2066"/>
                  </a:lnTo>
                  <a:lnTo>
                    <a:pt x="5728" y="1774"/>
                  </a:lnTo>
                  <a:lnTo>
                    <a:pt x="5534" y="1501"/>
                  </a:lnTo>
                  <a:lnTo>
                    <a:pt x="5339" y="1228"/>
                  </a:lnTo>
                  <a:lnTo>
                    <a:pt x="5124" y="975"/>
                  </a:lnTo>
                  <a:lnTo>
                    <a:pt x="4891" y="741"/>
                  </a:lnTo>
                  <a:lnTo>
                    <a:pt x="4657" y="527"/>
                  </a:lnTo>
                  <a:lnTo>
                    <a:pt x="4384" y="332"/>
                  </a:lnTo>
                  <a:lnTo>
                    <a:pt x="4111" y="156"/>
                  </a:lnTo>
                  <a:lnTo>
                    <a:pt x="3838" y="1"/>
                  </a:lnTo>
                  <a:close/>
                </a:path>
              </a:pathLst>
            </a:custGeom>
            <a:solidFill>
              <a:schemeClr val="dk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221" name="Google Shape;2221;p41"/>
            <p:cNvSpPr/>
            <p:nvPr/>
          </p:nvSpPr>
          <p:spPr>
            <a:xfrm>
              <a:off x="1509175" y="751025"/>
              <a:ext cx="161250" cy="223600"/>
            </a:xfrm>
            <a:custGeom>
              <a:avLst/>
              <a:gdLst/>
              <a:ahLst/>
              <a:cxnLst/>
              <a:rect l="l" t="t" r="r" b="b"/>
              <a:pathLst>
                <a:path w="6450" h="8944" fill="none" extrusionOk="0">
                  <a:moveTo>
                    <a:pt x="3566" y="1"/>
                  </a:moveTo>
                  <a:lnTo>
                    <a:pt x="3566" y="1"/>
                  </a:lnTo>
                  <a:lnTo>
                    <a:pt x="3215" y="20"/>
                  </a:lnTo>
                  <a:lnTo>
                    <a:pt x="3215" y="20"/>
                  </a:lnTo>
                  <a:lnTo>
                    <a:pt x="3137" y="20"/>
                  </a:lnTo>
                  <a:lnTo>
                    <a:pt x="3137" y="20"/>
                  </a:lnTo>
                  <a:lnTo>
                    <a:pt x="3118" y="40"/>
                  </a:lnTo>
                  <a:lnTo>
                    <a:pt x="3118" y="40"/>
                  </a:lnTo>
                  <a:lnTo>
                    <a:pt x="3079" y="40"/>
                  </a:lnTo>
                  <a:lnTo>
                    <a:pt x="3059" y="40"/>
                  </a:lnTo>
                  <a:lnTo>
                    <a:pt x="3059" y="40"/>
                  </a:lnTo>
                  <a:lnTo>
                    <a:pt x="2825" y="98"/>
                  </a:lnTo>
                  <a:lnTo>
                    <a:pt x="2825" y="98"/>
                  </a:lnTo>
                  <a:lnTo>
                    <a:pt x="2572" y="176"/>
                  </a:lnTo>
                  <a:lnTo>
                    <a:pt x="2572" y="176"/>
                  </a:lnTo>
                  <a:lnTo>
                    <a:pt x="2572" y="176"/>
                  </a:lnTo>
                  <a:lnTo>
                    <a:pt x="2533" y="195"/>
                  </a:lnTo>
                  <a:lnTo>
                    <a:pt x="2514" y="195"/>
                  </a:lnTo>
                  <a:lnTo>
                    <a:pt x="2514" y="195"/>
                  </a:lnTo>
                  <a:lnTo>
                    <a:pt x="2475" y="215"/>
                  </a:lnTo>
                  <a:lnTo>
                    <a:pt x="2475" y="215"/>
                  </a:lnTo>
                  <a:lnTo>
                    <a:pt x="2475" y="215"/>
                  </a:lnTo>
                  <a:lnTo>
                    <a:pt x="2436" y="234"/>
                  </a:lnTo>
                  <a:lnTo>
                    <a:pt x="2436" y="234"/>
                  </a:lnTo>
                  <a:lnTo>
                    <a:pt x="2436" y="215"/>
                  </a:lnTo>
                  <a:lnTo>
                    <a:pt x="2436" y="234"/>
                  </a:lnTo>
                  <a:lnTo>
                    <a:pt x="2436" y="234"/>
                  </a:lnTo>
                  <a:lnTo>
                    <a:pt x="2163" y="351"/>
                  </a:lnTo>
                  <a:lnTo>
                    <a:pt x="2124" y="371"/>
                  </a:lnTo>
                  <a:lnTo>
                    <a:pt x="2104" y="390"/>
                  </a:lnTo>
                  <a:lnTo>
                    <a:pt x="2085" y="410"/>
                  </a:lnTo>
                  <a:lnTo>
                    <a:pt x="2085" y="410"/>
                  </a:lnTo>
                  <a:lnTo>
                    <a:pt x="2026" y="429"/>
                  </a:lnTo>
                  <a:lnTo>
                    <a:pt x="2026" y="429"/>
                  </a:lnTo>
                  <a:lnTo>
                    <a:pt x="1871" y="546"/>
                  </a:lnTo>
                  <a:lnTo>
                    <a:pt x="1871" y="546"/>
                  </a:lnTo>
                  <a:lnTo>
                    <a:pt x="1695" y="663"/>
                  </a:lnTo>
                  <a:lnTo>
                    <a:pt x="1695" y="663"/>
                  </a:lnTo>
                  <a:lnTo>
                    <a:pt x="1695" y="663"/>
                  </a:lnTo>
                  <a:lnTo>
                    <a:pt x="1695" y="663"/>
                  </a:lnTo>
                  <a:lnTo>
                    <a:pt x="1695" y="663"/>
                  </a:lnTo>
                  <a:lnTo>
                    <a:pt x="1695" y="663"/>
                  </a:lnTo>
                  <a:lnTo>
                    <a:pt x="1695" y="663"/>
                  </a:lnTo>
                  <a:lnTo>
                    <a:pt x="1617" y="722"/>
                  </a:lnTo>
                  <a:lnTo>
                    <a:pt x="1617" y="722"/>
                  </a:lnTo>
                  <a:lnTo>
                    <a:pt x="1461" y="858"/>
                  </a:lnTo>
                  <a:lnTo>
                    <a:pt x="1461" y="858"/>
                  </a:lnTo>
                  <a:lnTo>
                    <a:pt x="1442" y="877"/>
                  </a:lnTo>
                  <a:lnTo>
                    <a:pt x="1442" y="877"/>
                  </a:lnTo>
                  <a:lnTo>
                    <a:pt x="1325" y="994"/>
                  </a:lnTo>
                  <a:lnTo>
                    <a:pt x="1325" y="994"/>
                  </a:lnTo>
                  <a:lnTo>
                    <a:pt x="1130" y="1209"/>
                  </a:lnTo>
                  <a:lnTo>
                    <a:pt x="1130" y="1209"/>
                  </a:lnTo>
                  <a:lnTo>
                    <a:pt x="994" y="1364"/>
                  </a:lnTo>
                  <a:lnTo>
                    <a:pt x="994" y="1384"/>
                  </a:lnTo>
                  <a:lnTo>
                    <a:pt x="994" y="1364"/>
                  </a:lnTo>
                  <a:lnTo>
                    <a:pt x="994" y="1384"/>
                  </a:lnTo>
                  <a:lnTo>
                    <a:pt x="994" y="1384"/>
                  </a:lnTo>
                  <a:lnTo>
                    <a:pt x="994" y="1384"/>
                  </a:lnTo>
                  <a:lnTo>
                    <a:pt x="994" y="1384"/>
                  </a:lnTo>
                  <a:lnTo>
                    <a:pt x="994" y="1384"/>
                  </a:lnTo>
                  <a:lnTo>
                    <a:pt x="994" y="1384"/>
                  </a:lnTo>
                  <a:lnTo>
                    <a:pt x="994" y="1384"/>
                  </a:lnTo>
                  <a:lnTo>
                    <a:pt x="994" y="1364"/>
                  </a:lnTo>
                  <a:lnTo>
                    <a:pt x="994" y="1384"/>
                  </a:lnTo>
                  <a:lnTo>
                    <a:pt x="994" y="1384"/>
                  </a:lnTo>
                  <a:lnTo>
                    <a:pt x="974" y="1384"/>
                  </a:lnTo>
                  <a:lnTo>
                    <a:pt x="994" y="1384"/>
                  </a:lnTo>
                  <a:lnTo>
                    <a:pt x="974" y="1384"/>
                  </a:lnTo>
                  <a:lnTo>
                    <a:pt x="974" y="1384"/>
                  </a:lnTo>
                  <a:lnTo>
                    <a:pt x="974" y="1384"/>
                  </a:lnTo>
                  <a:lnTo>
                    <a:pt x="955" y="1423"/>
                  </a:lnTo>
                  <a:lnTo>
                    <a:pt x="955" y="1423"/>
                  </a:lnTo>
                  <a:lnTo>
                    <a:pt x="799" y="1657"/>
                  </a:lnTo>
                  <a:lnTo>
                    <a:pt x="799" y="1657"/>
                  </a:lnTo>
                  <a:lnTo>
                    <a:pt x="643" y="1891"/>
                  </a:lnTo>
                  <a:lnTo>
                    <a:pt x="643" y="1891"/>
                  </a:lnTo>
                  <a:lnTo>
                    <a:pt x="526" y="2124"/>
                  </a:lnTo>
                  <a:lnTo>
                    <a:pt x="429" y="2358"/>
                  </a:lnTo>
                  <a:lnTo>
                    <a:pt x="429" y="2358"/>
                  </a:lnTo>
                  <a:lnTo>
                    <a:pt x="429" y="2358"/>
                  </a:lnTo>
                  <a:lnTo>
                    <a:pt x="429" y="2358"/>
                  </a:lnTo>
                  <a:lnTo>
                    <a:pt x="409" y="2397"/>
                  </a:lnTo>
                  <a:lnTo>
                    <a:pt x="409" y="2397"/>
                  </a:lnTo>
                  <a:lnTo>
                    <a:pt x="409" y="2397"/>
                  </a:lnTo>
                  <a:lnTo>
                    <a:pt x="409" y="2397"/>
                  </a:lnTo>
                  <a:lnTo>
                    <a:pt x="409" y="2397"/>
                  </a:lnTo>
                  <a:lnTo>
                    <a:pt x="234" y="2865"/>
                  </a:lnTo>
                  <a:lnTo>
                    <a:pt x="214" y="2923"/>
                  </a:lnTo>
                  <a:lnTo>
                    <a:pt x="214" y="2923"/>
                  </a:lnTo>
                  <a:lnTo>
                    <a:pt x="136" y="3254"/>
                  </a:lnTo>
                  <a:lnTo>
                    <a:pt x="136" y="3254"/>
                  </a:lnTo>
                  <a:lnTo>
                    <a:pt x="59" y="3703"/>
                  </a:lnTo>
                  <a:lnTo>
                    <a:pt x="39" y="3703"/>
                  </a:lnTo>
                  <a:lnTo>
                    <a:pt x="59" y="3703"/>
                  </a:lnTo>
                  <a:lnTo>
                    <a:pt x="59" y="3683"/>
                  </a:lnTo>
                  <a:lnTo>
                    <a:pt x="59" y="3683"/>
                  </a:lnTo>
                  <a:lnTo>
                    <a:pt x="20" y="4073"/>
                  </a:lnTo>
                  <a:lnTo>
                    <a:pt x="0" y="4462"/>
                  </a:lnTo>
                  <a:lnTo>
                    <a:pt x="0" y="4462"/>
                  </a:lnTo>
                  <a:lnTo>
                    <a:pt x="20" y="4852"/>
                  </a:lnTo>
                  <a:lnTo>
                    <a:pt x="59" y="5222"/>
                  </a:lnTo>
                  <a:lnTo>
                    <a:pt x="39" y="5203"/>
                  </a:lnTo>
                  <a:lnTo>
                    <a:pt x="39" y="5203"/>
                  </a:lnTo>
                  <a:lnTo>
                    <a:pt x="98" y="5554"/>
                  </a:lnTo>
                  <a:lnTo>
                    <a:pt x="195" y="5904"/>
                  </a:lnTo>
                  <a:lnTo>
                    <a:pt x="195" y="5904"/>
                  </a:lnTo>
                  <a:lnTo>
                    <a:pt x="292" y="6235"/>
                  </a:lnTo>
                  <a:lnTo>
                    <a:pt x="409" y="6547"/>
                  </a:lnTo>
                  <a:lnTo>
                    <a:pt x="409" y="6547"/>
                  </a:lnTo>
                  <a:lnTo>
                    <a:pt x="409" y="6547"/>
                  </a:lnTo>
                  <a:lnTo>
                    <a:pt x="409" y="6547"/>
                  </a:lnTo>
                  <a:lnTo>
                    <a:pt x="409" y="6547"/>
                  </a:lnTo>
                  <a:lnTo>
                    <a:pt x="526" y="6820"/>
                  </a:lnTo>
                  <a:lnTo>
                    <a:pt x="682" y="7093"/>
                  </a:lnTo>
                  <a:lnTo>
                    <a:pt x="682" y="7093"/>
                  </a:lnTo>
                  <a:lnTo>
                    <a:pt x="838" y="7327"/>
                  </a:lnTo>
                  <a:lnTo>
                    <a:pt x="994" y="7560"/>
                  </a:lnTo>
                  <a:lnTo>
                    <a:pt x="994" y="7560"/>
                  </a:lnTo>
                  <a:lnTo>
                    <a:pt x="994" y="7560"/>
                  </a:lnTo>
                  <a:lnTo>
                    <a:pt x="994" y="7560"/>
                  </a:lnTo>
                  <a:lnTo>
                    <a:pt x="994" y="7580"/>
                  </a:lnTo>
                  <a:lnTo>
                    <a:pt x="994" y="7560"/>
                  </a:lnTo>
                  <a:lnTo>
                    <a:pt x="994" y="7580"/>
                  </a:lnTo>
                  <a:lnTo>
                    <a:pt x="994" y="7580"/>
                  </a:lnTo>
                  <a:lnTo>
                    <a:pt x="994" y="7580"/>
                  </a:lnTo>
                  <a:lnTo>
                    <a:pt x="994" y="7580"/>
                  </a:lnTo>
                  <a:lnTo>
                    <a:pt x="994" y="7580"/>
                  </a:lnTo>
                  <a:lnTo>
                    <a:pt x="1169" y="7775"/>
                  </a:lnTo>
                  <a:lnTo>
                    <a:pt x="1344" y="7950"/>
                  </a:lnTo>
                  <a:lnTo>
                    <a:pt x="1344" y="7950"/>
                  </a:lnTo>
                  <a:lnTo>
                    <a:pt x="1500" y="8106"/>
                  </a:lnTo>
                  <a:lnTo>
                    <a:pt x="1676" y="8262"/>
                  </a:lnTo>
                  <a:lnTo>
                    <a:pt x="1676" y="8262"/>
                  </a:lnTo>
                  <a:lnTo>
                    <a:pt x="1676" y="8262"/>
                  </a:lnTo>
                  <a:lnTo>
                    <a:pt x="1676" y="8262"/>
                  </a:lnTo>
                  <a:lnTo>
                    <a:pt x="1695" y="8262"/>
                  </a:lnTo>
                  <a:lnTo>
                    <a:pt x="1695" y="8262"/>
                  </a:lnTo>
                  <a:lnTo>
                    <a:pt x="1871" y="8398"/>
                  </a:lnTo>
                  <a:lnTo>
                    <a:pt x="2065" y="8515"/>
                  </a:lnTo>
                  <a:lnTo>
                    <a:pt x="2065" y="8515"/>
                  </a:lnTo>
                  <a:lnTo>
                    <a:pt x="2241" y="8613"/>
                  </a:lnTo>
                  <a:lnTo>
                    <a:pt x="2436" y="8710"/>
                  </a:lnTo>
                  <a:lnTo>
                    <a:pt x="2416" y="8690"/>
                  </a:lnTo>
                  <a:lnTo>
                    <a:pt x="2416" y="8690"/>
                  </a:lnTo>
                  <a:lnTo>
                    <a:pt x="2611" y="8768"/>
                  </a:lnTo>
                  <a:lnTo>
                    <a:pt x="2825" y="8846"/>
                  </a:lnTo>
                  <a:lnTo>
                    <a:pt x="2825" y="8846"/>
                  </a:lnTo>
                  <a:lnTo>
                    <a:pt x="3176" y="8905"/>
                  </a:lnTo>
                  <a:lnTo>
                    <a:pt x="3195" y="8924"/>
                  </a:lnTo>
                  <a:lnTo>
                    <a:pt x="3195" y="8924"/>
                  </a:lnTo>
                  <a:lnTo>
                    <a:pt x="3390" y="8924"/>
                  </a:lnTo>
                  <a:lnTo>
                    <a:pt x="3566" y="8944"/>
                  </a:lnTo>
                  <a:lnTo>
                    <a:pt x="3566" y="8944"/>
                  </a:lnTo>
                  <a:lnTo>
                    <a:pt x="3858" y="8924"/>
                  </a:lnTo>
                  <a:lnTo>
                    <a:pt x="3858" y="8924"/>
                  </a:lnTo>
                  <a:lnTo>
                    <a:pt x="4131" y="8768"/>
                  </a:lnTo>
                  <a:lnTo>
                    <a:pt x="4403" y="8593"/>
                  </a:lnTo>
                  <a:lnTo>
                    <a:pt x="4657" y="8398"/>
                  </a:lnTo>
                  <a:lnTo>
                    <a:pt x="4910" y="8184"/>
                  </a:lnTo>
                  <a:lnTo>
                    <a:pt x="5144" y="7950"/>
                  </a:lnTo>
                  <a:lnTo>
                    <a:pt x="5358" y="7697"/>
                  </a:lnTo>
                  <a:lnTo>
                    <a:pt x="5553" y="7443"/>
                  </a:lnTo>
                  <a:lnTo>
                    <a:pt x="5728" y="7151"/>
                  </a:lnTo>
                  <a:lnTo>
                    <a:pt x="5884" y="6859"/>
                  </a:lnTo>
                  <a:lnTo>
                    <a:pt x="6040" y="6547"/>
                  </a:lnTo>
                  <a:lnTo>
                    <a:pt x="6157" y="6235"/>
                  </a:lnTo>
                  <a:lnTo>
                    <a:pt x="6254" y="5904"/>
                  </a:lnTo>
                  <a:lnTo>
                    <a:pt x="6352" y="5554"/>
                  </a:lnTo>
                  <a:lnTo>
                    <a:pt x="6410" y="5203"/>
                  </a:lnTo>
                  <a:lnTo>
                    <a:pt x="6449" y="4833"/>
                  </a:lnTo>
                  <a:lnTo>
                    <a:pt x="6449" y="4462"/>
                  </a:lnTo>
                  <a:lnTo>
                    <a:pt x="6449" y="4462"/>
                  </a:lnTo>
                  <a:lnTo>
                    <a:pt x="6449" y="4092"/>
                  </a:lnTo>
                  <a:lnTo>
                    <a:pt x="6410" y="3742"/>
                  </a:lnTo>
                  <a:lnTo>
                    <a:pt x="6352" y="3391"/>
                  </a:lnTo>
                  <a:lnTo>
                    <a:pt x="6254" y="3040"/>
                  </a:lnTo>
                  <a:lnTo>
                    <a:pt x="6157" y="2709"/>
                  </a:lnTo>
                  <a:lnTo>
                    <a:pt x="6040" y="2378"/>
                  </a:lnTo>
                  <a:lnTo>
                    <a:pt x="5884" y="2066"/>
                  </a:lnTo>
                  <a:lnTo>
                    <a:pt x="5728" y="1774"/>
                  </a:lnTo>
                  <a:lnTo>
                    <a:pt x="5534" y="1501"/>
                  </a:lnTo>
                  <a:lnTo>
                    <a:pt x="5339" y="1228"/>
                  </a:lnTo>
                  <a:lnTo>
                    <a:pt x="5124" y="975"/>
                  </a:lnTo>
                  <a:lnTo>
                    <a:pt x="4891" y="741"/>
                  </a:lnTo>
                  <a:lnTo>
                    <a:pt x="4657" y="527"/>
                  </a:lnTo>
                  <a:lnTo>
                    <a:pt x="4384" y="332"/>
                  </a:lnTo>
                  <a:lnTo>
                    <a:pt x="4111" y="156"/>
                  </a:lnTo>
                  <a:lnTo>
                    <a:pt x="3838" y="1"/>
                  </a:lnTo>
                  <a:lnTo>
                    <a:pt x="3838" y="1"/>
                  </a:lnTo>
                  <a:lnTo>
                    <a:pt x="3585" y="1"/>
                  </a:lnTo>
                  <a:lnTo>
                    <a:pt x="3566" y="1"/>
                  </a:lnTo>
                </a:path>
              </a:pathLst>
            </a:custGeom>
            <a:no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222" name="Google Shape;2222;p41"/>
            <p:cNvSpPr/>
            <p:nvPr/>
          </p:nvSpPr>
          <p:spPr>
            <a:xfrm>
              <a:off x="1519400" y="914700"/>
              <a:ext cx="25" cy="500"/>
            </a:xfrm>
            <a:custGeom>
              <a:avLst/>
              <a:gdLst/>
              <a:ahLst/>
              <a:cxnLst/>
              <a:rect l="l" t="t" r="r" b="b"/>
              <a:pathLst>
                <a:path w="1" h="20" fill="none" extrusionOk="0">
                  <a:moveTo>
                    <a:pt x="0" y="0"/>
                  </a:moveTo>
                  <a:lnTo>
                    <a:pt x="0" y="20"/>
                  </a:lnTo>
                  <a:lnTo>
                    <a:pt x="0" y="0"/>
                  </a:lnTo>
                </a:path>
              </a:pathLst>
            </a:custGeom>
            <a:no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223" name="Google Shape;2223;p41"/>
            <p:cNvSpPr/>
            <p:nvPr/>
          </p:nvSpPr>
          <p:spPr>
            <a:xfrm>
              <a:off x="1551050" y="957550"/>
              <a:ext cx="525" cy="25"/>
            </a:xfrm>
            <a:custGeom>
              <a:avLst/>
              <a:gdLst/>
              <a:ahLst/>
              <a:cxnLst/>
              <a:rect l="l" t="t" r="r" b="b"/>
              <a:pathLst>
                <a:path w="21" h="1" fill="none" extrusionOk="0">
                  <a:moveTo>
                    <a:pt x="1" y="1"/>
                  </a:moveTo>
                  <a:lnTo>
                    <a:pt x="20" y="1"/>
                  </a:lnTo>
                  <a:lnTo>
                    <a:pt x="1" y="1"/>
                  </a:lnTo>
                </a:path>
              </a:pathLst>
            </a:custGeom>
            <a:no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224" name="Google Shape;2224;p41"/>
            <p:cNvSpPr/>
            <p:nvPr/>
          </p:nvSpPr>
          <p:spPr>
            <a:xfrm>
              <a:off x="1534000" y="785125"/>
              <a:ext cx="25" cy="25"/>
            </a:xfrm>
            <a:custGeom>
              <a:avLst/>
              <a:gdLst/>
              <a:ahLst/>
              <a:cxnLst/>
              <a:rect l="l" t="t" r="r" b="b"/>
              <a:pathLst>
                <a:path w="1" h="1" extrusionOk="0">
                  <a:moveTo>
                    <a:pt x="1" y="0"/>
                  </a:moveTo>
                  <a:lnTo>
                    <a:pt x="1" y="0"/>
                  </a:lnTo>
                  <a:lnTo>
                    <a:pt x="1" y="0"/>
                  </a:lnTo>
                  <a:lnTo>
                    <a:pt x="1" y="0"/>
                  </a:lnTo>
                  <a:close/>
                </a:path>
              </a:pathLst>
            </a:custGeom>
            <a:solidFill>
              <a:srgbClr val="002D38"/>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225" name="Google Shape;2225;p41"/>
            <p:cNvSpPr/>
            <p:nvPr/>
          </p:nvSpPr>
          <p:spPr>
            <a:xfrm>
              <a:off x="1534000" y="785125"/>
              <a:ext cx="25" cy="25"/>
            </a:xfrm>
            <a:custGeom>
              <a:avLst/>
              <a:gdLst/>
              <a:ahLst/>
              <a:cxnLst/>
              <a:rect l="l" t="t" r="r" b="b"/>
              <a:pathLst>
                <a:path w="1" h="1" fill="none" extrusionOk="0">
                  <a:moveTo>
                    <a:pt x="1" y="0"/>
                  </a:moveTo>
                  <a:lnTo>
                    <a:pt x="1" y="0"/>
                  </a:lnTo>
                  <a:lnTo>
                    <a:pt x="1" y="0"/>
                  </a:lnTo>
                  <a:lnTo>
                    <a:pt x="1" y="0"/>
                  </a:lnTo>
                </a:path>
              </a:pathLst>
            </a:custGeom>
            <a:no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226" name="Google Shape;2226;p41"/>
            <p:cNvSpPr/>
            <p:nvPr/>
          </p:nvSpPr>
          <p:spPr>
            <a:xfrm>
              <a:off x="1519400" y="809975"/>
              <a:ext cx="25" cy="500"/>
            </a:xfrm>
            <a:custGeom>
              <a:avLst/>
              <a:gdLst/>
              <a:ahLst/>
              <a:cxnLst/>
              <a:rect l="l" t="t" r="r" b="b"/>
              <a:pathLst>
                <a:path w="1" h="20" extrusionOk="0">
                  <a:moveTo>
                    <a:pt x="0" y="20"/>
                  </a:moveTo>
                  <a:lnTo>
                    <a:pt x="0" y="0"/>
                  </a:lnTo>
                  <a:lnTo>
                    <a:pt x="0" y="20"/>
                  </a:lnTo>
                  <a:close/>
                </a:path>
              </a:pathLst>
            </a:custGeom>
            <a:solidFill>
              <a:srgbClr val="002D38"/>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227" name="Google Shape;2227;p41"/>
            <p:cNvSpPr/>
            <p:nvPr/>
          </p:nvSpPr>
          <p:spPr>
            <a:xfrm>
              <a:off x="1519400" y="809975"/>
              <a:ext cx="25" cy="500"/>
            </a:xfrm>
            <a:custGeom>
              <a:avLst/>
              <a:gdLst/>
              <a:ahLst/>
              <a:cxnLst/>
              <a:rect l="l" t="t" r="r" b="b"/>
              <a:pathLst>
                <a:path w="1" h="20" fill="none" extrusionOk="0">
                  <a:moveTo>
                    <a:pt x="0" y="20"/>
                  </a:moveTo>
                  <a:lnTo>
                    <a:pt x="0" y="0"/>
                  </a:lnTo>
                  <a:lnTo>
                    <a:pt x="0" y="20"/>
                  </a:lnTo>
                </a:path>
              </a:pathLst>
            </a:custGeom>
            <a:no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228" name="Google Shape;2228;p41"/>
            <p:cNvSpPr/>
            <p:nvPr/>
          </p:nvSpPr>
          <p:spPr>
            <a:xfrm>
              <a:off x="1588550" y="973625"/>
              <a:ext cx="525" cy="525"/>
            </a:xfrm>
            <a:custGeom>
              <a:avLst/>
              <a:gdLst/>
              <a:ahLst/>
              <a:cxnLst/>
              <a:rect l="l" t="t" r="r" b="b"/>
              <a:pathLst>
                <a:path w="21" h="21" extrusionOk="0">
                  <a:moveTo>
                    <a:pt x="20" y="20"/>
                  </a:moveTo>
                  <a:lnTo>
                    <a:pt x="1" y="1"/>
                  </a:lnTo>
                  <a:lnTo>
                    <a:pt x="1" y="1"/>
                  </a:lnTo>
                  <a:lnTo>
                    <a:pt x="20" y="20"/>
                  </a:lnTo>
                  <a:close/>
                </a:path>
              </a:pathLst>
            </a:custGeom>
            <a:solidFill>
              <a:srgbClr val="002D38"/>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229" name="Google Shape;2229;p41"/>
            <p:cNvSpPr/>
            <p:nvPr/>
          </p:nvSpPr>
          <p:spPr>
            <a:xfrm>
              <a:off x="1589050" y="974125"/>
              <a:ext cx="25" cy="25"/>
            </a:xfrm>
            <a:custGeom>
              <a:avLst/>
              <a:gdLst/>
              <a:ahLst/>
              <a:cxnLst/>
              <a:rect l="l" t="t" r="r" b="b"/>
              <a:pathLst>
                <a:path w="1" h="1" extrusionOk="0">
                  <a:moveTo>
                    <a:pt x="0" y="0"/>
                  </a:moveTo>
                  <a:lnTo>
                    <a:pt x="0" y="0"/>
                  </a:lnTo>
                  <a:lnTo>
                    <a:pt x="0" y="0"/>
                  </a:lnTo>
                  <a:lnTo>
                    <a:pt x="0" y="0"/>
                  </a:lnTo>
                  <a:close/>
                </a:path>
              </a:pathLst>
            </a:custGeom>
            <a:solidFill>
              <a:srgbClr val="002D38"/>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230" name="Google Shape;2230;p41"/>
            <p:cNvSpPr/>
            <p:nvPr/>
          </p:nvSpPr>
          <p:spPr>
            <a:xfrm>
              <a:off x="1589050" y="974125"/>
              <a:ext cx="25" cy="25"/>
            </a:xfrm>
            <a:custGeom>
              <a:avLst/>
              <a:gdLst/>
              <a:ahLst/>
              <a:cxnLst/>
              <a:rect l="l" t="t" r="r" b="b"/>
              <a:pathLst>
                <a:path w="1" h="1" fill="none" extrusionOk="0">
                  <a:moveTo>
                    <a:pt x="0" y="0"/>
                  </a:moveTo>
                  <a:lnTo>
                    <a:pt x="0" y="0"/>
                  </a:lnTo>
                  <a:lnTo>
                    <a:pt x="0" y="0"/>
                  </a:lnTo>
                  <a:lnTo>
                    <a:pt x="0" y="0"/>
                  </a:lnTo>
                </a:path>
              </a:pathLst>
            </a:custGeom>
            <a:no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231" name="Google Shape;2231;p41"/>
            <p:cNvSpPr/>
            <p:nvPr/>
          </p:nvSpPr>
          <p:spPr>
            <a:xfrm>
              <a:off x="1477025" y="848450"/>
              <a:ext cx="66750" cy="27775"/>
            </a:xfrm>
            <a:custGeom>
              <a:avLst/>
              <a:gdLst/>
              <a:ahLst/>
              <a:cxnLst/>
              <a:rect l="l" t="t" r="r" b="b"/>
              <a:pathLst>
                <a:path w="2670" h="1111" extrusionOk="0">
                  <a:moveTo>
                    <a:pt x="1072" y="0"/>
                  </a:moveTo>
                  <a:lnTo>
                    <a:pt x="818" y="39"/>
                  </a:lnTo>
                  <a:lnTo>
                    <a:pt x="585" y="98"/>
                  </a:lnTo>
                  <a:lnTo>
                    <a:pt x="390" y="156"/>
                  </a:lnTo>
                  <a:lnTo>
                    <a:pt x="234" y="234"/>
                  </a:lnTo>
                  <a:lnTo>
                    <a:pt x="98" y="332"/>
                  </a:lnTo>
                  <a:lnTo>
                    <a:pt x="20" y="429"/>
                  </a:lnTo>
                  <a:lnTo>
                    <a:pt x="0" y="488"/>
                  </a:lnTo>
                  <a:lnTo>
                    <a:pt x="0" y="546"/>
                  </a:lnTo>
                  <a:lnTo>
                    <a:pt x="0" y="604"/>
                  </a:lnTo>
                  <a:lnTo>
                    <a:pt x="20" y="663"/>
                  </a:lnTo>
                  <a:lnTo>
                    <a:pt x="98" y="760"/>
                  </a:lnTo>
                  <a:lnTo>
                    <a:pt x="234" y="858"/>
                  </a:lnTo>
                  <a:lnTo>
                    <a:pt x="390" y="936"/>
                  </a:lnTo>
                  <a:lnTo>
                    <a:pt x="585" y="1014"/>
                  </a:lnTo>
                  <a:lnTo>
                    <a:pt x="818" y="1053"/>
                  </a:lnTo>
                  <a:lnTo>
                    <a:pt x="1072" y="1092"/>
                  </a:lnTo>
                  <a:lnTo>
                    <a:pt x="1345" y="1111"/>
                  </a:lnTo>
                  <a:lnTo>
                    <a:pt x="1617" y="1092"/>
                  </a:lnTo>
                  <a:lnTo>
                    <a:pt x="1851" y="1053"/>
                  </a:lnTo>
                  <a:lnTo>
                    <a:pt x="2085" y="1014"/>
                  </a:lnTo>
                  <a:lnTo>
                    <a:pt x="2280" y="936"/>
                  </a:lnTo>
                  <a:lnTo>
                    <a:pt x="2455" y="858"/>
                  </a:lnTo>
                  <a:lnTo>
                    <a:pt x="2572" y="760"/>
                  </a:lnTo>
                  <a:lnTo>
                    <a:pt x="2650" y="663"/>
                  </a:lnTo>
                  <a:lnTo>
                    <a:pt x="2669" y="604"/>
                  </a:lnTo>
                  <a:lnTo>
                    <a:pt x="2669" y="546"/>
                  </a:lnTo>
                  <a:lnTo>
                    <a:pt x="2669" y="488"/>
                  </a:lnTo>
                  <a:lnTo>
                    <a:pt x="2650" y="429"/>
                  </a:lnTo>
                  <a:lnTo>
                    <a:pt x="2572" y="332"/>
                  </a:lnTo>
                  <a:lnTo>
                    <a:pt x="2455" y="234"/>
                  </a:lnTo>
                  <a:lnTo>
                    <a:pt x="2280" y="156"/>
                  </a:lnTo>
                  <a:lnTo>
                    <a:pt x="2085" y="98"/>
                  </a:lnTo>
                  <a:lnTo>
                    <a:pt x="1851" y="39"/>
                  </a:lnTo>
                  <a:lnTo>
                    <a:pt x="1617" y="0"/>
                  </a:lnTo>
                  <a:close/>
                </a:path>
              </a:pathLst>
            </a:custGeom>
            <a:solidFill>
              <a:schemeClr val="lt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232" name="Google Shape;2232;p41"/>
            <p:cNvSpPr/>
            <p:nvPr/>
          </p:nvSpPr>
          <p:spPr>
            <a:xfrm>
              <a:off x="1477025" y="848450"/>
              <a:ext cx="66750" cy="27775"/>
            </a:xfrm>
            <a:custGeom>
              <a:avLst/>
              <a:gdLst/>
              <a:ahLst/>
              <a:cxnLst/>
              <a:rect l="l" t="t" r="r" b="b"/>
              <a:pathLst>
                <a:path w="2670" h="1111" fill="none" extrusionOk="0">
                  <a:moveTo>
                    <a:pt x="0" y="546"/>
                  </a:moveTo>
                  <a:lnTo>
                    <a:pt x="0" y="546"/>
                  </a:lnTo>
                  <a:lnTo>
                    <a:pt x="0" y="604"/>
                  </a:lnTo>
                  <a:lnTo>
                    <a:pt x="20" y="663"/>
                  </a:lnTo>
                  <a:lnTo>
                    <a:pt x="98" y="760"/>
                  </a:lnTo>
                  <a:lnTo>
                    <a:pt x="234" y="858"/>
                  </a:lnTo>
                  <a:lnTo>
                    <a:pt x="390" y="936"/>
                  </a:lnTo>
                  <a:lnTo>
                    <a:pt x="585" y="1014"/>
                  </a:lnTo>
                  <a:lnTo>
                    <a:pt x="818" y="1053"/>
                  </a:lnTo>
                  <a:lnTo>
                    <a:pt x="1072" y="1092"/>
                  </a:lnTo>
                  <a:lnTo>
                    <a:pt x="1345" y="1111"/>
                  </a:lnTo>
                  <a:lnTo>
                    <a:pt x="1345" y="1111"/>
                  </a:lnTo>
                  <a:lnTo>
                    <a:pt x="1617" y="1092"/>
                  </a:lnTo>
                  <a:lnTo>
                    <a:pt x="1851" y="1053"/>
                  </a:lnTo>
                  <a:lnTo>
                    <a:pt x="2085" y="1014"/>
                  </a:lnTo>
                  <a:lnTo>
                    <a:pt x="2280" y="936"/>
                  </a:lnTo>
                  <a:lnTo>
                    <a:pt x="2455" y="858"/>
                  </a:lnTo>
                  <a:lnTo>
                    <a:pt x="2572" y="760"/>
                  </a:lnTo>
                  <a:lnTo>
                    <a:pt x="2650" y="663"/>
                  </a:lnTo>
                  <a:lnTo>
                    <a:pt x="2669" y="604"/>
                  </a:lnTo>
                  <a:lnTo>
                    <a:pt x="2669" y="546"/>
                  </a:lnTo>
                  <a:lnTo>
                    <a:pt x="2669" y="546"/>
                  </a:lnTo>
                  <a:lnTo>
                    <a:pt x="2669" y="488"/>
                  </a:lnTo>
                  <a:lnTo>
                    <a:pt x="2650" y="429"/>
                  </a:lnTo>
                  <a:lnTo>
                    <a:pt x="2572" y="332"/>
                  </a:lnTo>
                  <a:lnTo>
                    <a:pt x="2455" y="234"/>
                  </a:lnTo>
                  <a:lnTo>
                    <a:pt x="2280" y="156"/>
                  </a:lnTo>
                  <a:lnTo>
                    <a:pt x="2085" y="98"/>
                  </a:lnTo>
                  <a:lnTo>
                    <a:pt x="1851" y="39"/>
                  </a:lnTo>
                  <a:lnTo>
                    <a:pt x="1617" y="0"/>
                  </a:lnTo>
                  <a:lnTo>
                    <a:pt x="1345" y="0"/>
                  </a:lnTo>
                  <a:lnTo>
                    <a:pt x="1345" y="0"/>
                  </a:lnTo>
                  <a:lnTo>
                    <a:pt x="1072" y="0"/>
                  </a:lnTo>
                  <a:lnTo>
                    <a:pt x="818" y="39"/>
                  </a:lnTo>
                  <a:lnTo>
                    <a:pt x="585" y="98"/>
                  </a:lnTo>
                  <a:lnTo>
                    <a:pt x="390" y="156"/>
                  </a:lnTo>
                  <a:lnTo>
                    <a:pt x="234" y="234"/>
                  </a:lnTo>
                  <a:lnTo>
                    <a:pt x="98" y="332"/>
                  </a:lnTo>
                  <a:lnTo>
                    <a:pt x="20" y="429"/>
                  </a:lnTo>
                  <a:lnTo>
                    <a:pt x="0" y="488"/>
                  </a:lnTo>
                  <a:lnTo>
                    <a:pt x="0" y="546"/>
                  </a:lnTo>
                </a:path>
              </a:pathLst>
            </a:custGeom>
            <a:no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233" name="Google Shape;2233;p41"/>
            <p:cNvSpPr/>
            <p:nvPr/>
          </p:nvSpPr>
          <p:spPr>
            <a:xfrm>
              <a:off x="1915400" y="736900"/>
              <a:ext cx="162225" cy="244550"/>
            </a:xfrm>
            <a:custGeom>
              <a:avLst/>
              <a:gdLst/>
              <a:ahLst/>
              <a:cxnLst/>
              <a:rect l="l" t="t" r="r" b="b"/>
              <a:pathLst>
                <a:path w="6489" h="9782" extrusionOk="0">
                  <a:moveTo>
                    <a:pt x="2066" y="1"/>
                  </a:moveTo>
                  <a:lnTo>
                    <a:pt x="1813" y="20"/>
                  </a:lnTo>
                  <a:lnTo>
                    <a:pt x="1540" y="40"/>
                  </a:lnTo>
                  <a:lnTo>
                    <a:pt x="1287" y="79"/>
                  </a:lnTo>
                  <a:lnTo>
                    <a:pt x="1033" y="137"/>
                  </a:lnTo>
                  <a:lnTo>
                    <a:pt x="780" y="215"/>
                  </a:lnTo>
                  <a:lnTo>
                    <a:pt x="546" y="312"/>
                  </a:lnTo>
                  <a:lnTo>
                    <a:pt x="312" y="410"/>
                  </a:lnTo>
                  <a:lnTo>
                    <a:pt x="79" y="546"/>
                  </a:lnTo>
                  <a:lnTo>
                    <a:pt x="449" y="585"/>
                  </a:lnTo>
                  <a:lnTo>
                    <a:pt x="800" y="683"/>
                  </a:lnTo>
                  <a:lnTo>
                    <a:pt x="1072" y="780"/>
                  </a:lnTo>
                  <a:lnTo>
                    <a:pt x="1326" y="897"/>
                  </a:lnTo>
                  <a:lnTo>
                    <a:pt x="1579" y="1033"/>
                  </a:lnTo>
                  <a:lnTo>
                    <a:pt x="1813" y="1189"/>
                  </a:lnTo>
                  <a:lnTo>
                    <a:pt x="2027" y="1364"/>
                  </a:lnTo>
                  <a:lnTo>
                    <a:pt x="2222" y="1559"/>
                  </a:lnTo>
                  <a:lnTo>
                    <a:pt x="2397" y="1754"/>
                  </a:lnTo>
                  <a:lnTo>
                    <a:pt x="2573" y="1988"/>
                  </a:lnTo>
                  <a:lnTo>
                    <a:pt x="2728" y="2202"/>
                  </a:lnTo>
                  <a:lnTo>
                    <a:pt x="2845" y="2456"/>
                  </a:lnTo>
                  <a:lnTo>
                    <a:pt x="2962" y="2709"/>
                  </a:lnTo>
                  <a:lnTo>
                    <a:pt x="3060" y="2962"/>
                  </a:lnTo>
                  <a:lnTo>
                    <a:pt x="3157" y="3235"/>
                  </a:lnTo>
                  <a:lnTo>
                    <a:pt x="3216" y="3508"/>
                  </a:lnTo>
                  <a:lnTo>
                    <a:pt x="3274" y="3800"/>
                  </a:lnTo>
                  <a:lnTo>
                    <a:pt x="3313" y="4073"/>
                  </a:lnTo>
                  <a:lnTo>
                    <a:pt x="3332" y="4365"/>
                  </a:lnTo>
                  <a:lnTo>
                    <a:pt x="3352" y="4657"/>
                  </a:lnTo>
                  <a:lnTo>
                    <a:pt x="3332" y="4950"/>
                  </a:lnTo>
                  <a:lnTo>
                    <a:pt x="3313" y="5242"/>
                  </a:lnTo>
                  <a:lnTo>
                    <a:pt x="3274" y="5515"/>
                  </a:lnTo>
                  <a:lnTo>
                    <a:pt x="3216" y="5807"/>
                  </a:lnTo>
                  <a:lnTo>
                    <a:pt x="3157" y="6080"/>
                  </a:lnTo>
                  <a:lnTo>
                    <a:pt x="3079" y="6372"/>
                  </a:lnTo>
                  <a:lnTo>
                    <a:pt x="2982" y="6645"/>
                  </a:lnTo>
                  <a:lnTo>
                    <a:pt x="2884" y="6898"/>
                  </a:lnTo>
                  <a:lnTo>
                    <a:pt x="2748" y="7171"/>
                  </a:lnTo>
                  <a:lnTo>
                    <a:pt x="2612" y="7424"/>
                  </a:lnTo>
                  <a:lnTo>
                    <a:pt x="2456" y="7658"/>
                  </a:lnTo>
                  <a:lnTo>
                    <a:pt x="2300" y="7872"/>
                  </a:lnTo>
                  <a:lnTo>
                    <a:pt x="2124" y="8086"/>
                  </a:lnTo>
                  <a:lnTo>
                    <a:pt x="1930" y="8281"/>
                  </a:lnTo>
                  <a:lnTo>
                    <a:pt x="1715" y="8457"/>
                  </a:lnTo>
                  <a:lnTo>
                    <a:pt x="1501" y="8632"/>
                  </a:lnTo>
                  <a:lnTo>
                    <a:pt x="1267" y="8768"/>
                  </a:lnTo>
                  <a:lnTo>
                    <a:pt x="1033" y="8905"/>
                  </a:lnTo>
                  <a:lnTo>
                    <a:pt x="780" y="9022"/>
                  </a:lnTo>
                  <a:lnTo>
                    <a:pt x="507" y="9100"/>
                  </a:lnTo>
                  <a:lnTo>
                    <a:pt x="254" y="9158"/>
                  </a:lnTo>
                  <a:lnTo>
                    <a:pt x="1" y="9197"/>
                  </a:lnTo>
                  <a:lnTo>
                    <a:pt x="235" y="9333"/>
                  </a:lnTo>
                  <a:lnTo>
                    <a:pt x="488" y="9450"/>
                  </a:lnTo>
                  <a:lnTo>
                    <a:pt x="722" y="9548"/>
                  </a:lnTo>
                  <a:lnTo>
                    <a:pt x="994" y="9626"/>
                  </a:lnTo>
                  <a:lnTo>
                    <a:pt x="1248" y="9684"/>
                  </a:lnTo>
                  <a:lnTo>
                    <a:pt x="1520" y="9743"/>
                  </a:lnTo>
                  <a:lnTo>
                    <a:pt x="1793" y="9762"/>
                  </a:lnTo>
                  <a:lnTo>
                    <a:pt x="2066" y="9782"/>
                  </a:lnTo>
                  <a:lnTo>
                    <a:pt x="2300" y="9762"/>
                  </a:lnTo>
                  <a:lnTo>
                    <a:pt x="2514" y="9743"/>
                  </a:lnTo>
                  <a:lnTo>
                    <a:pt x="2748" y="9723"/>
                  </a:lnTo>
                  <a:lnTo>
                    <a:pt x="2962" y="9684"/>
                  </a:lnTo>
                  <a:lnTo>
                    <a:pt x="3177" y="9626"/>
                  </a:lnTo>
                  <a:lnTo>
                    <a:pt x="3391" y="9567"/>
                  </a:lnTo>
                  <a:lnTo>
                    <a:pt x="3781" y="9392"/>
                  </a:lnTo>
                  <a:lnTo>
                    <a:pt x="4170" y="9178"/>
                  </a:lnTo>
                  <a:lnTo>
                    <a:pt x="4540" y="8944"/>
                  </a:lnTo>
                  <a:lnTo>
                    <a:pt x="4872" y="8651"/>
                  </a:lnTo>
                  <a:lnTo>
                    <a:pt x="5183" y="8340"/>
                  </a:lnTo>
                  <a:lnTo>
                    <a:pt x="5476" y="7989"/>
                  </a:lnTo>
                  <a:lnTo>
                    <a:pt x="5729" y="7619"/>
                  </a:lnTo>
                  <a:lnTo>
                    <a:pt x="5943" y="7229"/>
                  </a:lnTo>
                  <a:lnTo>
                    <a:pt x="6138" y="6800"/>
                  </a:lnTo>
                  <a:lnTo>
                    <a:pt x="6275" y="6352"/>
                  </a:lnTo>
                  <a:lnTo>
                    <a:pt x="6391" y="5885"/>
                  </a:lnTo>
                  <a:lnTo>
                    <a:pt x="6450" y="5398"/>
                  </a:lnTo>
                  <a:lnTo>
                    <a:pt x="6489" y="4891"/>
                  </a:lnTo>
                  <a:lnTo>
                    <a:pt x="6450" y="4404"/>
                  </a:lnTo>
                  <a:lnTo>
                    <a:pt x="6391" y="3917"/>
                  </a:lnTo>
                  <a:lnTo>
                    <a:pt x="6275" y="3449"/>
                  </a:lnTo>
                  <a:lnTo>
                    <a:pt x="6138" y="3001"/>
                  </a:lnTo>
                  <a:lnTo>
                    <a:pt x="5943" y="2572"/>
                  </a:lnTo>
                  <a:lnTo>
                    <a:pt x="5729" y="2163"/>
                  </a:lnTo>
                  <a:lnTo>
                    <a:pt x="5476" y="1793"/>
                  </a:lnTo>
                  <a:lnTo>
                    <a:pt x="5183" y="1442"/>
                  </a:lnTo>
                  <a:lnTo>
                    <a:pt x="4872" y="1131"/>
                  </a:lnTo>
                  <a:lnTo>
                    <a:pt x="4540" y="838"/>
                  </a:lnTo>
                  <a:lnTo>
                    <a:pt x="4170" y="605"/>
                  </a:lnTo>
                  <a:lnTo>
                    <a:pt x="3781" y="390"/>
                  </a:lnTo>
                  <a:lnTo>
                    <a:pt x="3391" y="234"/>
                  </a:lnTo>
                  <a:lnTo>
                    <a:pt x="3177" y="156"/>
                  </a:lnTo>
                  <a:lnTo>
                    <a:pt x="2962" y="117"/>
                  </a:lnTo>
                  <a:lnTo>
                    <a:pt x="2748" y="59"/>
                  </a:lnTo>
                  <a:lnTo>
                    <a:pt x="2514" y="40"/>
                  </a:lnTo>
                  <a:lnTo>
                    <a:pt x="2300" y="20"/>
                  </a:lnTo>
                  <a:lnTo>
                    <a:pt x="2066" y="1"/>
                  </a:lnTo>
                  <a:close/>
                </a:path>
              </a:pathLst>
            </a:custGeom>
            <a:solidFill>
              <a:schemeClr val="lt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234" name="Google Shape;2234;p41"/>
            <p:cNvSpPr/>
            <p:nvPr/>
          </p:nvSpPr>
          <p:spPr>
            <a:xfrm>
              <a:off x="1915400" y="736900"/>
              <a:ext cx="162225" cy="244550"/>
            </a:xfrm>
            <a:custGeom>
              <a:avLst/>
              <a:gdLst/>
              <a:ahLst/>
              <a:cxnLst/>
              <a:rect l="l" t="t" r="r" b="b"/>
              <a:pathLst>
                <a:path w="6489" h="9782" fill="none" extrusionOk="0">
                  <a:moveTo>
                    <a:pt x="6489" y="4891"/>
                  </a:moveTo>
                  <a:lnTo>
                    <a:pt x="6489" y="4891"/>
                  </a:lnTo>
                  <a:lnTo>
                    <a:pt x="6450" y="5398"/>
                  </a:lnTo>
                  <a:lnTo>
                    <a:pt x="6391" y="5885"/>
                  </a:lnTo>
                  <a:lnTo>
                    <a:pt x="6275" y="6352"/>
                  </a:lnTo>
                  <a:lnTo>
                    <a:pt x="6138" y="6800"/>
                  </a:lnTo>
                  <a:lnTo>
                    <a:pt x="5943" y="7229"/>
                  </a:lnTo>
                  <a:lnTo>
                    <a:pt x="5729" y="7619"/>
                  </a:lnTo>
                  <a:lnTo>
                    <a:pt x="5476" y="7989"/>
                  </a:lnTo>
                  <a:lnTo>
                    <a:pt x="5183" y="8340"/>
                  </a:lnTo>
                  <a:lnTo>
                    <a:pt x="4872" y="8651"/>
                  </a:lnTo>
                  <a:lnTo>
                    <a:pt x="4540" y="8944"/>
                  </a:lnTo>
                  <a:lnTo>
                    <a:pt x="4170" y="9178"/>
                  </a:lnTo>
                  <a:lnTo>
                    <a:pt x="3781" y="9392"/>
                  </a:lnTo>
                  <a:lnTo>
                    <a:pt x="3391" y="9567"/>
                  </a:lnTo>
                  <a:lnTo>
                    <a:pt x="3177" y="9626"/>
                  </a:lnTo>
                  <a:lnTo>
                    <a:pt x="2962" y="9684"/>
                  </a:lnTo>
                  <a:lnTo>
                    <a:pt x="2748" y="9723"/>
                  </a:lnTo>
                  <a:lnTo>
                    <a:pt x="2514" y="9743"/>
                  </a:lnTo>
                  <a:lnTo>
                    <a:pt x="2300" y="9762"/>
                  </a:lnTo>
                  <a:lnTo>
                    <a:pt x="2066" y="9782"/>
                  </a:lnTo>
                  <a:lnTo>
                    <a:pt x="2066" y="9782"/>
                  </a:lnTo>
                  <a:lnTo>
                    <a:pt x="1793" y="9762"/>
                  </a:lnTo>
                  <a:lnTo>
                    <a:pt x="1520" y="9743"/>
                  </a:lnTo>
                  <a:lnTo>
                    <a:pt x="1248" y="9684"/>
                  </a:lnTo>
                  <a:lnTo>
                    <a:pt x="994" y="9626"/>
                  </a:lnTo>
                  <a:lnTo>
                    <a:pt x="722" y="9548"/>
                  </a:lnTo>
                  <a:lnTo>
                    <a:pt x="488" y="9450"/>
                  </a:lnTo>
                  <a:lnTo>
                    <a:pt x="235" y="9333"/>
                  </a:lnTo>
                  <a:lnTo>
                    <a:pt x="1" y="9197"/>
                  </a:lnTo>
                  <a:lnTo>
                    <a:pt x="1" y="9197"/>
                  </a:lnTo>
                  <a:lnTo>
                    <a:pt x="254" y="9158"/>
                  </a:lnTo>
                  <a:lnTo>
                    <a:pt x="507" y="9100"/>
                  </a:lnTo>
                  <a:lnTo>
                    <a:pt x="507" y="9100"/>
                  </a:lnTo>
                  <a:lnTo>
                    <a:pt x="780" y="9022"/>
                  </a:lnTo>
                  <a:lnTo>
                    <a:pt x="1033" y="8905"/>
                  </a:lnTo>
                  <a:lnTo>
                    <a:pt x="1033" y="8905"/>
                  </a:lnTo>
                  <a:lnTo>
                    <a:pt x="1267" y="8768"/>
                  </a:lnTo>
                  <a:lnTo>
                    <a:pt x="1501" y="8632"/>
                  </a:lnTo>
                  <a:lnTo>
                    <a:pt x="1715" y="8457"/>
                  </a:lnTo>
                  <a:lnTo>
                    <a:pt x="1930" y="8281"/>
                  </a:lnTo>
                  <a:lnTo>
                    <a:pt x="1930" y="8281"/>
                  </a:lnTo>
                  <a:lnTo>
                    <a:pt x="2124" y="8086"/>
                  </a:lnTo>
                  <a:lnTo>
                    <a:pt x="2300" y="7872"/>
                  </a:lnTo>
                  <a:lnTo>
                    <a:pt x="2456" y="7658"/>
                  </a:lnTo>
                  <a:lnTo>
                    <a:pt x="2612" y="7424"/>
                  </a:lnTo>
                  <a:lnTo>
                    <a:pt x="2612" y="7424"/>
                  </a:lnTo>
                  <a:lnTo>
                    <a:pt x="2748" y="7171"/>
                  </a:lnTo>
                  <a:lnTo>
                    <a:pt x="2884" y="6898"/>
                  </a:lnTo>
                  <a:lnTo>
                    <a:pt x="2982" y="6645"/>
                  </a:lnTo>
                  <a:lnTo>
                    <a:pt x="3079" y="6372"/>
                  </a:lnTo>
                  <a:lnTo>
                    <a:pt x="3157" y="6080"/>
                  </a:lnTo>
                  <a:lnTo>
                    <a:pt x="3216" y="5807"/>
                  </a:lnTo>
                  <a:lnTo>
                    <a:pt x="3274" y="5515"/>
                  </a:lnTo>
                  <a:lnTo>
                    <a:pt x="3313" y="5242"/>
                  </a:lnTo>
                  <a:lnTo>
                    <a:pt x="3313" y="5242"/>
                  </a:lnTo>
                  <a:lnTo>
                    <a:pt x="3332" y="4950"/>
                  </a:lnTo>
                  <a:lnTo>
                    <a:pt x="3352" y="4657"/>
                  </a:lnTo>
                  <a:lnTo>
                    <a:pt x="3332" y="4365"/>
                  </a:lnTo>
                  <a:lnTo>
                    <a:pt x="3313" y="4073"/>
                  </a:lnTo>
                  <a:lnTo>
                    <a:pt x="3313" y="4073"/>
                  </a:lnTo>
                  <a:lnTo>
                    <a:pt x="3274" y="3800"/>
                  </a:lnTo>
                  <a:lnTo>
                    <a:pt x="3216" y="3508"/>
                  </a:lnTo>
                  <a:lnTo>
                    <a:pt x="3157" y="3235"/>
                  </a:lnTo>
                  <a:lnTo>
                    <a:pt x="3060" y="2962"/>
                  </a:lnTo>
                  <a:lnTo>
                    <a:pt x="3060" y="2962"/>
                  </a:lnTo>
                  <a:lnTo>
                    <a:pt x="2962" y="2709"/>
                  </a:lnTo>
                  <a:lnTo>
                    <a:pt x="2845" y="2456"/>
                  </a:lnTo>
                  <a:lnTo>
                    <a:pt x="2728" y="2202"/>
                  </a:lnTo>
                  <a:lnTo>
                    <a:pt x="2573" y="1988"/>
                  </a:lnTo>
                  <a:lnTo>
                    <a:pt x="2573" y="1988"/>
                  </a:lnTo>
                  <a:lnTo>
                    <a:pt x="2397" y="1754"/>
                  </a:lnTo>
                  <a:lnTo>
                    <a:pt x="2222" y="1559"/>
                  </a:lnTo>
                  <a:lnTo>
                    <a:pt x="2027" y="1364"/>
                  </a:lnTo>
                  <a:lnTo>
                    <a:pt x="1813" y="1189"/>
                  </a:lnTo>
                  <a:lnTo>
                    <a:pt x="1813" y="1189"/>
                  </a:lnTo>
                  <a:lnTo>
                    <a:pt x="1579" y="1033"/>
                  </a:lnTo>
                  <a:lnTo>
                    <a:pt x="1326" y="897"/>
                  </a:lnTo>
                  <a:lnTo>
                    <a:pt x="1072" y="780"/>
                  </a:lnTo>
                  <a:lnTo>
                    <a:pt x="800" y="683"/>
                  </a:lnTo>
                  <a:lnTo>
                    <a:pt x="800" y="683"/>
                  </a:lnTo>
                  <a:lnTo>
                    <a:pt x="449" y="585"/>
                  </a:lnTo>
                  <a:lnTo>
                    <a:pt x="79" y="546"/>
                  </a:lnTo>
                  <a:lnTo>
                    <a:pt x="79" y="546"/>
                  </a:lnTo>
                  <a:lnTo>
                    <a:pt x="312" y="410"/>
                  </a:lnTo>
                  <a:lnTo>
                    <a:pt x="546" y="312"/>
                  </a:lnTo>
                  <a:lnTo>
                    <a:pt x="780" y="215"/>
                  </a:lnTo>
                  <a:lnTo>
                    <a:pt x="1033" y="137"/>
                  </a:lnTo>
                  <a:lnTo>
                    <a:pt x="1287" y="79"/>
                  </a:lnTo>
                  <a:lnTo>
                    <a:pt x="1540" y="40"/>
                  </a:lnTo>
                  <a:lnTo>
                    <a:pt x="1813" y="20"/>
                  </a:lnTo>
                  <a:lnTo>
                    <a:pt x="2066" y="1"/>
                  </a:lnTo>
                  <a:lnTo>
                    <a:pt x="2066" y="1"/>
                  </a:lnTo>
                  <a:lnTo>
                    <a:pt x="2300" y="20"/>
                  </a:lnTo>
                  <a:lnTo>
                    <a:pt x="2514" y="40"/>
                  </a:lnTo>
                  <a:lnTo>
                    <a:pt x="2748" y="59"/>
                  </a:lnTo>
                  <a:lnTo>
                    <a:pt x="2962" y="117"/>
                  </a:lnTo>
                  <a:lnTo>
                    <a:pt x="3177" y="156"/>
                  </a:lnTo>
                  <a:lnTo>
                    <a:pt x="3391" y="234"/>
                  </a:lnTo>
                  <a:lnTo>
                    <a:pt x="3781" y="390"/>
                  </a:lnTo>
                  <a:lnTo>
                    <a:pt x="4170" y="605"/>
                  </a:lnTo>
                  <a:lnTo>
                    <a:pt x="4540" y="838"/>
                  </a:lnTo>
                  <a:lnTo>
                    <a:pt x="4872" y="1131"/>
                  </a:lnTo>
                  <a:lnTo>
                    <a:pt x="5183" y="1442"/>
                  </a:lnTo>
                  <a:lnTo>
                    <a:pt x="5476" y="1793"/>
                  </a:lnTo>
                  <a:lnTo>
                    <a:pt x="5729" y="2163"/>
                  </a:lnTo>
                  <a:lnTo>
                    <a:pt x="5943" y="2572"/>
                  </a:lnTo>
                  <a:lnTo>
                    <a:pt x="6138" y="3001"/>
                  </a:lnTo>
                  <a:lnTo>
                    <a:pt x="6275" y="3449"/>
                  </a:lnTo>
                  <a:lnTo>
                    <a:pt x="6391" y="3917"/>
                  </a:lnTo>
                  <a:lnTo>
                    <a:pt x="6450" y="4404"/>
                  </a:lnTo>
                  <a:lnTo>
                    <a:pt x="6489" y="4891"/>
                  </a:lnTo>
                </a:path>
              </a:pathLst>
            </a:custGeom>
            <a:no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235" name="Google Shape;2235;p41"/>
            <p:cNvSpPr/>
            <p:nvPr/>
          </p:nvSpPr>
          <p:spPr>
            <a:xfrm>
              <a:off x="1856950" y="747125"/>
              <a:ext cx="161750" cy="224100"/>
            </a:xfrm>
            <a:custGeom>
              <a:avLst/>
              <a:gdLst/>
              <a:ahLst/>
              <a:cxnLst/>
              <a:rect l="l" t="t" r="r" b="b"/>
              <a:pathLst>
                <a:path w="6470" h="8964" extrusionOk="0">
                  <a:moveTo>
                    <a:pt x="2865" y="1"/>
                  </a:moveTo>
                  <a:lnTo>
                    <a:pt x="2631" y="20"/>
                  </a:lnTo>
                  <a:lnTo>
                    <a:pt x="2339" y="176"/>
                  </a:lnTo>
                  <a:lnTo>
                    <a:pt x="2066" y="351"/>
                  </a:lnTo>
                  <a:lnTo>
                    <a:pt x="1813" y="546"/>
                  </a:lnTo>
                  <a:lnTo>
                    <a:pt x="1559" y="761"/>
                  </a:lnTo>
                  <a:lnTo>
                    <a:pt x="1326" y="994"/>
                  </a:lnTo>
                  <a:lnTo>
                    <a:pt x="1111" y="1248"/>
                  </a:lnTo>
                  <a:lnTo>
                    <a:pt x="916" y="1501"/>
                  </a:lnTo>
                  <a:lnTo>
                    <a:pt x="741" y="1793"/>
                  </a:lnTo>
                  <a:lnTo>
                    <a:pt x="566" y="2086"/>
                  </a:lnTo>
                  <a:lnTo>
                    <a:pt x="429" y="2397"/>
                  </a:lnTo>
                  <a:lnTo>
                    <a:pt x="293" y="2728"/>
                  </a:lnTo>
                  <a:lnTo>
                    <a:pt x="195" y="3060"/>
                  </a:lnTo>
                  <a:lnTo>
                    <a:pt x="118" y="3391"/>
                  </a:lnTo>
                  <a:lnTo>
                    <a:pt x="59" y="3761"/>
                  </a:lnTo>
                  <a:lnTo>
                    <a:pt x="20" y="4112"/>
                  </a:lnTo>
                  <a:lnTo>
                    <a:pt x="1" y="4482"/>
                  </a:lnTo>
                  <a:lnTo>
                    <a:pt x="20" y="4852"/>
                  </a:lnTo>
                  <a:lnTo>
                    <a:pt x="59" y="5222"/>
                  </a:lnTo>
                  <a:lnTo>
                    <a:pt x="118" y="5573"/>
                  </a:lnTo>
                  <a:lnTo>
                    <a:pt x="195" y="5904"/>
                  </a:lnTo>
                  <a:lnTo>
                    <a:pt x="293" y="6236"/>
                  </a:lnTo>
                  <a:lnTo>
                    <a:pt x="429" y="6567"/>
                  </a:lnTo>
                  <a:lnTo>
                    <a:pt x="566" y="6879"/>
                  </a:lnTo>
                  <a:lnTo>
                    <a:pt x="722" y="7171"/>
                  </a:lnTo>
                  <a:lnTo>
                    <a:pt x="916" y="7444"/>
                  </a:lnTo>
                  <a:lnTo>
                    <a:pt x="1111" y="7716"/>
                  </a:lnTo>
                  <a:lnTo>
                    <a:pt x="1326" y="7970"/>
                  </a:lnTo>
                  <a:lnTo>
                    <a:pt x="1559" y="8203"/>
                  </a:lnTo>
                  <a:lnTo>
                    <a:pt x="1793" y="8418"/>
                  </a:lnTo>
                  <a:lnTo>
                    <a:pt x="2046" y="8613"/>
                  </a:lnTo>
                  <a:lnTo>
                    <a:pt x="2319" y="8788"/>
                  </a:lnTo>
                  <a:lnTo>
                    <a:pt x="2611" y="8944"/>
                  </a:lnTo>
                  <a:lnTo>
                    <a:pt x="2884" y="8963"/>
                  </a:lnTo>
                  <a:lnTo>
                    <a:pt x="3079" y="8944"/>
                  </a:lnTo>
                  <a:lnTo>
                    <a:pt x="3274" y="8924"/>
                  </a:lnTo>
                  <a:lnTo>
                    <a:pt x="3644" y="8846"/>
                  </a:lnTo>
                  <a:lnTo>
                    <a:pt x="3839" y="8788"/>
                  </a:lnTo>
                  <a:lnTo>
                    <a:pt x="4053" y="8710"/>
                  </a:lnTo>
                  <a:lnTo>
                    <a:pt x="4053" y="8710"/>
                  </a:lnTo>
                  <a:lnTo>
                    <a:pt x="4034" y="8730"/>
                  </a:lnTo>
                  <a:lnTo>
                    <a:pt x="4034" y="8730"/>
                  </a:lnTo>
                  <a:lnTo>
                    <a:pt x="4209" y="8632"/>
                  </a:lnTo>
                  <a:lnTo>
                    <a:pt x="4404" y="8535"/>
                  </a:lnTo>
                  <a:lnTo>
                    <a:pt x="4579" y="8418"/>
                  </a:lnTo>
                  <a:lnTo>
                    <a:pt x="4774" y="8281"/>
                  </a:lnTo>
                  <a:lnTo>
                    <a:pt x="4950" y="8126"/>
                  </a:lnTo>
                  <a:lnTo>
                    <a:pt x="5125" y="7970"/>
                  </a:lnTo>
                  <a:lnTo>
                    <a:pt x="5300" y="7775"/>
                  </a:lnTo>
                  <a:lnTo>
                    <a:pt x="5456" y="7580"/>
                  </a:lnTo>
                  <a:lnTo>
                    <a:pt x="5631" y="7346"/>
                  </a:lnTo>
                  <a:lnTo>
                    <a:pt x="5768" y="7112"/>
                  </a:lnTo>
                  <a:lnTo>
                    <a:pt x="5924" y="6840"/>
                  </a:lnTo>
                  <a:lnTo>
                    <a:pt x="6060" y="6547"/>
                  </a:lnTo>
                  <a:lnTo>
                    <a:pt x="6041" y="6567"/>
                  </a:lnTo>
                  <a:lnTo>
                    <a:pt x="6177" y="6236"/>
                  </a:lnTo>
                  <a:lnTo>
                    <a:pt x="6274" y="5924"/>
                  </a:lnTo>
                  <a:lnTo>
                    <a:pt x="6352" y="5573"/>
                  </a:lnTo>
                  <a:lnTo>
                    <a:pt x="6411" y="5222"/>
                  </a:lnTo>
                  <a:lnTo>
                    <a:pt x="6411" y="5242"/>
                  </a:lnTo>
                  <a:lnTo>
                    <a:pt x="6450" y="4872"/>
                  </a:lnTo>
                  <a:lnTo>
                    <a:pt x="6469" y="4482"/>
                  </a:lnTo>
                  <a:lnTo>
                    <a:pt x="6450" y="4092"/>
                  </a:lnTo>
                  <a:lnTo>
                    <a:pt x="6411" y="3703"/>
                  </a:lnTo>
                  <a:lnTo>
                    <a:pt x="6333" y="3255"/>
                  </a:lnTo>
                  <a:lnTo>
                    <a:pt x="6235" y="2943"/>
                  </a:lnTo>
                  <a:lnTo>
                    <a:pt x="6235" y="2884"/>
                  </a:lnTo>
                  <a:lnTo>
                    <a:pt x="6060" y="2417"/>
                  </a:lnTo>
                  <a:lnTo>
                    <a:pt x="6041" y="2378"/>
                  </a:lnTo>
                  <a:lnTo>
                    <a:pt x="5924" y="2144"/>
                  </a:lnTo>
                  <a:lnTo>
                    <a:pt x="5807" y="1910"/>
                  </a:lnTo>
                  <a:lnTo>
                    <a:pt x="5670" y="1676"/>
                  </a:lnTo>
                  <a:lnTo>
                    <a:pt x="5515" y="1443"/>
                  </a:lnTo>
                  <a:lnTo>
                    <a:pt x="5476" y="1404"/>
                  </a:lnTo>
                  <a:lnTo>
                    <a:pt x="5476" y="1384"/>
                  </a:lnTo>
                  <a:lnTo>
                    <a:pt x="5320" y="1209"/>
                  </a:lnTo>
                  <a:lnTo>
                    <a:pt x="5144" y="1014"/>
                  </a:lnTo>
                  <a:lnTo>
                    <a:pt x="5027" y="897"/>
                  </a:lnTo>
                  <a:lnTo>
                    <a:pt x="4989" y="878"/>
                  </a:lnTo>
                  <a:lnTo>
                    <a:pt x="4833" y="741"/>
                  </a:lnTo>
                  <a:lnTo>
                    <a:pt x="4774" y="683"/>
                  </a:lnTo>
                  <a:lnTo>
                    <a:pt x="4599" y="546"/>
                  </a:lnTo>
                  <a:lnTo>
                    <a:pt x="4423" y="449"/>
                  </a:lnTo>
                  <a:lnTo>
                    <a:pt x="4385" y="410"/>
                  </a:lnTo>
                  <a:lnTo>
                    <a:pt x="4346" y="390"/>
                  </a:lnTo>
                  <a:lnTo>
                    <a:pt x="4326" y="390"/>
                  </a:lnTo>
                  <a:lnTo>
                    <a:pt x="4307" y="371"/>
                  </a:lnTo>
                  <a:lnTo>
                    <a:pt x="4014" y="235"/>
                  </a:lnTo>
                  <a:lnTo>
                    <a:pt x="3995" y="235"/>
                  </a:lnTo>
                  <a:lnTo>
                    <a:pt x="3975" y="215"/>
                  </a:lnTo>
                  <a:lnTo>
                    <a:pt x="3936" y="215"/>
                  </a:lnTo>
                  <a:lnTo>
                    <a:pt x="3936" y="196"/>
                  </a:lnTo>
                  <a:lnTo>
                    <a:pt x="3878" y="196"/>
                  </a:lnTo>
                  <a:lnTo>
                    <a:pt x="3644" y="98"/>
                  </a:lnTo>
                  <a:lnTo>
                    <a:pt x="3391" y="59"/>
                  </a:lnTo>
                  <a:lnTo>
                    <a:pt x="3352" y="40"/>
                  </a:lnTo>
                  <a:lnTo>
                    <a:pt x="3254" y="40"/>
                  </a:lnTo>
                  <a:lnTo>
                    <a:pt x="2884" y="1"/>
                  </a:lnTo>
                  <a:close/>
                </a:path>
              </a:pathLst>
            </a:custGeom>
            <a:solidFill>
              <a:schemeClr val="dk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236" name="Google Shape;2236;p41"/>
            <p:cNvSpPr/>
            <p:nvPr/>
          </p:nvSpPr>
          <p:spPr>
            <a:xfrm>
              <a:off x="1856950" y="747125"/>
              <a:ext cx="161750" cy="224100"/>
            </a:xfrm>
            <a:custGeom>
              <a:avLst/>
              <a:gdLst/>
              <a:ahLst/>
              <a:cxnLst/>
              <a:rect l="l" t="t" r="r" b="b"/>
              <a:pathLst>
                <a:path w="6470" h="8964" fill="none" extrusionOk="0">
                  <a:moveTo>
                    <a:pt x="2884" y="1"/>
                  </a:moveTo>
                  <a:lnTo>
                    <a:pt x="2884" y="1"/>
                  </a:lnTo>
                  <a:lnTo>
                    <a:pt x="3254" y="40"/>
                  </a:lnTo>
                  <a:lnTo>
                    <a:pt x="3254" y="40"/>
                  </a:lnTo>
                  <a:lnTo>
                    <a:pt x="3332" y="40"/>
                  </a:lnTo>
                  <a:lnTo>
                    <a:pt x="3332" y="40"/>
                  </a:lnTo>
                  <a:lnTo>
                    <a:pt x="3352" y="40"/>
                  </a:lnTo>
                  <a:lnTo>
                    <a:pt x="3352" y="40"/>
                  </a:lnTo>
                  <a:lnTo>
                    <a:pt x="3391" y="59"/>
                  </a:lnTo>
                  <a:lnTo>
                    <a:pt x="3391" y="59"/>
                  </a:lnTo>
                  <a:lnTo>
                    <a:pt x="3391" y="59"/>
                  </a:lnTo>
                  <a:lnTo>
                    <a:pt x="3644" y="98"/>
                  </a:lnTo>
                  <a:lnTo>
                    <a:pt x="3644" y="98"/>
                  </a:lnTo>
                  <a:lnTo>
                    <a:pt x="3878" y="196"/>
                  </a:lnTo>
                  <a:lnTo>
                    <a:pt x="3897" y="196"/>
                  </a:lnTo>
                  <a:lnTo>
                    <a:pt x="3897" y="196"/>
                  </a:lnTo>
                  <a:lnTo>
                    <a:pt x="3936" y="196"/>
                  </a:lnTo>
                  <a:lnTo>
                    <a:pt x="3936" y="215"/>
                  </a:lnTo>
                  <a:lnTo>
                    <a:pt x="3936" y="215"/>
                  </a:lnTo>
                  <a:lnTo>
                    <a:pt x="3975" y="215"/>
                  </a:lnTo>
                  <a:lnTo>
                    <a:pt x="3995" y="235"/>
                  </a:lnTo>
                  <a:lnTo>
                    <a:pt x="3995" y="235"/>
                  </a:lnTo>
                  <a:lnTo>
                    <a:pt x="4034" y="235"/>
                  </a:lnTo>
                  <a:lnTo>
                    <a:pt x="4014" y="235"/>
                  </a:lnTo>
                  <a:lnTo>
                    <a:pt x="4014" y="235"/>
                  </a:lnTo>
                  <a:lnTo>
                    <a:pt x="4014" y="235"/>
                  </a:lnTo>
                  <a:lnTo>
                    <a:pt x="4014" y="235"/>
                  </a:lnTo>
                  <a:lnTo>
                    <a:pt x="4307" y="371"/>
                  </a:lnTo>
                  <a:lnTo>
                    <a:pt x="4326" y="390"/>
                  </a:lnTo>
                  <a:lnTo>
                    <a:pt x="4346" y="390"/>
                  </a:lnTo>
                  <a:lnTo>
                    <a:pt x="4385" y="410"/>
                  </a:lnTo>
                  <a:lnTo>
                    <a:pt x="4385" y="410"/>
                  </a:lnTo>
                  <a:lnTo>
                    <a:pt x="4423" y="449"/>
                  </a:lnTo>
                  <a:lnTo>
                    <a:pt x="4423" y="449"/>
                  </a:lnTo>
                  <a:lnTo>
                    <a:pt x="4599" y="546"/>
                  </a:lnTo>
                  <a:lnTo>
                    <a:pt x="4599" y="546"/>
                  </a:lnTo>
                  <a:lnTo>
                    <a:pt x="4774" y="683"/>
                  </a:lnTo>
                  <a:lnTo>
                    <a:pt x="4774" y="683"/>
                  </a:lnTo>
                  <a:lnTo>
                    <a:pt x="4774" y="683"/>
                  </a:lnTo>
                  <a:lnTo>
                    <a:pt x="4774" y="683"/>
                  </a:lnTo>
                  <a:lnTo>
                    <a:pt x="4774" y="683"/>
                  </a:lnTo>
                  <a:lnTo>
                    <a:pt x="4774" y="683"/>
                  </a:lnTo>
                  <a:lnTo>
                    <a:pt x="4774" y="683"/>
                  </a:lnTo>
                  <a:lnTo>
                    <a:pt x="4833" y="741"/>
                  </a:lnTo>
                  <a:lnTo>
                    <a:pt x="4833" y="741"/>
                  </a:lnTo>
                  <a:lnTo>
                    <a:pt x="4989" y="878"/>
                  </a:lnTo>
                  <a:lnTo>
                    <a:pt x="4989" y="878"/>
                  </a:lnTo>
                  <a:lnTo>
                    <a:pt x="5027" y="897"/>
                  </a:lnTo>
                  <a:lnTo>
                    <a:pt x="5027" y="897"/>
                  </a:lnTo>
                  <a:lnTo>
                    <a:pt x="5144" y="1014"/>
                  </a:lnTo>
                  <a:lnTo>
                    <a:pt x="5144" y="1014"/>
                  </a:lnTo>
                  <a:lnTo>
                    <a:pt x="5320" y="1209"/>
                  </a:lnTo>
                  <a:lnTo>
                    <a:pt x="5320" y="1209"/>
                  </a:lnTo>
                  <a:lnTo>
                    <a:pt x="5476" y="1384"/>
                  </a:lnTo>
                  <a:lnTo>
                    <a:pt x="5476" y="1384"/>
                  </a:lnTo>
                  <a:lnTo>
                    <a:pt x="5476" y="1384"/>
                  </a:lnTo>
                  <a:lnTo>
                    <a:pt x="5476" y="1384"/>
                  </a:lnTo>
                  <a:lnTo>
                    <a:pt x="5476" y="1404"/>
                  </a:lnTo>
                  <a:lnTo>
                    <a:pt x="5476" y="1404"/>
                  </a:lnTo>
                  <a:lnTo>
                    <a:pt x="5476" y="1404"/>
                  </a:lnTo>
                  <a:lnTo>
                    <a:pt x="5476" y="1384"/>
                  </a:lnTo>
                  <a:lnTo>
                    <a:pt x="5476" y="1384"/>
                  </a:lnTo>
                  <a:lnTo>
                    <a:pt x="5476" y="1384"/>
                  </a:lnTo>
                  <a:lnTo>
                    <a:pt x="5476" y="1384"/>
                  </a:lnTo>
                  <a:lnTo>
                    <a:pt x="5476" y="1384"/>
                  </a:lnTo>
                  <a:lnTo>
                    <a:pt x="5476" y="1384"/>
                  </a:lnTo>
                  <a:lnTo>
                    <a:pt x="5476" y="1404"/>
                  </a:lnTo>
                  <a:lnTo>
                    <a:pt x="5476" y="1404"/>
                  </a:lnTo>
                  <a:lnTo>
                    <a:pt x="5476" y="1404"/>
                  </a:lnTo>
                  <a:lnTo>
                    <a:pt x="5476" y="1404"/>
                  </a:lnTo>
                  <a:lnTo>
                    <a:pt x="5476" y="1404"/>
                  </a:lnTo>
                  <a:lnTo>
                    <a:pt x="5476" y="1404"/>
                  </a:lnTo>
                  <a:lnTo>
                    <a:pt x="5515" y="1443"/>
                  </a:lnTo>
                  <a:lnTo>
                    <a:pt x="5515" y="1443"/>
                  </a:lnTo>
                  <a:lnTo>
                    <a:pt x="5670" y="1676"/>
                  </a:lnTo>
                  <a:lnTo>
                    <a:pt x="5670" y="1676"/>
                  </a:lnTo>
                  <a:lnTo>
                    <a:pt x="5807" y="1910"/>
                  </a:lnTo>
                  <a:lnTo>
                    <a:pt x="5807" y="1910"/>
                  </a:lnTo>
                  <a:lnTo>
                    <a:pt x="5924" y="2144"/>
                  </a:lnTo>
                  <a:lnTo>
                    <a:pt x="6041" y="2378"/>
                  </a:lnTo>
                  <a:lnTo>
                    <a:pt x="6041" y="2378"/>
                  </a:lnTo>
                  <a:lnTo>
                    <a:pt x="6041" y="2378"/>
                  </a:lnTo>
                  <a:lnTo>
                    <a:pt x="6041" y="2378"/>
                  </a:lnTo>
                  <a:lnTo>
                    <a:pt x="6060" y="2417"/>
                  </a:lnTo>
                  <a:lnTo>
                    <a:pt x="6060" y="2417"/>
                  </a:lnTo>
                  <a:lnTo>
                    <a:pt x="6060" y="2417"/>
                  </a:lnTo>
                  <a:lnTo>
                    <a:pt x="6060" y="2417"/>
                  </a:lnTo>
                  <a:lnTo>
                    <a:pt x="6060" y="2417"/>
                  </a:lnTo>
                  <a:lnTo>
                    <a:pt x="6235" y="2884"/>
                  </a:lnTo>
                  <a:lnTo>
                    <a:pt x="6235" y="2943"/>
                  </a:lnTo>
                  <a:lnTo>
                    <a:pt x="6235" y="2943"/>
                  </a:lnTo>
                  <a:lnTo>
                    <a:pt x="6333" y="3255"/>
                  </a:lnTo>
                  <a:lnTo>
                    <a:pt x="6333" y="3255"/>
                  </a:lnTo>
                  <a:lnTo>
                    <a:pt x="6411" y="3703"/>
                  </a:lnTo>
                  <a:lnTo>
                    <a:pt x="6411" y="3722"/>
                  </a:lnTo>
                  <a:lnTo>
                    <a:pt x="6411" y="3703"/>
                  </a:lnTo>
                  <a:lnTo>
                    <a:pt x="6411" y="3703"/>
                  </a:lnTo>
                  <a:lnTo>
                    <a:pt x="6411" y="3703"/>
                  </a:lnTo>
                  <a:lnTo>
                    <a:pt x="6450" y="4092"/>
                  </a:lnTo>
                  <a:lnTo>
                    <a:pt x="6469" y="4482"/>
                  </a:lnTo>
                  <a:lnTo>
                    <a:pt x="6469" y="4482"/>
                  </a:lnTo>
                  <a:lnTo>
                    <a:pt x="6450" y="4872"/>
                  </a:lnTo>
                  <a:lnTo>
                    <a:pt x="6411" y="5242"/>
                  </a:lnTo>
                  <a:lnTo>
                    <a:pt x="6411" y="5222"/>
                  </a:lnTo>
                  <a:lnTo>
                    <a:pt x="6411" y="5222"/>
                  </a:lnTo>
                  <a:lnTo>
                    <a:pt x="6352" y="5573"/>
                  </a:lnTo>
                  <a:lnTo>
                    <a:pt x="6274" y="5924"/>
                  </a:lnTo>
                  <a:lnTo>
                    <a:pt x="6274" y="5924"/>
                  </a:lnTo>
                  <a:lnTo>
                    <a:pt x="6177" y="6236"/>
                  </a:lnTo>
                  <a:lnTo>
                    <a:pt x="6041" y="6567"/>
                  </a:lnTo>
                  <a:lnTo>
                    <a:pt x="6041" y="6567"/>
                  </a:lnTo>
                  <a:lnTo>
                    <a:pt x="6041" y="6567"/>
                  </a:lnTo>
                  <a:lnTo>
                    <a:pt x="6060" y="6547"/>
                  </a:lnTo>
                  <a:lnTo>
                    <a:pt x="6060" y="6547"/>
                  </a:lnTo>
                  <a:lnTo>
                    <a:pt x="5924" y="6840"/>
                  </a:lnTo>
                  <a:lnTo>
                    <a:pt x="5768" y="7112"/>
                  </a:lnTo>
                  <a:lnTo>
                    <a:pt x="5768" y="7112"/>
                  </a:lnTo>
                  <a:lnTo>
                    <a:pt x="5631" y="7346"/>
                  </a:lnTo>
                  <a:lnTo>
                    <a:pt x="5456" y="7580"/>
                  </a:lnTo>
                  <a:lnTo>
                    <a:pt x="5476" y="7580"/>
                  </a:lnTo>
                  <a:lnTo>
                    <a:pt x="5456" y="7580"/>
                  </a:lnTo>
                  <a:lnTo>
                    <a:pt x="5456" y="7580"/>
                  </a:lnTo>
                  <a:lnTo>
                    <a:pt x="5456" y="7580"/>
                  </a:lnTo>
                  <a:lnTo>
                    <a:pt x="5456" y="7580"/>
                  </a:lnTo>
                  <a:lnTo>
                    <a:pt x="5456" y="7580"/>
                  </a:lnTo>
                  <a:lnTo>
                    <a:pt x="5456" y="7580"/>
                  </a:lnTo>
                  <a:lnTo>
                    <a:pt x="5456" y="7580"/>
                  </a:lnTo>
                  <a:lnTo>
                    <a:pt x="5456" y="7580"/>
                  </a:lnTo>
                  <a:lnTo>
                    <a:pt x="5456" y="7580"/>
                  </a:lnTo>
                  <a:lnTo>
                    <a:pt x="5300" y="7775"/>
                  </a:lnTo>
                  <a:lnTo>
                    <a:pt x="5125" y="7970"/>
                  </a:lnTo>
                  <a:lnTo>
                    <a:pt x="5125" y="7970"/>
                  </a:lnTo>
                  <a:lnTo>
                    <a:pt x="4950" y="8126"/>
                  </a:lnTo>
                  <a:lnTo>
                    <a:pt x="4774" y="8281"/>
                  </a:lnTo>
                  <a:lnTo>
                    <a:pt x="4774" y="8281"/>
                  </a:lnTo>
                  <a:lnTo>
                    <a:pt x="4774" y="8281"/>
                  </a:lnTo>
                  <a:lnTo>
                    <a:pt x="4774" y="8281"/>
                  </a:lnTo>
                  <a:lnTo>
                    <a:pt x="4774" y="8281"/>
                  </a:lnTo>
                  <a:lnTo>
                    <a:pt x="4774" y="8281"/>
                  </a:lnTo>
                  <a:lnTo>
                    <a:pt x="4579" y="8418"/>
                  </a:lnTo>
                  <a:lnTo>
                    <a:pt x="4404" y="8535"/>
                  </a:lnTo>
                  <a:lnTo>
                    <a:pt x="4404" y="8535"/>
                  </a:lnTo>
                  <a:lnTo>
                    <a:pt x="4209" y="8632"/>
                  </a:lnTo>
                  <a:lnTo>
                    <a:pt x="4034" y="8730"/>
                  </a:lnTo>
                  <a:lnTo>
                    <a:pt x="4053" y="8710"/>
                  </a:lnTo>
                  <a:lnTo>
                    <a:pt x="4053" y="8710"/>
                  </a:lnTo>
                  <a:lnTo>
                    <a:pt x="3839" y="8788"/>
                  </a:lnTo>
                  <a:lnTo>
                    <a:pt x="3644" y="8846"/>
                  </a:lnTo>
                  <a:lnTo>
                    <a:pt x="3644" y="8846"/>
                  </a:lnTo>
                  <a:lnTo>
                    <a:pt x="3274" y="8924"/>
                  </a:lnTo>
                  <a:lnTo>
                    <a:pt x="3274" y="8924"/>
                  </a:lnTo>
                  <a:lnTo>
                    <a:pt x="3274" y="8924"/>
                  </a:lnTo>
                  <a:lnTo>
                    <a:pt x="3079" y="8944"/>
                  </a:lnTo>
                  <a:lnTo>
                    <a:pt x="2884" y="8963"/>
                  </a:lnTo>
                  <a:lnTo>
                    <a:pt x="2884" y="8963"/>
                  </a:lnTo>
                  <a:lnTo>
                    <a:pt x="2611" y="8944"/>
                  </a:lnTo>
                  <a:lnTo>
                    <a:pt x="2611" y="8944"/>
                  </a:lnTo>
                  <a:lnTo>
                    <a:pt x="2319" y="8788"/>
                  </a:lnTo>
                  <a:lnTo>
                    <a:pt x="2046" y="8613"/>
                  </a:lnTo>
                  <a:lnTo>
                    <a:pt x="1793" y="8418"/>
                  </a:lnTo>
                  <a:lnTo>
                    <a:pt x="1559" y="8203"/>
                  </a:lnTo>
                  <a:lnTo>
                    <a:pt x="1326" y="7970"/>
                  </a:lnTo>
                  <a:lnTo>
                    <a:pt x="1111" y="7716"/>
                  </a:lnTo>
                  <a:lnTo>
                    <a:pt x="916" y="7444"/>
                  </a:lnTo>
                  <a:lnTo>
                    <a:pt x="722" y="7171"/>
                  </a:lnTo>
                  <a:lnTo>
                    <a:pt x="566" y="6879"/>
                  </a:lnTo>
                  <a:lnTo>
                    <a:pt x="429" y="6567"/>
                  </a:lnTo>
                  <a:lnTo>
                    <a:pt x="293" y="6236"/>
                  </a:lnTo>
                  <a:lnTo>
                    <a:pt x="195" y="5904"/>
                  </a:lnTo>
                  <a:lnTo>
                    <a:pt x="118" y="5573"/>
                  </a:lnTo>
                  <a:lnTo>
                    <a:pt x="59" y="5222"/>
                  </a:lnTo>
                  <a:lnTo>
                    <a:pt x="20" y="4852"/>
                  </a:lnTo>
                  <a:lnTo>
                    <a:pt x="1" y="4482"/>
                  </a:lnTo>
                  <a:lnTo>
                    <a:pt x="1" y="4482"/>
                  </a:lnTo>
                  <a:lnTo>
                    <a:pt x="20" y="4112"/>
                  </a:lnTo>
                  <a:lnTo>
                    <a:pt x="59" y="3761"/>
                  </a:lnTo>
                  <a:lnTo>
                    <a:pt x="118" y="3391"/>
                  </a:lnTo>
                  <a:lnTo>
                    <a:pt x="195" y="3060"/>
                  </a:lnTo>
                  <a:lnTo>
                    <a:pt x="293" y="2728"/>
                  </a:lnTo>
                  <a:lnTo>
                    <a:pt x="429" y="2397"/>
                  </a:lnTo>
                  <a:lnTo>
                    <a:pt x="566" y="2086"/>
                  </a:lnTo>
                  <a:lnTo>
                    <a:pt x="741" y="1793"/>
                  </a:lnTo>
                  <a:lnTo>
                    <a:pt x="916" y="1501"/>
                  </a:lnTo>
                  <a:lnTo>
                    <a:pt x="1111" y="1248"/>
                  </a:lnTo>
                  <a:lnTo>
                    <a:pt x="1326" y="994"/>
                  </a:lnTo>
                  <a:lnTo>
                    <a:pt x="1559" y="761"/>
                  </a:lnTo>
                  <a:lnTo>
                    <a:pt x="1813" y="546"/>
                  </a:lnTo>
                  <a:lnTo>
                    <a:pt x="2066" y="351"/>
                  </a:lnTo>
                  <a:lnTo>
                    <a:pt x="2339" y="176"/>
                  </a:lnTo>
                  <a:lnTo>
                    <a:pt x="2631" y="20"/>
                  </a:lnTo>
                  <a:lnTo>
                    <a:pt x="2631" y="20"/>
                  </a:lnTo>
                  <a:lnTo>
                    <a:pt x="2865" y="1"/>
                  </a:lnTo>
                  <a:lnTo>
                    <a:pt x="2884" y="1"/>
                  </a:lnTo>
                </a:path>
              </a:pathLst>
            </a:custGeom>
            <a:no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237" name="Google Shape;2237;p41"/>
            <p:cNvSpPr/>
            <p:nvPr/>
          </p:nvSpPr>
          <p:spPr>
            <a:xfrm>
              <a:off x="2007950" y="911275"/>
              <a:ext cx="25" cy="25"/>
            </a:xfrm>
            <a:custGeom>
              <a:avLst/>
              <a:gdLst/>
              <a:ahLst/>
              <a:cxnLst/>
              <a:rect l="l" t="t" r="r" b="b"/>
              <a:pathLst>
                <a:path w="1" h="1" fill="none" extrusionOk="0">
                  <a:moveTo>
                    <a:pt x="1" y="1"/>
                  </a:moveTo>
                  <a:lnTo>
                    <a:pt x="1" y="1"/>
                  </a:lnTo>
                  <a:lnTo>
                    <a:pt x="1" y="1"/>
                  </a:lnTo>
                </a:path>
              </a:pathLst>
            </a:custGeom>
            <a:no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238" name="Google Shape;2238;p41"/>
            <p:cNvSpPr/>
            <p:nvPr/>
          </p:nvSpPr>
          <p:spPr>
            <a:xfrm>
              <a:off x="1976300" y="954150"/>
              <a:ext cx="25" cy="25"/>
            </a:xfrm>
            <a:custGeom>
              <a:avLst/>
              <a:gdLst/>
              <a:ahLst/>
              <a:cxnLst/>
              <a:rect l="l" t="t" r="r" b="b"/>
              <a:pathLst>
                <a:path w="1" h="1" fill="none" extrusionOk="0">
                  <a:moveTo>
                    <a:pt x="0" y="0"/>
                  </a:moveTo>
                  <a:lnTo>
                    <a:pt x="0" y="0"/>
                  </a:lnTo>
                  <a:lnTo>
                    <a:pt x="0" y="0"/>
                  </a:lnTo>
                </a:path>
              </a:pathLst>
            </a:custGeom>
            <a:no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239" name="Google Shape;2239;p41"/>
            <p:cNvSpPr/>
            <p:nvPr/>
          </p:nvSpPr>
          <p:spPr>
            <a:xfrm>
              <a:off x="1993825" y="781725"/>
              <a:ext cx="25" cy="25"/>
            </a:xfrm>
            <a:custGeom>
              <a:avLst/>
              <a:gdLst/>
              <a:ahLst/>
              <a:cxnLst/>
              <a:rect l="l" t="t" r="r" b="b"/>
              <a:pathLst>
                <a:path w="1" h="1" extrusionOk="0">
                  <a:moveTo>
                    <a:pt x="1" y="0"/>
                  </a:moveTo>
                  <a:lnTo>
                    <a:pt x="1" y="0"/>
                  </a:lnTo>
                  <a:lnTo>
                    <a:pt x="1" y="0"/>
                  </a:lnTo>
                  <a:lnTo>
                    <a:pt x="1" y="0"/>
                  </a:lnTo>
                  <a:close/>
                </a:path>
              </a:pathLst>
            </a:custGeom>
            <a:solidFill>
              <a:srgbClr val="002D38"/>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240" name="Google Shape;2240;p41"/>
            <p:cNvSpPr/>
            <p:nvPr/>
          </p:nvSpPr>
          <p:spPr>
            <a:xfrm>
              <a:off x="1993825" y="781725"/>
              <a:ext cx="25" cy="25"/>
            </a:xfrm>
            <a:custGeom>
              <a:avLst/>
              <a:gdLst/>
              <a:ahLst/>
              <a:cxnLst/>
              <a:rect l="l" t="t" r="r" b="b"/>
              <a:pathLst>
                <a:path w="1" h="1" fill="none" extrusionOk="0">
                  <a:moveTo>
                    <a:pt x="1" y="0"/>
                  </a:moveTo>
                  <a:lnTo>
                    <a:pt x="1" y="0"/>
                  </a:lnTo>
                  <a:lnTo>
                    <a:pt x="1" y="0"/>
                  </a:lnTo>
                  <a:lnTo>
                    <a:pt x="1" y="0"/>
                  </a:lnTo>
                </a:path>
              </a:pathLst>
            </a:custGeom>
            <a:no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241" name="Google Shape;2241;p41"/>
            <p:cNvSpPr/>
            <p:nvPr/>
          </p:nvSpPr>
          <p:spPr>
            <a:xfrm>
              <a:off x="2007950" y="806550"/>
              <a:ext cx="25" cy="25"/>
            </a:xfrm>
            <a:custGeom>
              <a:avLst/>
              <a:gdLst/>
              <a:ahLst/>
              <a:cxnLst/>
              <a:rect l="l" t="t" r="r" b="b"/>
              <a:pathLst>
                <a:path w="1" h="1" extrusionOk="0">
                  <a:moveTo>
                    <a:pt x="1" y="1"/>
                  </a:moveTo>
                  <a:lnTo>
                    <a:pt x="1" y="1"/>
                  </a:lnTo>
                  <a:lnTo>
                    <a:pt x="1" y="1"/>
                  </a:lnTo>
                  <a:close/>
                </a:path>
              </a:pathLst>
            </a:custGeom>
            <a:solidFill>
              <a:srgbClr val="002D38"/>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242" name="Google Shape;2242;p41"/>
            <p:cNvSpPr/>
            <p:nvPr/>
          </p:nvSpPr>
          <p:spPr>
            <a:xfrm>
              <a:off x="2007950" y="806550"/>
              <a:ext cx="25" cy="25"/>
            </a:xfrm>
            <a:custGeom>
              <a:avLst/>
              <a:gdLst/>
              <a:ahLst/>
              <a:cxnLst/>
              <a:rect l="l" t="t" r="r" b="b"/>
              <a:pathLst>
                <a:path w="1" h="1" fill="none" extrusionOk="0">
                  <a:moveTo>
                    <a:pt x="1" y="1"/>
                  </a:moveTo>
                  <a:lnTo>
                    <a:pt x="1" y="1"/>
                  </a:lnTo>
                  <a:lnTo>
                    <a:pt x="1" y="1"/>
                  </a:lnTo>
                </a:path>
              </a:pathLst>
            </a:custGeom>
            <a:no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243" name="Google Shape;2243;p41"/>
            <p:cNvSpPr/>
            <p:nvPr/>
          </p:nvSpPr>
          <p:spPr>
            <a:xfrm>
              <a:off x="1938775" y="970225"/>
              <a:ext cx="25" cy="25"/>
            </a:xfrm>
            <a:custGeom>
              <a:avLst/>
              <a:gdLst/>
              <a:ahLst/>
              <a:cxnLst/>
              <a:rect l="l" t="t" r="r" b="b"/>
              <a:pathLst>
                <a:path w="1" h="1" extrusionOk="0">
                  <a:moveTo>
                    <a:pt x="1" y="0"/>
                  </a:moveTo>
                  <a:lnTo>
                    <a:pt x="1" y="0"/>
                  </a:lnTo>
                  <a:lnTo>
                    <a:pt x="1" y="0"/>
                  </a:lnTo>
                  <a:lnTo>
                    <a:pt x="1" y="0"/>
                  </a:lnTo>
                  <a:close/>
                </a:path>
              </a:pathLst>
            </a:custGeom>
            <a:solidFill>
              <a:srgbClr val="002D38"/>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244" name="Google Shape;2244;p41"/>
            <p:cNvSpPr/>
            <p:nvPr/>
          </p:nvSpPr>
          <p:spPr>
            <a:xfrm>
              <a:off x="1938775" y="970225"/>
              <a:ext cx="25" cy="25"/>
            </a:xfrm>
            <a:custGeom>
              <a:avLst/>
              <a:gdLst/>
              <a:ahLst/>
              <a:cxnLst/>
              <a:rect l="l" t="t" r="r" b="b"/>
              <a:pathLst>
                <a:path w="1" h="1" extrusionOk="0">
                  <a:moveTo>
                    <a:pt x="1" y="0"/>
                  </a:moveTo>
                  <a:lnTo>
                    <a:pt x="1" y="0"/>
                  </a:lnTo>
                  <a:lnTo>
                    <a:pt x="1" y="0"/>
                  </a:lnTo>
                  <a:lnTo>
                    <a:pt x="1" y="0"/>
                  </a:lnTo>
                  <a:close/>
                </a:path>
              </a:pathLst>
            </a:custGeom>
            <a:solidFill>
              <a:srgbClr val="002D38"/>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245" name="Google Shape;2245;p41"/>
            <p:cNvSpPr/>
            <p:nvPr/>
          </p:nvSpPr>
          <p:spPr>
            <a:xfrm>
              <a:off x="1938775" y="970225"/>
              <a:ext cx="25" cy="25"/>
            </a:xfrm>
            <a:custGeom>
              <a:avLst/>
              <a:gdLst/>
              <a:ahLst/>
              <a:cxnLst/>
              <a:rect l="l" t="t" r="r" b="b"/>
              <a:pathLst>
                <a:path w="1" h="1" fill="none" extrusionOk="0">
                  <a:moveTo>
                    <a:pt x="1" y="0"/>
                  </a:moveTo>
                  <a:lnTo>
                    <a:pt x="1" y="0"/>
                  </a:lnTo>
                  <a:lnTo>
                    <a:pt x="1" y="0"/>
                  </a:lnTo>
                  <a:lnTo>
                    <a:pt x="1" y="0"/>
                  </a:lnTo>
                </a:path>
              </a:pathLst>
            </a:custGeom>
            <a:no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246" name="Google Shape;2246;p41"/>
            <p:cNvSpPr/>
            <p:nvPr/>
          </p:nvSpPr>
          <p:spPr>
            <a:xfrm>
              <a:off x="1983600" y="844550"/>
              <a:ext cx="66750" cy="27800"/>
            </a:xfrm>
            <a:custGeom>
              <a:avLst/>
              <a:gdLst/>
              <a:ahLst/>
              <a:cxnLst/>
              <a:rect l="l" t="t" r="r" b="b"/>
              <a:pathLst>
                <a:path w="2670" h="1112" extrusionOk="0">
                  <a:moveTo>
                    <a:pt x="1345" y="1"/>
                  </a:moveTo>
                  <a:lnTo>
                    <a:pt x="1072" y="20"/>
                  </a:lnTo>
                  <a:lnTo>
                    <a:pt x="819" y="59"/>
                  </a:lnTo>
                  <a:lnTo>
                    <a:pt x="585" y="98"/>
                  </a:lnTo>
                  <a:lnTo>
                    <a:pt x="390" y="176"/>
                  </a:lnTo>
                  <a:lnTo>
                    <a:pt x="234" y="254"/>
                  </a:lnTo>
                  <a:lnTo>
                    <a:pt x="98" y="351"/>
                  </a:lnTo>
                  <a:lnTo>
                    <a:pt x="20" y="449"/>
                  </a:lnTo>
                  <a:lnTo>
                    <a:pt x="0" y="507"/>
                  </a:lnTo>
                  <a:lnTo>
                    <a:pt x="0" y="566"/>
                  </a:lnTo>
                  <a:lnTo>
                    <a:pt x="0" y="624"/>
                  </a:lnTo>
                  <a:lnTo>
                    <a:pt x="20" y="682"/>
                  </a:lnTo>
                  <a:lnTo>
                    <a:pt x="98" y="780"/>
                  </a:lnTo>
                  <a:lnTo>
                    <a:pt x="234" y="877"/>
                  </a:lnTo>
                  <a:lnTo>
                    <a:pt x="390" y="955"/>
                  </a:lnTo>
                  <a:lnTo>
                    <a:pt x="585" y="1033"/>
                  </a:lnTo>
                  <a:lnTo>
                    <a:pt x="819" y="1072"/>
                  </a:lnTo>
                  <a:lnTo>
                    <a:pt x="1072" y="1111"/>
                  </a:lnTo>
                  <a:lnTo>
                    <a:pt x="1618" y="1111"/>
                  </a:lnTo>
                  <a:lnTo>
                    <a:pt x="1851" y="1072"/>
                  </a:lnTo>
                  <a:lnTo>
                    <a:pt x="2085" y="1033"/>
                  </a:lnTo>
                  <a:lnTo>
                    <a:pt x="2280" y="955"/>
                  </a:lnTo>
                  <a:lnTo>
                    <a:pt x="2455" y="877"/>
                  </a:lnTo>
                  <a:lnTo>
                    <a:pt x="2572" y="780"/>
                  </a:lnTo>
                  <a:lnTo>
                    <a:pt x="2650" y="682"/>
                  </a:lnTo>
                  <a:lnTo>
                    <a:pt x="2670" y="624"/>
                  </a:lnTo>
                  <a:lnTo>
                    <a:pt x="2670" y="566"/>
                  </a:lnTo>
                  <a:lnTo>
                    <a:pt x="2670" y="507"/>
                  </a:lnTo>
                  <a:lnTo>
                    <a:pt x="2650" y="449"/>
                  </a:lnTo>
                  <a:lnTo>
                    <a:pt x="2572" y="351"/>
                  </a:lnTo>
                  <a:lnTo>
                    <a:pt x="2455" y="254"/>
                  </a:lnTo>
                  <a:lnTo>
                    <a:pt x="2280" y="176"/>
                  </a:lnTo>
                  <a:lnTo>
                    <a:pt x="2085" y="98"/>
                  </a:lnTo>
                  <a:lnTo>
                    <a:pt x="1851" y="59"/>
                  </a:lnTo>
                  <a:lnTo>
                    <a:pt x="1618" y="20"/>
                  </a:lnTo>
                  <a:lnTo>
                    <a:pt x="1345" y="1"/>
                  </a:lnTo>
                  <a:close/>
                </a:path>
              </a:pathLst>
            </a:custGeom>
            <a:solidFill>
              <a:schemeClr val="lt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247" name="Google Shape;2247;p41"/>
            <p:cNvSpPr/>
            <p:nvPr/>
          </p:nvSpPr>
          <p:spPr>
            <a:xfrm>
              <a:off x="1983600" y="844550"/>
              <a:ext cx="66750" cy="27800"/>
            </a:xfrm>
            <a:custGeom>
              <a:avLst/>
              <a:gdLst/>
              <a:ahLst/>
              <a:cxnLst/>
              <a:rect l="l" t="t" r="r" b="b"/>
              <a:pathLst>
                <a:path w="2670" h="1112" fill="none" extrusionOk="0">
                  <a:moveTo>
                    <a:pt x="2670" y="566"/>
                  </a:moveTo>
                  <a:lnTo>
                    <a:pt x="2670" y="566"/>
                  </a:lnTo>
                  <a:lnTo>
                    <a:pt x="2670" y="624"/>
                  </a:lnTo>
                  <a:lnTo>
                    <a:pt x="2650" y="682"/>
                  </a:lnTo>
                  <a:lnTo>
                    <a:pt x="2572" y="780"/>
                  </a:lnTo>
                  <a:lnTo>
                    <a:pt x="2455" y="877"/>
                  </a:lnTo>
                  <a:lnTo>
                    <a:pt x="2280" y="955"/>
                  </a:lnTo>
                  <a:lnTo>
                    <a:pt x="2085" y="1033"/>
                  </a:lnTo>
                  <a:lnTo>
                    <a:pt x="1851" y="1072"/>
                  </a:lnTo>
                  <a:lnTo>
                    <a:pt x="1618" y="1111"/>
                  </a:lnTo>
                  <a:lnTo>
                    <a:pt x="1345" y="1111"/>
                  </a:lnTo>
                  <a:lnTo>
                    <a:pt x="1345" y="1111"/>
                  </a:lnTo>
                  <a:lnTo>
                    <a:pt x="1072" y="1111"/>
                  </a:lnTo>
                  <a:lnTo>
                    <a:pt x="819" y="1072"/>
                  </a:lnTo>
                  <a:lnTo>
                    <a:pt x="585" y="1033"/>
                  </a:lnTo>
                  <a:lnTo>
                    <a:pt x="390" y="955"/>
                  </a:lnTo>
                  <a:lnTo>
                    <a:pt x="234" y="877"/>
                  </a:lnTo>
                  <a:lnTo>
                    <a:pt x="98" y="780"/>
                  </a:lnTo>
                  <a:lnTo>
                    <a:pt x="20" y="682"/>
                  </a:lnTo>
                  <a:lnTo>
                    <a:pt x="0" y="624"/>
                  </a:lnTo>
                  <a:lnTo>
                    <a:pt x="0" y="566"/>
                  </a:lnTo>
                  <a:lnTo>
                    <a:pt x="0" y="566"/>
                  </a:lnTo>
                  <a:lnTo>
                    <a:pt x="0" y="507"/>
                  </a:lnTo>
                  <a:lnTo>
                    <a:pt x="20" y="449"/>
                  </a:lnTo>
                  <a:lnTo>
                    <a:pt x="98" y="351"/>
                  </a:lnTo>
                  <a:lnTo>
                    <a:pt x="234" y="254"/>
                  </a:lnTo>
                  <a:lnTo>
                    <a:pt x="390" y="176"/>
                  </a:lnTo>
                  <a:lnTo>
                    <a:pt x="585" y="98"/>
                  </a:lnTo>
                  <a:lnTo>
                    <a:pt x="819" y="59"/>
                  </a:lnTo>
                  <a:lnTo>
                    <a:pt x="1072" y="20"/>
                  </a:lnTo>
                  <a:lnTo>
                    <a:pt x="1345" y="1"/>
                  </a:lnTo>
                  <a:lnTo>
                    <a:pt x="1345" y="1"/>
                  </a:lnTo>
                  <a:lnTo>
                    <a:pt x="1618" y="20"/>
                  </a:lnTo>
                  <a:lnTo>
                    <a:pt x="1851" y="59"/>
                  </a:lnTo>
                  <a:lnTo>
                    <a:pt x="2085" y="98"/>
                  </a:lnTo>
                  <a:lnTo>
                    <a:pt x="2280" y="176"/>
                  </a:lnTo>
                  <a:lnTo>
                    <a:pt x="2455" y="254"/>
                  </a:lnTo>
                  <a:lnTo>
                    <a:pt x="2572" y="351"/>
                  </a:lnTo>
                  <a:lnTo>
                    <a:pt x="2650" y="449"/>
                  </a:lnTo>
                  <a:lnTo>
                    <a:pt x="2670" y="507"/>
                  </a:lnTo>
                  <a:lnTo>
                    <a:pt x="2670" y="566"/>
                  </a:lnTo>
                </a:path>
              </a:pathLst>
            </a:custGeom>
            <a:no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248" name="Google Shape;2248;p41"/>
            <p:cNvSpPr/>
            <p:nvPr/>
          </p:nvSpPr>
          <p:spPr>
            <a:xfrm>
              <a:off x="1575900" y="1003825"/>
              <a:ext cx="234325" cy="236275"/>
            </a:xfrm>
            <a:custGeom>
              <a:avLst/>
              <a:gdLst/>
              <a:ahLst/>
              <a:cxnLst/>
              <a:rect l="l" t="t" r="r" b="b"/>
              <a:pathLst>
                <a:path w="9373" h="9451" extrusionOk="0">
                  <a:moveTo>
                    <a:pt x="2319" y="1"/>
                  </a:moveTo>
                  <a:lnTo>
                    <a:pt x="2066" y="20"/>
                  </a:lnTo>
                  <a:lnTo>
                    <a:pt x="1929" y="59"/>
                  </a:lnTo>
                  <a:lnTo>
                    <a:pt x="1773" y="118"/>
                  </a:lnTo>
                  <a:lnTo>
                    <a:pt x="1637" y="176"/>
                  </a:lnTo>
                  <a:lnTo>
                    <a:pt x="1501" y="274"/>
                  </a:lnTo>
                  <a:lnTo>
                    <a:pt x="1384" y="371"/>
                  </a:lnTo>
                  <a:lnTo>
                    <a:pt x="1286" y="468"/>
                  </a:lnTo>
                  <a:lnTo>
                    <a:pt x="1091" y="702"/>
                  </a:lnTo>
                  <a:lnTo>
                    <a:pt x="975" y="878"/>
                  </a:lnTo>
                  <a:lnTo>
                    <a:pt x="877" y="1033"/>
                  </a:lnTo>
                  <a:lnTo>
                    <a:pt x="702" y="1423"/>
                  </a:lnTo>
                  <a:lnTo>
                    <a:pt x="565" y="1813"/>
                  </a:lnTo>
                  <a:lnTo>
                    <a:pt x="429" y="2222"/>
                  </a:lnTo>
                  <a:lnTo>
                    <a:pt x="273" y="2806"/>
                  </a:lnTo>
                  <a:lnTo>
                    <a:pt x="254" y="2943"/>
                  </a:lnTo>
                  <a:lnTo>
                    <a:pt x="137" y="3372"/>
                  </a:lnTo>
                  <a:lnTo>
                    <a:pt x="59" y="3839"/>
                  </a:lnTo>
                  <a:lnTo>
                    <a:pt x="0" y="4326"/>
                  </a:lnTo>
                  <a:lnTo>
                    <a:pt x="0" y="4813"/>
                  </a:lnTo>
                  <a:lnTo>
                    <a:pt x="20" y="5281"/>
                  </a:lnTo>
                  <a:lnTo>
                    <a:pt x="78" y="5729"/>
                  </a:lnTo>
                  <a:lnTo>
                    <a:pt x="176" y="6177"/>
                  </a:lnTo>
                  <a:lnTo>
                    <a:pt x="312" y="6606"/>
                  </a:lnTo>
                  <a:lnTo>
                    <a:pt x="487" y="7015"/>
                  </a:lnTo>
                  <a:lnTo>
                    <a:pt x="702" y="7385"/>
                  </a:lnTo>
                  <a:lnTo>
                    <a:pt x="838" y="7580"/>
                  </a:lnTo>
                  <a:lnTo>
                    <a:pt x="975" y="7755"/>
                  </a:lnTo>
                  <a:lnTo>
                    <a:pt x="1111" y="7931"/>
                  </a:lnTo>
                  <a:lnTo>
                    <a:pt x="1267" y="8106"/>
                  </a:lnTo>
                  <a:lnTo>
                    <a:pt x="1442" y="8262"/>
                  </a:lnTo>
                  <a:lnTo>
                    <a:pt x="1618" y="8398"/>
                  </a:lnTo>
                  <a:lnTo>
                    <a:pt x="1793" y="8535"/>
                  </a:lnTo>
                  <a:lnTo>
                    <a:pt x="1968" y="8671"/>
                  </a:lnTo>
                  <a:lnTo>
                    <a:pt x="2183" y="8788"/>
                  </a:lnTo>
                  <a:lnTo>
                    <a:pt x="2397" y="8905"/>
                  </a:lnTo>
                  <a:lnTo>
                    <a:pt x="2631" y="9022"/>
                  </a:lnTo>
                  <a:lnTo>
                    <a:pt x="2845" y="9100"/>
                  </a:lnTo>
                  <a:lnTo>
                    <a:pt x="3137" y="9197"/>
                  </a:lnTo>
                  <a:lnTo>
                    <a:pt x="3410" y="9295"/>
                  </a:lnTo>
                  <a:lnTo>
                    <a:pt x="3663" y="9353"/>
                  </a:lnTo>
                  <a:lnTo>
                    <a:pt x="3917" y="9392"/>
                  </a:lnTo>
                  <a:lnTo>
                    <a:pt x="4287" y="9431"/>
                  </a:lnTo>
                  <a:lnTo>
                    <a:pt x="4618" y="9451"/>
                  </a:lnTo>
                  <a:lnTo>
                    <a:pt x="5027" y="9431"/>
                  </a:lnTo>
                  <a:lnTo>
                    <a:pt x="5300" y="9392"/>
                  </a:lnTo>
                  <a:lnTo>
                    <a:pt x="5553" y="9334"/>
                  </a:lnTo>
                  <a:lnTo>
                    <a:pt x="5807" y="9275"/>
                  </a:lnTo>
                  <a:lnTo>
                    <a:pt x="6060" y="9197"/>
                  </a:lnTo>
                  <a:lnTo>
                    <a:pt x="6313" y="9100"/>
                  </a:lnTo>
                  <a:lnTo>
                    <a:pt x="6547" y="8983"/>
                  </a:lnTo>
                  <a:lnTo>
                    <a:pt x="6781" y="8847"/>
                  </a:lnTo>
                  <a:lnTo>
                    <a:pt x="7015" y="8710"/>
                  </a:lnTo>
                  <a:lnTo>
                    <a:pt x="7248" y="8554"/>
                  </a:lnTo>
                  <a:lnTo>
                    <a:pt x="7482" y="8379"/>
                  </a:lnTo>
                  <a:lnTo>
                    <a:pt x="7697" y="8204"/>
                  </a:lnTo>
                  <a:lnTo>
                    <a:pt x="7911" y="8009"/>
                  </a:lnTo>
                  <a:lnTo>
                    <a:pt x="8125" y="7794"/>
                  </a:lnTo>
                  <a:lnTo>
                    <a:pt x="8359" y="7541"/>
                  </a:lnTo>
                  <a:lnTo>
                    <a:pt x="8573" y="7288"/>
                  </a:lnTo>
                  <a:lnTo>
                    <a:pt x="8768" y="7015"/>
                  </a:lnTo>
                  <a:lnTo>
                    <a:pt x="9002" y="6664"/>
                  </a:lnTo>
                  <a:lnTo>
                    <a:pt x="9158" y="6353"/>
                  </a:lnTo>
                  <a:lnTo>
                    <a:pt x="9255" y="6158"/>
                  </a:lnTo>
                  <a:lnTo>
                    <a:pt x="9314" y="6002"/>
                  </a:lnTo>
                  <a:lnTo>
                    <a:pt x="9353" y="5846"/>
                  </a:lnTo>
                  <a:lnTo>
                    <a:pt x="9372" y="5690"/>
                  </a:lnTo>
                  <a:lnTo>
                    <a:pt x="9372" y="5534"/>
                  </a:lnTo>
                  <a:lnTo>
                    <a:pt x="9372" y="5378"/>
                  </a:lnTo>
                  <a:lnTo>
                    <a:pt x="9314" y="5242"/>
                  </a:lnTo>
                  <a:lnTo>
                    <a:pt x="9255" y="5125"/>
                  </a:lnTo>
                  <a:lnTo>
                    <a:pt x="9158" y="4989"/>
                  </a:lnTo>
                  <a:lnTo>
                    <a:pt x="9021" y="4891"/>
                  </a:lnTo>
                  <a:lnTo>
                    <a:pt x="8885" y="4813"/>
                  </a:lnTo>
                  <a:lnTo>
                    <a:pt x="8710" y="4755"/>
                  </a:lnTo>
                  <a:lnTo>
                    <a:pt x="8515" y="4716"/>
                  </a:lnTo>
                  <a:lnTo>
                    <a:pt x="8340" y="4696"/>
                  </a:lnTo>
                  <a:lnTo>
                    <a:pt x="8242" y="4716"/>
                  </a:lnTo>
                  <a:lnTo>
                    <a:pt x="8106" y="4735"/>
                  </a:lnTo>
                  <a:lnTo>
                    <a:pt x="7969" y="4755"/>
                  </a:lnTo>
                  <a:lnTo>
                    <a:pt x="7969" y="4755"/>
                  </a:lnTo>
                  <a:lnTo>
                    <a:pt x="8340" y="4404"/>
                  </a:lnTo>
                  <a:lnTo>
                    <a:pt x="8593" y="4092"/>
                  </a:lnTo>
                  <a:lnTo>
                    <a:pt x="8710" y="3917"/>
                  </a:lnTo>
                  <a:lnTo>
                    <a:pt x="8827" y="3742"/>
                  </a:lnTo>
                  <a:lnTo>
                    <a:pt x="8905" y="3527"/>
                  </a:lnTo>
                  <a:lnTo>
                    <a:pt x="8982" y="3313"/>
                  </a:lnTo>
                  <a:lnTo>
                    <a:pt x="9002" y="3099"/>
                  </a:lnTo>
                  <a:lnTo>
                    <a:pt x="8982" y="2865"/>
                  </a:lnTo>
                  <a:lnTo>
                    <a:pt x="8924" y="2651"/>
                  </a:lnTo>
                  <a:lnTo>
                    <a:pt x="8827" y="2456"/>
                  </a:lnTo>
                  <a:lnTo>
                    <a:pt x="8729" y="2300"/>
                  </a:lnTo>
                  <a:lnTo>
                    <a:pt x="8612" y="2164"/>
                  </a:lnTo>
                  <a:lnTo>
                    <a:pt x="8456" y="2066"/>
                  </a:lnTo>
                  <a:lnTo>
                    <a:pt x="8301" y="1988"/>
                  </a:lnTo>
                  <a:lnTo>
                    <a:pt x="8164" y="1949"/>
                  </a:lnTo>
                  <a:lnTo>
                    <a:pt x="7833" y="1949"/>
                  </a:lnTo>
                  <a:lnTo>
                    <a:pt x="7658" y="1988"/>
                  </a:lnTo>
                  <a:lnTo>
                    <a:pt x="7482" y="2047"/>
                  </a:lnTo>
                  <a:lnTo>
                    <a:pt x="7307" y="2125"/>
                  </a:lnTo>
                  <a:lnTo>
                    <a:pt x="6976" y="2319"/>
                  </a:lnTo>
                  <a:lnTo>
                    <a:pt x="6625" y="2553"/>
                  </a:lnTo>
                  <a:lnTo>
                    <a:pt x="6586" y="2592"/>
                  </a:lnTo>
                  <a:lnTo>
                    <a:pt x="6800" y="2241"/>
                  </a:lnTo>
                  <a:lnTo>
                    <a:pt x="6976" y="1930"/>
                  </a:lnTo>
                  <a:lnTo>
                    <a:pt x="7132" y="1540"/>
                  </a:lnTo>
                  <a:lnTo>
                    <a:pt x="7190" y="1384"/>
                  </a:lnTo>
                  <a:lnTo>
                    <a:pt x="7229" y="1228"/>
                  </a:lnTo>
                  <a:lnTo>
                    <a:pt x="7248" y="1053"/>
                  </a:lnTo>
                  <a:lnTo>
                    <a:pt x="7248" y="917"/>
                  </a:lnTo>
                  <a:lnTo>
                    <a:pt x="7229" y="761"/>
                  </a:lnTo>
                  <a:lnTo>
                    <a:pt x="7190" y="644"/>
                  </a:lnTo>
                  <a:lnTo>
                    <a:pt x="7132" y="507"/>
                  </a:lnTo>
                  <a:lnTo>
                    <a:pt x="7034" y="390"/>
                  </a:lnTo>
                  <a:lnTo>
                    <a:pt x="6937" y="293"/>
                  </a:lnTo>
                  <a:lnTo>
                    <a:pt x="6820" y="215"/>
                  </a:lnTo>
                  <a:lnTo>
                    <a:pt x="6644" y="137"/>
                  </a:lnTo>
                  <a:lnTo>
                    <a:pt x="6469" y="79"/>
                  </a:lnTo>
                  <a:lnTo>
                    <a:pt x="6313" y="59"/>
                  </a:lnTo>
                  <a:lnTo>
                    <a:pt x="6177" y="40"/>
                  </a:lnTo>
                  <a:lnTo>
                    <a:pt x="6118" y="40"/>
                  </a:lnTo>
                  <a:lnTo>
                    <a:pt x="5943" y="79"/>
                  </a:lnTo>
                  <a:lnTo>
                    <a:pt x="5768" y="118"/>
                  </a:lnTo>
                  <a:lnTo>
                    <a:pt x="5592" y="196"/>
                  </a:lnTo>
                  <a:lnTo>
                    <a:pt x="5436" y="293"/>
                  </a:lnTo>
                  <a:lnTo>
                    <a:pt x="5281" y="410"/>
                  </a:lnTo>
                  <a:lnTo>
                    <a:pt x="5125" y="527"/>
                  </a:lnTo>
                  <a:lnTo>
                    <a:pt x="4988" y="683"/>
                  </a:lnTo>
                  <a:lnTo>
                    <a:pt x="4852" y="839"/>
                  </a:lnTo>
                  <a:lnTo>
                    <a:pt x="4599" y="1170"/>
                  </a:lnTo>
                  <a:lnTo>
                    <a:pt x="4345" y="1560"/>
                  </a:lnTo>
                  <a:lnTo>
                    <a:pt x="4092" y="1988"/>
                  </a:lnTo>
                  <a:lnTo>
                    <a:pt x="4073" y="1793"/>
                  </a:lnTo>
                  <a:lnTo>
                    <a:pt x="4034" y="1618"/>
                  </a:lnTo>
                  <a:lnTo>
                    <a:pt x="3995" y="1443"/>
                  </a:lnTo>
                  <a:lnTo>
                    <a:pt x="3936" y="1267"/>
                  </a:lnTo>
                  <a:lnTo>
                    <a:pt x="3858" y="1111"/>
                  </a:lnTo>
                  <a:lnTo>
                    <a:pt x="3780" y="956"/>
                  </a:lnTo>
                  <a:lnTo>
                    <a:pt x="3683" y="780"/>
                  </a:lnTo>
                  <a:lnTo>
                    <a:pt x="3585" y="644"/>
                  </a:lnTo>
                  <a:lnTo>
                    <a:pt x="3469" y="527"/>
                  </a:lnTo>
                  <a:lnTo>
                    <a:pt x="3352" y="410"/>
                  </a:lnTo>
                  <a:lnTo>
                    <a:pt x="3215" y="293"/>
                  </a:lnTo>
                  <a:lnTo>
                    <a:pt x="3059" y="196"/>
                  </a:lnTo>
                  <a:lnTo>
                    <a:pt x="2904" y="137"/>
                  </a:lnTo>
                  <a:lnTo>
                    <a:pt x="2767" y="79"/>
                  </a:lnTo>
                  <a:lnTo>
                    <a:pt x="2533" y="20"/>
                  </a:lnTo>
                  <a:lnTo>
                    <a:pt x="2319" y="1"/>
                  </a:lnTo>
                  <a:close/>
                </a:path>
              </a:pathLst>
            </a:custGeom>
            <a:solidFill>
              <a:srgbClr val="FFBE98"/>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249" name="Google Shape;2249;p41"/>
            <p:cNvSpPr/>
            <p:nvPr/>
          </p:nvSpPr>
          <p:spPr>
            <a:xfrm>
              <a:off x="1575900" y="1003825"/>
              <a:ext cx="234325" cy="236275"/>
            </a:xfrm>
            <a:custGeom>
              <a:avLst/>
              <a:gdLst/>
              <a:ahLst/>
              <a:cxnLst/>
              <a:rect l="l" t="t" r="r" b="b"/>
              <a:pathLst>
                <a:path w="9373" h="9451" fill="none" extrusionOk="0">
                  <a:moveTo>
                    <a:pt x="2319" y="1"/>
                  </a:moveTo>
                  <a:lnTo>
                    <a:pt x="2319" y="1"/>
                  </a:lnTo>
                  <a:lnTo>
                    <a:pt x="2533" y="20"/>
                  </a:lnTo>
                  <a:lnTo>
                    <a:pt x="2767" y="79"/>
                  </a:lnTo>
                  <a:lnTo>
                    <a:pt x="2767" y="79"/>
                  </a:lnTo>
                  <a:lnTo>
                    <a:pt x="2904" y="137"/>
                  </a:lnTo>
                  <a:lnTo>
                    <a:pt x="3059" y="196"/>
                  </a:lnTo>
                  <a:lnTo>
                    <a:pt x="3215" y="293"/>
                  </a:lnTo>
                  <a:lnTo>
                    <a:pt x="3352" y="410"/>
                  </a:lnTo>
                  <a:lnTo>
                    <a:pt x="3352" y="410"/>
                  </a:lnTo>
                  <a:lnTo>
                    <a:pt x="3469" y="527"/>
                  </a:lnTo>
                  <a:lnTo>
                    <a:pt x="3585" y="644"/>
                  </a:lnTo>
                  <a:lnTo>
                    <a:pt x="3683" y="780"/>
                  </a:lnTo>
                  <a:lnTo>
                    <a:pt x="3780" y="956"/>
                  </a:lnTo>
                  <a:lnTo>
                    <a:pt x="3780" y="956"/>
                  </a:lnTo>
                  <a:lnTo>
                    <a:pt x="3858" y="1111"/>
                  </a:lnTo>
                  <a:lnTo>
                    <a:pt x="3936" y="1267"/>
                  </a:lnTo>
                  <a:lnTo>
                    <a:pt x="3995" y="1443"/>
                  </a:lnTo>
                  <a:lnTo>
                    <a:pt x="4034" y="1618"/>
                  </a:lnTo>
                  <a:lnTo>
                    <a:pt x="4034" y="1618"/>
                  </a:lnTo>
                  <a:lnTo>
                    <a:pt x="4073" y="1793"/>
                  </a:lnTo>
                  <a:lnTo>
                    <a:pt x="4092" y="1988"/>
                  </a:lnTo>
                  <a:lnTo>
                    <a:pt x="4092" y="1988"/>
                  </a:lnTo>
                  <a:lnTo>
                    <a:pt x="4345" y="1560"/>
                  </a:lnTo>
                  <a:lnTo>
                    <a:pt x="4345" y="1560"/>
                  </a:lnTo>
                  <a:lnTo>
                    <a:pt x="4599" y="1170"/>
                  </a:lnTo>
                  <a:lnTo>
                    <a:pt x="4852" y="839"/>
                  </a:lnTo>
                  <a:lnTo>
                    <a:pt x="4852" y="839"/>
                  </a:lnTo>
                  <a:lnTo>
                    <a:pt x="4988" y="683"/>
                  </a:lnTo>
                  <a:lnTo>
                    <a:pt x="5125" y="527"/>
                  </a:lnTo>
                  <a:lnTo>
                    <a:pt x="5281" y="410"/>
                  </a:lnTo>
                  <a:lnTo>
                    <a:pt x="5436" y="293"/>
                  </a:lnTo>
                  <a:lnTo>
                    <a:pt x="5436" y="293"/>
                  </a:lnTo>
                  <a:lnTo>
                    <a:pt x="5592" y="196"/>
                  </a:lnTo>
                  <a:lnTo>
                    <a:pt x="5768" y="118"/>
                  </a:lnTo>
                  <a:lnTo>
                    <a:pt x="5943" y="79"/>
                  </a:lnTo>
                  <a:lnTo>
                    <a:pt x="6118" y="40"/>
                  </a:lnTo>
                  <a:lnTo>
                    <a:pt x="6118" y="40"/>
                  </a:lnTo>
                  <a:lnTo>
                    <a:pt x="6177" y="40"/>
                  </a:lnTo>
                  <a:lnTo>
                    <a:pt x="6177" y="40"/>
                  </a:lnTo>
                  <a:lnTo>
                    <a:pt x="6313" y="59"/>
                  </a:lnTo>
                  <a:lnTo>
                    <a:pt x="6469" y="79"/>
                  </a:lnTo>
                  <a:lnTo>
                    <a:pt x="6469" y="79"/>
                  </a:lnTo>
                  <a:lnTo>
                    <a:pt x="6644" y="137"/>
                  </a:lnTo>
                  <a:lnTo>
                    <a:pt x="6820" y="215"/>
                  </a:lnTo>
                  <a:lnTo>
                    <a:pt x="6820" y="215"/>
                  </a:lnTo>
                  <a:lnTo>
                    <a:pt x="6937" y="293"/>
                  </a:lnTo>
                  <a:lnTo>
                    <a:pt x="7034" y="390"/>
                  </a:lnTo>
                  <a:lnTo>
                    <a:pt x="7034" y="390"/>
                  </a:lnTo>
                  <a:lnTo>
                    <a:pt x="7132" y="507"/>
                  </a:lnTo>
                  <a:lnTo>
                    <a:pt x="7190" y="644"/>
                  </a:lnTo>
                  <a:lnTo>
                    <a:pt x="7190" y="644"/>
                  </a:lnTo>
                  <a:lnTo>
                    <a:pt x="7229" y="761"/>
                  </a:lnTo>
                  <a:lnTo>
                    <a:pt x="7248" y="917"/>
                  </a:lnTo>
                  <a:lnTo>
                    <a:pt x="7248" y="917"/>
                  </a:lnTo>
                  <a:lnTo>
                    <a:pt x="7248" y="1053"/>
                  </a:lnTo>
                  <a:lnTo>
                    <a:pt x="7229" y="1228"/>
                  </a:lnTo>
                  <a:lnTo>
                    <a:pt x="7229" y="1228"/>
                  </a:lnTo>
                  <a:lnTo>
                    <a:pt x="7190" y="1384"/>
                  </a:lnTo>
                  <a:lnTo>
                    <a:pt x="7132" y="1540"/>
                  </a:lnTo>
                  <a:lnTo>
                    <a:pt x="7132" y="1540"/>
                  </a:lnTo>
                  <a:lnTo>
                    <a:pt x="6976" y="1930"/>
                  </a:lnTo>
                  <a:lnTo>
                    <a:pt x="6976" y="1930"/>
                  </a:lnTo>
                  <a:lnTo>
                    <a:pt x="6800" y="2241"/>
                  </a:lnTo>
                  <a:lnTo>
                    <a:pt x="6586" y="2592"/>
                  </a:lnTo>
                  <a:lnTo>
                    <a:pt x="6625" y="2553"/>
                  </a:lnTo>
                  <a:lnTo>
                    <a:pt x="6625" y="2553"/>
                  </a:lnTo>
                  <a:lnTo>
                    <a:pt x="6625" y="2553"/>
                  </a:lnTo>
                  <a:lnTo>
                    <a:pt x="6976" y="2319"/>
                  </a:lnTo>
                  <a:lnTo>
                    <a:pt x="7307" y="2125"/>
                  </a:lnTo>
                  <a:lnTo>
                    <a:pt x="7307" y="2125"/>
                  </a:lnTo>
                  <a:lnTo>
                    <a:pt x="7482" y="2047"/>
                  </a:lnTo>
                  <a:lnTo>
                    <a:pt x="7658" y="1988"/>
                  </a:lnTo>
                  <a:lnTo>
                    <a:pt x="7833" y="1949"/>
                  </a:lnTo>
                  <a:lnTo>
                    <a:pt x="7989" y="1949"/>
                  </a:lnTo>
                  <a:lnTo>
                    <a:pt x="7989" y="1949"/>
                  </a:lnTo>
                  <a:lnTo>
                    <a:pt x="7989" y="1949"/>
                  </a:lnTo>
                  <a:lnTo>
                    <a:pt x="8164" y="1949"/>
                  </a:lnTo>
                  <a:lnTo>
                    <a:pt x="8301" y="1988"/>
                  </a:lnTo>
                  <a:lnTo>
                    <a:pt x="8301" y="1988"/>
                  </a:lnTo>
                  <a:lnTo>
                    <a:pt x="8456" y="2066"/>
                  </a:lnTo>
                  <a:lnTo>
                    <a:pt x="8612" y="2164"/>
                  </a:lnTo>
                  <a:lnTo>
                    <a:pt x="8612" y="2164"/>
                  </a:lnTo>
                  <a:lnTo>
                    <a:pt x="8729" y="2300"/>
                  </a:lnTo>
                  <a:lnTo>
                    <a:pt x="8827" y="2456"/>
                  </a:lnTo>
                  <a:lnTo>
                    <a:pt x="8827" y="2456"/>
                  </a:lnTo>
                  <a:lnTo>
                    <a:pt x="8924" y="2651"/>
                  </a:lnTo>
                  <a:lnTo>
                    <a:pt x="8982" y="2865"/>
                  </a:lnTo>
                  <a:lnTo>
                    <a:pt x="8982" y="2865"/>
                  </a:lnTo>
                  <a:lnTo>
                    <a:pt x="9002" y="3099"/>
                  </a:lnTo>
                  <a:lnTo>
                    <a:pt x="8982" y="3313"/>
                  </a:lnTo>
                  <a:lnTo>
                    <a:pt x="8905" y="3527"/>
                  </a:lnTo>
                  <a:lnTo>
                    <a:pt x="8827" y="3742"/>
                  </a:lnTo>
                  <a:lnTo>
                    <a:pt x="8710" y="3917"/>
                  </a:lnTo>
                  <a:lnTo>
                    <a:pt x="8593" y="4092"/>
                  </a:lnTo>
                  <a:lnTo>
                    <a:pt x="8340" y="4404"/>
                  </a:lnTo>
                  <a:lnTo>
                    <a:pt x="8340" y="4404"/>
                  </a:lnTo>
                  <a:lnTo>
                    <a:pt x="7969" y="4755"/>
                  </a:lnTo>
                  <a:lnTo>
                    <a:pt x="7969" y="4755"/>
                  </a:lnTo>
                  <a:lnTo>
                    <a:pt x="8106" y="4735"/>
                  </a:lnTo>
                  <a:lnTo>
                    <a:pt x="8242" y="4716"/>
                  </a:lnTo>
                  <a:lnTo>
                    <a:pt x="8242" y="4716"/>
                  </a:lnTo>
                  <a:lnTo>
                    <a:pt x="8340" y="4696"/>
                  </a:lnTo>
                  <a:lnTo>
                    <a:pt x="8340" y="4696"/>
                  </a:lnTo>
                  <a:lnTo>
                    <a:pt x="8515" y="4716"/>
                  </a:lnTo>
                  <a:lnTo>
                    <a:pt x="8710" y="4755"/>
                  </a:lnTo>
                  <a:lnTo>
                    <a:pt x="8710" y="4755"/>
                  </a:lnTo>
                  <a:lnTo>
                    <a:pt x="8885" y="4813"/>
                  </a:lnTo>
                  <a:lnTo>
                    <a:pt x="9021" y="4891"/>
                  </a:lnTo>
                  <a:lnTo>
                    <a:pt x="9021" y="4891"/>
                  </a:lnTo>
                  <a:lnTo>
                    <a:pt x="9158" y="4989"/>
                  </a:lnTo>
                  <a:lnTo>
                    <a:pt x="9255" y="5125"/>
                  </a:lnTo>
                  <a:lnTo>
                    <a:pt x="9255" y="5125"/>
                  </a:lnTo>
                  <a:lnTo>
                    <a:pt x="9314" y="5242"/>
                  </a:lnTo>
                  <a:lnTo>
                    <a:pt x="9372" y="5378"/>
                  </a:lnTo>
                  <a:lnTo>
                    <a:pt x="9372" y="5378"/>
                  </a:lnTo>
                  <a:lnTo>
                    <a:pt x="9372" y="5534"/>
                  </a:lnTo>
                  <a:lnTo>
                    <a:pt x="9372" y="5690"/>
                  </a:lnTo>
                  <a:lnTo>
                    <a:pt x="9372" y="5690"/>
                  </a:lnTo>
                  <a:lnTo>
                    <a:pt x="9353" y="5846"/>
                  </a:lnTo>
                  <a:lnTo>
                    <a:pt x="9314" y="6002"/>
                  </a:lnTo>
                  <a:lnTo>
                    <a:pt x="9314" y="6002"/>
                  </a:lnTo>
                  <a:lnTo>
                    <a:pt x="9255" y="6158"/>
                  </a:lnTo>
                  <a:lnTo>
                    <a:pt x="9158" y="6353"/>
                  </a:lnTo>
                  <a:lnTo>
                    <a:pt x="9158" y="6353"/>
                  </a:lnTo>
                  <a:lnTo>
                    <a:pt x="9002" y="6664"/>
                  </a:lnTo>
                  <a:lnTo>
                    <a:pt x="8768" y="7015"/>
                  </a:lnTo>
                  <a:lnTo>
                    <a:pt x="8768" y="7015"/>
                  </a:lnTo>
                  <a:lnTo>
                    <a:pt x="8573" y="7288"/>
                  </a:lnTo>
                  <a:lnTo>
                    <a:pt x="8359" y="7541"/>
                  </a:lnTo>
                  <a:lnTo>
                    <a:pt x="8125" y="7794"/>
                  </a:lnTo>
                  <a:lnTo>
                    <a:pt x="7911" y="8009"/>
                  </a:lnTo>
                  <a:lnTo>
                    <a:pt x="7911" y="8009"/>
                  </a:lnTo>
                  <a:lnTo>
                    <a:pt x="7697" y="8204"/>
                  </a:lnTo>
                  <a:lnTo>
                    <a:pt x="7482" y="8379"/>
                  </a:lnTo>
                  <a:lnTo>
                    <a:pt x="7248" y="8554"/>
                  </a:lnTo>
                  <a:lnTo>
                    <a:pt x="7015" y="8710"/>
                  </a:lnTo>
                  <a:lnTo>
                    <a:pt x="7015" y="8710"/>
                  </a:lnTo>
                  <a:lnTo>
                    <a:pt x="6781" y="8847"/>
                  </a:lnTo>
                  <a:lnTo>
                    <a:pt x="6547" y="8983"/>
                  </a:lnTo>
                  <a:lnTo>
                    <a:pt x="6313" y="9100"/>
                  </a:lnTo>
                  <a:lnTo>
                    <a:pt x="6060" y="9197"/>
                  </a:lnTo>
                  <a:lnTo>
                    <a:pt x="6060" y="9197"/>
                  </a:lnTo>
                  <a:lnTo>
                    <a:pt x="5807" y="9275"/>
                  </a:lnTo>
                  <a:lnTo>
                    <a:pt x="5553" y="9334"/>
                  </a:lnTo>
                  <a:lnTo>
                    <a:pt x="5300" y="9392"/>
                  </a:lnTo>
                  <a:lnTo>
                    <a:pt x="5027" y="9431"/>
                  </a:lnTo>
                  <a:lnTo>
                    <a:pt x="5027" y="9431"/>
                  </a:lnTo>
                  <a:lnTo>
                    <a:pt x="4618" y="9451"/>
                  </a:lnTo>
                  <a:lnTo>
                    <a:pt x="4618" y="9451"/>
                  </a:lnTo>
                  <a:lnTo>
                    <a:pt x="4287" y="9431"/>
                  </a:lnTo>
                  <a:lnTo>
                    <a:pt x="3917" y="9392"/>
                  </a:lnTo>
                  <a:lnTo>
                    <a:pt x="3917" y="9392"/>
                  </a:lnTo>
                  <a:lnTo>
                    <a:pt x="3663" y="9353"/>
                  </a:lnTo>
                  <a:lnTo>
                    <a:pt x="3410" y="9295"/>
                  </a:lnTo>
                  <a:lnTo>
                    <a:pt x="3137" y="9197"/>
                  </a:lnTo>
                  <a:lnTo>
                    <a:pt x="2845" y="9100"/>
                  </a:lnTo>
                  <a:lnTo>
                    <a:pt x="2845" y="9100"/>
                  </a:lnTo>
                  <a:lnTo>
                    <a:pt x="2631" y="9022"/>
                  </a:lnTo>
                  <a:lnTo>
                    <a:pt x="2397" y="8905"/>
                  </a:lnTo>
                  <a:lnTo>
                    <a:pt x="2183" y="8788"/>
                  </a:lnTo>
                  <a:lnTo>
                    <a:pt x="1968" y="8671"/>
                  </a:lnTo>
                  <a:lnTo>
                    <a:pt x="1968" y="8671"/>
                  </a:lnTo>
                  <a:lnTo>
                    <a:pt x="1793" y="8535"/>
                  </a:lnTo>
                  <a:lnTo>
                    <a:pt x="1618" y="8398"/>
                  </a:lnTo>
                  <a:lnTo>
                    <a:pt x="1442" y="8262"/>
                  </a:lnTo>
                  <a:lnTo>
                    <a:pt x="1267" y="8106"/>
                  </a:lnTo>
                  <a:lnTo>
                    <a:pt x="1111" y="7931"/>
                  </a:lnTo>
                  <a:lnTo>
                    <a:pt x="975" y="7755"/>
                  </a:lnTo>
                  <a:lnTo>
                    <a:pt x="838" y="7580"/>
                  </a:lnTo>
                  <a:lnTo>
                    <a:pt x="702" y="7385"/>
                  </a:lnTo>
                  <a:lnTo>
                    <a:pt x="702" y="7385"/>
                  </a:lnTo>
                  <a:lnTo>
                    <a:pt x="487" y="7015"/>
                  </a:lnTo>
                  <a:lnTo>
                    <a:pt x="312" y="6606"/>
                  </a:lnTo>
                  <a:lnTo>
                    <a:pt x="176" y="6177"/>
                  </a:lnTo>
                  <a:lnTo>
                    <a:pt x="78" y="5729"/>
                  </a:lnTo>
                  <a:lnTo>
                    <a:pt x="78" y="5729"/>
                  </a:lnTo>
                  <a:lnTo>
                    <a:pt x="20" y="5281"/>
                  </a:lnTo>
                  <a:lnTo>
                    <a:pt x="0" y="4813"/>
                  </a:lnTo>
                  <a:lnTo>
                    <a:pt x="0" y="4326"/>
                  </a:lnTo>
                  <a:lnTo>
                    <a:pt x="59" y="3839"/>
                  </a:lnTo>
                  <a:lnTo>
                    <a:pt x="59" y="3839"/>
                  </a:lnTo>
                  <a:lnTo>
                    <a:pt x="137" y="3372"/>
                  </a:lnTo>
                  <a:lnTo>
                    <a:pt x="137" y="3372"/>
                  </a:lnTo>
                  <a:lnTo>
                    <a:pt x="254" y="2943"/>
                  </a:lnTo>
                  <a:lnTo>
                    <a:pt x="273" y="2806"/>
                  </a:lnTo>
                  <a:lnTo>
                    <a:pt x="273" y="2806"/>
                  </a:lnTo>
                  <a:lnTo>
                    <a:pt x="429" y="2222"/>
                  </a:lnTo>
                  <a:lnTo>
                    <a:pt x="429" y="2222"/>
                  </a:lnTo>
                  <a:lnTo>
                    <a:pt x="565" y="1813"/>
                  </a:lnTo>
                  <a:lnTo>
                    <a:pt x="702" y="1423"/>
                  </a:lnTo>
                  <a:lnTo>
                    <a:pt x="702" y="1423"/>
                  </a:lnTo>
                  <a:lnTo>
                    <a:pt x="877" y="1033"/>
                  </a:lnTo>
                  <a:lnTo>
                    <a:pt x="975" y="878"/>
                  </a:lnTo>
                  <a:lnTo>
                    <a:pt x="1091" y="702"/>
                  </a:lnTo>
                  <a:lnTo>
                    <a:pt x="1091" y="702"/>
                  </a:lnTo>
                  <a:lnTo>
                    <a:pt x="1286" y="468"/>
                  </a:lnTo>
                  <a:lnTo>
                    <a:pt x="1286" y="468"/>
                  </a:lnTo>
                  <a:lnTo>
                    <a:pt x="1384" y="371"/>
                  </a:lnTo>
                  <a:lnTo>
                    <a:pt x="1501" y="274"/>
                  </a:lnTo>
                  <a:lnTo>
                    <a:pt x="1501" y="274"/>
                  </a:lnTo>
                  <a:lnTo>
                    <a:pt x="1637" y="176"/>
                  </a:lnTo>
                  <a:lnTo>
                    <a:pt x="1773" y="118"/>
                  </a:lnTo>
                  <a:lnTo>
                    <a:pt x="1929" y="59"/>
                  </a:lnTo>
                  <a:lnTo>
                    <a:pt x="2066" y="20"/>
                  </a:lnTo>
                  <a:lnTo>
                    <a:pt x="2066" y="20"/>
                  </a:lnTo>
                  <a:lnTo>
                    <a:pt x="2319" y="1"/>
                  </a:lnTo>
                </a:path>
              </a:pathLst>
            </a:custGeom>
            <a:no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250" name="Google Shape;2250;p41"/>
            <p:cNvSpPr/>
            <p:nvPr/>
          </p:nvSpPr>
          <p:spPr>
            <a:xfrm>
              <a:off x="1568100" y="1000425"/>
              <a:ext cx="245050" cy="244550"/>
            </a:xfrm>
            <a:custGeom>
              <a:avLst/>
              <a:gdLst/>
              <a:ahLst/>
              <a:cxnLst/>
              <a:rect l="l" t="t" r="r" b="b"/>
              <a:pathLst>
                <a:path w="9802" h="9782" extrusionOk="0">
                  <a:moveTo>
                    <a:pt x="6469" y="293"/>
                  </a:moveTo>
                  <a:lnTo>
                    <a:pt x="6703" y="312"/>
                  </a:lnTo>
                  <a:lnTo>
                    <a:pt x="6878" y="371"/>
                  </a:lnTo>
                  <a:lnTo>
                    <a:pt x="7015" y="449"/>
                  </a:lnTo>
                  <a:lnTo>
                    <a:pt x="7112" y="565"/>
                  </a:lnTo>
                  <a:lnTo>
                    <a:pt x="7190" y="721"/>
                  </a:lnTo>
                  <a:lnTo>
                    <a:pt x="7229" y="858"/>
                  </a:lnTo>
                  <a:lnTo>
                    <a:pt x="7249" y="1014"/>
                  </a:lnTo>
                  <a:lnTo>
                    <a:pt x="7229" y="1228"/>
                  </a:lnTo>
                  <a:lnTo>
                    <a:pt x="7210" y="1462"/>
                  </a:lnTo>
                  <a:lnTo>
                    <a:pt x="7112" y="1773"/>
                  </a:lnTo>
                  <a:lnTo>
                    <a:pt x="6995" y="2085"/>
                  </a:lnTo>
                  <a:lnTo>
                    <a:pt x="6840" y="2358"/>
                  </a:lnTo>
                  <a:lnTo>
                    <a:pt x="6645" y="2670"/>
                  </a:lnTo>
                  <a:lnTo>
                    <a:pt x="6625" y="2748"/>
                  </a:lnTo>
                  <a:lnTo>
                    <a:pt x="6625" y="2806"/>
                  </a:lnTo>
                  <a:lnTo>
                    <a:pt x="6645" y="2865"/>
                  </a:lnTo>
                  <a:lnTo>
                    <a:pt x="6684" y="2904"/>
                  </a:lnTo>
                  <a:lnTo>
                    <a:pt x="6742" y="2942"/>
                  </a:lnTo>
                  <a:lnTo>
                    <a:pt x="6781" y="2942"/>
                  </a:lnTo>
                  <a:lnTo>
                    <a:pt x="6840" y="2923"/>
                  </a:lnTo>
                  <a:lnTo>
                    <a:pt x="6898" y="2904"/>
                  </a:lnTo>
                  <a:lnTo>
                    <a:pt x="6937" y="2845"/>
                  </a:lnTo>
                  <a:lnTo>
                    <a:pt x="7327" y="2553"/>
                  </a:lnTo>
                  <a:lnTo>
                    <a:pt x="7658" y="2358"/>
                  </a:lnTo>
                  <a:lnTo>
                    <a:pt x="7970" y="2222"/>
                  </a:lnTo>
                  <a:lnTo>
                    <a:pt x="8164" y="2183"/>
                  </a:lnTo>
                  <a:lnTo>
                    <a:pt x="8340" y="2163"/>
                  </a:lnTo>
                  <a:lnTo>
                    <a:pt x="8535" y="2183"/>
                  </a:lnTo>
                  <a:lnTo>
                    <a:pt x="8671" y="2222"/>
                  </a:lnTo>
                  <a:lnTo>
                    <a:pt x="8788" y="2319"/>
                  </a:lnTo>
                  <a:lnTo>
                    <a:pt x="8944" y="2475"/>
                  </a:lnTo>
                  <a:lnTo>
                    <a:pt x="9002" y="2592"/>
                  </a:lnTo>
                  <a:lnTo>
                    <a:pt x="9061" y="2728"/>
                  </a:lnTo>
                  <a:lnTo>
                    <a:pt x="9080" y="2845"/>
                  </a:lnTo>
                  <a:lnTo>
                    <a:pt x="9100" y="2962"/>
                  </a:lnTo>
                  <a:lnTo>
                    <a:pt x="9100" y="3098"/>
                  </a:lnTo>
                  <a:lnTo>
                    <a:pt x="9080" y="3215"/>
                  </a:lnTo>
                  <a:lnTo>
                    <a:pt x="9022" y="3410"/>
                  </a:lnTo>
                  <a:lnTo>
                    <a:pt x="8944" y="3605"/>
                  </a:lnTo>
                  <a:lnTo>
                    <a:pt x="8866" y="3761"/>
                  </a:lnTo>
                  <a:lnTo>
                    <a:pt x="8749" y="3936"/>
                  </a:lnTo>
                  <a:lnTo>
                    <a:pt x="8476" y="4306"/>
                  </a:lnTo>
                  <a:lnTo>
                    <a:pt x="8496" y="4267"/>
                  </a:lnTo>
                  <a:lnTo>
                    <a:pt x="8164" y="4618"/>
                  </a:lnTo>
                  <a:lnTo>
                    <a:pt x="8067" y="4716"/>
                  </a:lnTo>
                  <a:lnTo>
                    <a:pt x="8028" y="4774"/>
                  </a:lnTo>
                  <a:lnTo>
                    <a:pt x="8009" y="4832"/>
                  </a:lnTo>
                  <a:lnTo>
                    <a:pt x="8009" y="4891"/>
                  </a:lnTo>
                  <a:lnTo>
                    <a:pt x="8048" y="4949"/>
                  </a:lnTo>
                  <a:lnTo>
                    <a:pt x="8106" y="4988"/>
                  </a:lnTo>
                  <a:lnTo>
                    <a:pt x="8145" y="5008"/>
                  </a:lnTo>
                  <a:lnTo>
                    <a:pt x="8184" y="5027"/>
                  </a:lnTo>
                  <a:lnTo>
                    <a:pt x="8223" y="5008"/>
                  </a:lnTo>
                  <a:lnTo>
                    <a:pt x="8262" y="4988"/>
                  </a:lnTo>
                  <a:lnTo>
                    <a:pt x="8398" y="4969"/>
                  </a:lnTo>
                  <a:lnTo>
                    <a:pt x="8554" y="4949"/>
                  </a:lnTo>
                  <a:lnTo>
                    <a:pt x="8632" y="4930"/>
                  </a:lnTo>
                  <a:lnTo>
                    <a:pt x="8846" y="4949"/>
                  </a:lnTo>
                  <a:lnTo>
                    <a:pt x="8963" y="4988"/>
                  </a:lnTo>
                  <a:lnTo>
                    <a:pt x="9080" y="5027"/>
                  </a:lnTo>
                  <a:lnTo>
                    <a:pt x="9256" y="5144"/>
                  </a:lnTo>
                  <a:lnTo>
                    <a:pt x="9392" y="5300"/>
                  </a:lnTo>
                  <a:lnTo>
                    <a:pt x="9489" y="5495"/>
                  </a:lnTo>
                  <a:lnTo>
                    <a:pt x="9509" y="5592"/>
                  </a:lnTo>
                  <a:lnTo>
                    <a:pt x="9528" y="5709"/>
                  </a:lnTo>
                  <a:lnTo>
                    <a:pt x="9528" y="5846"/>
                  </a:lnTo>
                  <a:lnTo>
                    <a:pt x="9509" y="5962"/>
                  </a:lnTo>
                  <a:lnTo>
                    <a:pt x="9431" y="6196"/>
                  </a:lnTo>
                  <a:lnTo>
                    <a:pt x="9333" y="6450"/>
                  </a:lnTo>
                  <a:lnTo>
                    <a:pt x="9139" y="6781"/>
                  </a:lnTo>
                  <a:lnTo>
                    <a:pt x="8924" y="7132"/>
                  </a:lnTo>
                  <a:lnTo>
                    <a:pt x="8476" y="7716"/>
                  </a:lnTo>
                  <a:lnTo>
                    <a:pt x="8496" y="7677"/>
                  </a:lnTo>
                  <a:lnTo>
                    <a:pt x="8262" y="7911"/>
                  </a:lnTo>
                  <a:lnTo>
                    <a:pt x="8009" y="8164"/>
                  </a:lnTo>
                  <a:lnTo>
                    <a:pt x="7736" y="8379"/>
                  </a:lnTo>
                  <a:lnTo>
                    <a:pt x="7444" y="8593"/>
                  </a:lnTo>
                  <a:lnTo>
                    <a:pt x="7132" y="8768"/>
                  </a:lnTo>
                  <a:lnTo>
                    <a:pt x="6820" y="8944"/>
                  </a:lnTo>
                  <a:lnTo>
                    <a:pt x="6489" y="9099"/>
                  </a:lnTo>
                  <a:lnTo>
                    <a:pt x="6158" y="9216"/>
                  </a:lnTo>
                  <a:lnTo>
                    <a:pt x="6119" y="9236"/>
                  </a:lnTo>
                  <a:lnTo>
                    <a:pt x="5807" y="9314"/>
                  </a:lnTo>
                  <a:lnTo>
                    <a:pt x="5495" y="9392"/>
                  </a:lnTo>
                  <a:lnTo>
                    <a:pt x="5183" y="9450"/>
                  </a:lnTo>
                  <a:lnTo>
                    <a:pt x="4872" y="9470"/>
                  </a:lnTo>
                  <a:lnTo>
                    <a:pt x="4657" y="9470"/>
                  </a:lnTo>
                  <a:lnTo>
                    <a:pt x="4287" y="9450"/>
                  </a:lnTo>
                  <a:lnTo>
                    <a:pt x="3936" y="9411"/>
                  </a:lnTo>
                  <a:lnTo>
                    <a:pt x="3722" y="9353"/>
                  </a:lnTo>
                  <a:lnTo>
                    <a:pt x="3488" y="9294"/>
                  </a:lnTo>
                  <a:lnTo>
                    <a:pt x="3274" y="9216"/>
                  </a:lnTo>
                  <a:lnTo>
                    <a:pt x="3060" y="9119"/>
                  </a:lnTo>
                  <a:lnTo>
                    <a:pt x="2865" y="9002"/>
                  </a:lnTo>
                  <a:lnTo>
                    <a:pt x="2826" y="9002"/>
                  </a:lnTo>
                  <a:lnTo>
                    <a:pt x="2787" y="8983"/>
                  </a:lnTo>
                  <a:lnTo>
                    <a:pt x="2573" y="8866"/>
                  </a:lnTo>
                  <a:lnTo>
                    <a:pt x="2358" y="8729"/>
                  </a:lnTo>
                  <a:lnTo>
                    <a:pt x="2144" y="8573"/>
                  </a:lnTo>
                  <a:lnTo>
                    <a:pt x="1910" y="8398"/>
                  </a:lnTo>
                  <a:lnTo>
                    <a:pt x="1735" y="8242"/>
                  </a:lnTo>
                  <a:lnTo>
                    <a:pt x="1559" y="8086"/>
                  </a:lnTo>
                  <a:lnTo>
                    <a:pt x="1423" y="7950"/>
                  </a:lnTo>
                  <a:lnTo>
                    <a:pt x="1267" y="7755"/>
                  </a:lnTo>
                  <a:lnTo>
                    <a:pt x="1170" y="7619"/>
                  </a:lnTo>
                  <a:lnTo>
                    <a:pt x="1111" y="7560"/>
                  </a:lnTo>
                  <a:lnTo>
                    <a:pt x="975" y="7346"/>
                  </a:lnTo>
                  <a:lnTo>
                    <a:pt x="897" y="7170"/>
                  </a:lnTo>
                  <a:lnTo>
                    <a:pt x="799" y="6976"/>
                  </a:lnTo>
                  <a:lnTo>
                    <a:pt x="683" y="6722"/>
                  </a:lnTo>
                  <a:lnTo>
                    <a:pt x="585" y="6450"/>
                  </a:lnTo>
                  <a:lnTo>
                    <a:pt x="507" y="6157"/>
                  </a:lnTo>
                  <a:lnTo>
                    <a:pt x="449" y="5865"/>
                  </a:lnTo>
                  <a:lnTo>
                    <a:pt x="390" y="5514"/>
                  </a:lnTo>
                  <a:lnTo>
                    <a:pt x="371" y="5164"/>
                  </a:lnTo>
                  <a:lnTo>
                    <a:pt x="371" y="4832"/>
                  </a:lnTo>
                  <a:lnTo>
                    <a:pt x="390" y="4443"/>
                  </a:lnTo>
                  <a:lnTo>
                    <a:pt x="449" y="3995"/>
                  </a:lnTo>
                  <a:lnTo>
                    <a:pt x="546" y="3508"/>
                  </a:lnTo>
                  <a:lnTo>
                    <a:pt x="702" y="2884"/>
                  </a:lnTo>
                  <a:lnTo>
                    <a:pt x="897" y="2280"/>
                  </a:lnTo>
                  <a:lnTo>
                    <a:pt x="1033" y="1949"/>
                  </a:lnTo>
                  <a:lnTo>
                    <a:pt x="1170" y="1637"/>
                  </a:lnTo>
                  <a:lnTo>
                    <a:pt x="1306" y="1364"/>
                  </a:lnTo>
                  <a:lnTo>
                    <a:pt x="1462" y="1111"/>
                  </a:lnTo>
                  <a:lnTo>
                    <a:pt x="1657" y="877"/>
                  </a:lnTo>
                  <a:lnTo>
                    <a:pt x="1852" y="682"/>
                  </a:lnTo>
                  <a:lnTo>
                    <a:pt x="1969" y="585"/>
                  </a:lnTo>
                  <a:lnTo>
                    <a:pt x="2105" y="507"/>
                  </a:lnTo>
                  <a:lnTo>
                    <a:pt x="2241" y="449"/>
                  </a:lnTo>
                  <a:lnTo>
                    <a:pt x="2358" y="429"/>
                  </a:lnTo>
                  <a:lnTo>
                    <a:pt x="2514" y="410"/>
                  </a:lnTo>
                  <a:lnTo>
                    <a:pt x="2573" y="410"/>
                  </a:lnTo>
                  <a:lnTo>
                    <a:pt x="2709" y="449"/>
                  </a:lnTo>
                  <a:lnTo>
                    <a:pt x="2865" y="487"/>
                  </a:lnTo>
                  <a:lnTo>
                    <a:pt x="3001" y="546"/>
                  </a:lnTo>
                  <a:lnTo>
                    <a:pt x="3138" y="624"/>
                  </a:lnTo>
                  <a:lnTo>
                    <a:pt x="3313" y="760"/>
                  </a:lnTo>
                  <a:lnTo>
                    <a:pt x="3488" y="936"/>
                  </a:lnTo>
                  <a:lnTo>
                    <a:pt x="3605" y="1092"/>
                  </a:lnTo>
                  <a:lnTo>
                    <a:pt x="3722" y="1247"/>
                  </a:lnTo>
                  <a:lnTo>
                    <a:pt x="3917" y="1598"/>
                  </a:lnTo>
                  <a:lnTo>
                    <a:pt x="4014" y="1871"/>
                  </a:lnTo>
                  <a:lnTo>
                    <a:pt x="4073" y="2007"/>
                  </a:lnTo>
                  <a:lnTo>
                    <a:pt x="4112" y="2183"/>
                  </a:lnTo>
                  <a:lnTo>
                    <a:pt x="4131" y="2261"/>
                  </a:lnTo>
                  <a:lnTo>
                    <a:pt x="4170" y="2319"/>
                  </a:lnTo>
                  <a:lnTo>
                    <a:pt x="4229" y="2358"/>
                  </a:lnTo>
                  <a:lnTo>
                    <a:pt x="4307" y="2358"/>
                  </a:lnTo>
                  <a:lnTo>
                    <a:pt x="4326" y="2377"/>
                  </a:lnTo>
                  <a:lnTo>
                    <a:pt x="4365" y="2377"/>
                  </a:lnTo>
                  <a:lnTo>
                    <a:pt x="4424" y="2358"/>
                  </a:lnTo>
                  <a:lnTo>
                    <a:pt x="4462" y="2319"/>
                  </a:lnTo>
                  <a:lnTo>
                    <a:pt x="4501" y="2241"/>
                  </a:lnTo>
                  <a:lnTo>
                    <a:pt x="4540" y="2144"/>
                  </a:lnTo>
                  <a:lnTo>
                    <a:pt x="4638" y="1968"/>
                  </a:lnTo>
                  <a:lnTo>
                    <a:pt x="4794" y="1657"/>
                  </a:lnTo>
                  <a:lnTo>
                    <a:pt x="4950" y="1364"/>
                  </a:lnTo>
                  <a:lnTo>
                    <a:pt x="5125" y="1130"/>
                  </a:lnTo>
                  <a:lnTo>
                    <a:pt x="5300" y="916"/>
                  </a:lnTo>
                  <a:lnTo>
                    <a:pt x="5515" y="702"/>
                  </a:lnTo>
                  <a:lnTo>
                    <a:pt x="5729" y="526"/>
                  </a:lnTo>
                  <a:lnTo>
                    <a:pt x="5904" y="429"/>
                  </a:lnTo>
                  <a:lnTo>
                    <a:pt x="6080" y="351"/>
                  </a:lnTo>
                  <a:lnTo>
                    <a:pt x="6236" y="312"/>
                  </a:lnTo>
                  <a:lnTo>
                    <a:pt x="6411" y="293"/>
                  </a:lnTo>
                  <a:close/>
                  <a:moveTo>
                    <a:pt x="2495" y="0"/>
                  </a:moveTo>
                  <a:lnTo>
                    <a:pt x="2319" y="20"/>
                  </a:lnTo>
                  <a:lnTo>
                    <a:pt x="2144" y="39"/>
                  </a:lnTo>
                  <a:lnTo>
                    <a:pt x="1988" y="98"/>
                  </a:lnTo>
                  <a:lnTo>
                    <a:pt x="1871" y="156"/>
                  </a:lnTo>
                  <a:lnTo>
                    <a:pt x="1735" y="234"/>
                  </a:lnTo>
                  <a:lnTo>
                    <a:pt x="1618" y="312"/>
                  </a:lnTo>
                  <a:lnTo>
                    <a:pt x="1384" y="526"/>
                  </a:lnTo>
                  <a:lnTo>
                    <a:pt x="1170" y="780"/>
                  </a:lnTo>
                  <a:lnTo>
                    <a:pt x="994" y="1053"/>
                  </a:lnTo>
                  <a:lnTo>
                    <a:pt x="819" y="1364"/>
                  </a:lnTo>
                  <a:lnTo>
                    <a:pt x="663" y="1696"/>
                  </a:lnTo>
                  <a:lnTo>
                    <a:pt x="527" y="2085"/>
                  </a:lnTo>
                  <a:lnTo>
                    <a:pt x="410" y="2416"/>
                  </a:lnTo>
                  <a:lnTo>
                    <a:pt x="312" y="2748"/>
                  </a:lnTo>
                  <a:lnTo>
                    <a:pt x="234" y="3079"/>
                  </a:lnTo>
                  <a:lnTo>
                    <a:pt x="137" y="3430"/>
                  </a:lnTo>
                  <a:lnTo>
                    <a:pt x="79" y="3761"/>
                  </a:lnTo>
                  <a:lnTo>
                    <a:pt x="40" y="4073"/>
                  </a:lnTo>
                  <a:lnTo>
                    <a:pt x="20" y="4365"/>
                  </a:lnTo>
                  <a:lnTo>
                    <a:pt x="1" y="4657"/>
                  </a:lnTo>
                  <a:lnTo>
                    <a:pt x="1" y="4910"/>
                  </a:lnTo>
                  <a:lnTo>
                    <a:pt x="1" y="5144"/>
                  </a:lnTo>
                  <a:lnTo>
                    <a:pt x="20" y="5397"/>
                  </a:lnTo>
                  <a:lnTo>
                    <a:pt x="59" y="5651"/>
                  </a:lnTo>
                  <a:lnTo>
                    <a:pt x="98" y="5885"/>
                  </a:lnTo>
                  <a:lnTo>
                    <a:pt x="157" y="6138"/>
                  </a:lnTo>
                  <a:lnTo>
                    <a:pt x="234" y="6372"/>
                  </a:lnTo>
                  <a:lnTo>
                    <a:pt x="312" y="6605"/>
                  </a:lnTo>
                  <a:lnTo>
                    <a:pt x="390" y="6800"/>
                  </a:lnTo>
                  <a:lnTo>
                    <a:pt x="488" y="7015"/>
                  </a:lnTo>
                  <a:lnTo>
                    <a:pt x="605" y="7229"/>
                  </a:lnTo>
                  <a:lnTo>
                    <a:pt x="722" y="7443"/>
                  </a:lnTo>
                  <a:lnTo>
                    <a:pt x="858" y="7638"/>
                  </a:lnTo>
                  <a:lnTo>
                    <a:pt x="1092" y="7950"/>
                  </a:lnTo>
                  <a:lnTo>
                    <a:pt x="1345" y="8242"/>
                  </a:lnTo>
                  <a:lnTo>
                    <a:pt x="1637" y="8534"/>
                  </a:lnTo>
                  <a:lnTo>
                    <a:pt x="1988" y="8827"/>
                  </a:lnTo>
                  <a:lnTo>
                    <a:pt x="2183" y="8963"/>
                  </a:lnTo>
                  <a:lnTo>
                    <a:pt x="2378" y="9099"/>
                  </a:lnTo>
                  <a:lnTo>
                    <a:pt x="2612" y="9236"/>
                  </a:lnTo>
                  <a:lnTo>
                    <a:pt x="2845" y="9372"/>
                  </a:lnTo>
                  <a:lnTo>
                    <a:pt x="3118" y="9489"/>
                  </a:lnTo>
                  <a:lnTo>
                    <a:pt x="3410" y="9587"/>
                  </a:lnTo>
                  <a:lnTo>
                    <a:pt x="3703" y="9664"/>
                  </a:lnTo>
                  <a:lnTo>
                    <a:pt x="4034" y="9742"/>
                  </a:lnTo>
                  <a:lnTo>
                    <a:pt x="4326" y="9781"/>
                  </a:lnTo>
                  <a:lnTo>
                    <a:pt x="4638" y="9781"/>
                  </a:lnTo>
                  <a:lnTo>
                    <a:pt x="5125" y="9762"/>
                  </a:lnTo>
                  <a:lnTo>
                    <a:pt x="5398" y="9723"/>
                  </a:lnTo>
                  <a:lnTo>
                    <a:pt x="5651" y="9684"/>
                  </a:lnTo>
                  <a:lnTo>
                    <a:pt x="5924" y="9606"/>
                  </a:lnTo>
                  <a:lnTo>
                    <a:pt x="6216" y="9528"/>
                  </a:lnTo>
                  <a:lnTo>
                    <a:pt x="6469" y="9431"/>
                  </a:lnTo>
                  <a:lnTo>
                    <a:pt x="6723" y="9333"/>
                  </a:lnTo>
                  <a:lnTo>
                    <a:pt x="6976" y="9216"/>
                  </a:lnTo>
                  <a:lnTo>
                    <a:pt x="7229" y="9080"/>
                  </a:lnTo>
                  <a:lnTo>
                    <a:pt x="7463" y="8944"/>
                  </a:lnTo>
                  <a:lnTo>
                    <a:pt x="7697" y="8788"/>
                  </a:lnTo>
                  <a:lnTo>
                    <a:pt x="7931" y="8632"/>
                  </a:lnTo>
                  <a:lnTo>
                    <a:pt x="8145" y="8456"/>
                  </a:lnTo>
                  <a:lnTo>
                    <a:pt x="8340" y="8281"/>
                  </a:lnTo>
                  <a:lnTo>
                    <a:pt x="8515" y="8106"/>
                  </a:lnTo>
                  <a:lnTo>
                    <a:pt x="8690" y="7911"/>
                  </a:lnTo>
                  <a:lnTo>
                    <a:pt x="8885" y="7697"/>
                  </a:lnTo>
                  <a:lnTo>
                    <a:pt x="9080" y="7463"/>
                  </a:lnTo>
                  <a:lnTo>
                    <a:pt x="9256" y="7209"/>
                  </a:lnTo>
                  <a:lnTo>
                    <a:pt x="9392" y="6956"/>
                  </a:lnTo>
                  <a:lnTo>
                    <a:pt x="9528" y="6722"/>
                  </a:lnTo>
                  <a:lnTo>
                    <a:pt x="9665" y="6430"/>
                  </a:lnTo>
                  <a:lnTo>
                    <a:pt x="9762" y="6157"/>
                  </a:lnTo>
                  <a:lnTo>
                    <a:pt x="9801" y="5904"/>
                  </a:lnTo>
                  <a:lnTo>
                    <a:pt x="9801" y="5768"/>
                  </a:lnTo>
                  <a:lnTo>
                    <a:pt x="9782" y="5612"/>
                  </a:lnTo>
                  <a:lnTo>
                    <a:pt x="9762" y="5475"/>
                  </a:lnTo>
                  <a:lnTo>
                    <a:pt x="9704" y="5358"/>
                  </a:lnTo>
                  <a:lnTo>
                    <a:pt x="9645" y="5222"/>
                  </a:lnTo>
                  <a:lnTo>
                    <a:pt x="9567" y="5105"/>
                  </a:lnTo>
                  <a:lnTo>
                    <a:pt x="9489" y="5027"/>
                  </a:lnTo>
                  <a:lnTo>
                    <a:pt x="9411" y="4949"/>
                  </a:lnTo>
                  <a:lnTo>
                    <a:pt x="9314" y="4891"/>
                  </a:lnTo>
                  <a:lnTo>
                    <a:pt x="9197" y="4832"/>
                  </a:lnTo>
                  <a:lnTo>
                    <a:pt x="9178" y="4813"/>
                  </a:lnTo>
                  <a:lnTo>
                    <a:pt x="9061" y="4774"/>
                  </a:lnTo>
                  <a:lnTo>
                    <a:pt x="8924" y="4735"/>
                  </a:lnTo>
                  <a:lnTo>
                    <a:pt x="8788" y="4716"/>
                  </a:lnTo>
                  <a:lnTo>
                    <a:pt x="8515" y="4716"/>
                  </a:lnTo>
                  <a:lnTo>
                    <a:pt x="8554" y="4696"/>
                  </a:lnTo>
                  <a:lnTo>
                    <a:pt x="8807" y="4404"/>
                  </a:lnTo>
                  <a:lnTo>
                    <a:pt x="9061" y="4092"/>
                  </a:lnTo>
                  <a:lnTo>
                    <a:pt x="9158" y="3917"/>
                  </a:lnTo>
                  <a:lnTo>
                    <a:pt x="9275" y="3702"/>
                  </a:lnTo>
                  <a:lnTo>
                    <a:pt x="9333" y="3527"/>
                  </a:lnTo>
                  <a:lnTo>
                    <a:pt x="9372" y="3332"/>
                  </a:lnTo>
                  <a:lnTo>
                    <a:pt x="9411" y="3157"/>
                  </a:lnTo>
                  <a:lnTo>
                    <a:pt x="9411" y="2962"/>
                  </a:lnTo>
                  <a:lnTo>
                    <a:pt x="9372" y="2787"/>
                  </a:lnTo>
                  <a:lnTo>
                    <a:pt x="9314" y="2592"/>
                  </a:lnTo>
                  <a:lnTo>
                    <a:pt x="9217" y="2416"/>
                  </a:lnTo>
                  <a:lnTo>
                    <a:pt x="9080" y="2241"/>
                  </a:lnTo>
                  <a:lnTo>
                    <a:pt x="8963" y="2124"/>
                  </a:lnTo>
                  <a:lnTo>
                    <a:pt x="8827" y="2027"/>
                  </a:lnTo>
                  <a:lnTo>
                    <a:pt x="8807" y="2027"/>
                  </a:lnTo>
                  <a:lnTo>
                    <a:pt x="8690" y="1968"/>
                  </a:lnTo>
                  <a:lnTo>
                    <a:pt x="8554" y="1949"/>
                  </a:lnTo>
                  <a:lnTo>
                    <a:pt x="8418" y="1929"/>
                  </a:lnTo>
                  <a:lnTo>
                    <a:pt x="8242" y="1949"/>
                  </a:lnTo>
                  <a:lnTo>
                    <a:pt x="8067" y="1988"/>
                  </a:lnTo>
                  <a:lnTo>
                    <a:pt x="7911" y="2027"/>
                  </a:lnTo>
                  <a:lnTo>
                    <a:pt x="7736" y="2105"/>
                  </a:lnTo>
                  <a:lnTo>
                    <a:pt x="7560" y="2183"/>
                  </a:lnTo>
                  <a:lnTo>
                    <a:pt x="7268" y="2377"/>
                  </a:lnTo>
                  <a:lnTo>
                    <a:pt x="7190" y="2436"/>
                  </a:lnTo>
                  <a:lnTo>
                    <a:pt x="7346" y="2124"/>
                  </a:lnTo>
                  <a:lnTo>
                    <a:pt x="7463" y="1793"/>
                  </a:lnTo>
                  <a:lnTo>
                    <a:pt x="7521" y="1598"/>
                  </a:lnTo>
                  <a:lnTo>
                    <a:pt x="7560" y="1364"/>
                  </a:lnTo>
                  <a:lnTo>
                    <a:pt x="7560" y="1169"/>
                  </a:lnTo>
                  <a:lnTo>
                    <a:pt x="7560" y="955"/>
                  </a:lnTo>
                  <a:lnTo>
                    <a:pt x="7521" y="760"/>
                  </a:lnTo>
                  <a:lnTo>
                    <a:pt x="7463" y="585"/>
                  </a:lnTo>
                  <a:lnTo>
                    <a:pt x="7385" y="429"/>
                  </a:lnTo>
                  <a:lnTo>
                    <a:pt x="7268" y="273"/>
                  </a:lnTo>
                  <a:lnTo>
                    <a:pt x="7171" y="195"/>
                  </a:lnTo>
                  <a:lnTo>
                    <a:pt x="7034" y="117"/>
                  </a:lnTo>
                  <a:lnTo>
                    <a:pt x="6956" y="78"/>
                  </a:lnTo>
                  <a:lnTo>
                    <a:pt x="6859" y="39"/>
                  </a:lnTo>
                  <a:lnTo>
                    <a:pt x="6742" y="20"/>
                  </a:lnTo>
                  <a:lnTo>
                    <a:pt x="6567" y="0"/>
                  </a:lnTo>
                  <a:lnTo>
                    <a:pt x="6489" y="0"/>
                  </a:lnTo>
                  <a:lnTo>
                    <a:pt x="6294" y="20"/>
                  </a:lnTo>
                  <a:lnTo>
                    <a:pt x="6099" y="78"/>
                  </a:lnTo>
                  <a:lnTo>
                    <a:pt x="5904" y="137"/>
                  </a:lnTo>
                  <a:lnTo>
                    <a:pt x="5709" y="234"/>
                  </a:lnTo>
                  <a:lnTo>
                    <a:pt x="5554" y="332"/>
                  </a:lnTo>
                  <a:lnTo>
                    <a:pt x="5398" y="468"/>
                  </a:lnTo>
                  <a:lnTo>
                    <a:pt x="5242" y="604"/>
                  </a:lnTo>
                  <a:lnTo>
                    <a:pt x="5086" y="780"/>
                  </a:lnTo>
                  <a:lnTo>
                    <a:pt x="4950" y="975"/>
                  </a:lnTo>
                  <a:lnTo>
                    <a:pt x="4833" y="1150"/>
                  </a:lnTo>
                  <a:lnTo>
                    <a:pt x="4618" y="1501"/>
                  </a:lnTo>
                  <a:lnTo>
                    <a:pt x="4540" y="1676"/>
                  </a:lnTo>
                  <a:lnTo>
                    <a:pt x="4443" y="1871"/>
                  </a:lnTo>
                  <a:lnTo>
                    <a:pt x="4404" y="1696"/>
                  </a:lnTo>
                  <a:lnTo>
                    <a:pt x="4346" y="1540"/>
                  </a:lnTo>
                  <a:lnTo>
                    <a:pt x="4268" y="1364"/>
                  </a:lnTo>
                  <a:lnTo>
                    <a:pt x="4190" y="1189"/>
                  </a:lnTo>
                  <a:lnTo>
                    <a:pt x="4053" y="975"/>
                  </a:lnTo>
                  <a:lnTo>
                    <a:pt x="3878" y="760"/>
                  </a:lnTo>
                  <a:lnTo>
                    <a:pt x="3683" y="546"/>
                  </a:lnTo>
                  <a:lnTo>
                    <a:pt x="3488" y="371"/>
                  </a:lnTo>
                  <a:lnTo>
                    <a:pt x="3313" y="254"/>
                  </a:lnTo>
                  <a:lnTo>
                    <a:pt x="3138" y="156"/>
                  </a:lnTo>
                  <a:lnTo>
                    <a:pt x="2943" y="78"/>
                  </a:lnTo>
                  <a:lnTo>
                    <a:pt x="2767" y="39"/>
                  </a:lnTo>
                  <a:lnTo>
                    <a:pt x="2631" y="0"/>
                  </a:lnTo>
                  <a:close/>
                </a:path>
              </a:pathLst>
            </a:custGeom>
            <a:solidFill>
              <a:schemeClr val="lt2"/>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251" name="Google Shape;2251;p41"/>
            <p:cNvSpPr/>
            <p:nvPr/>
          </p:nvSpPr>
          <p:spPr>
            <a:xfrm>
              <a:off x="1726900" y="995550"/>
              <a:ext cx="234325" cy="236275"/>
            </a:xfrm>
            <a:custGeom>
              <a:avLst/>
              <a:gdLst/>
              <a:ahLst/>
              <a:cxnLst/>
              <a:rect l="l" t="t" r="r" b="b"/>
              <a:pathLst>
                <a:path w="9373" h="9451" extrusionOk="0">
                  <a:moveTo>
                    <a:pt x="7054" y="1"/>
                  </a:moveTo>
                  <a:lnTo>
                    <a:pt x="6839" y="20"/>
                  </a:lnTo>
                  <a:lnTo>
                    <a:pt x="6605" y="78"/>
                  </a:lnTo>
                  <a:lnTo>
                    <a:pt x="6450" y="117"/>
                  </a:lnTo>
                  <a:lnTo>
                    <a:pt x="6313" y="195"/>
                  </a:lnTo>
                  <a:lnTo>
                    <a:pt x="6157" y="293"/>
                  </a:lnTo>
                  <a:lnTo>
                    <a:pt x="6021" y="410"/>
                  </a:lnTo>
                  <a:lnTo>
                    <a:pt x="5904" y="527"/>
                  </a:lnTo>
                  <a:lnTo>
                    <a:pt x="5787" y="644"/>
                  </a:lnTo>
                  <a:lnTo>
                    <a:pt x="5690" y="780"/>
                  </a:lnTo>
                  <a:lnTo>
                    <a:pt x="5592" y="955"/>
                  </a:lnTo>
                  <a:lnTo>
                    <a:pt x="5514" y="1111"/>
                  </a:lnTo>
                  <a:lnTo>
                    <a:pt x="5436" y="1267"/>
                  </a:lnTo>
                  <a:lnTo>
                    <a:pt x="5378" y="1442"/>
                  </a:lnTo>
                  <a:lnTo>
                    <a:pt x="5339" y="1618"/>
                  </a:lnTo>
                  <a:lnTo>
                    <a:pt x="5300" y="1793"/>
                  </a:lnTo>
                  <a:lnTo>
                    <a:pt x="5281" y="1988"/>
                  </a:lnTo>
                  <a:lnTo>
                    <a:pt x="5027" y="1559"/>
                  </a:lnTo>
                  <a:lnTo>
                    <a:pt x="4774" y="1170"/>
                  </a:lnTo>
                  <a:lnTo>
                    <a:pt x="4521" y="838"/>
                  </a:lnTo>
                  <a:lnTo>
                    <a:pt x="4384" y="682"/>
                  </a:lnTo>
                  <a:lnTo>
                    <a:pt x="4248" y="527"/>
                  </a:lnTo>
                  <a:lnTo>
                    <a:pt x="4092" y="410"/>
                  </a:lnTo>
                  <a:lnTo>
                    <a:pt x="3936" y="293"/>
                  </a:lnTo>
                  <a:lnTo>
                    <a:pt x="3780" y="195"/>
                  </a:lnTo>
                  <a:lnTo>
                    <a:pt x="3605" y="117"/>
                  </a:lnTo>
                  <a:lnTo>
                    <a:pt x="3430" y="78"/>
                  </a:lnTo>
                  <a:lnTo>
                    <a:pt x="3254" y="40"/>
                  </a:lnTo>
                  <a:lnTo>
                    <a:pt x="3196" y="40"/>
                  </a:lnTo>
                  <a:lnTo>
                    <a:pt x="3059" y="59"/>
                  </a:lnTo>
                  <a:lnTo>
                    <a:pt x="2904" y="78"/>
                  </a:lnTo>
                  <a:lnTo>
                    <a:pt x="2728" y="137"/>
                  </a:lnTo>
                  <a:lnTo>
                    <a:pt x="2553" y="215"/>
                  </a:lnTo>
                  <a:lnTo>
                    <a:pt x="2436" y="293"/>
                  </a:lnTo>
                  <a:lnTo>
                    <a:pt x="2338" y="390"/>
                  </a:lnTo>
                  <a:lnTo>
                    <a:pt x="2241" y="507"/>
                  </a:lnTo>
                  <a:lnTo>
                    <a:pt x="2183" y="644"/>
                  </a:lnTo>
                  <a:lnTo>
                    <a:pt x="2144" y="760"/>
                  </a:lnTo>
                  <a:lnTo>
                    <a:pt x="2124" y="916"/>
                  </a:lnTo>
                  <a:lnTo>
                    <a:pt x="2124" y="1053"/>
                  </a:lnTo>
                  <a:lnTo>
                    <a:pt x="2144" y="1228"/>
                  </a:lnTo>
                  <a:lnTo>
                    <a:pt x="2183" y="1364"/>
                  </a:lnTo>
                  <a:lnTo>
                    <a:pt x="2241" y="1540"/>
                  </a:lnTo>
                  <a:lnTo>
                    <a:pt x="2397" y="1929"/>
                  </a:lnTo>
                  <a:lnTo>
                    <a:pt x="2572" y="2241"/>
                  </a:lnTo>
                  <a:lnTo>
                    <a:pt x="2787" y="2572"/>
                  </a:lnTo>
                  <a:lnTo>
                    <a:pt x="2748" y="2553"/>
                  </a:lnTo>
                  <a:lnTo>
                    <a:pt x="2397" y="2319"/>
                  </a:lnTo>
                  <a:lnTo>
                    <a:pt x="2066" y="2124"/>
                  </a:lnTo>
                  <a:lnTo>
                    <a:pt x="1890" y="2046"/>
                  </a:lnTo>
                  <a:lnTo>
                    <a:pt x="1715" y="1988"/>
                  </a:lnTo>
                  <a:lnTo>
                    <a:pt x="1540" y="1949"/>
                  </a:lnTo>
                  <a:lnTo>
                    <a:pt x="1208" y="1949"/>
                  </a:lnTo>
                  <a:lnTo>
                    <a:pt x="1072" y="1988"/>
                  </a:lnTo>
                  <a:lnTo>
                    <a:pt x="916" y="2066"/>
                  </a:lnTo>
                  <a:lnTo>
                    <a:pt x="760" y="2163"/>
                  </a:lnTo>
                  <a:lnTo>
                    <a:pt x="643" y="2280"/>
                  </a:lnTo>
                  <a:lnTo>
                    <a:pt x="546" y="2456"/>
                  </a:lnTo>
                  <a:lnTo>
                    <a:pt x="449" y="2650"/>
                  </a:lnTo>
                  <a:lnTo>
                    <a:pt x="390" y="2865"/>
                  </a:lnTo>
                  <a:lnTo>
                    <a:pt x="371" y="3099"/>
                  </a:lnTo>
                  <a:lnTo>
                    <a:pt x="390" y="3313"/>
                  </a:lnTo>
                  <a:lnTo>
                    <a:pt x="468" y="3527"/>
                  </a:lnTo>
                  <a:lnTo>
                    <a:pt x="546" y="3741"/>
                  </a:lnTo>
                  <a:lnTo>
                    <a:pt x="663" y="3917"/>
                  </a:lnTo>
                  <a:lnTo>
                    <a:pt x="780" y="4092"/>
                  </a:lnTo>
                  <a:lnTo>
                    <a:pt x="1033" y="4404"/>
                  </a:lnTo>
                  <a:lnTo>
                    <a:pt x="1384" y="4755"/>
                  </a:lnTo>
                  <a:lnTo>
                    <a:pt x="1384" y="4755"/>
                  </a:lnTo>
                  <a:lnTo>
                    <a:pt x="1267" y="4735"/>
                  </a:lnTo>
                  <a:lnTo>
                    <a:pt x="1130" y="4696"/>
                  </a:lnTo>
                  <a:lnTo>
                    <a:pt x="1014" y="4696"/>
                  </a:lnTo>
                  <a:lnTo>
                    <a:pt x="838" y="4716"/>
                  </a:lnTo>
                  <a:lnTo>
                    <a:pt x="663" y="4755"/>
                  </a:lnTo>
                  <a:lnTo>
                    <a:pt x="488" y="4813"/>
                  </a:lnTo>
                  <a:lnTo>
                    <a:pt x="351" y="4891"/>
                  </a:lnTo>
                  <a:lnTo>
                    <a:pt x="215" y="4988"/>
                  </a:lnTo>
                  <a:lnTo>
                    <a:pt x="117" y="5125"/>
                  </a:lnTo>
                  <a:lnTo>
                    <a:pt x="59" y="5242"/>
                  </a:lnTo>
                  <a:lnTo>
                    <a:pt x="0" y="5378"/>
                  </a:lnTo>
                  <a:lnTo>
                    <a:pt x="0" y="5534"/>
                  </a:lnTo>
                  <a:lnTo>
                    <a:pt x="0" y="5690"/>
                  </a:lnTo>
                  <a:lnTo>
                    <a:pt x="20" y="5826"/>
                  </a:lnTo>
                  <a:lnTo>
                    <a:pt x="59" y="6002"/>
                  </a:lnTo>
                  <a:lnTo>
                    <a:pt x="117" y="6157"/>
                  </a:lnTo>
                  <a:lnTo>
                    <a:pt x="195" y="6352"/>
                  </a:lnTo>
                  <a:lnTo>
                    <a:pt x="371" y="6664"/>
                  </a:lnTo>
                  <a:lnTo>
                    <a:pt x="604" y="6995"/>
                  </a:lnTo>
                  <a:lnTo>
                    <a:pt x="799" y="7288"/>
                  </a:lnTo>
                  <a:lnTo>
                    <a:pt x="1014" y="7541"/>
                  </a:lnTo>
                  <a:lnTo>
                    <a:pt x="1247" y="7794"/>
                  </a:lnTo>
                  <a:lnTo>
                    <a:pt x="1462" y="8008"/>
                  </a:lnTo>
                  <a:lnTo>
                    <a:pt x="1676" y="8203"/>
                  </a:lnTo>
                  <a:lnTo>
                    <a:pt x="1890" y="8379"/>
                  </a:lnTo>
                  <a:lnTo>
                    <a:pt x="2124" y="8554"/>
                  </a:lnTo>
                  <a:lnTo>
                    <a:pt x="2358" y="8710"/>
                  </a:lnTo>
                  <a:lnTo>
                    <a:pt x="2592" y="8846"/>
                  </a:lnTo>
                  <a:lnTo>
                    <a:pt x="2826" y="8983"/>
                  </a:lnTo>
                  <a:lnTo>
                    <a:pt x="3059" y="9100"/>
                  </a:lnTo>
                  <a:lnTo>
                    <a:pt x="3313" y="9197"/>
                  </a:lnTo>
                  <a:lnTo>
                    <a:pt x="3566" y="9275"/>
                  </a:lnTo>
                  <a:lnTo>
                    <a:pt x="3819" y="9333"/>
                  </a:lnTo>
                  <a:lnTo>
                    <a:pt x="4073" y="9392"/>
                  </a:lnTo>
                  <a:lnTo>
                    <a:pt x="4345" y="9431"/>
                  </a:lnTo>
                  <a:lnTo>
                    <a:pt x="4755" y="9450"/>
                  </a:lnTo>
                  <a:lnTo>
                    <a:pt x="5086" y="9431"/>
                  </a:lnTo>
                  <a:lnTo>
                    <a:pt x="5456" y="9392"/>
                  </a:lnTo>
                  <a:lnTo>
                    <a:pt x="5709" y="9353"/>
                  </a:lnTo>
                  <a:lnTo>
                    <a:pt x="5963" y="9275"/>
                  </a:lnTo>
                  <a:lnTo>
                    <a:pt x="6235" y="9197"/>
                  </a:lnTo>
                  <a:lnTo>
                    <a:pt x="6528" y="9100"/>
                  </a:lnTo>
                  <a:lnTo>
                    <a:pt x="6742" y="9022"/>
                  </a:lnTo>
                  <a:lnTo>
                    <a:pt x="6976" y="8905"/>
                  </a:lnTo>
                  <a:lnTo>
                    <a:pt x="7190" y="8788"/>
                  </a:lnTo>
                  <a:lnTo>
                    <a:pt x="7404" y="8671"/>
                  </a:lnTo>
                  <a:lnTo>
                    <a:pt x="7580" y="8535"/>
                  </a:lnTo>
                  <a:lnTo>
                    <a:pt x="7755" y="8398"/>
                  </a:lnTo>
                  <a:lnTo>
                    <a:pt x="7930" y="8262"/>
                  </a:lnTo>
                  <a:lnTo>
                    <a:pt x="8106" y="8106"/>
                  </a:lnTo>
                  <a:lnTo>
                    <a:pt x="8262" y="7931"/>
                  </a:lnTo>
                  <a:lnTo>
                    <a:pt x="8398" y="7755"/>
                  </a:lnTo>
                  <a:lnTo>
                    <a:pt x="8534" y="7580"/>
                  </a:lnTo>
                  <a:lnTo>
                    <a:pt x="8671" y="7385"/>
                  </a:lnTo>
                  <a:lnTo>
                    <a:pt x="8885" y="7015"/>
                  </a:lnTo>
                  <a:lnTo>
                    <a:pt x="9060" y="6606"/>
                  </a:lnTo>
                  <a:lnTo>
                    <a:pt x="9197" y="6177"/>
                  </a:lnTo>
                  <a:lnTo>
                    <a:pt x="9294" y="5729"/>
                  </a:lnTo>
                  <a:lnTo>
                    <a:pt x="9353" y="5281"/>
                  </a:lnTo>
                  <a:lnTo>
                    <a:pt x="9372" y="4813"/>
                  </a:lnTo>
                  <a:lnTo>
                    <a:pt x="9372" y="4326"/>
                  </a:lnTo>
                  <a:lnTo>
                    <a:pt x="9314" y="3839"/>
                  </a:lnTo>
                  <a:lnTo>
                    <a:pt x="9236" y="3371"/>
                  </a:lnTo>
                  <a:lnTo>
                    <a:pt x="9119" y="2943"/>
                  </a:lnTo>
                  <a:lnTo>
                    <a:pt x="9080" y="2787"/>
                  </a:lnTo>
                  <a:lnTo>
                    <a:pt x="8944" y="2222"/>
                  </a:lnTo>
                  <a:lnTo>
                    <a:pt x="8807" y="1813"/>
                  </a:lnTo>
                  <a:lnTo>
                    <a:pt x="8671" y="1423"/>
                  </a:lnTo>
                  <a:lnTo>
                    <a:pt x="8495" y="1033"/>
                  </a:lnTo>
                  <a:lnTo>
                    <a:pt x="8398" y="877"/>
                  </a:lnTo>
                  <a:lnTo>
                    <a:pt x="8281" y="702"/>
                  </a:lnTo>
                  <a:lnTo>
                    <a:pt x="8086" y="468"/>
                  </a:lnTo>
                  <a:lnTo>
                    <a:pt x="7989" y="371"/>
                  </a:lnTo>
                  <a:lnTo>
                    <a:pt x="7872" y="273"/>
                  </a:lnTo>
                  <a:lnTo>
                    <a:pt x="7736" y="176"/>
                  </a:lnTo>
                  <a:lnTo>
                    <a:pt x="7599" y="117"/>
                  </a:lnTo>
                  <a:lnTo>
                    <a:pt x="7443" y="59"/>
                  </a:lnTo>
                  <a:lnTo>
                    <a:pt x="7307" y="20"/>
                  </a:lnTo>
                  <a:lnTo>
                    <a:pt x="7054" y="1"/>
                  </a:lnTo>
                  <a:close/>
                </a:path>
              </a:pathLst>
            </a:custGeom>
            <a:solidFill>
              <a:srgbClr val="FFBE98"/>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252" name="Google Shape;2252;p41"/>
            <p:cNvSpPr/>
            <p:nvPr/>
          </p:nvSpPr>
          <p:spPr>
            <a:xfrm>
              <a:off x="1726900" y="995550"/>
              <a:ext cx="234325" cy="236275"/>
            </a:xfrm>
            <a:custGeom>
              <a:avLst/>
              <a:gdLst/>
              <a:ahLst/>
              <a:cxnLst/>
              <a:rect l="l" t="t" r="r" b="b"/>
              <a:pathLst>
                <a:path w="9373" h="9451" fill="none" extrusionOk="0">
                  <a:moveTo>
                    <a:pt x="7054" y="1"/>
                  </a:moveTo>
                  <a:lnTo>
                    <a:pt x="7054" y="1"/>
                  </a:lnTo>
                  <a:lnTo>
                    <a:pt x="6839" y="20"/>
                  </a:lnTo>
                  <a:lnTo>
                    <a:pt x="6605" y="78"/>
                  </a:lnTo>
                  <a:lnTo>
                    <a:pt x="6605" y="78"/>
                  </a:lnTo>
                  <a:lnTo>
                    <a:pt x="6450" y="117"/>
                  </a:lnTo>
                  <a:lnTo>
                    <a:pt x="6313" y="195"/>
                  </a:lnTo>
                  <a:lnTo>
                    <a:pt x="6157" y="293"/>
                  </a:lnTo>
                  <a:lnTo>
                    <a:pt x="6021" y="410"/>
                  </a:lnTo>
                  <a:lnTo>
                    <a:pt x="6021" y="410"/>
                  </a:lnTo>
                  <a:lnTo>
                    <a:pt x="5904" y="527"/>
                  </a:lnTo>
                  <a:lnTo>
                    <a:pt x="5787" y="644"/>
                  </a:lnTo>
                  <a:lnTo>
                    <a:pt x="5690" y="780"/>
                  </a:lnTo>
                  <a:lnTo>
                    <a:pt x="5592" y="955"/>
                  </a:lnTo>
                  <a:lnTo>
                    <a:pt x="5592" y="955"/>
                  </a:lnTo>
                  <a:lnTo>
                    <a:pt x="5514" y="1111"/>
                  </a:lnTo>
                  <a:lnTo>
                    <a:pt x="5436" y="1267"/>
                  </a:lnTo>
                  <a:lnTo>
                    <a:pt x="5378" y="1442"/>
                  </a:lnTo>
                  <a:lnTo>
                    <a:pt x="5339" y="1618"/>
                  </a:lnTo>
                  <a:lnTo>
                    <a:pt x="5339" y="1618"/>
                  </a:lnTo>
                  <a:lnTo>
                    <a:pt x="5300" y="1793"/>
                  </a:lnTo>
                  <a:lnTo>
                    <a:pt x="5281" y="1988"/>
                  </a:lnTo>
                  <a:lnTo>
                    <a:pt x="5281" y="1988"/>
                  </a:lnTo>
                  <a:lnTo>
                    <a:pt x="5027" y="1559"/>
                  </a:lnTo>
                  <a:lnTo>
                    <a:pt x="5027" y="1559"/>
                  </a:lnTo>
                  <a:lnTo>
                    <a:pt x="4774" y="1170"/>
                  </a:lnTo>
                  <a:lnTo>
                    <a:pt x="4521" y="838"/>
                  </a:lnTo>
                  <a:lnTo>
                    <a:pt x="4521" y="838"/>
                  </a:lnTo>
                  <a:lnTo>
                    <a:pt x="4384" y="682"/>
                  </a:lnTo>
                  <a:lnTo>
                    <a:pt x="4248" y="527"/>
                  </a:lnTo>
                  <a:lnTo>
                    <a:pt x="4092" y="410"/>
                  </a:lnTo>
                  <a:lnTo>
                    <a:pt x="3936" y="293"/>
                  </a:lnTo>
                  <a:lnTo>
                    <a:pt x="3936" y="293"/>
                  </a:lnTo>
                  <a:lnTo>
                    <a:pt x="3780" y="195"/>
                  </a:lnTo>
                  <a:lnTo>
                    <a:pt x="3605" y="117"/>
                  </a:lnTo>
                  <a:lnTo>
                    <a:pt x="3430" y="78"/>
                  </a:lnTo>
                  <a:lnTo>
                    <a:pt x="3254" y="40"/>
                  </a:lnTo>
                  <a:lnTo>
                    <a:pt x="3254" y="40"/>
                  </a:lnTo>
                  <a:lnTo>
                    <a:pt x="3196" y="40"/>
                  </a:lnTo>
                  <a:lnTo>
                    <a:pt x="3196" y="40"/>
                  </a:lnTo>
                  <a:lnTo>
                    <a:pt x="3059" y="59"/>
                  </a:lnTo>
                  <a:lnTo>
                    <a:pt x="2904" y="78"/>
                  </a:lnTo>
                  <a:lnTo>
                    <a:pt x="2904" y="78"/>
                  </a:lnTo>
                  <a:lnTo>
                    <a:pt x="2728" y="137"/>
                  </a:lnTo>
                  <a:lnTo>
                    <a:pt x="2553" y="215"/>
                  </a:lnTo>
                  <a:lnTo>
                    <a:pt x="2553" y="215"/>
                  </a:lnTo>
                  <a:lnTo>
                    <a:pt x="2436" y="293"/>
                  </a:lnTo>
                  <a:lnTo>
                    <a:pt x="2338" y="390"/>
                  </a:lnTo>
                  <a:lnTo>
                    <a:pt x="2338" y="390"/>
                  </a:lnTo>
                  <a:lnTo>
                    <a:pt x="2241" y="507"/>
                  </a:lnTo>
                  <a:lnTo>
                    <a:pt x="2183" y="644"/>
                  </a:lnTo>
                  <a:lnTo>
                    <a:pt x="2183" y="644"/>
                  </a:lnTo>
                  <a:lnTo>
                    <a:pt x="2144" y="760"/>
                  </a:lnTo>
                  <a:lnTo>
                    <a:pt x="2124" y="916"/>
                  </a:lnTo>
                  <a:lnTo>
                    <a:pt x="2124" y="916"/>
                  </a:lnTo>
                  <a:lnTo>
                    <a:pt x="2124" y="1053"/>
                  </a:lnTo>
                  <a:lnTo>
                    <a:pt x="2144" y="1228"/>
                  </a:lnTo>
                  <a:lnTo>
                    <a:pt x="2144" y="1228"/>
                  </a:lnTo>
                  <a:lnTo>
                    <a:pt x="2183" y="1364"/>
                  </a:lnTo>
                  <a:lnTo>
                    <a:pt x="2241" y="1540"/>
                  </a:lnTo>
                  <a:lnTo>
                    <a:pt x="2241" y="1540"/>
                  </a:lnTo>
                  <a:lnTo>
                    <a:pt x="2397" y="1929"/>
                  </a:lnTo>
                  <a:lnTo>
                    <a:pt x="2397" y="1929"/>
                  </a:lnTo>
                  <a:lnTo>
                    <a:pt x="2572" y="2241"/>
                  </a:lnTo>
                  <a:lnTo>
                    <a:pt x="2787" y="2572"/>
                  </a:lnTo>
                  <a:lnTo>
                    <a:pt x="2748" y="2553"/>
                  </a:lnTo>
                  <a:lnTo>
                    <a:pt x="2748" y="2553"/>
                  </a:lnTo>
                  <a:lnTo>
                    <a:pt x="2748" y="2553"/>
                  </a:lnTo>
                  <a:lnTo>
                    <a:pt x="2397" y="2319"/>
                  </a:lnTo>
                  <a:lnTo>
                    <a:pt x="2066" y="2124"/>
                  </a:lnTo>
                  <a:lnTo>
                    <a:pt x="2066" y="2124"/>
                  </a:lnTo>
                  <a:lnTo>
                    <a:pt x="1890" y="2046"/>
                  </a:lnTo>
                  <a:lnTo>
                    <a:pt x="1715" y="1988"/>
                  </a:lnTo>
                  <a:lnTo>
                    <a:pt x="1540" y="1949"/>
                  </a:lnTo>
                  <a:lnTo>
                    <a:pt x="1384" y="1949"/>
                  </a:lnTo>
                  <a:lnTo>
                    <a:pt x="1384" y="1949"/>
                  </a:lnTo>
                  <a:lnTo>
                    <a:pt x="1384" y="1949"/>
                  </a:lnTo>
                  <a:lnTo>
                    <a:pt x="1208" y="1949"/>
                  </a:lnTo>
                  <a:lnTo>
                    <a:pt x="1072" y="1988"/>
                  </a:lnTo>
                  <a:lnTo>
                    <a:pt x="1072" y="1988"/>
                  </a:lnTo>
                  <a:lnTo>
                    <a:pt x="916" y="2066"/>
                  </a:lnTo>
                  <a:lnTo>
                    <a:pt x="760" y="2163"/>
                  </a:lnTo>
                  <a:lnTo>
                    <a:pt x="760" y="2163"/>
                  </a:lnTo>
                  <a:lnTo>
                    <a:pt x="643" y="2280"/>
                  </a:lnTo>
                  <a:lnTo>
                    <a:pt x="546" y="2456"/>
                  </a:lnTo>
                  <a:lnTo>
                    <a:pt x="546" y="2456"/>
                  </a:lnTo>
                  <a:lnTo>
                    <a:pt x="449" y="2650"/>
                  </a:lnTo>
                  <a:lnTo>
                    <a:pt x="390" y="2865"/>
                  </a:lnTo>
                  <a:lnTo>
                    <a:pt x="390" y="2865"/>
                  </a:lnTo>
                  <a:lnTo>
                    <a:pt x="371" y="3099"/>
                  </a:lnTo>
                  <a:lnTo>
                    <a:pt x="390" y="3313"/>
                  </a:lnTo>
                  <a:lnTo>
                    <a:pt x="468" y="3527"/>
                  </a:lnTo>
                  <a:lnTo>
                    <a:pt x="546" y="3741"/>
                  </a:lnTo>
                  <a:lnTo>
                    <a:pt x="663" y="3917"/>
                  </a:lnTo>
                  <a:lnTo>
                    <a:pt x="780" y="4092"/>
                  </a:lnTo>
                  <a:lnTo>
                    <a:pt x="1033" y="4404"/>
                  </a:lnTo>
                  <a:lnTo>
                    <a:pt x="1033" y="4404"/>
                  </a:lnTo>
                  <a:lnTo>
                    <a:pt x="1384" y="4755"/>
                  </a:lnTo>
                  <a:lnTo>
                    <a:pt x="1384" y="4755"/>
                  </a:lnTo>
                  <a:lnTo>
                    <a:pt x="1267" y="4735"/>
                  </a:lnTo>
                  <a:lnTo>
                    <a:pt x="1130" y="4696"/>
                  </a:lnTo>
                  <a:lnTo>
                    <a:pt x="1130" y="4696"/>
                  </a:lnTo>
                  <a:lnTo>
                    <a:pt x="1014" y="4696"/>
                  </a:lnTo>
                  <a:lnTo>
                    <a:pt x="1014" y="4696"/>
                  </a:lnTo>
                  <a:lnTo>
                    <a:pt x="838" y="4716"/>
                  </a:lnTo>
                  <a:lnTo>
                    <a:pt x="663" y="4755"/>
                  </a:lnTo>
                  <a:lnTo>
                    <a:pt x="663" y="4755"/>
                  </a:lnTo>
                  <a:lnTo>
                    <a:pt x="488" y="4813"/>
                  </a:lnTo>
                  <a:lnTo>
                    <a:pt x="351" y="4891"/>
                  </a:lnTo>
                  <a:lnTo>
                    <a:pt x="351" y="4891"/>
                  </a:lnTo>
                  <a:lnTo>
                    <a:pt x="215" y="4988"/>
                  </a:lnTo>
                  <a:lnTo>
                    <a:pt x="117" y="5125"/>
                  </a:lnTo>
                  <a:lnTo>
                    <a:pt x="117" y="5125"/>
                  </a:lnTo>
                  <a:lnTo>
                    <a:pt x="59" y="5242"/>
                  </a:lnTo>
                  <a:lnTo>
                    <a:pt x="0" y="5378"/>
                  </a:lnTo>
                  <a:lnTo>
                    <a:pt x="0" y="5378"/>
                  </a:lnTo>
                  <a:lnTo>
                    <a:pt x="0" y="5534"/>
                  </a:lnTo>
                  <a:lnTo>
                    <a:pt x="0" y="5690"/>
                  </a:lnTo>
                  <a:lnTo>
                    <a:pt x="0" y="5690"/>
                  </a:lnTo>
                  <a:lnTo>
                    <a:pt x="20" y="5826"/>
                  </a:lnTo>
                  <a:lnTo>
                    <a:pt x="59" y="6002"/>
                  </a:lnTo>
                  <a:lnTo>
                    <a:pt x="59" y="6002"/>
                  </a:lnTo>
                  <a:lnTo>
                    <a:pt x="117" y="6157"/>
                  </a:lnTo>
                  <a:lnTo>
                    <a:pt x="195" y="6352"/>
                  </a:lnTo>
                  <a:lnTo>
                    <a:pt x="195" y="6352"/>
                  </a:lnTo>
                  <a:lnTo>
                    <a:pt x="371" y="6664"/>
                  </a:lnTo>
                  <a:lnTo>
                    <a:pt x="604" y="6995"/>
                  </a:lnTo>
                  <a:lnTo>
                    <a:pt x="604" y="6995"/>
                  </a:lnTo>
                  <a:lnTo>
                    <a:pt x="799" y="7288"/>
                  </a:lnTo>
                  <a:lnTo>
                    <a:pt x="1014" y="7541"/>
                  </a:lnTo>
                  <a:lnTo>
                    <a:pt x="1247" y="7794"/>
                  </a:lnTo>
                  <a:lnTo>
                    <a:pt x="1462" y="8008"/>
                  </a:lnTo>
                  <a:lnTo>
                    <a:pt x="1462" y="8008"/>
                  </a:lnTo>
                  <a:lnTo>
                    <a:pt x="1676" y="8203"/>
                  </a:lnTo>
                  <a:lnTo>
                    <a:pt x="1890" y="8379"/>
                  </a:lnTo>
                  <a:lnTo>
                    <a:pt x="2124" y="8554"/>
                  </a:lnTo>
                  <a:lnTo>
                    <a:pt x="2358" y="8710"/>
                  </a:lnTo>
                  <a:lnTo>
                    <a:pt x="2358" y="8710"/>
                  </a:lnTo>
                  <a:lnTo>
                    <a:pt x="2592" y="8846"/>
                  </a:lnTo>
                  <a:lnTo>
                    <a:pt x="2826" y="8983"/>
                  </a:lnTo>
                  <a:lnTo>
                    <a:pt x="3059" y="9100"/>
                  </a:lnTo>
                  <a:lnTo>
                    <a:pt x="3313" y="9197"/>
                  </a:lnTo>
                  <a:lnTo>
                    <a:pt x="3313" y="9197"/>
                  </a:lnTo>
                  <a:lnTo>
                    <a:pt x="3566" y="9275"/>
                  </a:lnTo>
                  <a:lnTo>
                    <a:pt x="3819" y="9333"/>
                  </a:lnTo>
                  <a:lnTo>
                    <a:pt x="4073" y="9392"/>
                  </a:lnTo>
                  <a:lnTo>
                    <a:pt x="4345" y="9431"/>
                  </a:lnTo>
                  <a:lnTo>
                    <a:pt x="4345" y="9431"/>
                  </a:lnTo>
                  <a:lnTo>
                    <a:pt x="4755" y="9450"/>
                  </a:lnTo>
                  <a:lnTo>
                    <a:pt x="4755" y="9450"/>
                  </a:lnTo>
                  <a:lnTo>
                    <a:pt x="5086" y="9431"/>
                  </a:lnTo>
                  <a:lnTo>
                    <a:pt x="5456" y="9392"/>
                  </a:lnTo>
                  <a:lnTo>
                    <a:pt x="5456" y="9392"/>
                  </a:lnTo>
                  <a:lnTo>
                    <a:pt x="5709" y="9353"/>
                  </a:lnTo>
                  <a:lnTo>
                    <a:pt x="5963" y="9275"/>
                  </a:lnTo>
                  <a:lnTo>
                    <a:pt x="6235" y="9197"/>
                  </a:lnTo>
                  <a:lnTo>
                    <a:pt x="6528" y="9100"/>
                  </a:lnTo>
                  <a:lnTo>
                    <a:pt x="6528" y="9100"/>
                  </a:lnTo>
                  <a:lnTo>
                    <a:pt x="6742" y="9022"/>
                  </a:lnTo>
                  <a:lnTo>
                    <a:pt x="6976" y="8905"/>
                  </a:lnTo>
                  <a:lnTo>
                    <a:pt x="7190" y="8788"/>
                  </a:lnTo>
                  <a:lnTo>
                    <a:pt x="7404" y="8671"/>
                  </a:lnTo>
                  <a:lnTo>
                    <a:pt x="7404" y="8671"/>
                  </a:lnTo>
                  <a:lnTo>
                    <a:pt x="7580" y="8535"/>
                  </a:lnTo>
                  <a:lnTo>
                    <a:pt x="7755" y="8398"/>
                  </a:lnTo>
                  <a:lnTo>
                    <a:pt x="7930" y="8262"/>
                  </a:lnTo>
                  <a:lnTo>
                    <a:pt x="8106" y="8106"/>
                  </a:lnTo>
                  <a:lnTo>
                    <a:pt x="8262" y="7931"/>
                  </a:lnTo>
                  <a:lnTo>
                    <a:pt x="8398" y="7755"/>
                  </a:lnTo>
                  <a:lnTo>
                    <a:pt x="8534" y="7580"/>
                  </a:lnTo>
                  <a:lnTo>
                    <a:pt x="8671" y="7385"/>
                  </a:lnTo>
                  <a:lnTo>
                    <a:pt x="8671" y="7385"/>
                  </a:lnTo>
                  <a:lnTo>
                    <a:pt x="8885" y="7015"/>
                  </a:lnTo>
                  <a:lnTo>
                    <a:pt x="9060" y="6606"/>
                  </a:lnTo>
                  <a:lnTo>
                    <a:pt x="9197" y="6177"/>
                  </a:lnTo>
                  <a:lnTo>
                    <a:pt x="9294" y="5729"/>
                  </a:lnTo>
                  <a:lnTo>
                    <a:pt x="9294" y="5729"/>
                  </a:lnTo>
                  <a:lnTo>
                    <a:pt x="9353" y="5281"/>
                  </a:lnTo>
                  <a:lnTo>
                    <a:pt x="9372" y="4813"/>
                  </a:lnTo>
                  <a:lnTo>
                    <a:pt x="9372" y="4326"/>
                  </a:lnTo>
                  <a:lnTo>
                    <a:pt x="9314" y="3839"/>
                  </a:lnTo>
                  <a:lnTo>
                    <a:pt x="9314" y="3839"/>
                  </a:lnTo>
                  <a:lnTo>
                    <a:pt x="9236" y="3371"/>
                  </a:lnTo>
                  <a:lnTo>
                    <a:pt x="9236" y="3371"/>
                  </a:lnTo>
                  <a:lnTo>
                    <a:pt x="9119" y="2943"/>
                  </a:lnTo>
                  <a:lnTo>
                    <a:pt x="9080" y="2787"/>
                  </a:lnTo>
                  <a:lnTo>
                    <a:pt x="9080" y="2787"/>
                  </a:lnTo>
                  <a:lnTo>
                    <a:pt x="8944" y="2222"/>
                  </a:lnTo>
                  <a:lnTo>
                    <a:pt x="8944" y="2222"/>
                  </a:lnTo>
                  <a:lnTo>
                    <a:pt x="8807" y="1813"/>
                  </a:lnTo>
                  <a:lnTo>
                    <a:pt x="8671" y="1423"/>
                  </a:lnTo>
                  <a:lnTo>
                    <a:pt x="8671" y="1423"/>
                  </a:lnTo>
                  <a:lnTo>
                    <a:pt x="8495" y="1033"/>
                  </a:lnTo>
                  <a:lnTo>
                    <a:pt x="8398" y="877"/>
                  </a:lnTo>
                  <a:lnTo>
                    <a:pt x="8281" y="702"/>
                  </a:lnTo>
                  <a:lnTo>
                    <a:pt x="8281" y="702"/>
                  </a:lnTo>
                  <a:lnTo>
                    <a:pt x="8086" y="468"/>
                  </a:lnTo>
                  <a:lnTo>
                    <a:pt x="8086" y="468"/>
                  </a:lnTo>
                  <a:lnTo>
                    <a:pt x="7989" y="371"/>
                  </a:lnTo>
                  <a:lnTo>
                    <a:pt x="7872" y="273"/>
                  </a:lnTo>
                  <a:lnTo>
                    <a:pt x="7872" y="273"/>
                  </a:lnTo>
                  <a:lnTo>
                    <a:pt x="7736" y="176"/>
                  </a:lnTo>
                  <a:lnTo>
                    <a:pt x="7599" y="117"/>
                  </a:lnTo>
                  <a:lnTo>
                    <a:pt x="7443" y="59"/>
                  </a:lnTo>
                  <a:lnTo>
                    <a:pt x="7307" y="20"/>
                  </a:lnTo>
                  <a:lnTo>
                    <a:pt x="7307" y="20"/>
                  </a:lnTo>
                  <a:lnTo>
                    <a:pt x="7054" y="1"/>
                  </a:lnTo>
                </a:path>
              </a:pathLst>
            </a:custGeom>
            <a:no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253" name="Google Shape;2253;p41"/>
            <p:cNvSpPr/>
            <p:nvPr/>
          </p:nvSpPr>
          <p:spPr>
            <a:xfrm>
              <a:off x="1723500" y="991175"/>
              <a:ext cx="245500" cy="244550"/>
            </a:xfrm>
            <a:custGeom>
              <a:avLst/>
              <a:gdLst/>
              <a:ahLst/>
              <a:cxnLst/>
              <a:rect l="l" t="t" r="r" b="b"/>
              <a:pathLst>
                <a:path w="9820" h="9782" extrusionOk="0">
                  <a:moveTo>
                    <a:pt x="3390" y="292"/>
                  </a:moveTo>
                  <a:lnTo>
                    <a:pt x="3566" y="312"/>
                  </a:lnTo>
                  <a:lnTo>
                    <a:pt x="3721" y="351"/>
                  </a:lnTo>
                  <a:lnTo>
                    <a:pt x="3897" y="429"/>
                  </a:lnTo>
                  <a:lnTo>
                    <a:pt x="4072" y="507"/>
                  </a:lnTo>
                  <a:lnTo>
                    <a:pt x="4287" y="682"/>
                  </a:lnTo>
                  <a:lnTo>
                    <a:pt x="4520" y="916"/>
                  </a:lnTo>
                  <a:lnTo>
                    <a:pt x="4676" y="1130"/>
                  </a:lnTo>
                  <a:lnTo>
                    <a:pt x="4852" y="1364"/>
                  </a:lnTo>
                  <a:lnTo>
                    <a:pt x="5007" y="1656"/>
                  </a:lnTo>
                  <a:lnTo>
                    <a:pt x="5183" y="1968"/>
                  </a:lnTo>
                  <a:lnTo>
                    <a:pt x="5261" y="2143"/>
                  </a:lnTo>
                  <a:lnTo>
                    <a:pt x="5300" y="2241"/>
                  </a:lnTo>
                  <a:lnTo>
                    <a:pt x="5339" y="2299"/>
                  </a:lnTo>
                  <a:lnTo>
                    <a:pt x="5378" y="2358"/>
                  </a:lnTo>
                  <a:lnTo>
                    <a:pt x="5436" y="2377"/>
                  </a:lnTo>
                  <a:lnTo>
                    <a:pt x="5475" y="2377"/>
                  </a:lnTo>
                  <a:lnTo>
                    <a:pt x="5495" y="2358"/>
                  </a:lnTo>
                  <a:lnTo>
                    <a:pt x="5572" y="2358"/>
                  </a:lnTo>
                  <a:lnTo>
                    <a:pt x="5631" y="2319"/>
                  </a:lnTo>
                  <a:lnTo>
                    <a:pt x="5670" y="2260"/>
                  </a:lnTo>
                  <a:lnTo>
                    <a:pt x="5709" y="2182"/>
                  </a:lnTo>
                  <a:lnTo>
                    <a:pt x="5748" y="2007"/>
                  </a:lnTo>
                  <a:lnTo>
                    <a:pt x="5787" y="1871"/>
                  </a:lnTo>
                  <a:lnTo>
                    <a:pt x="5904" y="1578"/>
                  </a:lnTo>
                  <a:lnTo>
                    <a:pt x="6099" y="1247"/>
                  </a:lnTo>
                  <a:lnTo>
                    <a:pt x="6196" y="1091"/>
                  </a:lnTo>
                  <a:lnTo>
                    <a:pt x="6313" y="935"/>
                  </a:lnTo>
                  <a:lnTo>
                    <a:pt x="6488" y="760"/>
                  </a:lnTo>
                  <a:lnTo>
                    <a:pt x="6664" y="624"/>
                  </a:lnTo>
                  <a:lnTo>
                    <a:pt x="6800" y="546"/>
                  </a:lnTo>
                  <a:lnTo>
                    <a:pt x="6936" y="487"/>
                  </a:lnTo>
                  <a:lnTo>
                    <a:pt x="7092" y="429"/>
                  </a:lnTo>
                  <a:lnTo>
                    <a:pt x="7229" y="409"/>
                  </a:lnTo>
                  <a:lnTo>
                    <a:pt x="7287" y="409"/>
                  </a:lnTo>
                  <a:lnTo>
                    <a:pt x="7462" y="429"/>
                  </a:lnTo>
                  <a:lnTo>
                    <a:pt x="7579" y="448"/>
                  </a:lnTo>
                  <a:lnTo>
                    <a:pt x="7696" y="507"/>
                  </a:lnTo>
                  <a:lnTo>
                    <a:pt x="7833" y="585"/>
                  </a:lnTo>
                  <a:lnTo>
                    <a:pt x="7949" y="682"/>
                  </a:lnTo>
                  <a:lnTo>
                    <a:pt x="8144" y="877"/>
                  </a:lnTo>
                  <a:lnTo>
                    <a:pt x="8339" y="1111"/>
                  </a:lnTo>
                  <a:lnTo>
                    <a:pt x="8495" y="1364"/>
                  </a:lnTo>
                  <a:lnTo>
                    <a:pt x="8651" y="1637"/>
                  </a:lnTo>
                  <a:lnTo>
                    <a:pt x="8787" y="1949"/>
                  </a:lnTo>
                  <a:lnTo>
                    <a:pt x="8924" y="2280"/>
                  </a:lnTo>
                  <a:lnTo>
                    <a:pt x="9099" y="2884"/>
                  </a:lnTo>
                  <a:lnTo>
                    <a:pt x="9255" y="3488"/>
                  </a:lnTo>
                  <a:lnTo>
                    <a:pt x="9352" y="3994"/>
                  </a:lnTo>
                  <a:lnTo>
                    <a:pt x="9411" y="4423"/>
                  </a:lnTo>
                  <a:lnTo>
                    <a:pt x="9430" y="4832"/>
                  </a:lnTo>
                  <a:lnTo>
                    <a:pt x="9430" y="5163"/>
                  </a:lnTo>
                  <a:lnTo>
                    <a:pt x="9411" y="5514"/>
                  </a:lnTo>
                  <a:lnTo>
                    <a:pt x="9372" y="5865"/>
                  </a:lnTo>
                  <a:lnTo>
                    <a:pt x="9294" y="6157"/>
                  </a:lnTo>
                  <a:lnTo>
                    <a:pt x="9216" y="6430"/>
                  </a:lnTo>
                  <a:lnTo>
                    <a:pt x="9119" y="6722"/>
                  </a:lnTo>
                  <a:lnTo>
                    <a:pt x="9002" y="6975"/>
                  </a:lnTo>
                  <a:lnTo>
                    <a:pt x="8904" y="7170"/>
                  </a:lnTo>
                  <a:lnTo>
                    <a:pt x="8826" y="7346"/>
                  </a:lnTo>
                  <a:lnTo>
                    <a:pt x="8690" y="7560"/>
                  </a:lnTo>
                  <a:lnTo>
                    <a:pt x="8651" y="7618"/>
                  </a:lnTo>
                  <a:lnTo>
                    <a:pt x="8553" y="7755"/>
                  </a:lnTo>
                  <a:lnTo>
                    <a:pt x="8378" y="7950"/>
                  </a:lnTo>
                  <a:lnTo>
                    <a:pt x="8242" y="8086"/>
                  </a:lnTo>
                  <a:lnTo>
                    <a:pt x="8086" y="8242"/>
                  </a:lnTo>
                  <a:lnTo>
                    <a:pt x="7891" y="8398"/>
                  </a:lnTo>
                  <a:lnTo>
                    <a:pt x="7677" y="8573"/>
                  </a:lnTo>
                  <a:lnTo>
                    <a:pt x="7443" y="8729"/>
                  </a:lnTo>
                  <a:lnTo>
                    <a:pt x="7229" y="8865"/>
                  </a:lnTo>
                  <a:lnTo>
                    <a:pt x="7014" y="8982"/>
                  </a:lnTo>
                  <a:lnTo>
                    <a:pt x="6975" y="8982"/>
                  </a:lnTo>
                  <a:lnTo>
                    <a:pt x="6936" y="9002"/>
                  </a:lnTo>
                  <a:lnTo>
                    <a:pt x="6741" y="9119"/>
                  </a:lnTo>
                  <a:lnTo>
                    <a:pt x="6527" y="9216"/>
                  </a:lnTo>
                  <a:lnTo>
                    <a:pt x="6313" y="9294"/>
                  </a:lnTo>
                  <a:lnTo>
                    <a:pt x="6099" y="9353"/>
                  </a:lnTo>
                  <a:lnTo>
                    <a:pt x="5865" y="9411"/>
                  </a:lnTo>
                  <a:lnTo>
                    <a:pt x="5514" y="9450"/>
                  </a:lnTo>
                  <a:lnTo>
                    <a:pt x="5144" y="9469"/>
                  </a:lnTo>
                  <a:lnTo>
                    <a:pt x="4949" y="9469"/>
                  </a:lnTo>
                  <a:lnTo>
                    <a:pt x="4637" y="9430"/>
                  </a:lnTo>
                  <a:lnTo>
                    <a:pt x="4325" y="9391"/>
                  </a:lnTo>
                  <a:lnTo>
                    <a:pt x="3994" y="9314"/>
                  </a:lnTo>
                  <a:lnTo>
                    <a:pt x="3683" y="9216"/>
                  </a:lnTo>
                  <a:lnTo>
                    <a:pt x="3644" y="9216"/>
                  </a:lnTo>
                  <a:lnTo>
                    <a:pt x="3312" y="9080"/>
                  </a:lnTo>
                  <a:lnTo>
                    <a:pt x="2981" y="8943"/>
                  </a:lnTo>
                  <a:lnTo>
                    <a:pt x="2669" y="8768"/>
                  </a:lnTo>
                  <a:lnTo>
                    <a:pt x="2358" y="8593"/>
                  </a:lnTo>
                  <a:lnTo>
                    <a:pt x="2085" y="8378"/>
                  </a:lnTo>
                  <a:lnTo>
                    <a:pt x="1793" y="8164"/>
                  </a:lnTo>
                  <a:lnTo>
                    <a:pt x="1539" y="7911"/>
                  </a:lnTo>
                  <a:lnTo>
                    <a:pt x="1305" y="7657"/>
                  </a:lnTo>
                  <a:lnTo>
                    <a:pt x="1325" y="7696"/>
                  </a:lnTo>
                  <a:lnTo>
                    <a:pt x="877" y="7131"/>
                  </a:lnTo>
                  <a:lnTo>
                    <a:pt x="662" y="6781"/>
                  </a:lnTo>
                  <a:lnTo>
                    <a:pt x="468" y="6449"/>
                  </a:lnTo>
                  <a:lnTo>
                    <a:pt x="370" y="6196"/>
                  </a:lnTo>
                  <a:lnTo>
                    <a:pt x="292" y="5962"/>
                  </a:lnTo>
                  <a:lnTo>
                    <a:pt x="292" y="5845"/>
                  </a:lnTo>
                  <a:lnTo>
                    <a:pt x="273" y="5709"/>
                  </a:lnTo>
                  <a:lnTo>
                    <a:pt x="292" y="5592"/>
                  </a:lnTo>
                  <a:lnTo>
                    <a:pt x="312" y="5495"/>
                  </a:lnTo>
                  <a:lnTo>
                    <a:pt x="409" y="5300"/>
                  </a:lnTo>
                  <a:lnTo>
                    <a:pt x="546" y="5144"/>
                  </a:lnTo>
                  <a:lnTo>
                    <a:pt x="721" y="5027"/>
                  </a:lnTo>
                  <a:lnTo>
                    <a:pt x="838" y="4988"/>
                  </a:lnTo>
                  <a:lnTo>
                    <a:pt x="955" y="4949"/>
                  </a:lnTo>
                  <a:lnTo>
                    <a:pt x="1169" y="4930"/>
                  </a:lnTo>
                  <a:lnTo>
                    <a:pt x="1247" y="4930"/>
                  </a:lnTo>
                  <a:lnTo>
                    <a:pt x="1403" y="4949"/>
                  </a:lnTo>
                  <a:lnTo>
                    <a:pt x="1559" y="4988"/>
                  </a:lnTo>
                  <a:lnTo>
                    <a:pt x="1578" y="5008"/>
                  </a:lnTo>
                  <a:lnTo>
                    <a:pt x="1656" y="5008"/>
                  </a:lnTo>
                  <a:lnTo>
                    <a:pt x="1715" y="4988"/>
                  </a:lnTo>
                  <a:lnTo>
                    <a:pt x="1754" y="4949"/>
                  </a:lnTo>
                  <a:lnTo>
                    <a:pt x="1793" y="4891"/>
                  </a:lnTo>
                  <a:lnTo>
                    <a:pt x="1793" y="4832"/>
                  </a:lnTo>
                  <a:lnTo>
                    <a:pt x="1773" y="4774"/>
                  </a:lnTo>
                  <a:lnTo>
                    <a:pt x="1734" y="4715"/>
                  </a:lnTo>
                  <a:lnTo>
                    <a:pt x="1637" y="4598"/>
                  </a:lnTo>
                  <a:lnTo>
                    <a:pt x="1325" y="4267"/>
                  </a:lnTo>
                  <a:lnTo>
                    <a:pt x="1344" y="4306"/>
                  </a:lnTo>
                  <a:lnTo>
                    <a:pt x="1052" y="3936"/>
                  </a:lnTo>
                  <a:lnTo>
                    <a:pt x="955" y="3761"/>
                  </a:lnTo>
                  <a:lnTo>
                    <a:pt x="857" y="3605"/>
                  </a:lnTo>
                  <a:lnTo>
                    <a:pt x="779" y="3410"/>
                  </a:lnTo>
                  <a:lnTo>
                    <a:pt x="721" y="3215"/>
                  </a:lnTo>
                  <a:lnTo>
                    <a:pt x="701" y="3098"/>
                  </a:lnTo>
                  <a:lnTo>
                    <a:pt x="701" y="2962"/>
                  </a:lnTo>
                  <a:lnTo>
                    <a:pt x="721" y="2845"/>
                  </a:lnTo>
                  <a:lnTo>
                    <a:pt x="760" y="2728"/>
                  </a:lnTo>
                  <a:lnTo>
                    <a:pt x="799" y="2592"/>
                  </a:lnTo>
                  <a:lnTo>
                    <a:pt x="857" y="2475"/>
                  </a:lnTo>
                  <a:lnTo>
                    <a:pt x="1013" y="2319"/>
                  </a:lnTo>
                  <a:lnTo>
                    <a:pt x="1150" y="2221"/>
                  </a:lnTo>
                  <a:lnTo>
                    <a:pt x="1286" y="2182"/>
                  </a:lnTo>
                  <a:lnTo>
                    <a:pt x="1461" y="2163"/>
                  </a:lnTo>
                  <a:lnTo>
                    <a:pt x="1656" y="2182"/>
                  </a:lnTo>
                  <a:lnTo>
                    <a:pt x="1832" y="2221"/>
                  </a:lnTo>
                  <a:lnTo>
                    <a:pt x="2143" y="2358"/>
                  </a:lnTo>
                  <a:lnTo>
                    <a:pt x="2474" y="2553"/>
                  </a:lnTo>
                  <a:lnTo>
                    <a:pt x="2864" y="2845"/>
                  </a:lnTo>
                  <a:lnTo>
                    <a:pt x="2923" y="2903"/>
                  </a:lnTo>
                  <a:lnTo>
                    <a:pt x="2962" y="2923"/>
                  </a:lnTo>
                  <a:lnTo>
                    <a:pt x="3020" y="2942"/>
                  </a:lnTo>
                  <a:lnTo>
                    <a:pt x="3059" y="2923"/>
                  </a:lnTo>
                  <a:lnTo>
                    <a:pt x="3117" y="2903"/>
                  </a:lnTo>
                  <a:lnTo>
                    <a:pt x="3156" y="2864"/>
                  </a:lnTo>
                  <a:lnTo>
                    <a:pt x="3176" y="2806"/>
                  </a:lnTo>
                  <a:lnTo>
                    <a:pt x="3195" y="2728"/>
                  </a:lnTo>
                  <a:lnTo>
                    <a:pt x="3156" y="2670"/>
                  </a:lnTo>
                  <a:lnTo>
                    <a:pt x="2962" y="2358"/>
                  </a:lnTo>
                  <a:lnTo>
                    <a:pt x="2825" y="2085"/>
                  </a:lnTo>
                  <a:lnTo>
                    <a:pt x="2689" y="1754"/>
                  </a:lnTo>
                  <a:lnTo>
                    <a:pt x="2591" y="1442"/>
                  </a:lnTo>
                  <a:lnTo>
                    <a:pt x="2572" y="1228"/>
                  </a:lnTo>
                  <a:lnTo>
                    <a:pt x="2552" y="994"/>
                  </a:lnTo>
                  <a:lnTo>
                    <a:pt x="2572" y="857"/>
                  </a:lnTo>
                  <a:lnTo>
                    <a:pt x="2611" y="721"/>
                  </a:lnTo>
                  <a:lnTo>
                    <a:pt x="2689" y="565"/>
                  </a:lnTo>
                  <a:lnTo>
                    <a:pt x="2786" y="448"/>
                  </a:lnTo>
                  <a:lnTo>
                    <a:pt x="2923" y="370"/>
                  </a:lnTo>
                  <a:lnTo>
                    <a:pt x="3098" y="312"/>
                  </a:lnTo>
                  <a:lnTo>
                    <a:pt x="3332" y="292"/>
                  </a:lnTo>
                  <a:close/>
                  <a:moveTo>
                    <a:pt x="3234" y="0"/>
                  </a:moveTo>
                  <a:lnTo>
                    <a:pt x="3059" y="20"/>
                  </a:lnTo>
                  <a:lnTo>
                    <a:pt x="2942" y="39"/>
                  </a:lnTo>
                  <a:lnTo>
                    <a:pt x="2845" y="78"/>
                  </a:lnTo>
                  <a:lnTo>
                    <a:pt x="2767" y="117"/>
                  </a:lnTo>
                  <a:lnTo>
                    <a:pt x="2630" y="176"/>
                  </a:lnTo>
                  <a:lnTo>
                    <a:pt x="2533" y="273"/>
                  </a:lnTo>
                  <a:lnTo>
                    <a:pt x="2416" y="409"/>
                  </a:lnTo>
                  <a:lnTo>
                    <a:pt x="2338" y="585"/>
                  </a:lnTo>
                  <a:lnTo>
                    <a:pt x="2280" y="760"/>
                  </a:lnTo>
                  <a:lnTo>
                    <a:pt x="2241" y="955"/>
                  </a:lnTo>
                  <a:lnTo>
                    <a:pt x="2241" y="1169"/>
                  </a:lnTo>
                  <a:lnTo>
                    <a:pt x="2260" y="1364"/>
                  </a:lnTo>
                  <a:lnTo>
                    <a:pt x="2299" y="1598"/>
                  </a:lnTo>
                  <a:lnTo>
                    <a:pt x="2338" y="1793"/>
                  </a:lnTo>
                  <a:lnTo>
                    <a:pt x="2474" y="2124"/>
                  </a:lnTo>
                  <a:lnTo>
                    <a:pt x="2611" y="2436"/>
                  </a:lnTo>
                  <a:lnTo>
                    <a:pt x="2611" y="2436"/>
                  </a:lnTo>
                  <a:lnTo>
                    <a:pt x="2533" y="2377"/>
                  </a:lnTo>
                  <a:lnTo>
                    <a:pt x="2241" y="2182"/>
                  </a:lnTo>
                  <a:lnTo>
                    <a:pt x="2085" y="2104"/>
                  </a:lnTo>
                  <a:lnTo>
                    <a:pt x="1890" y="2027"/>
                  </a:lnTo>
                  <a:lnTo>
                    <a:pt x="1734" y="1968"/>
                  </a:lnTo>
                  <a:lnTo>
                    <a:pt x="1559" y="1949"/>
                  </a:lnTo>
                  <a:lnTo>
                    <a:pt x="1383" y="1929"/>
                  </a:lnTo>
                  <a:lnTo>
                    <a:pt x="1247" y="1929"/>
                  </a:lnTo>
                  <a:lnTo>
                    <a:pt x="1111" y="1968"/>
                  </a:lnTo>
                  <a:lnTo>
                    <a:pt x="994" y="2007"/>
                  </a:lnTo>
                  <a:lnTo>
                    <a:pt x="974" y="2027"/>
                  </a:lnTo>
                  <a:lnTo>
                    <a:pt x="838" y="2124"/>
                  </a:lnTo>
                  <a:lnTo>
                    <a:pt x="721" y="2241"/>
                  </a:lnTo>
                  <a:lnTo>
                    <a:pt x="585" y="2416"/>
                  </a:lnTo>
                  <a:lnTo>
                    <a:pt x="487" y="2592"/>
                  </a:lnTo>
                  <a:lnTo>
                    <a:pt x="429" y="2786"/>
                  </a:lnTo>
                  <a:lnTo>
                    <a:pt x="409" y="2962"/>
                  </a:lnTo>
                  <a:lnTo>
                    <a:pt x="390" y="3157"/>
                  </a:lnTo>
                  <a:lnTo>
                    <a:pt x="429" y="3332"/>
                  </a:lnTo>
                  <a:lnTo>
                    <a:pt x="468" y="3527"/>
                  </a:lnTo>
                  <a:lnTo>
                    <a:pt x="546" y="3702"/>
                  </a:lnTo>
                  <a:lnTo>
                    <a:pt x="643" y="3916"/>
                  </a:lnTo>
                  <a:lnTo>
                    <a:pt x="740" y="4092"/>
                  </a:lnTo>
                  <a:lnTo>
                    <a:pt x="857" y="4248"/>
                  </a:lnTo>
                  <a:lnTo>
                    <a:pt x="994" y="4404"/>
                  </a:lnTo>
                  <a:lnTo>
                    <a:pt x="1247" y="4696"/>
                  </a:lnTo>
                  <a:lnTo>
                    <a:pt x="1286" y="4715"/>
                  </a:lnTo>
                  <a:lnTo>
                    <a:pt x="1013" y="4715"/>
                  </a:lnTo>
                  <a:lnTo>
                    <a:pt x="877" y="4735"/>
                  </a:lnTo>
                  <a:lnTo>
                    <a:pt x="740" y="4774"/>
                  </a:lnTo>
                  <a:lnTo>
                    <a:pt x="643" y="4813"/>
                  </a:lnTo>
                  <a:lnTo>
                    <a:pt x="604" y="4832"/>
                  </a:lnTo>
                  <a:lnTo>
                    <a:pt x="487" y="4891"/>
                  </a:lnTo>
                  <a:lnTo>
                    <a:pt x="390" y="4949"/>
                  </a:lnTo>
                  <a:lnTo>
                    <a:pt x="312" y="5027"/>
                  </a:lnTo>
                  <a:lnTo>
                    <a:pt x="234" y="5105"/>
                  </a:lnTo>
                  <a:lnTo>
                    <a:pt x="156" y="5222"/>
                  </a:lnTo>
                  <a:lnTo>
                    <a:pt x="97" y="5339"/>
                  </a:lnTo>
                  <a:lnTo>
                    <a:pt x="58" y="5475"/>
                  </a:lnTo>
                  <a:lnTo>
                    <a:pt x="20" y="5612"/>
                  </a:lnTo>
                  <a:lnTo>
                    <a:pt x="0" y="5767"/>
                  </a:lnTo>
                  <a:lnTo>
                    <a:pt x="0" y="5904"/>
                  </a:lnTo>
                  <a:lnTo>
                    <a:pt x="58" y="6157"/>
                  </a:lnTo>
                  <a:lnTo>
                    <a:pt x="136" y="6430"/>
                  </a:lnTo>
                  <a:lnTo>
                    <a:pt x="273" y="6722"/>
                  </a:lnTo>
                  <a:lnTo>
                    <a:pt x="409" y="6956"/>
                  </a:lnTo>
                  <a:lnTo>
                    <a:pt x="565" y="7209"/>
                  </a:lnTo>
                  <a:lnTo>
                    <a:pt x="721" y="7443"/>
                  </a:lnTo>
                  <a:lnTo>
                    <a:pt x="916" y="7696"/>
                  </a:lnTo>
                  <a:lnTo>
                    <a:pt x="1111" y="7911"/>
                  </a:lnTo>
                  <a:lnTo>
                    <a:pt x="1286" y="8106"/>
                  </a:lnTo>
                  <a:lnTo>
                    <a:pt x="1481" y="8281"/>
                  </a:lnTo>
                  <a:lnTo>
                    <a:pt x="1656" y="8456"/>
                  </a:lnTo>
                  <a:lnTo>
                    <a:pt x="1890" y="8632"/>
                  </a:lnTo>
                  <a:lnTo>
                    <a:pt x="2104" y="8787"/>
                  </a:lnTo>
                  <a:lnTo>
                    <a:pt x="2338" y="8943"/>
                  </a:lnTo>
                  <a:lnTo>
                    <a:pt x="2572" y="9080"/>
                  </a:lnTo>
                  <a:lnTo>
                    <a:pt x="2825" y="9216"/>
                  </a:lnTo>
                  <a:lnTo>
                    <a:pt x="3078" y="9333"/>
                  </a:lnTo>
                  <a:lnTo>
                    <a:pt x="3332" y="9430"/>
                  </a:lnTo>
                  <a:lnTo>
                    <a:pt x="3585" y="9528"/>
                  </a:lnTo>
                  <a:lnTo>
                    <a:pt x="3877" y="9606"/>
                  </a:lnTo>
                  <a:lnTo>
                    <a:pt x="4150" y="9684"/>
                  </a:lnTo>
                  <a:lnTo>
                    <a:pt x="4423" y="9723"/>
                  </a:lnTo>
                  <a:lnTo>
                    <a:pt x="4676" y="9762"/>
                  </a:lnTo>
                  <a:lnTo>
                    <a:pt x="5163" y="9781"/>
                  </a:lnTo>
                  <a:lnTo>
                    <a:pt x="5475" y="9762"/>
                  </a:lnTo>
                  <a:lnTo>
                    <a:pt x="5787" y="9742"/>
                  </a:lnTo>
                  <a:lnTo>
                    <a:pt x="6118" y="9664"/>
                  </a:lnTo>
                  <a:lnTo>
                    <a:pt x="6410" y="9586"/>
                  </a:lnTo>
                  <a:lnTo>
                    <a:pt x="6683" y="9489"/>
                  </a:lnTo>
                  <a:lnTo>
                    <a:pt x="6956" y="9372"/>
                  </a:lnTo>
                  <a:lnTo>
                    <a:pt x="7190" y="9236"/>
                  </a:lnTo>
                  <a:lnTo>
                    <a:pt x="7423" y="9099"/>
                  </a:lnTo>
                  <a:lnTo>
                    <a:pt x="7638" y="8963"/>
                  </a:lnTo>
                  <a:lnTo>
                    <a:pt x="7833" y="8826"/>
                  </a:lnTo>
                  <a:lnTo>
                    <a:pt x="8164" y="8534"/>
                  </a:lnTo>
                  <a:lnTo>
                    <a:pt x="8456" y="8242"/>
                  </a:lnTo>
                  <a:lnTo>
                    <a:pt x="8709" y="7930"/>
                  </a:lnTo>
                  <a:lnTo>
                    <a:pt x="8943" y="7638"/>
                  </a:lnTo>
                  <a:lnTo>
                    <a:pt x="9080" y="7424"/>
                  </a:lnTo>
                  <a:lnTo>
                    <a:pt x="9196" y="7229"/>
                  </a:lnTo>
                  <a:lnTo>
                    <a:pt x="9313" y="7014"/>
                  </a:lnTo>
                  <a:lnTo>
                    <a:pt x="9411" y="6800"/>
                  </a:lnTo>
                  <a:lnTo>
                    <a:pt x="9489" y="6586"/>
                  </a:lnTo>
                  <a:lnTo>
                    <a:pt x="9567" y="6371"/>
                  </a:lnTo>
                  <a:lnTo>
                    <a:pt x="9645" y="6118"/>
                  </a:lnTo>
                  <a:lnTo>
                    <a:pt x="9703" y="5884"/>
                  </a:lnTo>
                  <a:lnTo>
                    <a:pt x="9742" y="5651"/>
                  </a:lnTo>
                  <a:lnTo>
                    <a:pt x="9781" y="5397"/>
                  </a:lnTo>
                  <a:lnTo>
                    <a:pt x="9800" y="5144"/>
                  </a:lnTo>
                  <a:lnTo>
                    <a:pt x="9820" y="4910"/>
                  </a:lnTo>
                  <a:lnTo>
                    <a:pt x="9820" y="4657"/>
                  </a:lnTo>
                  <a:lnTo>
                    <a:pt x="9800" y="4365"/>
                  </a:lnTo>
                  <a:lnTo>
                    <a:pt x="9761" y="4072"/>
                  </a:lnTo>
                  <a:lnTo>
                    <a:pt x="9723" y="3761"/>
                  </a:lnTo>
                  <a:lnTo>
                    <a:pt x="9664" y="3429"/>
                  </a:lnTo>
                  <a:lnTo>
                    <a:pt x="9586" y="3079"/>
                  </a:lnTo>
                  <a:lnTo>
                    <a:pt x="9489" y="2747"/>
                  </a:lnTo>
                  <a:lnTo>
                    <a:pt x="9391" y="2416"/>
                  </a:lnTo>
                  <a:lnTo>
                    <a:pt x="9294" y="2085"/>
                  </a:lnTo>
                  <a:lnTo>
                    <a:pt x="9138" y="1695"/>
                  </a:lnTo>
                  <a:lnTo>
                    <a:pt x="8982" y="1364"/>
                  </a:lnTo>
                  <a:lnTo>
                    <a:pt x="8807" y="1052"/>
                  </a:lnTo>
                  <a:lnTo>
                    <a:pt x="8631" y="780"/>
                  </a:lnTo>
                  <a:lnTo>
                    <a:pt x="8417" y="526"/>
                  </a:lnTo>
                  <a:lnTo>
                    <a:pt x="8183" y="312"/>
                  </a:lnTo>
                  <a:lnTo>
                    <a:pt x="8066" y="215"/>
                  </a:lnTo>
                  <a:lnTo>
                    <a:pt x="7949" y="156"/>
                  </a:lnTo>
                  <a:lnTo>
                    <a:pt x="7813" y="98"/>
                  </a:lnTo>
                  <a:lnTo>
                    <a:pt x="7657" y="39"/>
                  </a:lnTo>
                  <a:lnTo>
                    <a:pt x="7482" y="20"/>
                  </a:lnTo>
                  <a:lnTo>
                    <a:pt x="7326" y="0"/>
                  </a:lnTo>
                  <a:lnTo>
                    <a:pt x="7170" y="0"/>
                  </a:lnTo>
                  <a:lnTo>
                    <a:pt x="7034" y="20"/>
                  </a:lnTo>
                  <a:lnTo>
                    <a:pt x="6858" y="78"/>
                  </a:lnTo>
                  <a:lnTo>
                    <a:pt x="6664" y="156"/>
                  </a:lnTo>
                  <a:lnTo>
                    <a:pt x="6508" y="253"/>
                  </a:lnTo>
                  <a:lnTo>
                    <a:pt x="6332" y="370"/>
                  </a:lnTo>
                  <a:lnTo>
                    <a:pt x="6118" y="546"/>
                  </a:lnTo>
                  <a:lnTo>
                    <a:pt x="5923" y="760"/>
                  </a:lnTo>
                  <a:lnTo>
                    <a:pt x="5748" y="974"/>
                  </a:lnTo>
                  <a:lnTo>
                    <a:pt x="5631" y="1189"/>
                  </a:lnTo>
                  <a:lnTo>
                    <a:pt x="5533" y="1364"/>
                  </a:lnTo>
                  <a:lnTo>
                    <a:pt x="5456" y="1520"/>
                  </a:lnTo>
                  <a:lnTo>
                    <a:pt x="5397" y="1695"/>
                  </a:lnTo>
                  <a:lnTo>
                    <a:pt x="5358" y="1851"/>
                  </a:lnTo>
                  <a:lnTo>
                    <a:pt x="5280" y="1676"/>
                  </a:lnTo>
                  <a:lnTo>
                    <a:pt x="5183" y="1500"/>
                  </a:lnTo>
                  <a:lnTo>
                    <a:pt x="4988" y="1150"/>
                  </a:lnTo>
                  <a:lnTo>
                    <a:pt x="4852" y="974"/>
                  </a:lnTo>
                  <a:lnTo>
                    <a:pt x="4715" y="780"/>
                  </a:lnTo>
                  <a:lnTo>
                    <a:pt x="4559" y="604"/>
                  </a:lnTo>
                  <a:lnTo>
                    <a:pt x="4403" y="468"/>
                  </a:lnTo>
                  <a:lnTo>
                    <a:pt x="4248" y="331"/>
                  </a:lnTo>
                  <a:lnTo>
                    <a:pt x="4092" y="234"/>
                  </a:lnTo>
                  <a:lnTo>
                    <a:pt x="3916" y="137"/>
                  </a:lnTo>
                  <a:lnTo>
                    <a:pt x="3721" y="78"/>
                  </a:lnTo>
                  <a:lnTo>
                    <a:pt x="3507" y="20"/>
                  </a:lnTo>
                  <a:lnTo>
                    <a:pt x="3312" y="0"/>
                  </a:lnTo>
                  <a:close/>
                </a:path>
              </a:pathLst>
            </a:custGeom>
            <a:solidFill>
              <a:schemeClr val="lt2"/>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254" name="Google Shape;2254;p41"/>
            <p:cNvSpPr/>
            <p:nvPr/>
          </p:nvSpPr>
          <p:spPr>
            <a:xfrm>
              <a:off x="1723500" y="991175"/>
              <a:ext cx="245500" cy="244550"/>
            </a:xfrm>
            <a:custGeom>
              <a:avLst/>
              <a:gdLst/>
              <a:ahLst/>
              <a:cxnLst/>
              <a:rect l="l" t="t" r="r" b="b"/>
              <a:pathLst>
                <a:path w="9820" h="9782" fill="none" extrusionOk="0">
                  <a:moveTo>
                    <a:pt x="7326" y="0"/>
                  </a:moveTo>
                  <a:lnTo>
                    <a:pt x="7326" y="0"/>
                  </a:lnTo>
                  <a:lnTo>
                    <a:pt x="7170" y="0"/>
                  </a:lnTo>
                  <a:lnTo>
                    <a:pt x="7034" y="20"/>
                  </a:lnTo>
                  <a:lnTo>
                    <a:pt x="7034" y="20"/>
                  </a:lnTo>
                  <a:lnTo>
                    <a:pt x="6858" y="78"/>
                  </a:lnTo>
                  <a:lnTo>
                    <a:pt x="6664" y="156"/>
                  </a:lnTo>
                  <a:lnTo>
                    <a:pt x="6664" y="156"/>
                  </a:lnTo>
                  <a:lnTo>
                    <a:pt x="6508" y="253"/>
                  </a:lnTo>
                  <a:lnTo>
                    <a:pt x="6332" y="370"/>
                  </a:lnTo>
                  <a:lnTo>
                    <a:pt x="6332" y="370"/>
                  </a:lnTo>
                  <a:lnTo>
                    <a:pt x="6118" y="546"/>
                  </a:lnTo>
                  <a:lnTo>
                    <a:pt x="5923" y="760"/>
                  </a:lnTo>
                  <a:lnTo>
                    <a:pt x="5923" y="760"/>
                  </a:lnTo>
                  <a:lnTo>
                    <a:pt x="5748" y="974"/>
                  </a:lnTo>
                  <a:lnTo>
                    <a:pt x="5631" y="1189"/>
                  </a:lnTo>
                  <a:lnTo>
                    <a:pt x="5631" y="1189"/>
                  </a:lnTo>
                  <a:lnTo>
                    <a:pt x="5533" y="1364"/>
                  </a:lnTo>
                  <a:lnTo>
                    <a:pt x="5456" y="1520"/>
                  </a:lnTo>
                  <a:lnTo>
                    <a:pt x="5397" y="1695"/>
                  </a:lnTo>
                  <a:lnTo>
                    <a:pt x="5358" y="1851"/>
                  </a:lnTo>
                  <a:lnTo>
                    <a:pt x="5358" y="1851"/>
                  </a:lnTo>
                  <a:lnTo>
                    <a:pt x="5280" y="1676"/>
                  </a:lnTo>
                  <a:lnTo>
                    <a:pt x="5183" y="1500"/>
                  </a:lnTo>
                  <a:lnTo>
                    <a:pt x="5183" y="1500"/>
                  </a:lnTo>
                  <a:lnTo>
                    <a:pt x="4988" y="1150"/>
                  </a:lnTo>
                  <a:lnTo>
                    <a:pt x="4852" y="974"/>
                  </a:lnTo>
                  <a:lnTo>
                    <a:pt x="4715" y="780"/>
                  </a:lnTo>
                  <a:lnTo>
                    <a:pt x="4715" y="780"/>
                  </a:lnTo>
                  <a:lnTo>
                    <a:pt x="4559" y="604"/>
                  </a:lnTo>
                  <a:lnTo>
                    <a:pt x="4403" y="468"/>
                  </a:lnTo>
                  <a:lnTo>
                    <a:pt x="4248" y="331"/>
                  </a:lnTo>
                  <a:lnTo>
                    <a:pt x="4092" y="234"/>
                  </a:lnTo>
                  <a:lnTo>
                    <a:pt x="4092" y="234"/>
                  </a:lnTo>
                  <a:lnTo>
                    <a:pt x="3916" y="137"/>
                  </a:lnTo>
                  <a:lnTo>
                    <a:pt x="3721" y="78"/>
                  </a:lnTo>
                  <a:lnTo>
                    <a:pt x="3507" y="20"/>
                  </a:lnTo>
                  <a:lnTo>
                    <a:pt x="3312" y="0"/>
                  </a:lnTo>
                  <a:lnTo>
                    <a:pt x="3234" y="0"/>
                  </a:lnTo>
                  <a:lnTo>
                    <a:pt x="3234" y="0"/>
                  </a:lnTo>
                  <a:lnTo>
                    <a:pt x="3059" y="20"/>
                  </a:lnTo>
                  <a:lnTo>
                    <a:pt x="3059" y="20"/>
                  </a:lnTo>
                  <a:lnTo>
                    <a:pt x="2942" y="39"/>
                  </a:lnTo>
                  <a:lnTo>
                    <a:pt x="2845" y="78"/>
                  </a:lnTo>
                  <a:lnTo>
                    <a:pt x="2845" y="78"/>
                  </a:lnTo>
                  <a:lnTo>
                    <a:pt x="2767" y="117"/>
                  </a:lnTo>
                  <a:lnTo>
                    <a:pt x="2767" y="117"/>
                  </a:lnTo>
                  <a:lnTo>
                    <a:pt x="2630" y="176"/>
                  </a:lnTo>
                  <a:lnTo>
                    <a:pt x="2533" y="273"/>
                  </a:lnTo>
                  <a:lnTo>
                    <a:pt x="2533" y="273"/>
                  </a:lnTo>
                  <a:lnTo>
                    <a:pt x="2416" y="409"/>
                  </a:lnTo>
                  <a:lnTo>
                    <a:pt x="2338" y="585"/>
                  </a:lnTo>
                  <a:lnTo>
                    <a:pt x="2280" y="760"/>
                  </a:lnTo>
                  <a:lnTo>
                    <a:pt x="2241" y="955"/>
                  </a:lnTo>
                  <a:lnTo>
                    <a:pt x="2241" y="955"/>
                  </a:lnTo>
                  <a:lnTo>
                    <a:pt x="2241" y="1169"/>
                  </a:lnTo>
                  <a:lnTo>
                    <a:pt x="2260" y="1364"/>
                  </a:lnTo>
                  <a:lnTo>
                    <a:pt x="2260" y="1364"/>
                  </a:lnTo>
                  <a:lnTo>
                    <a:pt x="2299" y="1598"/>
                  </a:lnTo>
                  <a:lnTo>
                    <a:pt x="2338" y="1793"/>
                  </a:lnTo>
                  <a:lnTo>
                    <a:pt x="2338" y="1793"/>
                  </a:lnTo>
                  <a:lnTo>
                    <a:pt x="2474" y="2124"/>
                  </a:lnTo>
                  <a:lnTo>
                    <a:pt x="2611" y="2436"/>
                  </a:lnTo>
                  <a:lnTo>
                    <a:pt x="2533" y="2377"/>
                  </a:lnTo>
                  <a:lnTo>
                    <a:pt x="2533" y="2377"/>
                  </a:lnTo>
                  <a:lnTo>
                    <a:pt x="2241" y="2182"/>
                  </a:lnTo>
                  <a:lnTo>
                    <a:pt x="2085" y="2104"/>
                  </a:lnTo>
                  <a:lnTo>
                    <a:pt x="1890" y="2027"/>
                  </a:lnTo>
                  <a:lnTo>
                    <a:pt x="1890" y="2027"/>
                  </a:lnTo>
                  <a:lnTo>
                    <a:pt x="1734" y="1968"/>
                  </a:lnTo>
                  <a:lnTo>
                    <a:pt x="1559" y="1949"/>
                  </a:lnTo>
                  <a:lnTo>
                    <a:pt x="1559" y="1949"/>
                  </a:lnTo>
                  <a:lnTo>
                    <a:pt x="1383" y="1929"/>
                  </a:lnTo>
                  <a:lnTo>
                    <a:pt x="1383" y="1929"/>
                  </a:lnTo>
                  <a:lnTo>
                    <a:pt x="1247" y="1929"/>
                  </a:lnTo>
                  <a:lnTo>
                    <a:pt x="1247" y="1929"/>
                  </a:lnTo>
                  <a:lnTo>
                    <a:pt x="1111" y="1968"/>
                  </a:lnTo>
                  <a:lnTo>
                    <a:pt x="994" y="2007"/>
                  </a:lnTo>
                  <a:lnTo>
                    <a:pt x="974" y="2027"/>
                  </a:lnTo>
                  <a:lnTo>
                    <a:pt x="974" y="2027"/>
                  </a:lnTo>
                  <a:lnTo>
                    <a:pt x="838" y="2124"/>
                  </a:lnTo>
                  <a:lnTo>
                    <a:pt x="721" y="2241"/>
                  </a:lnTo>
                  <a:lnTo>
                    <a:pt x="721" y="2241"/>
                  </a:lnTo>
                  <a:lnTo>
                    <a:pt x="585" y="2416"/>
                  </a:lnTo>
                  <a:lnTo>
                    <a:pt x="487" y="2592"/>
                  </a:lnTo>
                  <a:lnTo>
                    <a:pt x="487" y="2592"/>
                  </a:lnTo>
                  <a:lnTo>
                    <a:pt x="429" y="2786"/>
                  </a:lnTo>
                  <a:lnTo>
                    <a:pt x="409" y="2962"/>
                  </a:lnTo>
                  <a:lnTo>
                    <a:pt x="409" y="2962"/>
                  </a:lnTo>
                  <a:lnTo>
                    <a:pt x="390" y="3157"/>
                  </a:lnTo>
                  <a:lnTo>
                    <a:pt x="390" y="3157"/>
                  </a:lnTo>
                  <a:lnTo>
                    <a:pt x="429" y="3332"/>
                  </a:lnTo>
                  <a:lnTo>
                    <a:pt x="429" y="3332"/>
                  </a:lnTo>
                  <a:lnTo>
                    <a:pt x="468" y="3527"/>
                  </a:lnTo>
                  <a:lnTo>
                    <a:pt x="546" y="3702"/>
                  </a:lnTo>
                  <a:lnTo>
                    <a:pt x="546" y="3702"/>
                  </a:lnTo>
                  <a:lnTo>
                    <a:pt x="643" y="3916"/>
                  </a:lnTo>
                  <a:lnTo>
                    <a:pt x="740" y="4092"/>
                  </a:lnTo>
                  <a:lnTo>
                    <a:pt x="740" y="4092"/>
                  </a:lnTo>
                  <a:lnTo>
                    <a:pt x="857" y="4248"/>
                  </a:lnTo>
                  <a:lnTo>
                    <a:pt x="994" y="4404"/>
                  </a:lnTo>
                  <a:lnTo>
                    <a:pt x="994" y="4404"/>
                  </a:lnTo>
                  <a:lnTo>
                    <a:pt x="1247" y="4696"/>
                  </a:lnTo>
                  <a:lnTo>
                    <a:pt x="1286" y="4715"/>
                  </a:lnTo>
                  <a:lnTo>
                    <a:pt x="1228" y="4715"/>
                  </a:lnTo>
                  <a:lnTo>
                    <a:pt x="1169" y="4715"/>
                  </a:lnTo>
                  <a:lnTo>
                    <a:pt x="1169" y="4715"/>
                  </a:lnTo>
                  <a:lnTo>
                    <a:pt x="1013" y="4715"/>
                  </a:lnTo>
                  <a:lnTo>
                    <a:pt x="877" y="4735"/>
                  </a:lnTo>
                  <a:lnTo>
                    <a:pt x="740" y="4774"/>
                  </a:lnTo>
                  <a:lnTo>
                    <a:pt x="643" y="4813"/>
                  </a:lnTo>
                  <a:lnTo>
                    <a:pt x="643" y="4813"/>
                  </a:lnTo>
                  <a:lnTo>
                    <a:pt x="604" y="4832"/>
                  </a:lnTo>
                  <a:lnTo>
                    <a:pt x="604" y="4832"/>
                  </a:lnTo>
                  <a:lnTo>
                    <a:pt x="487" y="4891"/>
                  </a:lnTo>
                  <a:lnTo>
                    <a:pt x="390" y="4949"/>
                  </a:lnTo>
                  <a:lnTo>
                    <a:pt x="312" y="5027"/>
                  </a:lnTo>
                  <a:lnTo>
                    <a:pt x="234" y="5105"/>
                  </a:lnTo>
                  <a:lnTo>
                    <a:pt x="234" y="5105"/>
                  </a:lnTo>
                  <a:lnTo>
                    <a:pt x="156" y="5222"/>
                  </a:lnTo>
                  <a:lnTo>
                    <a:pt x="97" y="5339"/>
                  </a:lnTo>
                  <a:lnTo>
                    <a:pt x="58" y="5475"/>
                  </a:lnTo>
                  <a:lnTo>
                    <a:pt x="20" y="5612"/>
                  </a:lnTo>
                  <a:lnTo>
                    <a:pt x="20" y="5612"/>
                  </a:lnTo>
                  <a:lnTo>
                    <a:pt x="0" y="5767"/>
                  </a:lnTo>
                  <a:lnTo>
                    <a:pt x="0" y="5904"/>
                  </a:lnTo>
                  <a:lnTo>
                    <a:pt x="0" y="5904"/>
                  </a:lnTo>
                  <a:lnTo>
                    <a:pt x="58" y="6157"/>
                  </a:lnTo>
                  <a:lnTo>
                    <a:pt x="58" y="6157"/>
                  </a:lnTo>
                  <a:lnTo>
                    <a:pt x="136" y="6430"/>
                  </a:lnTo>
                  <a:lnTo>
                    <a:pt x="273" y="6722"/>
                  </a:lnTo>
                  <a:lnTo>
                    <a:pt x="273" y="6722"/>
                  </a:lnTo>
                  <a:lnTo>
                    <a:pt x="409" y="6956"/>
                  </a:lnTo>
                  <a:lnTo>
                    <a:pt x="565" y="7209"/>
                  </a:lnTo>
                  <a:lnTo>
                    <a:pt x="721" y="7443"/>
                  </a:lnTo>
                  <a:lnTo>
                    <a:pt x="916" y="7696"/>
                  </a:lnTo>
                  <a:lnTo>
                    <a:pt x="916" y="7696"/>
                  </a:lnTo>
                  <a:lnTo>
                    <a:pt x="1111" y="7911"/>
                  </a:lnTo>
                  <a:lnTo>
                    <a:pt x="1286" y="8106"/>
                  </a:lnTo>
                  <a:lnTo>
                    <a:pt x="1481" y="8281"/>
                  </a:lnTo>
                  <a:lnTo>
                    <a:pt x="1656" y="8456"/>
                  </a:lnTo>
                  <a:lnTo>
                    <a:pt x="1656" y="8456"/>
                  </a:lnTo>
                  <a:lnTo>
                    <a:pt x="1890" y="8632"/>
                  </a:lnTo>
                  <a:lnTo>
                    <a:pt x="2104" y="8787"/>
                  </a:lnTo>
                  <a:lnTo>
                    <a:pt x="2338" y="8943"/>
                  </a:lnTo>
                  <a:lnTo>
                    <a:pt x="2572" y="9080"/>
                  </a:lnTo>
                  <a:lnTo>
                    <a:pt x="2572" y="9080"/>
                  </a:lnTo>
                  <a:lnTo>
                    <a:pt x="2825" y="9216"/>
                  </a:lnTo>
                  <a:lnTo>
                    <a:pt x="3078" y="9333"/>
                  </a:lnTo>
                  <a:lnTo>
                    <a:pt x="3332" y="9430"/>
                  </a:lnTo>
                  <a:lnTo>
                    <a:pt x="3585" y="9528"/>
                  </a:lnTo>
                  <a:lnTo>
                    <a:pt x="3585" y="9528"/>
                  </a:lnTo>
                  <a:lnTo>
                    <a:pt x="3877" y="9606"/>
                  </a:lnTo>
                  <a:lnTo>
                    <a:pt x="4150" y="9684"/>
                  </a:lnTo>
                  <a:lnTo>
                    <a:pt x="4423" y="9723"/>
                  </a:lnTo>
                  <a:lnTo>
                    <a:pt x="4676" y="9762"/>
                  </a:lnTo>
                  <a:lnTo>
                    <a:pt x="4676" y="9762"/>
                  </a:lnTo>
                  <a:lnTo>
                    <a:pt x="5163" y="9781"/>
                  </a:lnTo>
                  <a:lnTo>
                    <a:pt x="5163" y="9781"/>
                  </a:lnTo>
                  <a:lnTo>
                    <a:pt x="5475" y="9762"/>
                  </a:lnTo>
                  <a:lnTo>
                    <a:pt x="5787" y="9742"/>
                  </a:lnTo>
                  <a:lnTo>
                    <a:pt x="5787" y="9742"/>
                  </a:lnTo>
                  <a:lnTo>
                    <a:pt x="6118" y="9664"/>
                  </a:lnTo>
                  <a:lnTo>
                    <a:pt x="6410" y="9586"/>
                  </a:lnTo>
                  <a:lnTo>
                    <a:pt x="6410" y="9586"/>
                  </a:lnTo>
                  <a:lnTo>
                    <a:pt x="6683" y="9489"/>
                  </a:lnTo>
                  <a:lnTo>
                    <a:pt x="6956" y="9372"/>
                  </a:lnTo>
                  <a:lnTo>
                    <a:pt x="6956" y="9372"/>
                  </a:lnTo>
                  <a:lnTo>
                    <a:pt x="7190" y="9236"/>
                  </a:lnTo>
                  <a:lnTo>
                    <a:pt x="7423" y="9099"/>
                  </a:lnTo>
                  <a:lnTo>
                    <a:pt x="7423" y="9099"/>
                  </a:lnTo>
                  <a:lnTo>
                    <a:pt x="7638" y="8963"/>
                  </a:lnTo>
                  <a:lnTo>
                    <a:pt x="7833" y="8826"/>
                  </a:lnTo>
                  <a:lnTo>
                    <a:pt x="7833" y="8826"/>
                  </a:lnTo>
                  <a:lnTo>
                    <a:pt x="8164" y="8534"/>
                  </a:lnTo>
                  <a:lnTo>
                    <a:pt x="8456" y="8242"/>
                  </a:lnTo>
                  <a:lnTo>
                    <a:pt x="8456" y="8242"/>
                  </a:lnTo>
                  <a:lnTo>
                    <a:pt x="8709" y="7930"/>
                  </a:lnTo>
                  <a:lnTo>
                    <a:pt x="8943" y="7638"/>
                  </a:lnTo>
                  <a:lnTo>
                    <a:pt x="8943" y="7638"/>
                  </a:lnTo>
                  <a:lnTo>
                    <a:pt x="9080" y="7424"/>
                  </a:lnTo>
                  <a:lnTo>
                    <a:pt x="9080" y="7424"/>
                  </a:lnTo>
                  <a:lnTo>
                    <a:pt x="9196" y="7229"/>
                  </a:lnTo>
                  <a:lnTo>
                    <a:pt x="9313" y="7014"/>
                  </a:lnTo>
                  <a:lnTo>
                    <a:pt x="9411" y="6800"/>
                  </a:lnTo>
                  <a:lnTo>
                    <a:pt x="9489" y="6586"/>
                  </a:lnTo>
                  <a:lnTo>
                    <a:pt x="9489" y="6586"/>
                  </a:lnTo>
                  <a:lnTo>
                    <a:pt x="9567" y="6371"/>
                  </a:lnTo>
                  <a:lnTo>
                    <a:pt x="9645" y="6118"/>
                  </a:lnTo>
                  <a:lnTo>
                    <a:pt x="9703" y="5884"/>
                  </a:lnTo>
                  <a:lnTo>
                    <a:pt x="9742" y="5651"/>
                  </a:lnTo>
                  <a:lnTo>
                    <a:pt x="9781" y="5397"/>
                  </a:lnTo>
                  <a:lnTo>
                    <a:pt x="9800" y="5144"/>
                  </a:lnTo>
                  <a:lnTo>
                    <a:pt x="9820" y="4910"/>
                  </a:lnTo>
                  <a:lnTo>
                    <a:pt x="9820" y="4657"/>
                  </a:lnTo>
                  <a:lnTo>
                    <a:pt x="9820" y="4657"/>
                  </a:lnTo>
                  <a:lnTo>
                    <a:pt x="9800" y="4365"/>
                  </a:lnTo>
                  <a:lnTo>
                    <a:pt x="9761" y="4072"/>
                  </a:lnTo>
                  <a:lnTo>
                    <a:pt x="9723" y="3761"/>
                  </a:lnTo>
                  <a:lnTo>
                    <a:pt x="9664" y="3429"/>
                  </a:lnTo>
                  <a:lnTo>
                    <a:pt x="9664" y="3429"/>
                  </a:lnTo>
                  <a:lnTo>
                    <a:pt x="9586" y="3079"/>
                  </a:lnTo>
                  <a:lnTo>
                    <a:pt x="9489" y="2747"/>
                  </a:lnTo>
                  <a:lnTo>
                    <a:pt x="9391" y="2416"/>
                  </a:lnTo>
                  <a:lnTo>
                    <a:pt x="9294" y="2085"/>
                  </a:lnTo>
                  <a:lnTo>
                    <a:pt x="9294" y="2085"/>
                  </a:lnTo>
                  <a:lnTo>
                    <a:pt x="9138" y="1695"/>
                  </a:lnTo>
                  <a:lnTo>
                    <a:pt x="8982" y="1364"/>
                  </a:lnTo>
                  <a:lnTo>
                    <a:pt x="8807" y="1052"/>
                  </a:lnTo>
                  <a:lnTo>
                    <a:pt x="8631" y="780"/>
                  </a:lnTo>
                  <a:lnTo>
                    <a:pt x="8631" y="780"/>
                  </a:lnTo>
                  <a:lnTo>
                    <a:pt x="8417" y="526"/>
                  </a:lnTo>
                  <a:lnTo>
                    <a:pt x="8183" y="312"/>
                  </a:lnTo>
                  <a:lnTo>
                    <a:pt x="8183" y="312"/>
                  </a:lnTo>
                  <a:lnTo>
                    <a:pt x="8066" y="215"/>
                  </a:lnTo>
                  <a:lnTo>
                    <a:pt x="7949" y="156"/>
                  </a:lnTo>
                  <a:lnTo>
                    <a:pt x="7949" y="156"/>
                  </a:lnTo>
                  <a:lnTo>
                    <a:pt x="7813" y="98"/>
                  </a:lnTo>
                  <a:lnTo>
                    <a:pt x="7657" y="39"/>
                  </a:lnTo>
                  <a:lnTo>
                    <a:pt x="7657" y="39"/>
                  </a:lnTo>
                  <a:lnTo>
                    <a:pt x="7482" y="20"/>
                  </a:lnTo>
                  <a:lnTo>
                    <a:pt x="7326" y="0"/>
                  </a:lnTo>
                </a:path>
              </a:pathLst>
            </a:custGeom>
            <a:no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255" name="Google Shape;2255;p41"/>
            <p:cNvSpPr/>
            <p:nvPr/>
          </p:nvSpPr>
          <p:spPr>
            <a:xfrm>
              <a:off x="1730300" y="998475"/>
              <a:ext cx="228975" cy="229450"/>
            </a:xfrm>
            <a:custGeom>
              <a:avLst/>
              <a:gdLst/>
              <a:ahLst/>
              <a:cxnLst/>
              <a:rect l="l" t="t" r="r" b="b"/>
              <a:pathLst>
                <a:path w="9159" h="9178" fill="none" extrusionOk="0">
                  <a:moveTo>
                    <a:pt x="2748" y="2650"/>
                  </a:moveTo>
                  <a:lnTo>
                    <a:pt x="2748" y="2650"/>
                  </a:lnTo>
                  <a:lnTo>
                    <a:pt x="2787" y="2631"/>
                  </a:lnTo>
                  <a:lnTo>
                    <a:pt x="2787" y="2631"/>
                  </a:lnTo>
                  <a:lnTo>
                    <a:pt x="2845" y="2611"/>
                  </a:lnTo>
                  <a:lnTo>
                    <a:pt x="2845" y="2611"/>
                  </a:lnTo>
                  <a:lnTo>
                    <a:pt x="2884" y="2572"/>
                  </a:lnTo>
                  <a:lnTo>
                    <a:pt x="2904" y="2514"/>
                  </a:lnTo>
                  <a:lnTo>
                    <a:pt x="2923" y="2436"/>
                  </a:lnTo>
                  <a:lnTo>
                    <a:pt x="2884" y="2378"/>
                  </a:lnTo>
                  <a:lnTo>
                    <a:pt x="2884" y="2378"/>
                  </a:lnTo>
                  <a:lnTo>
                    <a:pt x="2690" y="2066"/>
                  </a:lnTo>
                  <a:lnTo>
                    <a:pt x="2553" y="1793"/>
                  </a:lnTo>
                  <a:lnTo>
                    <a:pt x="2553" y="1793"/>
                  </a:lnTo>
                  <a:lnTo>
                    <a:pt x="2417" y="1462"/>
                  </a:lnTo>
                  <a:lnTo>
                    <a:pt x="2319" y="1150"/>
                  </a:lnTo>
                  <a:lnTo>
                    <a:pt x="2319" y="1150"/>
                  </a:lnTo>
                  <a:lnTo>
                    <a:pt x="2300" y="936"/>
                  </a:lnTo>
                  <a:lnTo>
                    <a:pt x="2280" y="702"/>
                  </a:lnTo>
                  <a:lnTo>
                    <a:pt x="2280" y="702"/>
                  </a:lnTo>
                  <a:lnTo>
                    <a:pt x="2300" y="565"/>
                  </a:lnTo>
                  <a:lnTo>
                    <a:pt x="2339" y="429"/>
                  </a:lnTo>
                  <a:lnTo>
                    <a:pt x="2339" y="429"/>
                  </a:lnTo>
                  <a:lnTo>
                    <a:pt x="2417" y="273"/>
                  </a:lnTo>
                  <a:lnTo>
                    <a:pt x="2417" y="273"/>
                  </a:lnTo>
                  <a:lnTo>
                    <a:pt x="2514" y="156"/>
                  </a:lnTo>
                  <a:lnTo>
                    <a:pt x="2514" y="156"/>
                  </a:lnTo>
                  <a:lnTo>
                    <a:pt x="2651" y="78"/>
                  </a:lnTo>
                  <a:lnTo>
                    <a:pt x="2651" y="78"/>
                  </a:lnTo>
                  <a:lnTo>
                    <a:pt x="2826" y="20"/>
                  </a:lnTo>
                  <a:lnTo>
                    <a:pt x="2826" y="20"/>
                  </a:lnTo>
                  <a:lnTo>
                    <a:pt x="3060" y="0"/>
                  </a:lnTo>
                  <a:lnTo>
                    <a:pt x="3099" y="0"/>
                  </a:lnTo>
                  <a:lnTo>
                    <a:pt x="3118" y="0"/>
                  </a:lnTo>
                  <a:lnTo>
                    <a:pt x="3118" y="0"/>
                  </a:lnTo>
                  <a:lnTo>
                    <a:pt x="3294" y="20"/>
                  </a:lnTo>
                  <a:lnTo>
                    <a:pt x="3449" y="59"/>
                  </a:lnTo>
                  <a:lnTo>
                    <a:pt x="3449" y="59"/>
                  </a:lnTo>
                  <a:lnTo>
                    <a:pt x="3625" y="137"/>
                  </a:lnTo>
                  <a:lnTo>
                    <a:pt x="3800" y="215"/>
                  </a:lnTo>
                  <a:lnTo>
                    <a:pt x="3800" y="215"/>
                  </a:lnTo>
                  <a:lnTo>
                    <a:pt x="4015" y="390"/>
                  </a:lnTo>
                  <a:lnTo>
                    <a:pt x="4248" y="624"/>
                  </a:lnTo>
                  <a:lnTo>
                    <a:pt x="4248" y="624"/>
                  </a:lnTo>
                  <a:lnTo>
                    <a:pt x="4404" y="838"/>
                  </a:lnTo>
                  <a:lnTo>
                    <a:pt x="4580" y="1072"/>
                  </a:lnTo>
                  <a:lnTo>
                    <a:pt x="4735" y="1364"/>
                  </a:lnTo>
                  <a:lnTo>
                    <a:pt x="4911" y="1676"/>
                  </a:lnTo>
                  <a:lnTo>
                    <a:pt x="4989" y="1851"/>
                  </a:lnTo>
                  <a:lnTo>
                    <a:pt x="5028" y="1949"/>
                  </a:lnTo>
                  <a:lnTo>
                    <a:pt x="5067" y="2007"/>
                  </a:lnTo>
                  <a:lnTo>
                    <a:pt x="5067" y="2007"/>
                  </a:lnTo>
                  <a:lnTo>
                    <a:pt x="5106" y="2066"/>
                  </a:lnTo>
                  <a:lnTo>
                    <a:pt x="5164" y="2085"/>
                  </a:lnTo>
                  <a:lnTo>
                    <a:pt x="5164" y="2085"/>
                  </a:lnTo>
                  <a:lnTo>
                    <a:pt x="5203" y="2085"/>
                  </a:lnTo>
                  <a:lnTo>
                    <a:pt x="5223" y="2066"/>
                  </a:lnTo>
                  <a:lnTo>
                    <a:pt x="5242" y="2066"/>
                  </a:lnTo>
                  <a:lnTo>
                    <a:pt x="5242" y="2066"/>
                  </a:lnTo>
                  <a:lnTo>
                    <a:pt x="5300" y="2066"/>
                  </a:lnTo>
                  <a:lnTo>
                    <a:pt x="5359" y="2027"/>
                  </a:lnTo>
                  <a:lnTo>
                    <a:pt x="5359" y="2027"/>
                  </a:lnTo>
                  <a:lnTo>
                    <a:pt x="5398" y="1968"/>
                  </a:lnTo>
                  <a:lnTo>
                    <a:pt x="5437" y="1890"/>
                  </a:lnTo>
                  <a:lnTo>
                    <a:pt x="5437" y="1890"/>
                  </a:lnTo>
                  <a:lnTo>
                    <a:pt x="5476" y="1715"/>
                  </a:lnTo>
                  <a:lnTo>
                    <a:pt x="5515" y="1579"/>
                  </a:lnTo>
                  <a:lnTo>
                    <a:pt x="5515" y="1579"/>
                  </a:lnTo>
                  <a:lnTo>
                    <a:pt x="5632" y="1286"/>
                  </a:lnTo>
                  <a:lnTo>
                    <a:pt x="5632" y="1286"/>
                  </a:lnTo>
                  <a:lnTo>
                    <a:pt x="5827" y="955"/>
                  </a:lnTo>
                  <a:lnTo>
                    <a:pt x="5924" y="799"/>
                  </a:lnTo>
                  <a:lnTo>
                    <a:pt x="6041" y="643"/>
                  </a:lnTo>
                  <a:lnTo>
                    <a:pt x="6041" y="643"/>
                  </a:lnTo>
                  <a:lnTo>
                    <a:pt x="6216" y="468"/>
                  </a:lnTo>
                  <a:lnTo>
                    <a:pt x="6392" y="332"/>
                  </a:lnTo>
                  <a:lnTo>
                    <a:pt x="6392" y="332"/>
                  </a:lnTo>
                  <a:lnTo>
                    <a:pt x="6528" y="254"/>
                  </a:lnTo>
                  <a:lnTo>
                    <a:pt x="6664" y="195"/>
                  </a:lnTo>
                  <a:lnTo>
                    <a:pt x="6664" y="195"/>
                  </a:lnTo>
                  <a:lnTo>
                    <a:pt x="6820" y="137"/>
                  </a:lnTo>
                  <a:lnTo>
                    <a:pt x="6957" y="117"/>
                  </a:lnTo>
                  <a:lnTo>
                    <a:pt x="7015" y="117"/>
                  </a:lnTo>
                  <a:lnTo>
                    <a:pt x="7015" y="117"/>
                  </a:lnTo>
                  <a:lnTo>
                    <a:pt x="7190" y="137"/>
                  </a:lnTo>
                  <a:lnTo>
                    <a:pt x="7190" y="137"/>
                  </a:lnTo>
                  <a:lnTo>
                    <a:pt x="7307" y="156"/>
                  </a:lnTo>
                  <a:lnTo>
                    <a:pt x="7424" y="215"/>
                  </a:lnTo>
                  <a:lnTo>
                    <a:pt x="7424" y="215"/>
                  </a:lnTo>
                  <a:lnTo>
                    <a:pt x="7561" y="293"/>
                  </a:lnTo>
                  <a:lnTo>
                    <a:pt x="7677" y="390"/>
                  </a:lnTo>
                  <a:lnTo>
                    <a:pt x="7677" y="390"/>
                  </a:lnTo>
                  <a:lnTo>
                    <a:pt x="7872" y="585"/>
                  </a:lnTo>
                  <a:lnTo>
                    <a:pt x="8067" y="819"/>
                  </a:lnTo>
                  <a:lnTo>
                    <a:pt x="8067" y="819"/>
                  </a:lnTo>
                  <a:lnTo>
                    <a:pt x="8223" y="1072"/>
                  </a:lnTo>
                  <a:lnTo>
                    <a:pt x="8379" y="1345"/>
                  </a:lnTo>
                  <a:lnTo>
                    <a:pt x="8515" y="1657"/>
                  </a:lnTo>
                  <a:lnTo>
                    <a:pt x="8652" y="1988"/>
                  </a:lnTo>
                  <a:lnTo>
                    <a:pt x="8652" y="1988"/>
                  </a:lnTo>
                  <a:lnTo>
                    <a:pt x="8827" y="2592"/>
                  </a:lnTo>
                  <a:lnTo>
                    <a:pt x="8983" y="3196"/>
                  </a:lnTo>
                  <a:lnTo>
                    <a:pt x="8983" y="3196"/>
                  </a:lnTo>
                  <a:lnTo>
                    <a:pt x="9080" y="3702"/>
                  </a:lnTo>
                  <a:lnTo>
                    <a:pt x="9139" y="4131"/>
                  </a:lnTo>
                  <a:lnTo>
                    <a:pt x="9139" y="4131"/>
                  </a:lnTo>
                  <a:lnTo>
                    <a:pt x="9158" y="4540"/>
                  </a:lnTo>
                  <a:lnTo>
                    <a:pt x="9158" y="4871"/>
                  </a:lnTo>
                  <a:lnTo>
                    <a:pt x="9158" y="4871"/>
                  </a:lnTo>
                  <a:lnTo>
                    <a:pt x="9139" y="5222"/>
                  </a:lnTo>
                  <a:lnTo>
                    <a:pt x="9100" y="5573"/>
                  </a:lnTo>
                  <a:lnTo>
                    <a:pt x="9100" y="5573"/>
                  </a:lnTo>
                  <a:lnTo>
                    <a:pt x="9022" y="5865"/>
                  </a:lnTo>
                  <a:lnTo>
                    <a:pt x="8944" y="6138"/>
                  </a:lnTo>
                  <a:lnTo>
                    <a:pt x="8847" y="6430"/>
                  </a:lnTo>
                  <a:lnTo>
                    <a:pt x="8730" y="6683"/>
                  </a:lnTo>
                  <a:lnTo>
                    <a:pt x="8730" y="6683"/>
                  </a:lnTo>
                  <a:lnTo>
                    <a:pt x="8632" y="6878"/>
                  </a:lnTo>
                  <a:lnTo>
                    <a:pt x="8632" y="6878"/>
                  </a:lnTo>
                  <a:lnTo>
                    <a:pt x="8554" y="7054"/>
                  </a:lnTo>
                  <a:lnTo>
                    <a:pt x="8554" y="7054"/>
                  </a:lnTo>
                  <a:lnTo>
                    <a:pt x="8418" y="7268"/>
                  </a:lnTo>
                  <a:lnTo>
                    <a:pt x="8379" y="7326"/>
                  </a:lnTo>
                  <a:lnTo>
                    <a:pt x="8379" y="7326"/>
                  </a:lnTo>
                  <a:lnTo>
                    <a:pt x="8281" y="7463"/>
                  </a:lnTo>
                  <a:lnTo>
                    <a:pt x="8281" y="7463"/>
                  </a:lnTo>
                  <a:lnTo>
                    <a:pt x="8106" y="7658"/>
                  </a:lnTo>
                  <a:lnTo>
                    <a:pt x="8106" y="7658"/>
                  </a:lnTo>
                  <a:lnTo>
                    <a:pt x="7970" y="7794"/>
                  </a:lnTo>
                  <a:lnTo>
                    <a:pt x="7970" y="7794"/>
                  </a:lnTo>
                  <a:lnTo>
                    <a:pt x="7814" y="7950"/>
                  </a:lnTo>
                  <a:lnTo>
                    <a:pt x="7619" y="8106"/>
                  </a:lnTo>
                  <a:lnTo>
                    <a:pt x="7619" y="8106"/>
                  </a:lnTo>
                  <a:lnTo>
                    <a:pt x="7405" y="8281"/>
                  </a:lnTo>
                  <a:lnTo>
                    <a:pt x="7171" y="8437"/>
                  </a:lnTo>
                  <a:lnTo>
                    <a:pt x="7171" y="8437"/>
                  </a:lnTo>
                  <a:lnTo>
                    <a:pt x="6957" y="8573"/>
                  </a:lnTo>
                  <a:lnTo>
                    <a:pt x="6742" y="8690"/>
                  </a:lnTo>
                  <a:lnTo>
                    <a:pt x="6703" y="8690"/>
                  </a:lnTo>
                  <a:lnTo>
                    <a:pt x="6664" y="8710"/>
                  </a:lnTo>
                  <a:lnTo>
                    <a:pt x="6664" y="8710"/>
                  </a:lnTo>
                  <a:lnTo>
                    <a:pt x="6469" y="8827"/>
                  </a:lnTo>
                  <a:lnTo>
                    <a:pt x="6469" y="8827"/>
                  </a:lnTo>
                  <a:lnTo>
                    <a:pt x="6255" y="8924"/>
                  </a:lnTo>
                  <a:lnTo>
                    <a:pt x="6041" y="9002"/>
                  </a:lnTo>
                  <a:lnTo>
                    <a:pt x="5827" y="9061"/>
                  </a:lnTo>
                  <a:lnTo>
                    <a:pt x="5593" y="9119"/>
                  </a:lnTo>
                  <a:lnTo>
                    <a:pt x="5593" y="9119"/>
                  </a:lnTo>
                  <a:lnTo>
                    <a:pt x="5242" y="9158"/>
                  </a:lnTo>
                  <a:lnTo>
                    <a:pt x="4872" y="9177"/>
                  </a:lnTo>
                  <a:lnTo>
                    <a:pt x="4872" y="9177"/>
                  </a:lnTo>
                  <a:lnTo>
                    <a:pt x="4677" y="9177"/>
                  </a:lnTo>
                  <a:lnTo>
                    <a:pt x="4677" y="9177"/>
                  </a:lnTo>
                  <a:lnTo>
                    <a:pt x="4365" y="9138"/>
                  </a:lnTo>
                  <a:lnTo>
                    <a:pt x="4053" y="9099"/>
                  </a:lnTo>
                  <a:lnTo>
                    <a:pt x="3722" y="9022"/>
                  </a:lnTo>
                  <a:lnTo>
                    <a:pt x="3411" y="8924"/>
                  </a:lnTo>
                  <a:lnTo>
                    <a:pt x="3372" y="8924"/>
                  </a:lnTo>
                  <a:lnTo>
                    <a:pt x="3372" y="8924"/>
                  </a:lnTo>
                  <a:lnTo>
                    <a:pt x="3040" y="8788"/>
                  </a:lnTo>
                  <a:lnTo>
                    <a:pt x="2709" y="8651"/>
                  </a:lnTo>
                  <a:lnTo>
                    <a:pt x="2397" y="8476"/>
                  </a:lnTo>
                  <a:lnTo>
                    <a:pt x="2086" y="8301"/>
                  </a:lnTo>
                  <a:lnTo>
                    <a:pt x="2086" y="8301"/>
                  </a:lnTo>
                  <a:lnTo>
                    <a:pt x="1813" y="8086"/>
                  </a:lnTo>
                  <a:lnTo>
                    <a:pt x="1521" y="7872"/>
                  </a:lnTo>
                  <a:lnTo>
                    <a:pt x="1267" y="7619"/>
                  </a:lnTo>
                  <a:lnTo>
                    <a:pt x="1033" y="7365"/>
                  </a:lnTo>
                  <a:lnTo>
                    <a:pt x="1053" y="7404"/>
                  </a:lnTo>
                  <a:lnTo>
                    <a:pt x="1053" y="7404"/>
                  </a:lnTo>
                  <a:lnTo>
                    <a:pt x="605" y="6839"/>
                  </a:lnTo>
                  <a:lnTo>
                    <a:pt x="605" y="6839"/>
                  </a:lnTo>
                  <a:lnTo>
                    <a:pt x="390" y="6489"/>
                  </a:lnTo>
                  <a:lnTo>
                    <a:pt x="196" y="6157"/>
                  </a:lnTo>
                  <a:lnTo>
                    <a:pt x="196" y="6157"/>
                  </a:lnTo>
                  <a:lnTo>
                    <a:pt x="98" y="5904"/>
                  </a:lnTo>
                  <a:lnTo>
                    <a:pt x="20" y="5670"/>
                  </a:lnTo>
                  <a:lnTo>
                    <a:pt x="20" y="5670"/>
                  </a:lnTo>
                  <a:lnTo>
                    <a:pt x="20" y="5553"/>
                  </a:lnTo>
                  <a:lnTo>
                    <a:pt x="1" y="5417"/>
                  </a:lnTo>
                  <a:lnTo>
                    <a:pt x="1" y="5417"/>
                  </a:lnTo>
                  <a:lnTo>
                    <a:pt x="20" y="5300"/>
                  </a:lnTo>
                  <a:lnTo>
                    <a:pt x="40" y="5203"/>
                  </a:lnTo>
                  <a:lnTo>
                    <a:pt x="40" y="5203"/>
                  </a:lnTo>
                  <a:lnTo>
                    <a:pt x="137" y="5008"/>
                  </a:lnTo>
                  <a:lnTo>
                    <a:pt x="137" y="5008"/>
                  </a:lnTo>
                  <a:lnTo>
                    <a:pt x="274" y="4852"/>
                  </a:lnTo>
                  <a:lnTo>
                    <a:pt x="274" y="4852"/>
                  </a:lnTo>
                  <a:lnTo>
                    <a:pt x="449" y="4735"/>
                  </a:lnTo>
                  <a:lnTo>
                    <a:pt x="449" y="4735"/>
                  </a:lnTo>
                  <a:lnTo>
                    <a:pt x="566" y="4696"/>
                  </a:lnTo>
                  <a:lnTo>
                    <a:pt x="683" y="4657"/>
                  </a:lnTo>
                  <a:lnTo>
                    <a:pt x="683" y="4657"/>
                  </a:lnTo>
                  <a:lnTo>
                    <a:pt x="897" y="4638"/>
                  </a:lnTo>
                  <a:lnTo>
                    <a:pt x="897" y="4638"/>
                  </a:lnTo>
                  <a:lnTo>
                    <a:pt x="975" y="4638"/>
                  </a:lnTo>
                  <a:lnTo>
                    <a:pt x="975" y="4638"/>
                  </a:lnTo>
                  <a:lnTo>
                    <a:pt x="1131" y="4657"/>
                  </a:lnTo>
                  <a:lnTo>
                    <a:pt x="1287" y="4696"/>
                  </a:lnTo>
                  <a:lnTo>
                    <a:pt x="1306" y="4716"/>
                  </a:lnTo>
                  <a:lnTo>
                    <a:pt x="1306" y="4716"/>
                  </a:lnTo>
                  <a:lnTo>
                    <a:pt x="1365" y="4716"/>
                  </a:lnTo>
                  <a:lnTo>
                    <a:pt x="1365" y="4716"/>
                  </a:lnTo>
                  <a:lnTo>
                    <a:pt x="1384" y="4716"/>
                  </a:lnTo>
                  <a:lnTo>
                    <a:pt x="1384" y="4716"/>
                  </a:lnTo>
                  <a:lnTo>
                    <a:pt x="1443" y="4696"/>
                  </a:lnTo>
                  <a:lnTo>
                    <a:pt x="1443" y="4696"/>
                  </a:lnTo>
                  <a:lnTo>
                    <a:pt x="1482" y="4657"/>
                  </a:lnTo>
                  <a:lnTo>
                    <a:pt x="1482" y="4657"/>
                  </a:lnTo>
                  <a:lnTo>
                    <a:pt x="1521" y="4599"/>
                  </a:lnTo>
                  <a:lnTo>
                    <a:pt x="1521" y="4540"/>
                  </a:lnTo>
                  <a:lnTo>
                    <a:pt x="1521" y="4540"/>
                  </a:lnTo>
                  <a:lnTo>
                    <a:pt x="1501" y="4482"/>
                  </a:lnTo>
                  <a:lnTo>
                    <a:pt x="1462" y="4423"/>
                  </a:lnTo>
                  <a:lnTo>
                    <a:pt x="1365" y="4306"/>
                  </a:lnTo>
                  <a:lnTo>
                    <a:pt x="1365" y="4306"/>
                  </a:lnTo>
                  <a:lnTo>
                    <a:pt x="1053" y="3975"/>
                  </a:lnTo>
                  <a:lnTo>
                    <a:pt x="1072" y="4014"/>
                  </a:lnTo>
                  <a:lnTo>
                    <a:pt x="1072" y="4014"/>
                  </a:lnTo>
                  <a:lnTo>
                    <a:pt x="780" y="3644"/>
                  </a:lnTo>
                  <a:lnTo>
                    <a:pt x="683" y="3469"/>
                  </a:lnTo>
                  <a:lnTo>
                    <a:pt x="585" y="3313"/>
                  </a:lnTo>
                  <a:lnTo>
                    <a:pt x="585" y="3313"/>
                  </a:lnTo>
                  <a:lnTo>
                    <a:pt x="507" y="3118"/>
                  </a:lnTo>
                  <a:lnTo>
                    <a:pt x="449" y="2923"/>
                  </a:lnTo>
                  <a:lnTo>
                    <a:pt x="449" y="2923"/>
                  </a:lnTo>
                  <a:lnTo>
                    <a:pt x="429" y="2806"/>
                  </a:lnTo>
                  <a:lnTo>
                    <a:pt x="429" y="2670"/>
                  </a:lnTo>
                  <a:lnTo>
                    <a:pt x="429" y="2670"/>
                  </a:lnTo>
                  <a:lnTo>
                    <a:pt x="449" y="2553"/>
                  </a:lnTo>
                  <a:lnTo>
                    <a:pt x="488" y="2436"/>
                  </a:lnTo>
                  <a:lnTo>
                    <a:pt x="488" y="2436"/>
                  </a:lnTo>
                  <a:lnTo>
                    <a:pt x="527" y="2300"/>
                  </a:lnTo>
                  <a:lnTo>
                    <a:pt x="585" y="2183"/>
                  </a:lnTo>
                  <a:lnTo>
                    <a:pt x="585" y="2183"/>
                  </a:lnTo>
                  <a:lnTo>
                    <a:pt x="741" y="2027"/>
                  </a:lnTo>
                  <a:lnTo>
                    <a:pt x="741" y="2027"/>
                  </a:lnTo>
                  <a:lnTo>
                    <a:pt x="878" y="1929"/>
                  </a:lnTo>
                  <a:lnTo>
                    <a:pt x="878" y="1929"/>
                  </a:lnTo>
                  <a:lnTo>
                    <a:pt x="1014" y="1890"/>
                  </a:lnTo>
                  <a:lnTo>
                    <a:pt x="1014" y="1890"/>
                  </a:lnTo>
                  <a:lnTo>
                    <a:pt x="1189" y="1871"/>
                  </a:lnTo>
                  <a:lnTo>
                    <a:pt x="1189" y="1871"/>
                  </a:lnTo>
                  <a:lnTo>
                    <a:pt x="1384" y="1890"/>
                  </a:lnTo>
                  <a:lnTo>
                    <a:pt x="1560" y="1929"/>
                  </a:lnTo>
                  <a:lnTo>
                    <a:pt x="1560" y="1929"/>
                  </a:lnTo>
                  <a:lnTo>
                    <a:pt x="1871" y="2066"/>
                  </a:lnTo>
                  <a:lnTo>
                    <a:pt x="2202" y="2261"/>
                  </a:lnTo>
                  <a:lnTo>
                    <a:pt x="2202" y="2261"/>
                  </a:lnTo>
                  <a:lnTo>
                    <a:pt x="2592" y="2553"/>
                  </a:lnTo>
                  <a:lnTo>
                    <a:pt x="2592" y="2553"/>
                  </a:lnTo>
                  <a:lnTo>
                    <a:pt x="2651" y="2611"/>
                  </a:lnTo>
                  <a:lnTo>
                    <a:pt x="2690" y="2631"/>
                  </a:lnTo>
                  <a:lnTo>
                    <a:pt x="2690" y="2631"/>
                  </a:lnTo>
                  <a:lnTo>
                    <a:pt x="2748" y="2650"/>
                  </a:lnTo>
                </a:path>
              </a:pathLst>
            </a:custGeom>
            <a:no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grpSp>
      <p:sp>
        <p:nvSpPr>
          <p:cNvPr id="2258" name="Google Shape;2258;p41"/>
          <p:cNvSpPr/>
          <p:nvPr/>
        </p:nvSpPr>
        <p:spPr>
          <a:xfrm>
            <a:off x="10400900" y="373351"/>
            <a:ext cx="84000" cy="84000"/>
          </a:xfrm>
          <a:prstGeom prst="ellipse">
            <a:avLst/>
          </a:prstGeom>
          <a:solidFill>
            <a:schemeClr val="lt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grpSp>
        <p:nvGrpSpPr>
          <p:cNvPr id="2259" name="Google Shape;2259;p41"/>
          <p:cNvGrpSpPr/>
          <p:nvPr/>
        </p:nvGrpSpPr>
        <p:grpSpPr>
          <a:xfrm flipH="1">
            <a:off x="315842" y="1716799"/>
            <a:ext cx="912431" cy="901699"/>
            <a:chOff x="5149750" y="3034050"/>
            <a:chExt cx="952300" cy="941100"/>
          </a:xfrm>
        </p:grpSpPr>
        <p:sp>
          <p:nvSpPr>
            <p:cNvPr id="2260" name="Google Shape;2260;p41"/>
            <p:cNvSpPr/>
            <p:nvPr/>
          </p:nvSpPr>
          <p:spPr>
            <a:xfrm>
              <a:off x="5696750" y="3034050"/>
              <a:ext cx="274750" cy="277200"/>
            </a:xfrm>
            <a:custGeom>
              <a:avLst/>
              <a:gdLst/>
              <a:ahLst/>
              <a:cxnLst/>
              <a:rect l="l" t="t" r="r" b="b"/>
              <a:pathLst>
                <a:path w="10990" h="11088" extrusionOk="0">
                  <a:moveTo>
                    <a:pt x="9080" y="1"/>
                  </a:moveTo>
                  <a:lnTo>
                    <a:pt x="8690" y="20"/>
                  </a:lnTo>
                  <a:lnTo>
                    <a:pt x="8262" y="79"/>
                  </a:lnTo>
                  <a:lnTo>
                    <a:pt x="7814" y="137"/>
                  </a:lnTo>
                  <a:lnTo>
                    <a:pt x="7365" y="235"/>
                  </a:lnTo>
                  <a:lnTo>
                    <a:pt x="6898" y="352"/>
                  </a:lnTo>
                  <a:lnTo>
                    <a:pt x="6469" y="488"/>
                  </a:lnTo>
                  <a:lnTo>
                    <a:pt x="6021" y="624"/>
                  </a:lnTo>
                  <a:lnTo>
                    <a:pt x="5592" y="800"/>
                  </a:lnTo>
                  <a:lnTo>
                    <a:pt x="5144" y="995"/>
                  </a:lnTo>
                  <a:lnTo>
                    <a:pt x="4755" y="1189"/>
                  </a:lnTo>
                  <a:lnTo>
                    <a:pt x="4345" y="1404"/>
                  </a:lnTo>
                  <a:lnTo>
                    <a:pt x="3936" y="1657"/>
                  </a:lnTo>
                  <a:lnTo>
                    <a:pt x="3527" y="1930"/>
                  </a:lnTo>
                  <a:lnTo>
                    <a:pt x="3157" y="2183"/>
                  </a:lnTo>
                  <a:lnTo>
                    <a:pt x="2806" y="2475"/>
                  </a:lnTo>
                  <a:lnTo>
                    <a:pt x="2456" y="2787"/>
                  </a:lnTo>
                  <a:lnTo>
                    <a:pt x="2124" y="3099"/>
                  </a:lnTo>
                  <a:lnTo>
                    <a:pt x="1793" y="3450"/>
                  </a:lnTo>
                  <a:lnTo>
                    <a:pt x="1501" y="3781"/>
                  </a:lnTo>
                  <a:lnTo>
                    <a:pt x="1228" y="4132"/>
                  </a:lnTo>
                  <a:lnTo>
                    <a:pt x="994" y="4482"/>
                  </a:lnTo>
                  <a:lnTo>
                    <a:pt x="780" y="4872"/>
                  </a:lnTo>
                  <a:lnTo>
                    <a:pt x="566" y="5281"/>
                  </a:lnTo>
                  <a:lnTo>
                    <a:pt x="410" y="5671"/>
                  </a:lnTo>
                  <a:lnTo>
                    <a:pt x="273" y="6060"/>
                  </a:lnTo>
                  <a:lnTo>
                    <a:pt x="156" y="6509"/>
                  </a:lnTo>
                  <a:lnTo>
                    <a:pt x="59" y="6937"/>
                  </a:lnTo>
                  <a:lnTo>
                    <a:pt x="20" y="7385"/>
                  </a:lnTo>
                  <a:lnTo>
                    <a:pt x="1" y="7853"/>
                  </a:lnTo>
                  <a:lnTo>
                    <a:pt x="20" y="8184"/>
                  </a:lnTo>
                  <a:lnTo>
                    <a:pt x="59" y="8554"/>
                  </a:lnTo>
                  <a:lnTo>
                    <a:pt x="117" y="8925"/>
                  </a:lnTo>
                  <a:lnTo>
                    <a:pt x="215" y="9353"/>
                  </a:lnTo>
                  <a:lnTo>
                    <a:pt x="293" y="9587"/>
                  </a:lnTo>
                  <a:lnTo>
                    <a:pt x="371" y="9821"/>
                  </a:lnTo>
                  <a:lnTo>
                    <a:pt x="468" y="10074"/>
                  </a:lnTo>
                  <a:lnTo>
                    <a:pt x="585" y="10308"/>
                  </a:lnTo>
                  <a:lnTo>
                    <a:pt x="1014" y="11048"/>
                  </a:lnTo>
                  <a:lnTo>
                    <a:pt x="1287" y="11087"/>
                  </a:lnTo>
                  <a:lnTo>
                    <a:pt x="1618" y="11087"/>
                  </a:lnTo>
                  <a:lnTo>
                    <a:pt x="1929" y="11068"/>
                  </a:lnTo>
                  <a:lnTo>
                    <a:pt x="2300" y="11029"/>
                  </a:lnTo>
                  <a:lnTo>
                    <a:pt x="2631" y="10970"/>
                  </a:lnTo>
                  <a:lnTo>
                    <a:pt x="2962" y="10912"/>
                  </a:lnTo>
                  <a:lnTo>
                    <a:pt x="3586" y="10756"/>
                  </a:lnTo>
                  <a:lnTo>
                    <a:pt x="4112" y="10600"/>
                  </a:lnTo>
                  <a:lnTo>
                    <a:pt x="4638" y="10405"/>
                  </a:lnTo>
                  <a:lnTo>
                    <a:pt x="5144" y="10191"/>
                  </a:lnTo>
                  <a:lnTo>
                    <a:pt x="5651" y="9977"/>
                  </a:lnTo>
                  <a:lnTo>
                    <a:pt x="6138" y="9704"/>
                  </a:lnTo>
                  <a:lnTo>
                    <a:pt x="6625" y="9412"/>
                  </a:lnTo>
                  <a:lnTo>
                    <a:pt x="7093" y="9100"/>
                  </a:lnTo>
                  <a:lnTo>
                    <a:pt x="7541" y="8749"/>
                  </a:lnTo>
                  <a:lnTo>
                    <a:pt x="7950" y="8399"/>
                  </a:lnTo>
                  <a:lnTo>
                    <a:pt x="8359" y="8009"/>
                  </a:lnTo>
                  <a:lnTo>
                    <a:pt x="8729" y="7619"/>
                  </a:lnTo>
                  <a:lnTo>
                    <a:pt x="9080" y="7191"/>
                  </a:lnTo>
                  <a:lnTo>
                    <a:pt x="9392" y="6781"/>
                  </a:lnTo>
                  <a:lnTo>
                    <a:pt x="9665" y="6372"/>
                  </a:lnTo>
                  <a:lnTo>
                    <a:pt x="9898" y="5944"/>
                  </a:lnTo>
                  <a:lnTo>
                    <a:pt x="10113" y="5515"/>
                  </a:lnTo>
                  <a:lnTo>
                    <a:pt x="10288" y="5106"/>
                  </a:lnTo>
                  <a:lnTo>
                    <a:pt x="10463" y="4658"/>
                  </a:lnTo>
                  <a:lnTo>
                    <a:pt x="10600" y="4209"/>
                  </a:lnTo>
                  <a:lnTo>
                    <a:pt x="10717" y="3761"/>
                  </a:lnTo>
                  <a:lnTo>
                    <a:pt x="10834" y="3255"/>
                  </a:lnTo>
                  <a:lnTo>
                    <a:pt x="10912" y="2768"/>
                  </a:lnTo>
                  <a:lnTo>
                    <a:pt x="10970" y="2300"/>
                  </a:lnTo>
                  <a:lnTo>
                    <a:pt x="10990" y="1832"/>
                  </a:lnTo>
                  <a:lnTo>
                    <a:pt x="10970" y="1599"/>
                  </a:lnTo>
                  <a:lnTo>
                    <a:pt x="10970" y="1365"/>
                  </a:lnTo>
                  <a:lnTo>
                    <a:pt x="10931" y="1131"/>
                  </a:lnTo>
                  <a:lnTo>
                    <a:pt x="10892" y="897"/>
                  </a:lnTo>
                  <a:lnTo>
                    <a:pt x="10834" y="702"/>
                  </a:lnTo>
                  <a:lnTo>
                    <a:pt x="10775" y="488"/>
                  </a:lnTo>
                  <a:lnTo>
                    <a:pt x="10697" y="293"/>
                  </a:lnTo>
                  <a:lnTo>
                    <a:pt x="10600" y="118"/>
                  </a:lnTo>
                  <a:lnTo>
                    <a:pt x="10035" y="20"/>
                  </a:lnTo>
                  <a:lnTo>
                    <a:pt x="9450" y="1"/>
                  </a:lnTo>
                  <a:close/>
                </a:path>
              </a:pathLst>
            </a:custGeom>
            <a:solidFill>
              <a:srgbClr val="4DA000"/>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261" name="Google Shape;2261;p41"/>
            <p:cNvSpPr/>
            <p:nvPr/>
          </p:nvSpPr>
          <p:spPr>
            <a:xfrm>
              <a:off x="5696750" y="3034050"/>
              <a:ext cx="274750" cy="277200"/>
            </a:xfrm>
            <a:custGeom>
              <a:avLst/>
              <a:gdLst/>
              <a:ahLst/>
              <a:cxnLst/>
              <a:rect l="l" t="t" r="r" b="b"/>
              <a:pathLst>
                <a:path w="10990" h="11088" fill="none" extrusionOk="0">
                  <a:moveTo>
                    <a:pt x="8690" y="20"/>
                  </a:moveTo>
                  <a:lnTo>
                    <a:pt x="8690" y="20"/>
                  </a:lnTo>
                  <a:lnTo>
                    <a:pt x="8262" y="79"/>
                  </a:lnTo>
                  <a:lnTo>
                    <a:pt x="7814" y="137"/>
                  </a:lnTo>
                  <a:lnTo>
                    <a:pt x="7365" y="235"/>
                  </a:lnTo>
                  <a:lnTo>
                    <a:pt x="6898" y="352"/>
                  </a:lnTo>
                  <a:lnTo>
                    <a:pt x="6898" y="352"/>
                  </a:lnTo>
                  <a:lnTo>
                    <a:pt x="6469" y="488"/>
                  </a:lnTo>
                  <a:lnTo>
                    <a:pt x="6021" y="624"/>
                  </a:lnTo>
                  <a:lnTo>
                    <a:pt x="5592" y="800"/>
                  </a:lnTo>
                  <a:lnTo>
                    <a:pt x="5144" y="995"/>
                  </a:lnTo>
                  <a:lnTo>
                    <a:pt x="5144" y="995"/>
                  </a:lnTo>
                  <a:lnTo>
                    <a:pt x="4755" y="1189"/>
                  </a:lnTo>
                  <a:lnTo>
                    <a:pt x="4345" y="1404"/>
                  </a:lnTo>
                  <a:lnTo>
                    <a:pt x="3936" y="1657"/>
                  </a:lnTo>
                  <a:lnTo>
                    <a:pt x="3527" y="1930"/>
                  </a:lnTo>
                  <a:lnTo>
                    <a:pt x="3527" y="1930"/>
                  </a:lnTo>
                  <a:lnTo>
                    <a:pt x="3157" y="2183"/>
                  </a:lnTo>
                  <a:lnTo>
                    <a:pt x="2806" y="2475"/>
                  </a:lnTo>
                  <a:lnTo>
                    <a:pt x="2456" y="2787"/>
                  </a:lnTo>
                  <a:lnTo>
                    <a:pt x="2124" y="3099"/>
                  </a:lnTo>
                  <a:lnTo>
                    <a:pt x="2124" y="3099"/>
                  </a:lnTo>
                  <a:lnTo>
                    <a:pt x="1793" y="3450"/>
                  </a:lnTo>
                  <a:lnTo>
                    <a:pt x="1501" y="3781"/>
                  </a:lnTo>
                  <a:lnTo>
                    <a:pt x="1228" y="4132"/>
                  </a:lnTo>
                  <a:lnTo>
                    <a:pt x="994" y="4482"/>
                  </a:lnTo>
                  <a:lnTo>
                    <a:pt x="994" y="4482"/>
                  </a:lnTo>
                  <a:lnTo>
                    <a:pt x="780" y="4872"/>
                  </a:lnTo>
                  <a:lnTo>
                    <a:pt x="566" y="5281"/>
                  </a:lnTo>
                  <a:lnTo>
                    <a:pt x="410" y="5671"/>
                  </a:lnTo>
                  <a:lnTo>
                    <a:pt x="273" y="6060"/>
                  </a:lnTo>
                  <a:lnTo>
                    <a:pt x="273" y="6060"/>
                  </a:lnTo>
                  <a:lnTo>
                    <a:pt x="156" y="6509"/>
                  </a:lnTo>
                  <a:lnTo>
                    <a:pt x="59" y="6937"/>
                  </a:lnTo>
                  <a:lnTo>
                    <a:pt x="59" y="6937"/>
                  </a:lnTo>
                  <a:lnTo>
                    <a:pt x="20" y="7385"/>
                  </a:lnTo>
                  <a:lnTo>
                    <a:pt x="1" y="7853"/>
                  </a:lnTo>
                  <a:lnTo>
                    <a:pt x="1" y="7853"/>
                  </a:lnTo>
                  <a:lnTo>
                    <a:pt x="20" y="8184"/>
                  </a:lnTo>
                  <a:lnTo>
                    <a:pt x="59" y="8554"/>
                  </a:lnTo>
                  <a:lnTo>
                    <a:pt x="59" y="8554"/>
                  </a:lnTo>
                  <a:lnTo>
                    <a:pt x="117" y="8925"/>
                  </a:lnTo>
                  <a:lnTo>
                    <a:pt x="215" y="9353"/>
                  </a:lnTo>
                  <a:lnTo>
                    <a:pt x="215" y="9353"/>
                  </a:lnTo>
                  <a:lnTo>
                    <a:pt x="293" y="9587"/>
                  </a:lnTo>
                  <a:lnTo>
                    <a:pt x="371" y="9821"/>
                  </a:lnTo>
                  <a:lnTo>
                    <a:pt x="468" y="10074"/>
                  </a:lnTo>
                  <a:lnTo>
                    <a:pt x="585" y="10308"/>
                  </a:lnTo>
                  <a:lnTo>
                    <a:pt x="585" y="10308"/>
                  </a:lnTo>
                  <a:lnTo>
                    <a:pt x="1014" y="11048"/>
                  </a:lnTo>
                  <a:lnTo>
                    <a:pt x="1014" y="11048"/>
                  </a:lnTo>
                  <a:lnTo>
                    <a:pt x="1287" y="11087"/>
                  </a:lnTo>
                  <a:lnTo>
                    <a:pt x="1540" y="11087"/>
                  </a:lnTo>
                  <a:lnTo>
                    <a:pt x="1618" y="11087"/>
                  </a:lnTo>
                  <a:lnTo>
                    <a:pt x="1618" y="11087"/>
                  </a:lnTo>
                  <a:lnTo>
                    <a:pt x="1929" y="11068"/>
                  </a:lnTo>
                  <a:lnTo>
                    <a:pt x="2300" y="11029"/>
                  </a:lnTo>
                  <a:lnTo>
                    <a:pt x="2300" y="11029"/>
                  </a:lnTo>
                  <a:lnTo>
                    <a:pt x="2631" y="10970"/>
                  </a:lnTo>
                  <a:lnTo>
                    <a:pt x="2962" y="10912"/>
                  </a:lnTo>
                  <a:lnTo>
                    <a:pt x="3586" y="10756"/>
                  </a:lnTo>
                  <a:lnTo>
                    <a:pt x="3586" y="10756"/>
                  </a:lnTo>
                  <a:lnTo>
                    <a:pt x="4112" y="10600"/>
                  </a:lnTo>
                  <a:lnTo>
                    <a:pt x="4638" y="10405"/>
                  </a:lnTo>
                  <a:lnTo>
                    <a:pt x="5144" y="10191"/>
                  </a:lnTo>
                  <a:lnTo>
                    <a:pt x="5651" y="9977"/>
                  </a:lnTo>
                  <a:lnTo>
                    <a:pt x="5651" y="9977"/>
                  </a:lnTo>
                  <a:lnTo>
                    <a:pt x="6138" y="9704"/>
                  </a:lnTo>
                  <a:lnTo>
                    <a:pt x="6625" y="9412"/>
                  </a:lnTo>
                  <a:lnTo>
                    <a:pt x="7093" y="9100"/>
                  </a:lnTo>
                  <a:lnTo>
                    <a:pt x="7541" y="8749"/>
                  </a:lnTo>
                  <a:lnTo>
                    <a:pt x="7950" y="8399"/>
                  </a:lnTo>
                  <a:lnTo>
                    <a:pt x="8359" y="8009"/>
                  </a:lnTo>
                  <a:lnTo>
                    <a:pt x="8729" y="7619"/>
                  </a:lnTo>
                  <a:lnTo>
                    <a:pt x="9080" y="7191"/>
                  </a:lnTo>
                  <a:lnTo>
                    <a:pt x="9080" y="7191"/>
                  </a:lnTo>
                  <a:lnTo>
                    <a:pt x="9392" y="6781"/>
                  </a:lnTo>
                  <a:lnTo>
                    <a:pt x="9665" y="6372"/>
                  </a:lnTo>
                  <a:lnTo>
                    <a:pt x="9898" y="5944"/>
                  </a:lnTo>
                  <a:lnTo>
                    <a:pt x="10113" y="5515"/>
                  </a:lnTo>
                  <a:lnTo>
                    <a:pt x="10113" y="5515"/>
                  </a:lnTo>
                  <a:lnTo>
                    <a:pt x="10288" y="5106"/>
                  </a:lnTo>
                  <a:lnTo>
                    <a:pt x="10463" y="4658"/>
                  </a:lnTo>
                  <a:lnTo>
                    <a:pt x="10600" y="4209"/>
                  </a:lnTo>
                  <a:lnTo>
                    <a:pt x="10717" y="3761"/>
                  </a:lnTo>
                  <a:lnTo>
                    <a:pt x="10717" y="3761"/>
                  </a:lnTo>
                  <a:lnTo>
                    <a:pt x="10834" y="3255"/>
                  </a:lnTo>
                  <a:lnTo>
                    <a:pt x="10912" y="2768"/>
                  </a:lnTo>
                  <a:lnTo>
                    <a:pt x="10970" y="2300"/>
                  </a:lnTo>
                  <a:lnTo>
                    <a:pt x="10990" y="1832"/>
                  </a:lnTo>
                  <a:lnTo>
                    <a:pt x="10990" y="1832"/>
                  </a:lnTo>
                  <a:lnTo>
                    <a:pt x="10970" y="1599"/>
                  </a:lnTo>
                  <a:lnTo>
                    <a:pt x="10970" y="1365"/>
                  </a:lnTo>
                  <a:lnTo>
                    <a:pt x="10931" y="1131"/>
                  </a:lnTo>
                  <a:lnTo>
                    <a:pt x="10892" y="897"/>
                  </a:lnTo>
                  <a:lnTo>
                    <a:pt x="10892" y="897"/>
                  </a:lnTo>
                  <a:lnTo>
                    <a:pt x="10834" y="702"/>
                  </a:lnTo>
                  <a:lnTo>
                    <a:pt x="10775" y="488"/>
                  </a:lnTo>
                  <a:lnTo>
                    <a:pt x="10697" y="293"/>
                  </a:lnTo>
                  <a:lnTo>
                    <a:pt x="10600" y="118"/>
                  </a:lnTo>
                  <a:lnTo>
                    <a:pt x="10600" y="118"/>
                  </a:lnTo>
                  <a:lnTo>
                    <a:pt x="10035" y="20"/>
                  </a:lnTo>
                  <a:lnTo>
                    <a:pt x="10035" y="20"/>
                  </a:lnTo>
                  <a:lnTo>
                    <a:pt x="9450" y="1"/>
                  </a:lnTo>
                  <a:lnTo>
                    <a:pt x="9450" y="1"/>
                  </a:lnTo>
                  <a:lnTo>
                    <a:pt x="9080" y="1"/>
                  </a:lnTo>
                  <a:lnTo>
                    <a:pt x="8690" y="20"/>
                  </a:lnTo>
                </a:path>
              </a:pathLst>
            </a:custGeom>
            <a:no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262" name="Google Shape;2262;p41"/>
            <p:cNvSpPr/>
            <p:nvPr/>
          </p:nvSpPr>
          <p:spPr>
            <a:xfrm>
              <a:off x="5951500" y="3039900"/>
              <a:ext cx="5875" cy="1000"/>
            </a:xfrm>
            <a:custGeom>
              <a:avLst/>
              <a:gdLst/>
              <a:ahLst/>
              <a:cxnLst/>
              <a:rect l="l" t="t" r="r" b="b"/>
              <a:pathLst>
                <a:path w="235" h="40" fill="none" extrusionOk="0">
                  <a:moveTo>
                    <a:pt x="1" y="1"/>
                  </a:moveTo>
                  <a:lnTo>
                    <a:pt x="215" y="40"/>
                  </a:lnTo>
                  <a:lnTo>
                    <a:pt x="234" y="40"/>
                  </a:lnTo>
                  <a:lnTo>
                    <a:pt x="234" y="40"/>
                  </a:lnTo>
                  <a:lnTo>
                    <a:pt x="1" y="1"/>
                  </a:lnTo>
                </a:path>
              </a:pathLst>
            </a:custGeom>
            <a:no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263" name="Google Shape;2263;p41"/>
            <p:cNvSpPr/>
            <p:nvPr/>
          </p:nvSpPr>
          <p:spPr>
            <a:xfrm>
              <a:off x="5939825" y="3037475"/>
              <a:ext cx="19500" cy="6850"/>
            </a:xfrm>
            <a:custGeom>
              <a:avLst/>
              <a:gdLst/>
              <a:ahLst/>
              <a:cxnLst/>
              <a:rect l="l" t="t" r="r" b="b"/>
              <a:pathLst>
                <a:path w="780" h="274" extrusionOk="0">
                  <a:moveTo>
                    <a:pt x="97" y="0"/>
                  </a:moveTo>
                  <a:lnTo>
                    <a:pt x="58" y="20"/>
                  </a:lnTo>
                  <a:lnTo>
                    <a:pt x="20" y="39"/>
                  </a:lnTo>
                  <a:lnTo>
                    <a:pt x="0" y="59"/>
                  </a:lnTo>
                  <a:lnTo>
                    <a:pt x="0" y="98"/>
                  </a:lnTo>
                  <a:lnTo>
                    <a:pt x="0" y="137"/>
                  </a:lnTo>
                  <a:lnTo>
                    <a:pt x="20" y="176"/>
                  </a:lnTo>
                  <a:lnTo>
                    <a:pt x="58" y="195"/>
                  </a:lnTo>
                  <a:lnTo>
                    <a:pt x="97" y="195"/>
                  </a:lnTo>
                  <a:lnTo>
                    <a:pt x="331" y="215"/>
                  </a:lnTo>
                  <a:lnTo>
                    <a:pt x="663" y="273"/>
                  </a:lnTo>
                  <a:lnTo>
                    <a:pt x="701" y="273"/>
                  </a:lnTo>
                  <a:lnTo>
                    <a:pt x="740" y="254"/>
                  </a:lnTo>
                  <a:lnTo>
                    <a:pt x="760" y="234"/>
                  </a:lnTo>
                  <a:lnTo>
                    <a:pt x="779" y="195"/>
                  </a:lnTo>
                  <a:lnTo>
                    <a:pt x="779" y="156"/>
                  </a:lnTo>
                  <a:lnTo>
                    <a:pt x="760" y="117"/>
                  </a:lnTo>
                  <a:lnTo>
                    <a:pt x="740" y="78"/>
                  </a:lnTo>
                  <a:lnTo>
                    <a:pt x="701" y="59"/>
                  </a:lnTo>
                  <a:lnTo>
                    <a:pt x="409" y="20"/>
                  </a:lnTo>
                  <a:lnTo>
                    <a:pt x="97" y="0"/>
                  </a:lnTo>
                  <a:close/>
                </a:path>
              </a:pathLst>
            </a:custGeom>
            <a:solidFill>
              <a:srgbClr val="4DA000"/>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264" name="Google Shape;2264;p41"/>
            <p:cNvSpPr/>
            <p:nvPr/>
          </p:nvSpPr>
          <p:spPr>
            <a:xfrm>
              <a:off x="5939825" y="3037475"/>
              <a:ext cx="19500" cy="6850"/>
            </a:xfrm>
            <a:custGeom>
              <a:avLst/>
              <a:gdLst/>
              <a:ahLst/>
              <a:cxnLst/>
              <a:rect l="l" t="t" r="r" b="b"/>
              <a:pathLst>
                <a:path w="780" h="274" fill="none" extrusionOk="0">
                  <a:moveTo>
                    <a:pt x="0" y="98"/>
                  </a:moveTo>
                  <a:lnTo>
                    <a:pt x="0" y="98"/>
                  </a:lnTo>
                  <a:lnTo>
                    <a:pt x="0" y="137"/>
                  </a:lnTo>
                  <a:lnTo>
                    <a:pt x="20" y="176"/>
                  </a:lnTo>
                  <a:lnTo>
                    <a:pt x="58" y="195"/>
                  </a:lnTo>
                  <a:lnTo>
                    <a:pt x="97" y="195"/>
                  </a:lnTo>
                  <a:lnTo>
                    <a:pt x="97" y="195"/>
                  </a:lnTo>
                  <a:lnTo>
                    <a:pt x="331" y="215"/>
                  </a:lnTo>
                  <a:lnTo>
                    <a:pt x="331" y="215"/>
                  </a:lnTo>
                  <a:lnTo>
                    <a:pt x="331" y="215"/>
                  </a:lnTo>
                  <a:lnTo>
                    <a:pt x="663" y="273"/>
                  </a:lnTo>
                  <a:lnTo>
                    <a:pt x="663" y="273"/>
                  </a:lnTo>
                  <a:lnTo>
                    <a:pt x="701" y="273"/>
                  </a:lnTo>
                  <a:lnTo>
                    <a:pt x="740" y="254"/>
                  </a:lnTo>
                  <a:lnTo>
                    <a:pt x="760" y="234"/>
                  </a:lnTo>
                  <a:lnTo>
                    <a:pt x="779" y="195"/>
                  </a:lnTo>
                  <a:lnTo>
                    <a:pt x="779" y="195"/>
                  </a:lnTo>
                  <a:lnTo>
                    <a:pt x="779" y="156"/>
                  </a:lnTo>
                  <a:lnTo>
                    <a:pt x="760" y="117"/>
                  </a:lnTo>
                  <a:lnTo>
                    <a:pt x="740" y="78"/>
                  </a:lnTo>
                  <a:lnTo>
                    <a:pt x="701" y="59"/>
                  </a:lnTo>
                  <a:lnTo>
                    <a:pt x="701" y="59"/>
                  </a:lnTo>
                  <a:lnTo>
                    <a:pt x="409" y="20"/>
                  </a:lnTo>
                  <a:lnTo>
                    <a:pt x="97" y="0"/>
                  </a:lnTo>
                  <a:lnTo>
                    <a:pt x="97" y="0"/>
                  </a:lnTo>
                  <a:lnTo>
                    <a:pt x="97" y="0"/>
                  </a:lnTo>
                  <a:lnTo>
                    <a:pt x="58" y="20"/>
                  </a:lnTo>
                  <a:lnTo>
                    <a:pt x="20" y="39"/>
                  </a:lnTo>
                  <a:lnTo>
                    <a:pt x="0" y="59"/>
                  </a:lnTo>
                  <a:lnTo>
                    <a:pt x="0" y="98"/>
                  </a:lnTo>
                </a:path>
              </a:pathLst>
            </a:custGeom>
            <a:no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265" name="Google Shape;2265;p41"/>
            <p:cNvSpPr/>
            <p:nvPr/>
          </p:nvSpPr>
          <p:spPr>
            <a:xfrm>
              <a:off x="5724025" y="3048175"/>
              <a:ext cx="227025" cy="250900"/>
            </a:xfrm>
            <a:custGeom>
              <a:avLst/>
              <a:gdLst/>
              <a:ahLst/>
              <a:cxnLst/>
              <a:rect l="l" t="t" r="r" b="b"/>
              <a:pathLst>
                <a:path w="9081" h="10036" extrusionOk="0">
                  <a:moveTo>
                    <a:pt x="3177" y="5554"/>
                  </a:moveTo>
                  <a:lnTo>
                    <a:pt x="3177" y="5554"/>
                  </a:lnTo>
                  <a:lnTo>
                    <a:pt x="3177" y="5554"/>
                  </a:lnTo>
                  <a:close/>
                  <a:moveTo>
                    <a:pt x="8866" y="1"/>
                  </a:moveTo>
                  <a:lnTo>
                    <a:pt x="8359" y="274"/>
                  </a:lnTo>
                  <a:lnTo>
                    <a:pt x="7872" y="566"/>
                  </a:lnTo>
                  <a:lnTo>
                    <a:pt x="7385" y="858"/>
                  </a:lnTo>
                  <a:lnTo>
                    <a:pt x="6898" y="1170"/>
                  </a:lnTo>
                  <a:lnTo>
                    <a:pt x="6430" y="1501"/>
                  </a:lnTo>
                  <a:lnTo>
                    <a:pt x="5963" y="1832"/>
                  </a:lnTo>
                  <a:lnTo>
                    <a:pt x="5515" y="2203"/>
                  </a:lnTo>
                  <a:lnTo>
                    <a:pt x="5066" y="2573"/>
                  </a:lnTo>
                  <a:lnTo>
                    <a:pt x="4618" y="2963"/>
                  </a:lnTo>
                  <a:lnTo>
                    <a:pt x="4209" y="3352"/>
                  </a:lnTo>
                  <a:lnTo>
                    <a:pt x="3781" y="3800"/>
                  </a:lnTo>
                  <a:lnTo>
                    <a:pt x="3410" y="4190"/>
                  </a:lnTo>
                  <a:lnTo>
                    <a:pt x="3040" y="4599"/>
                  </a:lnTo>
                  <a:lnTo>
                    <a:pt x="2689" y="5028"/>
                  </a:lnTo>
                  <a:lnTo>
                    <a:pt x="2319" y="5515"/>
                  </a:lnTo>
                  <a:lnTo>
                    <a:pt x="1930" y="6041"/>
                  </a:lnTo>
                  <a:lnTo>
                    <a:pt x="1657" y="6431"/>
                  </a:lnTo>
                  <a:lnTo>
                    <a:pt x="1384" y="6840"/>
                  </a:lnTo>
                  <a:lnTo>
                    <a:pt x="1131" y="7268"/>
                  </a:lnTo>
                  <a:lnTo>
                    <a:pt x="877" y="7717"/>
                  </a:lnTo>
                  <a:lnTo>
                    <a:pt x="605" y="8223"/>
                  </a:lnTo>
                  <a:lnTo>
                    <a:pt x="371" y="8691"/>
                  </a:lnTo>
                  <a:lnTo>
                    <a:pt x="176" y="9139"/>
                  </a:lnTo>
                  <a:lnTo>
                    <a:pt x="1" y="9568"/>
                  </a:lnTo>
                  <a:lnTo>
                    <a:pt x="1" y="9665"/>
                  </a:lnTo>
                  <a:lnTo>
                    <a:pt x="20" y="9762"/>
                  </a:lnTo>
                  <a:lnTo>
                    <a:pt x="40" y="9840"/>
                  </a:lnTo>
                  <a:lnTo>
                    <a:pt x="79" y="9899"/>
                  </a:lnTo>
                  <a:lnTo>
                    <a:pt x="137" y="9957"/>
                  </a:lnTo>
                  <a:lnTo>
                    <a:pt x="196" y="9996"/>
                  </a:lnTo>
                  <a:lnTo>
                    <a:pt x="293" y="10035"/>
                  </a:lnTo>
                  <a:lnTo>
                    <a:pt x="488" y="10035"/>
                  </a:lnTo>
                  <a:lnTo>
                    <a:pt x="585" y="9996"/>
                  </a:lnTo>
                  <a:lnTo>
                    <a:pt x="663" y="9918"/>
                  </a:lnTo>
                  <a:lnTo>
                    <a:pt x="722" y="9840"/>
                  </a:lnTo>
                  <a:lnTo>
                    <a:pt x="994" y="9314"/>
                  </a:lnTo>
                  <a:lnTo>
                    <a:pt x="1267" y="8749"/>
                  </a:lnTo>
                  <a:lnTo>
                    <a:pt x="1540" y="8204"/>
                  </a:lnTo>
                  <a:lnTo>
                    <a:pt x="1852" y="7658"/>
                  </a:lnTo>
                  <a:lnTo>
                    <a:pt x="2183" y="7093"/>
                  </a:lnTo>
                  <a:lnTo>
                    <a:pt x="2514" y="6548"/>
                  </a:lnTo>
                  <a:lnTo>
                    <a:pt x="2845" y="6041"/>
                  </a:lnTo>
                  <a:lnTo>
                    <a:pt x="3177" y="5554"/>
                  </a:lnTo>
                  <a:lnTo>
                    <a:pt x="3118" y="5632"/>
                  </a:lnTo>
                  <a:lnTo>
                    <a:pt x="3469" y="5164"/>
                  </a:lnTo>
                  <a:lnTo>
                    <a:pt x="3858" y="4658"/>
                  </a:lnTo>
                  <a:lnTo>
                    <a:pt x="4268" y="4151"/>
                  </a:lnTo>
                  <a:lnTo>
                    <a:pt x="4716" y="3644"/>
                  </a:lnTo>
                  <a:lnTo>
                    <a:pt x="5203" y="3118"/>
                  </a:lnTo>
                  <a:lnTo>
                    <a:pt x="5670" y="2651"/>
                  </a:lnTo>
                  <a:lnTo>
                    <a:pt x="6119" y="2242"/>
                  </a:lnTo>
                  <a:lnTo>
                    <a:pt x="6547" y="1871"/>
                  </a:lnTo>
                  <a:lnTo>
                    <a:pt x="7151" y="1404"/>
                  </a:lnTo>
                  <a:lnTo>
                    <a:pt x="7775" y="975"/>
                  </a:lnTo>
                  <a:lnTo>
                    <a:pt x="8379" y="585"/>
                  </a:lnTo>
                  <a:lnTo>
                    <a:pt x="9022" y="254"/>
                  </a:lnTo>
                  <a:lnTo>
                    <a:pt x="9041" y="215"/>
                  </a:lnTo>
                  <a:lnTo>
                    <a:pt x="9080" y="176"/>
                  </a:lnTo>
                  <a:lnTo>
                    <a:pt x="9080" y="118"/>
                  </a:lnTo>
                  <a:lnTo>
                    <a:pt x="9061" y="59"/>
                  </a:lnTo>
                  <a:lnTo>
                    <a:pt x="9002" y="1"/>
                  </a:lnTo>
                  <a:close/>
                </a:path>
              </a:pathLst>
            </a:custGeom>
            <a:solidFill>
              <a:srgbClr val="9FCD64"/>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266" name="Google Shape;2266;p41"/>
            <p:cNvSpPr/>
            <p:nvPr/>
          </p:nvSpPr>
          <p:spPr>
            <a:xfrm>
              <a:off x="5724025" y="3048175"/>
              <a:ext cx="227025" cy="250900"/>
            </a:xfrm>
            <a:custGeom>
              <a:avLst/>
              <a:gdLst/>
              <a:ahLst/>
              <a:cxnLst/>
              <a:rect l="l" t="t" r="r" b="b"/>
              <a:pathLst>
                <a:path w="9081" h="10036" fill="none" extrusionOk="0">
                  <a:moveTo>
                    <a:pt x="8944" y="1"/>
                  </a:moveTo>
                  <a:lnTo>
                    <a:pt x="8944" y="1"/>
                  </a:lnTo>
                  <a:lnTo>
                    <a:pt x="8866" y="1"/>
                  </a:lnTo>
                  <a:lnTo>
                    <a:pt x="8866" y="1"/>
                  </a:lnTo>
                  <a:lnTo>
                    <a:pt x="8359" y="274"/>
                  </a:lnTo>
                  <a:lnTo>
                    <a:pt x="7872" y="566"/>
                  </a:lnTo>
                  <a:lnTo>
                    <a:pt x="7385" y="858"/>
                  </a:lnTo>
                  <a:lnTo>
                    <a:pt x="6898" y="1170"/>
                  </a:lnTo>
                  <a:lnTo>
                    <a:pt x="6430" y="1501"/>
                  </a:lnTo>
                  <a:lnTo>
                    <a:pt x="5963" y="1832"/>
                  </a:lnTo>
                  <a:lnTo>
                    <a:pt x="5515" y="2203"/>
                  </a:lnTo>
                  <a:lnTo>
                    <a:pt x="5066" y="2573"/>
                  </a:lnTo>
                  <a:lnTo>
                    <a:pt x="5066" y="2573"/>
                  </a:lnTo>
                  <a:lnTo>
                    <a:pt x="4618" y="2963"/>
                  </a:lnTo>
                  <a:lnTo>
                    <a:pt x="4209" y="3352"/>
                  </a:lnTo>
                  <a:lnTo>
                    <a:pt x="4209" y="3352"/>
                  </a:lnTo>
                  <a:lnTo>
                    <a:pt x="3781" y="3800"/>
                  </a:lnTo>
                  <a:lnTo>
                    <a:pt x="3410" y="4190"/>
                  </a:lnTo>
                  <a:lnTo>
                    <a:pt x="3410" y="4190"/>
                  </a:lnTo>
                  <a:lnTo>
                    <a:pt x="3040" y="4599"/>
                  </a:lnTo>
                  <a:lnTo>
                    <a:pt x="2689" y="5028"/>
                  </a:lnTo>
                  <a:lnTo>
                    <a:pt x="2319" y="5515"/>
                  </a:lnTo>
                  <a:lnTo>
                    <a:pt x="1930" y="6041"/>
                  </a:lnTo>
                  <a:lnTo>
                    <a:pt x="1930" y="6041"/>
                  </a:lnTo>
                  <a:lnTo>
                    <a:pt x="1657" y="6431"/>
                  </a:lnTo>
                  <a:lnTo>
                    <a:pt x="1384" y="6840"/>
                  </a:lnTo>
                  <a:lnTo>
                    <a:pt x="1131" y="7268"/>
                  </a:lnTo>
                  <a:lnTo>
                    <a:pt x="877" y="7717"/>
                  </a:lnTo>
                  <a:lnTo>
                    <a:pt x="877" y="7717"/>
                  </a:lnTo>
                  <a:lnTo>
                    <a:pt x="605" y="8223"/>
                  </a:lnTo>
                  <a:lnTo>
                    <a:pt x="371" y="8691"/>
                  </a:lnTo>
                  <a:lnTo>
                    <a:pt x="176" y="9139"/>
                  </a:lnTo>
                  <a:lnTo>
                    <a:pt x="1" y="9568"/>
                  </a:lnTo>
                  <a:lnTo>
                    <a:pt x="1" y="9568"/>
                  </a:lnTo>
                  <a:lnTo>
                    <a:pt x="1" y="9665"/>
                  </a:lnTo>
                  <a:lnTo>
                    <a:pt x="20" y="9762"/>
                  </a:lnTo>
                  <a:lnTo>
                    <a:pt x="20" y="9762"/>
                  </a:lnTo>
                  <a:lnTo>
                    <a:pt x="40" y="9840"/>
                  </a:lnTo>
                  <a:lnTo>
                    <a:pt x="79" y="9899"/>
                  </a:lnTo>
                  <a:lnTo>
                    <a:pt x="137" y="9957"/>
                  </a:lnTo>
                  <a:lnTo>
                    <a:pt x="196" y="9996"/>
                  </a:lnTo>
                  <a:lnTo>
                    <a:pt x="196" y="9996"/>
                  </a:lnTo>
                  <a:lnTo>
                    <a:pt x="293" y="10035"/>
                  </a:lnTo>
                  <a:lnTo>
                    <a:pt x="371" y="10035"/>
                  </a:lnTo>
                  <a:lnTo>
                    <a:pt x="371" y="10035"/>
                  </a:lnTo>
                  <a:lnTo>
                    <a:pt x="488" y="10035"/>
                  </a:lnTo>
                  <a:lnTo>
                    <a:pt x="585" y="9996"/>
                  </a:lnTo>
                  <a:lnTo>
                    <a:pt x="663" y="9918"/>
                  </a:lnTo>
                  <a:lnTo>
                    <a:pt x="722" y="9840"/>
                  </a:lnTo>
                  <a:lnTo>
                    <a:pt x="722" y="9840"/>
                  </a:lnTo>
                  <a:lnTo>
                    <a:pt x="994" y="9314"/>
                  </a:lnTo>
                  <a:lnTo>
                    <a:pt x="994" y="9314"/>
                  </a:lnTo>
                  <a:lnTo>
                    <a:pt x="1267" y="8749"/>
                  </a:lnTo>
                  <a:lnTo>
                    <a:pt x="1267" y="8749"/>
                  </a:lnTo>
                  <a:lnTo>
                    <a:pt x="1540" y="8204"/>
                  </a:lnTo>
                  <a:lnTo>
                    <a:pt x="1852" y="7658"/>
                  </a:lnTo>
                  <a:lnTo>
                    <a:pt x="1852" y="7658"/>
                  </a:lnTo>
                  <a:lnTo>
                    <a:pt x="2183" y="7093"/>
                  </a:lnTo>
                  <a:lnTo>
                    <a:pt x="2514" y="6548"/>
                  </a:lnTo>
                  <a:lnTo>
                    <a:pt x="2845" y="6041"/>
                  </a:lnTo>
                  <a:lnTo>
                    <a:pt x="3177" y="5554"/>
                  </a:lnTo>
                  <a:lnTo>
                    <a:pt x="3118" y="5632"/>
                  </a:lnTo>
                  <a:lnTo>
                    <a:pt x="3118" y="5632"/>
                  </a:lnTo>
                  <a:lnTo>
                    <a:pt x="3469" y="5164"/>
                  </a:lnTo>
                  <a:lnTo>
                    <a:pt x="3858" y="4658"/>
                  </a:lnTo>
                  <a:lnTo>
                    <a:pt x="4268" y="4151"/>
                  </a:lnTo>
                  <a:lnTo>
                    <a:pt x="4716" y="3644"/>
                  </a:lnTo>
                  <a:lnTo>
                    <a:pt x="4716" y="3644"/>
                  </a:lnTo>
                  <a:lnTo>
                    <a:pt x="5203" y="3118"/>
                  </a:lnTo>
                  <a:lnTo>
                    <a:pt x="5670" y="2651"/>
                  </a:lnTo>
                  <a:lnTo>
                    <a:pt x="6119" y="2242"/>
                  </a:lnTo>
                  <a:lnTo>
                    <a:pt x="6547" y="1871"/>
                  </a:lnTo>
                  <a:lnTo>
                    <a:pt x="6547" y="1871"/>
                  </a:lnTo>
                  <a:lnTo>
                    <a:pt x="7151" y="1404"/>
                  </a:lnTo>
                  <a:lnTo>
                    <a:pt x="7775" y="975"/>
                  </a:lnTo>
                  <a:lnTo>
                    <a:pt x="8379" y="585"/>
                  </a:lnTo>
                  <a:lnTo>
                    <a:pt x="9022" y="254"/>
                  </a:lnTo>
                  <a:lnTo>
                    <a:pt x="9022" y="254"/>
                  </a:lnTo>
                  <a:lnTo>
                    <a:pt x="9041" y="215"/>
                  </a:lnTo>
                  <a:lnTo>
                    <a:pt x="9080" y="176"/>
                  </a:lnTo>
                  <a:lnTo>
                    <a:pt x="9080" y="176"/>
                  </a:lnTo>
                  <a:lnTo>
                    <a:pt x="9080" y="118"/>
                  </a:lnTo>
                  <a:lnTo>
                    <a:pt x="9061" y="59"/>
                  </a:lnTo>
                  <a:lnTo>
                    <a:pt x="9061" y="59"/>
                  </a:lnTo>
                  <a:lnTo>
                    <a:pt x="9002" y="1"/>
                  </a:lnTo>
                  <a:lnTo>
                    <a:pt x="8944" y="1"/>
                  </a:lnTo>
                </a:path>
              </a:pathLst>
            </a:custGeom>
            <a:no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267" name="Google Shape;2267;p41"/>
            <p:cNvSpPr/>
            <p:nvPr/>
          </p:nvSpPr>
          <p:spPr>
            <a:xfrm>
              <a:off x="5883300" y="3052575"/>
              <a:ext cx="14650" cy="39000"/>
            </a:xfrm>
            <a:custGeom>
              <a:avLst/>
              <a:gdLst/>
              <a:ahLst/>
              <a:cxnLst/>
              <a:rect l="l" t="t" r="r" b="b"/>
              <a:pathLst>
                <a:path w="586" h="1560" extrusionOk="0">
                  <a:moveTo>
                    <a:pt x="527" y="0"/>
                  </a:moveTo>
                  <a:lnTo>
                    <a:pt x="488" y="20"/>
                  </a:lnTo>
                  <a:lnTo>
                    <a:pt x="469" y="20"/>
                  </a:lnTo>
                  <a:lnTo>
                    <a:pt x="449" y="59"/>
                  </a:lnTo>
                  <a:lnTo>
                    <a:pt x="352" y="215"/>
                  </a:lnTo>
                  <a:lnTo>
                    <a:pt x="254" y="390"/>
                  </a:lnTo>
                  <a:lnTo>
                    <a:pt x="176" y="565"/>
                  </a:lnTo>
                  <a:lnTo>
                    <a:pt x="118" y="741"/>
                  </a:lnTo>
                  <a:lnTo>
                    <a:pt x="79" y="916"/>
                  </a:lnTo>
                  <a:lnTo>
                    <a:pt x="40" y="1111"/>
                  </a:lnTo>
                  <a:lnTo>
                    <a:pt x="20" y="1306"/>
                  </a:lnTo>
                  <a:lnTo>
                    <a:pt x="1" y="1501"/>
                  </a:lnTo>
                  <a:lnTo>
                    <a:pt x="20" y="1520"/>
                  </a:lnTo>
                  <a:lnTo>
                    <a:pt x="40" y="1540"/>
                  </a:lnTo>
                  <a:lnTo>
                    <a:pt x="79" y="1559"/>
                  </a:lnTo>
                  <a:lnTo>
                    <a:pt x="118" y="1559"/>
                  </a:lnTo>
                  <a:lnTo>
                    <a:pt x="137" y="1540"/>
                  </a:lnTo>
                  <a:lnTo>
                    <a:pt x="157" y="1481"/>
                  </a:lnTo>
                  <a:lnTo>
                    <a:pt x="157" y="1345"/>
                  </a:lnTo>
                  <a:lnTo>
                    <a:pt x="196" y="1052"/>
                  </a:lnTo>
                  <a:lnTo>
                    <a:pt x="235" y="877"/>
                  </a:lnTo>
                  <a:lnTo>
                    <a:pt x="274" y="721"/>
                  </a:lnTo>
                  <a:lnTo>
                    <a:pt x="410" y="409"/>
                  </a:lnTo>
                  <a:lnTo>
                    <a:pt x="488" y="254"/>
                  </a:lnTo>
                  <a:lnTo>
                    <a:pt x="585" y="117"/>
                  </a:lnTo>
                  <a:lnTo>
                    <a:pt x="585" y="78"/>
                  </a:lnTo>
                  <a:lnTo>
                    <a:pt x="585" y="59"/>
                  </a:lnTo>
                  <a:lnTo>
                    <a:pt x="546" y="20"/>
                  </a:lnTo>
                  <a:lnTo>
                    <a:pt x="527" y="0"/>
                  </a:lnTo>
                  <a:close/>
                </a:path>
              </a:pathLst>
            </a:custGeom>
            <a:solidFill>
              <a:srgbClr val="9FCD64"/>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268" name="Google Shape;2268;p41"/>
            <p:cNvSpPr/>
            <p:nvPr/>
          </p:nvSpPr>
          <p:spPr>
            <a:xfrm>
              <a:off x="5883300" y="3052575"/>
              <a:ext cx="14650" cy="39000"/>
            </a:xfrm>
            <a:custGeom>
              <a:avLst/>
              <a:gdLst/>
              <a:ahLst/>
              <a:cxnLst/>
              <a:rect l="l" t="t" r="r" b="b"/>
              <a:pathLst>
                <a:path w="586" h="1560" fill="none" extrusionOk="0">
                  <a:moveTo>
                    <a:pt x="488" y="20"/>
                  </a:moveTo>
                  <a:lnTo>
                    <a:pt x="488" y="20"/>
                  </a:lnTo>
                  <a:lnTo>
                    <a:pt x="469" y="20"/>
                  </a:lnTo>
                  <a:lnTo>
                    <a:pt x="449" y="59"/>
                  </a:lnTo>
                  <a:lnTo>
                    <a:pt x="449" y="59"/>
                  </a:lnTo>
                  <a:lnTo>
                    <a:pt x="352" y="215"/>
                  </a:lnTo>
                  <a:lnTo>
                    <a:pt x="254" y="390"/>
                  </a:lnTo>
                  <a:lnTo>
                    <a:pt x="254" y="390"/>
                  </a:lnTo>
                  <a:lnTo>
                    <a:pt x="176" y="565"/>
                  </a:lnTo>
                  <a:lnTo>
                    <a:pt x="118" y="741"/>
                  </a:lnTo>
                  <a:lnTo>
                    <a:pt x="118" y="741"/>
                  </a:lnTo>
                  <a:lnTo>
                    <a:pt x="79" y="916"/>
                  </a:lnTo>
                  <a:lnTo>
                    <a:pt x="40" y="1111"/>
                  </a:lnTo>
                  <a:lnTo>
                    <a:pt x="20" y="1306"/>
                  </a:lnTo>
                  <a:lnTo>
                    <a:pt x="1" y="1501"/>
                  </a:lnTo>
                  <a:lnTo>
                    <a:pt x="1" y="1501"/>
                  </a:lnTo>
                  <a:lnTo>
                    <a:pt x="20" y="1520"/>
                  </a:lnTo>
                  <a:lnTo>
                    <a:pt x="40" y="1540"/>
                  </a:lnTo>
                  <a:lnTo>
                    <a:pt x="79" y="1559"/>
                  </a:lnTo>
                  <a:lnTo>
                    <a:pt x="79" y="1559"/>
                  </a:lnTo>
                  <a:lnTo>
                    <a:pt x="118" y="1559"/>
                  </a:lnTo>
                  <a:lnTo>
                    <a:pt x="137" y="1540"/>
                  </a:lnTo>
                  <a:lnTo>
                    <a:pt x="157" y="1481"/>
                  </a:lnTo>
                  <a:lnTo>
                    <a:pt x="157" y="1481"/>
                  </a:lnTo>
                  <a:lnTo>
                    <a:pt x="157" y="1345"/>
                  </a:lnTo>
                  <a:lnTo>
                    <a:pt x="157" y="1345"/>
                  </a:lnTo>
                  <a:lnTo>
                    <a:pt x="157" y="1345"/>
                  </a:lnTo>
                  <a:lnTo>
                    <a:pt x="157" y="1325"/>
                  </a:lnTo>
                  <a:lnTo>
                    <a:pt x="157" y="1345"/>
                  </a:lnTo>
                  <a:lnTo>
                    <a:pt x="157" y="1345"/>
                  </a:lnTo>
                  <a:lnTo>
                    <a:pt x="196" y="1052"/>
                  </a:lnTo>
                  <a:lnTo>
                    <a:pt x="196" y="1052"/>
                  </a:lnTo>
                  <a:lnTo>
                    <a:pt x="235" y="877"/>
                  </a:lnTo>
                  <a:lnTo>
                    <a:pt x="274" y="721"/>
                  </a:lnTo>
                  <a:lnTo>
                    <a:pt x="274" y="721"/>
                  </a:lnTo>
                  <a:lnTo>
                    <a:pt x="274" y="721"/>
                  </a:lnTo>
                  <a:lnTo>
                    <a:pt x="410" y="409"/>
                  </a:lnTo>
                  <a:lnTo>
                    <a:pt x="410" y="409"/>
                  </a:lnTo>
                  <a:lnTo>
                    <a:pt x="488" y="254"/>
                  </a:lnTo>
                  <a:lnTo>
                    <a:pt x="585" y="117"/>
                  </a:lnTo>
                  <a:lnTo>
                    <a:pt x="585" y="117"/>
                  </a:lnTo>
                  <a:lnTo>
                    <a:pt x="585" y="78"/>
                  </a:lnTo>
                  <a:lnTo>
                    <a:pt x="585" y="59"/>
                  </a:lnTo>
                  <a:lnTo>
                    <a:pt x="585" y="59"/>
                  </a:lnTo>
                  <a:lnTo>
                    <a:pt x="546" y="20"/>
                  </a:lnTo>
                  <a:lnTo>
                    <a:pt x="546" y="20"/>
                  </a:lnTo>
                  <a:lnTo>
                    <a:pt x="527" y="0"/>
                  </a:lnTo>
                  <a:lnTo>
                    <a:pt x="527" y="0"/>
                  </a:lnTo>
                  <a:lnTo>
                    <a:pt x="488" y="20"/>
                  </a:lnTo>
                </a:path>
              </a:pathLst>
            </a:custGeom>
            <a:no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269" name="Google Shape;2269;p41"/>
            <p:cNvSpPr/>
            <p:nvPr/>
          </p:nvSpPr>
          <p:spPr>
            <a:xfrm>
              <a:off x="5887200" y="3086175"/>
              <a:ext cx="25" cy="25"/>
            </a:xfrm>
            <a:custGeom>
              <a:avLst/>
              <a:gdLst/>
              <a:ahLst/>
              <a:cxnLst/>
              <a:rect l="l" t="t" r="r" b="b"/>
              <a:pathLst>
                <a:path w="1" h="1" fill="none" extrusionOk="0">
                  <a:moveTo>
                    <a:pt x="1" y="1"/>
                  </a:moveTo>
                  <a:lnTo>
                    <a:pt x="1" y="1"/>
                  </a:lnTo>
                  <a:lnTo>
                    <a:pt x="1" y="1"/>
                  </a:lnTo>
                  <a:lnTo>
                    <a:pt x="1" y="1"/>
                  </a:lnTo>
                </a:path>
              </a:pathLst>
            </a:custGeom>
            <a:no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270" name="Google Shape;2270;p41"/>
            <p:cNvSpPr/>
            <p:nvPr/>
          </p:nvSpPr>
          <p:spPr>
            <a:xfrm>
              <a:off x="5890125" y="3070600"/>
              <a:ext cx="25" cy="500"/>
            </a:xfrm>
            <a:custGeom>
              <a:avLst/>
              <a:gdLst/>
              <a:ahLst/>
              <a:cxnLst/>
              <a:rect l="l" t="t" r="r" b="b"/>
              <a:pathLst>
                <a:path w="1" h="20" fill="none" extrusionOk="0">
                  <a:moveTo>
                    <a:pt x="1" y="20"/>
                  </a:moveTo>
                  <a:lnTo>
                    <a:pt x="1" y="0"/>
                  </a:lnTo>
                  <a:lnTo>
                    <a:pt x="1" y="20"/>
                  </a:lnTo>
                </a:path>
              </a:pathLst>
            </a:custGeom>
            <a:no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271" name="Google Shape;2271;p41"/>
            <p:cNvSpPr/>
            <p:nvPr/>
          </p:nvSpPr>
          <p:spPr>
            <a:xfrm>
              <a:off x="5821450" y="3075475"/>
              <a:ext cx="19025" cy="71625"/>
            </a:xfrm>
            <a:custGeom>
              <a:avLst/>
              <a:gdLst/>
              <a:ahLst/>
              <a:cxnLst/>
              <a:rect l="l" t="t" r="r" b="b"/>
              <a:pathLst>
                <a:path w="761" h="2865" extrusionOk="0">
                  <a:moveTo>
                    <a:pt x="643" y="0"/>
                  </a:moveTo>
                  <a:lnTo>
                    <a:pt x="624" y="39"/>
                  </a:lnTo>
                  <a:lnTo>
                    <a:pt x="468" y="351"/>
                  </a:lnTo>
                  <a:lnTo>
                    <a:pt x="332" y="682"/>
                  </a:lnTo>
                  <a:lnTo>
                    <a:pt x="234" y="994"/>
                  </a:lnTo>
                  <a:lnTo>
                    <a:pt x="137" y="1325"/>
                  </a:lnTo>
                  <a:lnTo>
                    <a:pt x="59" y="1676"/>
                  </a:lnTo>
                  <a:lnTo>
                    <a:pt x="20" y="2046"/>
                  </a:lnTo>
                  <a:lnTo>
                    <a:pt x="0" y="2397"/>
                  </a:lnTo>
                  <a:lnTo>
                    <a:pt x="20" y="2572"/>
                  </a:lnTo>
                  <a:lnTo>
                    <a:pt x="39" y="2747"/>
                  </a:lnTo>
                  <a:lnTo>
                    <a:pt x="59" y="2806"/>
                  </a:lnTo>
                  <a:lnTo>
                    <a:pt x="78" y="2845"/>
                  </a:lnTo>
                  <a:lnTo>
                    <a:pt x="117" y="2864"/>
                  </a:lnTo>
                  <a:lnTo>
                    <a:pt x="176" y="2864"/>
                  </a:lnTo>
                  <a:lnTo>
                    <a:pt x="215" y="2845"/>
                  </a:lnTo>
                  <a:lnTo>
                    <a:pt x="254" y="2825"/>
                  </a:lnTo>
                  <a:lnTo>
                    <a:pt x="273" y="2786"/>
                  </a:lnTo>
                  <a:lnTo>
                    <a:pt x="273" y="2747"/>
                  </a:lnTo>
                  <a:lnTo>
                    <a:pt x="254" y="2338"/>
                  </a:lnTo>
                  <a:lnTo>
                    <a:pt x="254" y="2124"/>
                  </a:lnTo>
                  <a:lnTo>
                    <a:pt x="254" y="1910"/>
                  </a:lnTo>
                  <a:lnTo>
                    <a:pt x="273" y="1617"/>
                  </a:lnTo>
                  <a:lnTo>
                    <a:pt x="332" y="1306"/>
                  </a:lnTo>
                  <a:lnTo>
                    <a:pt x="390" y="1033"/>
                  </a:lnTo>
                  <a:lnTo>
                    <a:pt x="488" y="740"/>
                  </a:lnTo>
                  <a:lnTo>
                    <a:pt x="604" y="409"/>
                  </a:lnTo>
                  <a:lnTo>
                    <a:pt x="741" y="97"/>
                  </a:lnTo>
                  <a:lnTo>
                    <a:pt x="760" y="78"/>
                  </a:lnTo>
                  <a:lnTo>
                    <a:pt x="741" y="39"/>
                  </a:lnTo>
                  <a:lnTo>
                    <a:pt x="721" y="0"/>
                  </a:lnTo>
                  <a:close/>
                </a:path>
              </a:pathLst>
            </a:custGeom>
            <a:solidFill>
              <a:srgbClr val="9FCD64"/>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272" name="Google Shape;2272;p41"/>
            <p:cNvSpPr/>
            <p:nvPr/>
          </p:nvSpPr>
          <p:spPr>
            <a:xfrm>
              <a:off x="5821450" y="3075475"/>
              <a:ext cx="19025" cy="71625"/>
            </a:xfrm>
            <a:custGeom>
              <a:avLst/>
              <a:gdLst/>
              <a:ahLst/>
              <a:cxnLst/>
              <a:rect l="l" t="t" r="r" b="b"/>
              <a:pathLst>
                <a:path w="761" h="2865" fill="none" extrusionOk="0">
                  <a:moveTo>
                    <a:pt x="624" y="39"/>
                  </a:moveTo>
                  <a:lnTo>
                    <a:pt x="624" y="39"/>
                  </a:lnTo>
                  <a:lnTo>
                    <a:pt x="468" y="351"/>
                  </a:lnTo>
                  <a:lnTo>
                    <a:pt x="332" y="682"/>
                  </a:lnTo>
                  <a:lnTo>
                    <a:pt x="332" y="682"/>
                  </a:lnTo>
                  <a:lnTo>
                    <a:pt x="234" y="994"/>
                  </a:lnTo>
                  <a:lnTo>
                    <a:pt x="137" y="1325"/>
                  </a:lnTo>
                  <a:lnTo>
                    <a:pt x="137" y="1325"/>
                  </a:lnTo>
                  <a:lnTo>
                    <a:pt x="59" y="1676"/>
                  </a:lnTo>
                  <a:lnTo>
                    <a:pt x="20" y="2046"/>
                  </a:lnTo>
                  <a:lnTo>
                    <a:pt x="0" y="2397"/>
                  </a:lnTo>
                  <a:lnTo>
                    <a:pt x="20" y="2572"/>
                  </a:lnTo>
                  <a:lnTo>
                    <a:pt x="39" y="2747"/>
                  </a:lnTo>
                  <a:lnTo>
                    <a:pt x="39" y="2747"/>
                  </a:lnTo>
                  <a:lnTo>
                    <a:pt x="59" y="2806"/>
                  </a:lnTo>
                  <a:lnTo>
                    <a:pt x="78" y="2845"/>
                  </a:lnTo>
                  <a:lnTo>
                    <a:pt x="78" y="2845"/>
                  </a:lnTo>
                  <a:lnTo>
                    <a:pt x="117" y="2864"/>
                  </a:lnTo>
                  <a:lnTo>
                    <a:pt x="176" y="2864"/>
                  </a:lnTo>
                  <a:lnTo>
                    <a:pt x="176" y="2864"/>
                  </a:lnTo>
                  <a:lnTo>
                    <a:pt x="215" y="2845"/>
                  </a:lnTo>
                  <a:lnTo>
                    <a:pt x="254" y="2825"/>
                  </a:lnTo>
                  <a:lnTo>
                    <a:pt x="273" y="2786"/>
                  </a:lnTo>
                  <a:lnTo>
                    <a:pt x="273" y="2747"/>
                  </a:lnTo>
                  <a:lnTo>
                    <a:pt x="273" y="2747"/>
                  </a:lnTo>
                  <a:lnTo>
                    <a:pt x="254" y="2338"/>
                  </a:lnTo>
                  <a:lnTo>
                    <a:pt x="254" y="2338"/>
                  </a:lnTo>
                  <a:lnTo>
                    <a:pt x="254" y="2124"/>
                  </a:lnTo>
                  <a:lnTo>
                    <a:pt x="254" y="1890"/>
                  </a:lnTo>
                  <a:lnTo>
                    <a:pt x="254" y="1890"/>
                  </a:lnTo>
                  <a:lnTo>
                    <a:pt x="254" y="1910"/>
                  </a:lnTo>
                  <a:lnTo>
                    <a:pt x="254" y="1910"/>
                  </a:lnTo>
                  <a:lnTo>
                    <a:pt x="273" y="1617"/>
                  </a:lnTo>
                  <a:lnTo>
                    <a:pt x="332" y="1306"/>
                  </a:lnTo>
                  <a:lnTo>
                    <a:pt x="332" y="1306"/>
                  </a:lnTo>
                  <a:lnTo>
                    <a:pt x="390" y="1033"/>
                  </a:lnTo>
                  <a:lnTo>
                    <a:pt x="488" y="740"/>
                  </a:lnTo>
                  <a:lnTo>
                    <a:pt x="488" y="740"/>
                  </a:lnTo>
                  <a:lnTo>
                    <a:pt x="604" y="409"/>
                  </a:lnTo>
                  <a:lnTo>
                    <a:pt x="741" y="97"/>
                  </a:lnTo>
                  <a:lnTo>
                    <a:pt x="741" y="97"/>
                  </a:lnTo>
                  <a:lnTo>
                    <a:pt x="760" y="78"/>
                  </a:lnTo>
                  <a:lnTo>
                    <a:pt x="741" y="39"/>
                  </a:lnTo>
                  <a:lnTo>
                    <a:pt x="721" y="0"/>
                  </a:lnTo>
                  <a:lnTo>
                    <a:pt x="721" y="0"/>
                  </a:lnTo>
                  <a:lnTo>
                    <a:pt x="682" y="0"/>
                  </a:lnTo>
                  <a:lnTo>
                    <a:pt x="682" y="0"/>
                  </a:lnTo>
                  <a:lnTo>
                    <a:pt x="643" y="0"/>
                  </a:lnTo>
                  <a:lnTo>
                    <a:pt x="624" y="39"/>
                  </a:lnTo>
                </a:path>
              </a:pathLst>
            </a:custGeom>
            <a:no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273" name="Google Shape;2273;p41"/>
            <p:cNvSpPr/>
            <p:nvPr/>
          </p:nvSpPr>
          <p:spPr>
            <a:xfrm>
              <a:off x="5755700" y="3123200"/>
              <a:ext cx="15600" cy="93050"/>
            </a:xfrm>
            <a:custGeom>
              <a:avLst/>
              <a:gdLst/>
              <a:ahLst/>
              <a:cxnLst/>
              <a:rect l="l" t="t" r="r" b="b"/>
              <a:pathLst>
                <a:path w="624" h="3722" extrusionOk="0">
                  <a:moveTo>
                    <a:pt x="409" y="1"/>
                  </a:moveTo>
                  <a:lnTo>
                    <a:pt x="370" y="39"/>
                  </a:lnTo>
                  <a:lnTo>
                    <a:pt x="253" y="449"/>
                  </a:lnTo>
                  <a:lnTo>
                    <a:pt x="137" y="838"/>
                  </a:lnTo>
                  <a:lnTo>
                    <a:pt x="98" y="1092"/>
                  </a:lnTo>
                  <a:lnTo>
                    <a:pt x="59" y="1325"/>
                  </a:lnTo>
                  <a:lnTo>
                    <a:pt x="0" y="1813"/>
                  </a:lnTo>
                  <a:lnTo>
                    <a:pt x="0" y="2300"/>
                  </a:lnTo>
                  <a:lnTo>
                    <a:pt x="20" y="2533"/>
                  </a:lnTo>
                  <a:lnTo>
                    <a:pt x="39" y="2787"/>
                  </a:lnTo>
                  <a:lnTo>
                    <a:pt x="78" y="3021"/>
                  </a:lnTo>
                  <a:lnTo>
                    <a:pt x="137" y="3235"/>
                  </a:lnTo>
                  <a:lnTo>
                    <a:pt x="214" y="3449"/>
                  </a:lnTo>
                  <a:lnTo>
                    <a:pt x="331" y="3644"/>
                  </a:lnTo>
                  <a:lnTo>
                    <a:pt x="351" y="3683"/>
                  </a:lnTo>
                  <a:lnTo>
                    <a:pt x="409" y="3702"/>
                  </a:lnTo>
                  <a:lnTo>
                    <a:pt x="468" y="3722"/>
                  </a:lnTo>
                  <a:lnTo>
                    <a:pt x="507" y="3702"/>
                  </a:lnTo>
                  <a:lnTo>
                    <a:pt x="565" y="3683"/>
                  </a:lnTo>
                  <a:lnTo>
                    <a:pt x="604" y="3625"/>
                  </a:lnTo>
                  <a:lnTo>
                    <a:pt x="624" y="3566"/>
                  </a:lnTo>
                  <a:lnTo>
                    <a:pt x="624" y="3508"/>
                  </a:lnTo>
                  <a:lnTo>
                    <a:pt x="468" y="3079"/>
                  </a:lnTo>
                  <a:lnTo>
                    <a:pt x="390" y="2865"/>
                  </a:lnTo>
                  <a:lnTo>
                    <a:pt x="351" y="2631"/>
                  </a:lnTo>
                  <a:lnTo>
                    <a:pt x="292" y="2339"/>
                  </a:lnTo>
                  <a:lnTo>
                    <a:pt x="273" y="2066"/>
                  </a:lnTo>
                  <a:lnTo>
                    <a:pt x="253" y="1735"/>
                  </a:lnTo>
                  <a:lnTo>
                    <a:pt x="253" y="1462"/>
                  </a:lnTo>
                  <a:lnTo>
                    <a:pt x="292" y="1131"/>
                  </a:lnTo>
                  <a:lnTo>
                    <a:pt x="331" y="799"/>
                  </a:lnTo>
                  <a:lnTo>
                    <a:pt x="409" y="468"/>
                  </a:lnTo>
                  <a:lnTo>
                    <a:pt x="487" y="156"/>
                  </a:lnTo>
                  <a:lnTo>
                    <a:pt x="487" y="176"/>
                  </a:lnTo>
                  <a:lnTo>
                    <a:pt x="507" y="98"/>
                  </a:lnTo>
                  <a:lnTo>
                    <a:pt x="507" y="39"/>
                  </a:lnTo>
                  <a:lnTo>
                    <a:pt x="507" y="20"/>
                  </a:lnTo>
                  <a:lnTo>
                    <a:pt x="468" y="1"/>
                  </a:lnTo>
                  <a:close/>
                </a:path>
              </a:pathLst>
            </a:custGeom>
            <a:solidFill>
              <a:srgbClr val="9FCD64"/>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274" name="Google Shape;2274;p41"/>
            <p:cNvSpPr/>
            <p:nvPr/>
          </p:nvSpPr>
          <p:spPr>
            <a:xfrm>
              <a:off x="5755700" y="3123200"/>
              <a:ext cx="15600" cy="93050"/>
            </a:xfrm>
            <a:custGeom>
              <a:avLst/>
              <a:gdLst/>
              <a:ahLst/>
              <a:cxnLst/>
              <a:rect l="l" t="t" r="r" b="b"/>
              <a:pathLst>
                <a:path w="624" h="3722" fill="none" extrusionOk="0">
                  <a:moveTo>
                    <a:pt x="370" y="39"/>
                  </a:moveTo>
                  <a:lnTo>
                    <a:pt x="370" y="39"/>
                  </a:lnTo>
                  <a:lnTo>
                    <a:pt x="253" y="449"/>
                  </a:lnTo>
                  <a:lnTo>
                    <a:pt x="137" y="838"/>
                  </a:lnTo>
                  <a:lnTo>
                    <a:pt x="137" y="838"/>
                  </a:lnTo>
                  <a:lnTo>
                    <a:pt x="98" y="1092"/>
                  </a:lnTo>
                  <a:lnTo>
                    <a:pt x="59" y="1325"/>
                  </a:lnTo>
                  <a:lnTo>
                    <a:pt x="0" y="1813"/>
                  </a:lnTo>
                  <a:lnTo>
                    <a:pt x="0" y="1813"/>
                  </a:lnTo>
                  <a:lnTo>
                    <a:pt x="0" y="2300"/>
                  </a:lnTo>
                  <a:lnTo>
                    <a:pt x="20" y="2533"/>
                  </a:lnTo>
                  <a:lnTo>
                    <a:pt x="39" y="2787"/>
                  </a:lnTo>
                  <a:lnTo>
                    <a:pt x="39" y="2787"/>
                  </a:lnTo>
                  <a:lnTo>
                    <a:pt x="78" y="3021"/>
                  </a:lnTo>
                  <a:lnTo>
                    <a:pt x="137" y="3235"/>
                  </a:lnTo>
                  <a:lnTo>
                    <a:pt x="137" y="3235"/>
                  </a:lnTo>
                  <a:lnTo>
                    <a:pt x="214" y="3449"/>
                  </a:lnTo>
                  <a:lnTo>
                    <a:pt x="331" y="3644"/>
                  </a:lnTo>
                  <a:lnTo>
                    <a:pt x="331" y="3644"/>
                  </a:lnTo>
                  <a:lnTo>
                    <a:pt x="351" y="3683"/>
                  </a:lnTo>
                  <a:lnTo>
                    <a:pt x="409" y="3702"/>
                  </a:lnTo>
                  <a:lnTo>
                    <a:pt x="468" y="3722"/>
                  </a:lnTo>
                  <a:lnTo>
                    <a:pt x="507" y="3702"/>
                  </a:lnTo>
                  <a:lnTo>
                    <a:pt x="507" y="3702"/>
                  </a:lnTo>
                  <a:lnTo>
                    <a:pt x="565" y="3683"/>
                  </a:lnTo>
                  <a:lnTo>
                    <a:pt x="604" y="3625"/>
                  </a:lnTo>
                  <a:lnTo>
                    <a:pt x="624" y="3566"/>
                  </a:lnTo>
                  <a:lnTo>
                    <a:pt x="624" y="3508"/>
                  </a:lnTo>
                  <a:lnTo>
                    <a:pt x="624" y="3508"/>
                  </a:lnTo>
                  <a:lnTo>
                    <a:pt x="468" y="3079"/>
                  </a:lnTo>
                  <a:lnTo>
                    <a:pt x="468" y="3079"/>
                  </a:lnTo>
                  <a:lnTo>
                    <a:pt x="390" y="2865"/>
                  </a:lnTo>
                  <a:lnTo>
                    <a:pt x="351" y="2631"/>
                  </a:lnTo>
                  <a:lnTo>
                    <a:pt x="351" y="2631"/>
                  </a:lnTo>
                  <a:lnTo>
                    <a:pt x="351" y="2631"/>
                  </a:lnTo>
                  <a:lnTo>
                    <a:pt x="292" y="2339"/>
                  </a:lnTo>
                  <a:lnTo>
                    <a:pt x="273" y="2066"/>
                  </a:lnTo>
                  <a:lnTo>
                    <a:pt x="273" y="2066"/>
                  </a:lnTo>
                  <a:lnTo>
                    <a:pt x="253" y="1735"/>
                  </a:lnTo>
                  <a:lnTo>
                    <a:pt x="253" y="1423"/>
                  </a:lnTo>
                  <a:lnTo>
                    <a:pt x="253" y="1423"/>
                  </a:lnTo>
                  <a:lnTo>
                    <a:pt x="253" y="1462"/>
                  </a:lnTo>
                  <a:lnTo>
                    <a:pt x="253" y="1462"/>
                  </a:lnTo>
                  <a:lnTo>
                    <a:pt x="292" y="1131"/>
                  </a:lnTo>
                  <a:lnTo>
                    <a:pt x="331" y="799"/>
                  </a:lnTo>
                  <a:lnTo>
                    <a:pt x="331" y="799"/>
                  </a:lnTo>
                  <a:lnTo>
                    <a:pt x="409" y="468"/>
                  </a:lnTo>
                  <a:lnTo>
                    <a:pt x="487" y="156"/>
                  </a:lnTo>
                  <a:lnTo>
                    <a:pt x="487" y="176"/>
                  </a:lnTo>
                  <a:lnTo>
                    <a:pt x="487" y="176"/>
                  </a:lnTo>
                  <a:lnTo>
                    <a:pt x="507" y="98"/>
                  </a:lnTo>
                  <a:lnTo>
                    <a:pt x="507" y="98"/>
                  </a:lnTo>
                  <a:lnTo>
                    <a:pt x="507" y="39"/>
                  </a:lnTo>
                  <a:lnTo>
                    <a:pt x="507" y="20"/>
                  </a:lnTo>
                  <a:lnTo>
                    <a:pt x="468" y="1"/>
                  </a:lnTo>
                  <a:lnTo>
                    <a:pt x="468" y="1"/>
                  </a:lnTo>
                  <a:lnTo>
                    <a:pt x="448" y="1"/>
                  </a:lnTo>
                  <a:lnTo>
                    <a:pt x="448" y="1"/>
                  </a:lnTo>
                  <a:lnTo>
                    <a:pt x="409" y="1"/>
                  </a:lnTo>
                  <a:lnTo>
                    <a:pt x="370" y="39"/>
                  </a:lnTo>
                </a:path>
              </a:pathLst>
            </a:custGeom>
            <a:no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275" name="Google Shape;2275;p41"/>
            <p:cNvSpPr/>
            <p:nvPr/>
          </p:nvSpPr>
          <p:spPr>
            <a:xfrm>
              <a:off x="5884775" y="3083750"/>
              <a:ext cx="59450" cy="11225"/>
            </a:xfrm>
            <a:custGeom>
              <a:avLst/>
              <a:gdLst/>
              <a:ahLst/>
              <a:cxnLst/>
              <a:rect l="l" t="t" r="r" b="b"/>
              <a:pathLst>
                <a:path w="2378" h="449" extrusionOk="0">
                  <a:moveTo>
                    <a:pt x="2280" y="0"/>
                  </a:moveTo>
                  <a:lnTo>
                    <a:pt x="1520" y="176"/>
                  </a:lnTo>
                  <a:lnTo>
                    <a:pt x="1540" y="176"/>
                  </a:lnTo>
                  <a:lnTo>
                    <a:pt x="1014" y="273"/>
                  </a:lnTo>
                  <a:lnTo>
                    <a:pt x="760" y="293"/>
                  </a:lnTo>
                  <a:lnTo>
                    <a:pt x="507" y="293"/>
                  </a:lnTo>
                  <a:lnTo>
                    <a:pt x="312" y="273"/>
                  </a:lnTo>
                  <a:lnTo>
                    <a:pt x="117" y="215"/>
                  </a:lnTo>
                  <a:lnTo>
                    <a:pt x="78" y="215"/>
                  </a:lnTo>
                  <a:lnTo>
                    <a:pt x="39" y="234"/>
                  </a:lnTo>
                  <a:lnTo>
                    <a:pt x="20" y="273"/>
                  </a:lnTo>
                  <a:lnTo>
                    <a:pt x="0" y="293"/>
                  </a:lnTo>
                  <a:lnTo>
                    <a:pt x="0" y="332"/>
                  </a:lnTo>
                  <a:lnTo>
                    <a:pt x="20" y="370"/>
                  </a:lnTo>
                  <a:lnTo>
                    <a:pt x="39" y="390"/>
                  </a:lnTo>
                  <a:lnTo>
                    <a:pt x="78" y="409"/>
                  </a:lnTo>
                  <a:lnTo>
                    <a:pt x="332" y="429"/>
                  </a:lnTo>
                  <a:lnTo>
                    <a:pt x="624" y="448"/>
                  </a:lnTo>
                  <a:lnTo>
                    <a:pt x="897" y="429"/>
                  </a:lnTo>
                  <a:lnTo>
                    <a:pt x="1189" y="390"/>
                  </a:lnTo>
                  <a:lnTo>
                    <a:pt x="1462" y="351"/>
                  </a:lnTo>
                  <a:lnTo>
                    <a:pt x="1734" y="293"/>
                  </a:lnTo>
                  <a:lnTo>
                    <a:pt x="2338" y="137"/>
                  </a:lnTo>
                  <a:lnTo>
                    <a:pt x="2358" y="117"/>
                  </a:lnTo>
                  <a:lnTo>
                    <a:pt x="2377" y="98"/>
                  </a:lnTo>
                  <a:lnTo>
                    <a:pt x="2377" y="39"/>
                  </a:lnTo>
                  <a:lnTo>
                    <a:pt x="2338" y="0"/>
                  </a:lnTo>
                  <a:close/>
                </a:path>
              </a:pathLst>
            </a:custGeom>
            <a:solidFill>
              <a:srgbClr val="9FCD64"/>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276" name="Google Shape;2276;p41"/>
            <p:cNvSpPr/>
            <p:nvPr/>
          </p:nvSpPr>
          <p:spPr>
            <a:xfrm>
              <a:off x="5884775" y="3083750"/>
              <a:ext cx="59450" cy="11225"/>
            </a:xfrm>
            <a:custGeom>
              <a:avLst/>
              <a:gdLst/>
              <a:ahLst/>
              <a:cxnLst/>
              <a:rect l="l" t="t" r="r" b="b"/>
              <a:pathLst>
                <a:path w="2378" h="449" fill="none" extrusionOk="0">
                  <a:moveTo>
                    <a:pt x="2280" y="0"/>
                  </a:moveTo>
                  <a:lnTo>
                    <a:pt x="2280" y="0"/>
                  </a:lnTo>
                  <a:lnTo>
                    <a:pt x="1520" y="176"/>
                  </a:lnTo>
                  <a:lnTo>
                    <a:pt x="1540" y="176"/>
                  </a:lnTo>
                  <a:lnTo>
                    <a:pt x="1540" y="176"/>
                  </a:lnTo>
                  <a:lnTo>
                    <a:pt x="1014" y="273"/>
                  </a:lnTo>
                  <a:lnTo>
                    <a:pt x="1014" y="273"/>
                  </a:lnTo>
                  <a:lnTo>
                    <a:pt x="760" y="293"/>
                  </a:lnTo>
                  <a:lnTo>
                    <a:pt x="507" y="293"/>
                  </a:lnTo>
                  <a:lnTo>
                    <a:pt x="507" y="293"/>
                  </a:lnTo>
                  <a:lnTo>
                    <a:pt x="312" y="273"/>
                  </a:lnTo>
                  <a:lnTo>
                    <a:pt x="312" y="273"/>
                  </a:lnTo>
                  <a:lnTo>
                    <a:pt x="117" y="215"/>
                  </a:lnTo>
                  <a:lnTo>
                    <a:pt x="117" y="215"/>
                  </a:lnTo>
                  <a:lnTo>
                    <a:pt x="78" y="215"/>
                  </a:lnTo>
                  <a:lnTo>
                    <a:pt x="39" y="234"/>
                  </a:lnTo>
                  <a:lnTo>
                    <a:pt x="39" y="234"/>
                  </a:lnTo>
                  <a:lnTo>
                    <a:pt x="20" y="273"/>
                  </a:lnTo>
                  <a:lnTo>
                    <a:pt x="0" y="293"/>
                  </a:lnTo>
                  <a:lnTo>
                    <a:pt x="0" y="293"/>
                  </a:lnTo>
                  <a:lnTo>
                    <a:pt x="0" y="332"/>
                  </a:lnTo>
                  <a:lnTo>
                    <a:pt x="20" y="370"/>
                  </a:lnTo>
                  <a:lnTo>
                    <a:pt x="39" y="390"/>
                  </a:lnTo>
                  <a:lnTo>
                    <a:pt x="78" y="409"/>
                  </a:lnTo>
                  <a:lnTo>
                    <a:pt x="78" y="409"/>
                  </a:lnTo>
                  <a:lnTo>
                    <a:pt x="332" y="429"/>
                  </a:lnTo>
                  <a:lnTo>
                    <a:pt x="332" y="429"/>
                  </a:lnTo>
                  <a:lnTo>
                    <a:pt x="624" y="448"/>
                  </a:lnTo>
                  <a:lnTo>
                    <a:pt x="624" y="448"/>
                  </a:lnTo>
                  <a:lnTo>
                    <a:pt x="897" y="429"/>
                  </a:lnTo>
                  <a:lnTo>
                    <a:pt x="1189" y="390"/>
                  </a:lnTo>
                  <a:lnTo>
                    <a:pt x="1189" y="390"/>
                  </a:lnTo>
                  <a:lnTo>
                    <a:pt x="1462" y="351"/>
                  </a:lnTo>
                  <a:lnTo>
                    <a:pt x="1734" y="293"/>
                  </a:lnTo>
                  <a:lnTo>
                    <a:pt x="1734" y="293"/>
                  </a:lnTo>
                  <a:lnTo>
                    <a:pt x="2338" y="137"/>
                  </a:lnTo>
                  <a:lnTo>
                    <a:pt x="2338" y="137"/>
                  </a:lnTo>
                  <a:lnTo>
                    <a:pt x="2358" y="117"/>
                  </a:lnTo>
                  <a:lnTo>
                    <a:pt x="2377" y="98"/>
                  </a:lnTo>
                  <a:lnTo>
                    <a:pt x="2377" y="98"/>
                  </a:lnTo>
                  <a:lnTo>
                    <a:pt x="2377" y="39"/>
                  </a:lnTo>
                  <a:lnTo>
                    <a:pt x="2377" y="39"/>
                  </a:lnTo>
                  <a:lnTo>
                    <a:pt x="2338" y="0"/>
                  </a:lnTo>
                  <a:lnTo>
                    <a:pt x="2338" y="0"/>
                  </a:lnTo>
                  <a:lnTo>
                    <a:pt x="2319" y="0"/>
                  </a:lnTo>
                  <a:lnTo>
                    <a:pt x="2319" y="0"/>
                  </a:lnTo>
                  <a:lnTo>
                    <a:pt x="2280" y="0"/>
                  </a:lnTo>
                </a:path>
              </a:pathLst>
            </a:custGeom>
            <a:no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277" name="Google Shape;2277;p41"/>
            <p:cNvSpPr/>
            <p:nvPr/>
          </p:nvSpPr>
          <p:spPr>
            <a:xfrm>
              <a:off x="5897425" y="3091050"/>
              <a:ext cx="25" cy="25"/>
            </a:xfrm>
            <a:custGeom>
              <a:avLst/>
              <a:gdLst/>
              <a:ahLst/>
              <a:cxnLst/>
              <a:rect l="l" t="t" r="r" b="b"/>
              <a:pathLst>
                <a:path w="1" h="1" fill="none" extrusionOk="0">
                  <a:moveTo>
                    <a:pt x="1" y="1"/>
                  </a:moveTo>
                  <a:lnTo>
                    <a:pt x="1" y="1"/>
                  </a:lnTo>
                  <a:lnTo>
                    <a:pt x="1" y="1"/>
                  </a:lnTo>
                </a:path>
              </a:pathLst>
            </a:custGeom>
            <a:no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278" name="Google Shape;2278;p41"/>
            <p:cNvSpPr/>
            <p:nvPr/>
          </p:nvSpPr>
          <p:spPr>
            <a:xfrm>
              <a:off x="5832175" y="3126125"/>
              <a:ext cx="97425" cy="23900"/>
            </a:xfrm>
            <a:custGeom>
              <a:avLst/>
              <a:gdLst/>
              <a:ahLst/>
              <a:cxnLst/>
              <a:rect l="l" t="t" r="r" b="b"/>
              <a:pathLst>
                <a:path w="3897" h="956" extrusionOk="0">
                  <a:moveTo>
                    <a:pt x="3780" y="0"/>
                  </a:moveTo>
                  <a:lnTo>
                    <a:pt x="3741" y="20"/>
                  </a:lnTo>
                  <a:lnTo>
                    <a:pt x="3410" y="176"/>
                  </a:lnTo>
                  <a:lnTo>
                    <a:pt x="3059" y="312"/>
                  </a:lnTo>
                  <a:lnTo>
                    <a:pt x="2689" y="429"/>
                  </a:lnTo>
                  <a:lnTo>
                    <a:pt x="2338" y="526"/>
                  </a:lnTo>
                  <a:lnTo>
                    <a:pt x="2319" y="526"/>
                  </a:lnTo>
                  <a:lnTo>
                    <a:pt x="1929" y="604"/>
                  </a:lnTo>
                  <a:lnTo>
                    <a:pt x="1539" y="643"/>
                  </a:lnTo>
                  <a:lnTo>
                    <a:pt x="1150" y="682"/>
                  </a:lnTo>
                  <a:lnTo>
                    <a:pt x="740" y="663"/>
                  </a:lnTo>
                  <a:lnTo>
                    <a:pt x="779" y="682"/>
                  </a:lnTo>
                  <a:lnTo>
                    <a:pt x="487" y="643"/>
                  </a:lnTo>
                  <a:lnTo>
                    <a:pt x="175" y="604"/>
                  </a:lnTo>
                  <a:lnTo>
                    <a:pt x="117" y="604"/>
                  </a:lnTo>
                  <a:lnTo>
                    <a:pt x="59" y="624"/>
                  </a:lnTo>
                  <a:lnTo>
                    <a:pt x="20" y="663"/>
                  </a:lnTo>
                  <a:lnTo>
                    <a:pt x="0" y="721"/>
                  </a:lnTo>
                  <a:lnTo>
                    <a:pt x="0" y="780"/>
                  </a:lnTo>
                  <a:lnTo>
                    <a:pt x="20" y="838"/>
                  </a:lnTo>
                  <a:lnTo>
                    <a:pt x="59" y="897"/>
                  </a:lnTo>
                  <a:lnTo>
                    <a:pt x="117" y="916"/>
                  </a:lnTo>
                  <a:lnTo>
                    <a:pt x="370" y="936"/>
                  </a:lnTo>
                  <a:lnTo>
                    <a:pt x="604" y="955"/>
                  </a:lnTo>
                  <a:lnTo>
                    <a:pt x="1091" y="936"/>
                  </a:lnTo>
                  <a:lnTo>
                    <a:pt x="1578" y="877"/>
                  </a:lnTo>
                  <a:lnTo>
                    <a:pt x="2046" y="780"/>
                  </a:lnTo>
                  <a:lnTo>
                    <a:pt x="2514" y="663"/>
                  </a:lnTo>
                  <a:lnTo>
                    <a:pt x="2981" y="507"/>
                  </a:lnTo>
                  <a:lnTo>
                    <a:pt x="3429" y="332"/>
                  </a:lnTo>
                  <a:lnTo>
                    <a:pt x="3858" y="117"/>
                  </a:lnTo>
                  <a:lnTo>
                    <a:pt x="3877" y="98"/>
                  </a:lnTo>
                  <a:lnTo>
                    <a:pt x="3897" y="78"/>
                  </a:lnTo>
                  <a:lnTo>
                    <a:pt x="3877" y="20"/>
                  </a:lnTo>
                  <a:lnTo>
                    <a:pt x="3858" y="0"/>
                  </a:lnTo>
                  <a:close/>
                </a:path>
              </a:pathLst>
            </a:custGeom>
            <a:solidFill>
              <a:srgbClr val="9FCD64"/>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279" name="Google Shape;2279;p41"/>
            <p:cNvSpPr/>
            <p:nvPr/>
          </p:nvSpPr>
          <p:spPr>
            <a:xfrm>
              <a:off x="5832175" y="3126125"/>
              <a:ext cx="97425" cy="23900"/>
            </a:xfrm>
            <a:custGeom>
              <a:avLst/>
              <a:gdLst/>
              <a:ahLst/>
              <a:cxnLst/>
              <a:rect l="l" t="t" r="r" b="b"/>
              <a:pathLst>
                <a:path w="3897" h="956" fill="none" extrusionOk="0">
                  <a:moveTo>
                    <a:pt x="3780" y="0"/>
                  </a:moveTo>
                  <a:lnTo>
                    <a:pt x="3780" y="0"/>
                  </a:lnTo>
                  <a:lnTo>
                    <a:pt x="3741" y="20"/>
                  </a:lnTo>
                  <a:lnTo>
                    <a:pt x="3741" y="20"/>
                  </a:lnTo>
                  <a:lnTo>
                    <a:pt x="3741" y="20"/>
                  </a:lnTo>
                  <a:lnTo>
                    <a:pt x="3410" y="176"/>
                  </a:lnTo>
                  <a:lnTo>
                    <a:pt x="3059" y="312"/>
                  </a:lnTo>
                  <a:lnTo>
                    <a:pt x="2689" y="429"/>
                  </a:lnTo>
                  <a:lnTo>
                    <a:pt x="2338" y="526"/>
                  </a:lnTo>
                  <a:lnTo>
                    <a:pt x="2338" y="526"/>
                  </a:lnTo>
                  <a:lnTo>
                    <a:pt x="2319" y="526"/>
                  </a:lnTo>
                  <a:lnTo>
                    <a:pt x="2319" y="526"/>
                  </a:lnTo>
                  <a:lnTo>
                    <a:pt x="2299" y="526"/>
                  </a:lnTo>
                  <a:lnTo>
                    <a:pt x="2319" y="526"/>
                  </a:lnTo>
                  <a:lnTo>
                    <a:pt x="2319" y="526"/>
                  </a:lnTo>
                  <a:lnTo>
                    <a:pt x="1929" y="604"/>
                  </a:lnTo>
                  <a:lnTo>
                    <a:pt x="1539" y="643"/>
                  </a:lnTo>
                  <a:lnTo>
                    <a:pt x="1539" y="643"/>
                  </a:lnTo>
                  <a:lnTo>
                    <a:pt x="1150" y="682"/>
                  </a:lnTo>
                  <a:lnTo>
                    <a:pt x="740" y="663"/>
                  </a:lnTo>
                  <a:lnTo>
                    <a:pt x="740" y="663"/>
                  </a:lnTo>
                  <a:lnTo>
                    <a:pt x="779" y="682"/>
                  </a:lnTo>
                  <a:lnTo>
                    <a:pt x="779" y="682"/>
                  </a:lnTo>
                  <a:lnTo>
                    <a:pt x="487" y="643"/>
                  </a:lnTo>
                  <a:lnTo>
                    <a:pt x="487" y="643"/>
                  </a:lnTo>
                  <a:lnTo>
                    <a:pt x="175" y="604"/>
                  </a:lnTo>
                  <a:lnTo>
                    <a:pt x="175" y="604"/>
                  </a:lnTo>
                  <a:lnTo>
                    <a:pt x="117" y="604"/>
                  </a:lnTo>
                  <a:lnTo>
                    <a:pt x="59" y="624"/>
                  </a:lnTo>
                  <a:lnTo>
                    <a:pt x="20" y="663"/>
                  </a:lnTo>
                  <a:lnTo>
                    <a:pt x="0" y="721"/>
                  </a:lnTo>
                  <a:lnTo>
                    <a:pt x="0" y="721"/>
                  </a:lnTo>
                  <a:lnTo>
                    <a:pt x="0" y="780"/>
                  </a:lnTo>
                  <a:lnTo>
                    <a:pt x="20" y="838"/>
                  </a:lnTo>
                  <a:lnTo>
                    <a:pt x="59" y="897"/>
                  </a:lnTo>
                  <a:lnTo>
                    <a:pt x="117" y="916"/>
                  </a:lnTo>
                  <a:lnTo>
                    <a:pt x="117" y="916"/>
                  </a:lnTo>
                  <a:lnTo>
                    <a:pt x="370" y="936"/>
                  </a:lnTo>
                  <a:lnTo>
                    <a:pt x="604" y="955"/>
                  </a:lnTo>
                  <a:lnTo>
                    <a:pt x="1091" y="936"/>
                  </a:lnTo>
                  <a:lnTo>
                    <a:pt x="1578" y="877"/>
                  </a:lnTo>
                  <a:lnTo>
                    <a:pt x="2046" y="780"/>
                  </a:lnTo>
                  <a:lnTo>
                    <a:pt x="2046" y="780"/>
                  </a:lnTo>
                  <a:lnTo>
                    <a:pt x="2514" y="663"/>
                  </a:lnTo>
                  <a:lnTo>
                    <a:pt x="2981" y="507"/>
                  </a:lnTo>
                  <a:lnTo>
                    <a:pt x="3429" y="332"/>
                  </a:lnTo>
                  <a:lnTo>
                    <a:pt x="3858" y="117"/>
                  </a:lnTo>
                  <a:lnTo>
                    <a:pt x="3858" y="117"/>
                  </a:lnTo>
                  <a:lnTo>
                    <a:pt x="3877" y="98"/>
                  </a:lnTo>
                  <a:lnTo>
                    <a:pt x="3897" y="78"/>
                  </a:lnTo>
                  <a:lnTo>
                    <a:pt x="3877" y="20"/>
                  </a:lnTo>
                  <a:lnTo>
                    <a:pt x="3877" y="20"/>
                  </a:lnTo>
                  <a:lnTo>
                    <a:pt x="3858" y="0"/>
                  </a:lnTo>
                  <a:lnTo>
                    <a:pt x="3819" y="0"/>
                  </a:lnTo>
                  <a:lnTo>
                    <a:pt x="3819" y="0"/>
                  </a:lnTo>
                  <a:lnTo>
                    <a:pt x="3780" y="0"/>
                  </a:lnTo>
                </a:path>
              </a:pathLst>
            </a:custGeom>
            <a:no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280" name="Google Shape;2280;p41"/>
            <p:cNvSpPr/>
            <p:nvPr/>
          </p:nvSpPr>
          <p:spPr>
            <a:xfrm>
              <a:off x="5890125" y="3139275"/>
              <a:ext cx="525" cy="25"/>
            </a:xfrm>
            <a:custGeom>
              <a:avLst/>
              <a:gdLst/>
              <a:ahLst/>
              <a:cxnLst/>
              <a:rect l="l" t="t" r="r" b="b"/>
              <a:pathLst>
                <a:path w="21" h="1" fill="none" extrusionOk="0">
                  <a:moveTo>
                    <a:pt x="1" y="0"/>
                  </a:moveTo>
                  <a:lnTo>
                    <a:pt x="1" y="0"/>
                  </a:lnTo>
                  <a:lnTo>
                    <a:pt x="20" y="0"/>
                  </a:lnTo>
                  <a:lnTo>
                    <a:pt x="1" y="0"/>
                  </a:lnTo>
                </a:path>
              </a:pathLst>
            </a:custGeom>
            <a:no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281" name="Google Shape;2281;p41"/>
            <p:cNvSpPr/>
            <p:nvPr/>
          </p:nvSpPr>
          <p:spPr>
            <a:xfrm>
              <a:off x="5776625" y="3195775"/>
              <a:ext cx="122775" cy="23400"/>
            </a:xfrm>
            <a:custGeom>
              <a:avLst/>
              <a:gdLst/>
              <a:ahLst/>
              <a:cxnLst/>
              <a:rect l="l" t="t" r="r" b="b"/>
              <a:pathLst>
                <a:path w="4911" h="936" extrusionOk="0">
                  <a:moveTo>
                    <a:pt x="4813" y="1"/>
                  </a:moveTo>
                  <a:lnTo>
                    <a:pt x="3995" y="215"/>
                  </a:lnTo>
                  <a:lnTo>
                    <a:pt x="3177" y="410"/>
                  </a:lnTo>
                  <a:lnTo>
                    <a:pt x="3196" y="390"/>
                  </a:lnTo>
                  <a:lnTo>
                    <a:pt x="3196" y="390"/>
                  </a:lnTo>
                  <a:lnTo>
                    <a:pt x="2729" y="488"/>
                  </a:lnTo>
                  <a:lnTo>
                    <a:pt x="2183" y="566"/>
                  </a:lnTo>
                  <a:lnTo>
                    <a:pt x="1657" y="605"/>
                  </a:lnTo>
                  <a:lnTo>
                    <a:pt x="1404" y="624"/>
                  </a:lnTo>
                  <a:lnTo>
                    <a:pt x="1131" y="605"/>
                  </a:lnTo>
                  <a:lnTo>
                    <a:pt x="683" y="566"/>
                  </a:lnTo>
                  <a:lnTo>
                    <a:pt x="235" y="468"/>
                  </a:lnTo>
                  <a:lnTo>
                    <a:pt x="157" y="468"/>
                  </a:lnTo>
                  <a:lnTo>
                    <a:pt x="79" y="488"/>
                  </a:lnTo>
                  <a:lnTo>
                    <a:pt x="20" y="546"/>
                  </a:lnTo>
                  <a:lnTo>
                    <a:pt x="1" y="624"/>
                  </a:lnTo>
                  <a:lnTo>
                    <a:pt x="1" y="702"/>
                  </a:lnTo>
                  <a:lnTo>
                    <a:pt x="20" y="780"/>
                  </a:lnTo>
                  <a:lnTo>
                    <a:pt x="79" y="819"/>
                  </a:lnTo>
                  <a:lnTo>
                    <a:pt x="157" y="858"/>
                  </a:lnTo>
                  <a:lnTo>
                    <a:pt x="449" y="897"/>
                  </a:lnTo>
                  <a:lnTo>
                    <a:pt x="741" y="936"/>
                  </a:lnTo>
                  <a:lnTo>
                    <a:pt x="1345" y="936"/>
                  </a:lnTo>
                  <a:lnTo>
                    <a:pt x="1638" y="916"/>
                  </a:lnTo>
                  <a:lnTo>
                    <a:pt x="1930" y="877"/>
                  </a:lnTo>
                  <a:lnTo>
                    <a:pt x="2514" y="780"/>
                  </a:lnTo>
                  <a:lnTo>
                    <a:pt x="3099" y="644"/>
                  </a:lnTo>
                  <a:lnTo>
                    <a:pt x="3664" y="488"/>
                  </a:lnTo>
                  <a:lnTo>
                    <a:pt x="4268" y="312"/>
                  </a:lnTo>
                  <a:lnTo>
                    <a:pt x="4872" y="137"/>
                  </a:lnTo>
                  <a:lnTo>
                    <a:pt x="4891" y="118"/>
                  </a:lnTo>
                  <a:lnTo>
                    <a:pt x="4911" y="98"/>
                  </a:lnTo>
                  <a:lnTo>
                    <a:pt x="4911" y="40"/>
                  </a:lnTo>
                  <a:lnTo>
                    <a:pt x="4872" y="1"/>
                  </a:lnTo>
                  <a:close/>
                </a:path>
              </a:pathLst>
            </a:custGeom>
            <a:solidFill>
              <a:srgbClr val="9FCD64"/>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282" name="Google Shape;2282;p41"/>
            <p:cNvSpPr/>
            <p:nvPr/>
          </p:nvSpPr>
          <p:spPr>
            <a:xfrm>
              <a:off x="5776625" y="3195775"/>
              <a:ext cx="122775" cy="23400"/>
            </a:xfrm>
            <a:custGeom>
              <a:avLst/>
              <a:gdLst/>
              <a:ahLst/>
              <a:cxnLst/>
              <a:rect l="l" t="t" r="r" b="b"/>
              <a:pathLst>
                <a:path w="4911" h="936" fill="none" extrusionOk="0">
                  <a:moveTo>
                    <a:pt x="4813" y="1"/>
                  </a:moveTo>
                  <a:lnTo>
                    <a:pt x="4813" y="1"/>
                  </a:lnTo>
                  <a:lnTo>
                    <a:pt x="3995" y="215"/>
                  </a:lnTo>
                  <a:lnTo>
                    <a:pt x="3177" y="410"/>
                  </a:lnTo>
                  <a:lnTo>
                    <a:pt x="3177" y="410"/>
                  </a:lnTo>
                  <a:lnTo>
                    <a:pt x="3196" y="390"/>
                  </a:lnTo>
                  <a:lnTo>
                    <a:pt x="3196" y="390"/>
                  </a:lnTo>
                  <a:lnTo>
                    <a:pt x="2729" y="488"/>
                  </a:lnTo>
                  <a:lnTo>
                    <a:pt x="2729" y="488"/>
                  </a:lnTo>
                  <a:lnTo>
                    <a:pt x="2183" y="566"/>
                  </a:lnTo>
                  <a:lnTo>
                    <a:pt x="2183" y="566"/>
                  </a:lnTo>
                  <a:lnTo>
                    <a:pt x="1657" y="605"/>
                  </a:lnTo>
                  <a:lnTo>
                    <a:pt x="1404" y="624"/>
                  </a:lnTo>
                  <a:lnTo>
                    <a:pt x="1131" y="605"/>
                  </a:lnTo>
                  <a:lnTo>
                    <a:pt x="1131" y="605"/>
                  </a:lnTo>
                  <a:lnTo>
                    <a:pt x="683" y="566"/>
                  </a:lnTo>
                  <a:lnTo>
                    <a:pt x="235" y="468"/>
                  </a:lnTo>
                  <a:lnTo>
                    <a:pt x="235" y="468"/>
                  </a:lnTo>
                  <a:lnTo>
                    <a:pt x="157" y="468"/>
                  </a:lnTo>
                  <a:lnTo>
                    <a:pt x="79" y="488"/>
                  </a:lnTo>
                  <a:lnTo>
                    <a:pt x="79" y="488"/>
                  </a:lnTo>
                  <a:lnTo>
                    <a:pt x="20" y="546"/>
                  </a:lnTo>
                  <a:lnTo>
                    <a:pt x="1" y="624"/>
                  </a:lnTo>
                  <a:lnTo>
                    <a:pt x="1" y="624"/>
                  </a:lnTo>
                  <a:lnTo>
                    <a:pt x="1" y="702"/>
                  </a:lnTo>
                  <a:lnTo>
                    <a:pt x="20" y="780"/>
                  </a:lnTo>
                  <a:lnTo>
                    <a:pt x="79" y="819"/>
                  </a:lnTo>
                  <a:lnTo>
                    <a:pt x="157" y="858"/>
                  </a:lnTo>
                  <a:lnTo>
                    <a:pt x="157" y="858"/>
                  </a:lnTo>
                  <a:lnTo>
                    <a:pt x="449" y="897"/>
                  </a:lnTo>
                  <a:lnTo>
                    <a:pt x="741" y="936"/>
                  </a:lnTo>
                  <a:lnTo>
                    <a:pt x="1034" y="936"/>
                  </a:lnTo>
                  <a:lnTo>
                    <a:pt x="1345" y="936"/>
                  </a:lnTo>
                  <a:lnTo>
                    <a:pt x="1638" y="916"/>
                  </a:lnTo>
                  <a:lnTo>
                    <a:pt x="1930" y="877"/>
                  </a:lnTo>
                  <a:lnTo>
                    <a:pt x="2514" y="780"/>
                  </a:lnTo>
                  <a:lnTo>
                    <a:pt x="2514" y="780"/>
                  </a:lnTo>
                  <a:lnTo>
                    <a:pt x="3099" y="644"/>
                  </a:lnTo>
                  <a:lnTo>
                    <a:pt x="3664" y="488"/>
                  </a:lnTo>
                  <a:lnTo>
                    <a:pt x="3664" y="488"/>
                  </a:lnTo>
                  <a:lnTo>
                    <a:pt x="4268" y="312"/>
                  </a:lnTo>
                  <a:lnTo>
                    <a:pt x="4872" y="137"/>
                  </a:lnTo>
                  <a:lnTo>
                    <a:pt x="4872" y="137"/>
                  </a:lnTo>
                  <a:lnTo>
                    <a:pt x="4891" y="118"/>
                  </a:lnTo>
                  <a:lnTo>
                    <a:pt x="4911" y="98"/>
                  </a:lnTo>
                  <a:lnTo>
                    <a:pt x="4911" y="40"/>
                  </a:lnTo>
                  <a:lnTo>
                    <a:pt x="4911" y="40"/>
                  </a:lnTo>
                  <a:lnTo>
                    <a:pt x="4872" y="1"/>
                  </a:lnTo>
                  <a:lnTo>
                    <a:pt x="4833" y="1"/>
                  </a:lnTo>
                  <a:lnTo>
                    <a:pt x="4833" y="1"/>
                  </a:lnTo>
                  <a:lnTo>
                    <a:pt x="4813" y="1"/>
                  </a:lnTo>
                </a:path>
              </a:pathLst>
            </a:custGeom>
            <a:no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283" name="Google Shape;2283;p41"/>
            <p:cNvSpPr/>
            <p:nvPr/>
          </p:nvSpPr>
          <p:spPr>
            <a:xfrm>
              <a:off x="5632950" y="3142675"/>
              <a:ext cx="113025" cy="158350"/>
            </a:xfrm>
            <a:custGeom>
              <a:avLst/>
              <a:gdLst/>
              <a:ahLst/>
              <a:cxnLst/>
              <a:rect l="l" t="t" r="r" b="b"/>
              <a:pathLst>
                <a:path w="4521" h="6334" extrusionOk="0">
                  <a:moveTo>
                    <a:pt x="2046" y="1"/>
                  </a:moveTo>
                  <a:lnTo>
                    <a:pt x="1812" y="40"/>
                  </a:lnTo>
                  <a:lnTo>
                    <a:pt x="1617" y="79"/>
                  </a:lnTo>
                  <a:lnTo>
                    <a:pt x="1442" y="118"/>
                  </a:lnTo>
                  <a:lnTo>
                    <a:pt x="1286" y="176"/>
                  </a:lnTo>
                  <a:lnTo>
                    <a:pt x="1111" y="254"/>
                  </a:lnTo>
                  <a:lnTo>
                    <a:pt x="955" y="352"/>
                  </a:lnTo>
                  <a:lnTo>
                    <a:pt x="818" y="449"/>
                  </a:lnTo>
                  <a:lnTo>
                    <a:pt x="682" y="546"/>
                  </a:lnTo>
                  <a:lnTo>
                    <a:pt x="565" y="663"/>
                  </a:lnTo>
                  <a:lnTo>
                    <a:pt x="448" y="800"/>
                  </a:lnTo>
                  <a:lnTo>
                    <a:pt x="331" y="956"/>
                  </a:lnTo>
                  <a:lnTo>
                    <a:pt x="234" y="1131"/>
                  </a:lnTo>
                  <a:lnTo>
                    <a:pt x="137" y="1345"/>
                  </a:lnTo>
                  <a:lnTo>
                    <a:pt x="78" y="1521"/>
                  </a:lnTo>
                  <a:lnTo>
                    <a:pt x="39" y="1735"/>
                  </a:lnTo>
                  <a:lnTo>
                    <a:pt x="20" y="1988"/>
                  </a:lnTo>
                  <a:lnTo>
                    <a:pt x="0" y="2242"/>
                  </a:lnTo>
                  <a:lnTo>
                    <a:pt x="0" y="2514"/>
                  </a:lnTo>
                  <a:lnTo>
                    <a:pt x="20" y="2768"/>
                  </a:lnTo>
                  <a:lnTo>
                    <a:pt x="59" y="3255"/>
                  </a:lnTo>
                  <a:lnTo>
                    <a:pt x="98" y="3722"/>
                  </a:lnTo>
                  <a:lnTo>
                    <a:pt x="156" y="4287"/>
                  </a:lnTo>
                  <a:lnTo>
                    <a:pt x="195" y="4833"/>
                  </a:lnTo>
                  <a:lnTo>
                    <a:pt x="176" y="5106"/>
                  </a:lnTo>
                  <a:lnTo>
                    <a:pt x="156" y="5398"/>
                  </a:lnTo>
                  <a:lnTo>
                    <a:pt x="156" y="5456"/>
                  </a:lnTo>
                  <a:lnTo>
                    <a:pt x="137" y="5515"/>
                  </a:lnTo>
                  <a:lnTo>
                    <a:pt x="137" y="5593"/>
                  </a:lnTo>
                  <a:lnTo>
                    <a:pt x="137" y="5690"/>
                  </a:lnTo>
                  <a:lnTo>
                    <a:pt x="156" y="5729"/>
                  </a:lnTo>
                  <a:lnTo>
                    <a:pt x="176" y="5768"/>
                  </a:lnTo>
                  <a:lnTo>
                    <a:pt x="312" y="5924"/>
                  </a:lnTo>
                  <a:lnTo>
                    <a:pt x="468" y="6041"/>
                  </a:lnTo>
                  <a:lnTo>
                    <a:pt x="643" y="6158"/>
                  </a:lnTo>
                  <a:lnTo>
                    <a:pt x="838" y="6255"/>
                  </a:lnTo>
                  <a:lnTo>
                    <a:pt x="1013" y="6314"/>
                  </a:lnTo>
                  <a:lnTo>
                    <a:pt x="1228" y="6333"/>
                  </a:lnTo>
                  <a:lnTo>
                    <a:pt x="1286" y="6333"/>
                  </a:lnTo>
                  <a:lnTo>
                    <a:pt x="1461" y="6314"/>
                  </a:lnTo>
                  <a:lnTo>
                    <a:pt x="1637" y="6275"/>
                  </a:lnTo>
                  <a:lnTo>
                    <a:pt x="1695" y="6255"/>
                  </a:lnTo>
                  <a:lnTo>
                    <a:pt x="1734" y="6216"/>
                  </a:lnTo>
                  <a:lnTo>
                    <a:pt x="1754" y="6177"/>
                  </a:lnTo>
                  <a:lnTo>
                    <a:pt x="1773" y="6119"/>
                  </a:lnTo>
                  <a:lnTo>
                    <a:pt x="2163" y="5749"/>
                  </a:lnTo>
                  <a:lnTo>
                    <a:pt x="2553" y="5339"/>
                  </a:lnTo>
                  <a:lnTo>
                    <a:pt x="2942" y="4930"/>
                  </a:lnTo>
                  <a:lnTo>
                    <a:pt x="3332" y="4482"/>
                  </a:lnTo>
                  <a:lnTo>
                    <a:pt x="3527" y="4209"/>
                  </a:lnTo>
                  <a:lnTo>
                    <a:pt x="3702" y="3956"/>
                  </a:lnTo>
                  <a:lnTo>
                    <a:pt x="3877" y="3703"/>
                  </a:lnTo>
                  <a:lnTo>
                    <a:pt x="4014" y="3450"/>
                  </a:lnTo>
                  <a:lnTo>
                    <a:pt x="4150" y="3196"/>
                  </a:lnTo>
                  <a:lnTo>
                    <a:pt x="4267" y="2962"/>
                  </a:lnTo>
                  <a:lnTo>
                    <a:pt x="4345" y="2709"/>
                  </a:lnTo>
                  <a:lnTo>
                    <a:pt x="4423" y="2456"/>
                  </a:lnTo>
                  <a:lnTo>
                    <a:pt x="4481" y="2242"/>
                  </a:lnTo>
                  <a:lnTo>
                    <a:pt x="4501" y="2047"/>
                  </a:lnTo>
                  <a:lnTo>
                    <a:pt x="4520" y="1832"/>
                  </a:lnTo>
                  <a:lnTo>
                    <a:pt x="4501" y="1638"/>
                  </a:lnTo>
                  <a:lnTo>
                    <a:pt x="4462" y="1462"/>
                  </a:lnTo>
                  <a:lnTo>
                    <a:pt x="4423" y="1306"/>
                  </a:lnTo>
                  <a:lnTo>
                    <a:pt x="4365" y="1150"/>
                  </a:lnTo>
                  <a:lnTo>
                    <a:pt x="4267" y="995"/>
                  </a:lnTo>
                  <a:lnTo>
                    <a:pt x="4189" y="858"/>
                  </a:lnTo>
                  <a:lnTo>
                    <a:pt x="4092" y="741"/>
                  </a:lnTo>
                  <a:lnTo>
                    <a:pt x="3975" y="624"/>
                  </a:lnTo>
                  <a:lnTo>
                    <a:pt x="3839" y="507"/>
                  </a:lnTo>
                  <a:lnTo>
                    <a:pt x="3702" y="410"/>
                  </a:lnTo>
                  <a:lnTo>
                    <a:pt x="3546" y="313"/>
                  </a:lnTo>
                  <a:lnTo>
                    <a:pt x="3390" y="235"/>
                  </a:lnTo>
                  <a:lnTo>
                    <a:pt x="3215" y="157"/>
                  </a:lnTo>
                  <a:lnTo>
                    <a:pt x="3001" y="98"/>
                  </a:lnTo>
                  <a:lnTo>
                    <a:pt x="2767" y="40"/>
                  </a:lnTo>
                  <a:lnTo>
                    <a:pt x="2533" y="1"/>
                  </a:lnTo>
                  <a:close/>
                </a:path>
              </a:pathLst>
            </a:custGeom>
            <a:solidFill>
              <a:srgbClr val="B85638"/>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284" name="Google Shape;2284;p41"/>
            <p:cNvSpPr/>
            <p:nvPr/>
          </p:nvSpPr>
          <p:spPr>
            <a:xfrm>
              <a:off x="5632950" y="3142675"/>
              <a:ext cx="113025" cy="158350"/>
            </a:xfrm>
            <a:custGeom>
              <a:avLst/>
              <a:gdLst/>
              <a:ahLst/>
              <a:cxnLst/>
              <a:rect l="l" t="t" r="r" b="b"/>
              <a:pathLst>
                <a:path w="4521" h="6334" fill="none" extrusionOk="0">
                  <a:moveTo>
                    <a:pt x="2280" y="1"/>
                  </a:moveTo>
                  <a:lnTo>
                    <a:pt x="2280" y="1"/>
                  </a:lnTo>
                  <a:lnTo>
                    <a:pt x="2046" y="1"/>
                  </a:lnTo>
                  <a:lnTo>
                    <a:pt x="1812" y="40"/>
                  </a:lnTo>
                  <a:lnTo>
                    <a:pt x="1812" y="40"/>
                  </a:lnTo>
                  <a:lnTo>
                    <a:pt x="1617" y="79"/>
                  </a:lnTo>
                  <a:lnTo>
                    <a:pt x="1442" y="118"/>
                  </a:lnTo>
                  <a:lnTo>
                    <a:pt x="1286" y="176"/>
                  </a:lnTo>
                  <a:lnTo>
                    <a:pt x="1111" y="254"/>
                  </a:lnTo>
                  <a:lnTo>
                    <a:pt x="955" y="352"/>
                  </a:lnTo>
                  <a:lnTo>
                    <a:pt x="818" y="449"/>
                  </a:lnTo>
                  <a:lnTo>
                    <a:pt x="682" y="546"/>
                  </a:lnTo>
                  <a:lnTo>
                    <a:pt x="565" y="663"/>
                  </a:lnTo>
                  <a:lnTo>
                    <a:pt x="565" y="663"/>
                  </a:lnTo>
                  <a:lnTo>
                    <a:pt x="448" y="800"/>
                  </a:lnTo>
                  <a:lnTo>
                    <a:pt x="331" y="956"/>
                  </a:lnTo>
                  <a:lnTo>
                    <a:pt x="331" y="956"/>
                  </a:lnTo>
                  <a:lnTo>
                    <a:pt x="234" y="1131"/>
                  </a:lnTo>
                  <a:lnTo>
                    <a:pt x="137" y="1345"/>
                  </a:lnTo>
                  <a:lnTo>
                    <a:pt x="137" y="1345"/>
                  </a:lnTo>
                  <a:lnTo>
                    <a:pt x="78" y="1521"/>
                  </a:lnTo>
                  <a:lnTo>
                    <a:pt x="39" y="1735"/>
                  </a:lnTo>
                  <a:lnTo>
                    <a:pt x="39" y="1735"/>
                  </a:lnTo>
                  <a:lnTo>
                    <a:pt x="20" y="1988"/>
                  </a:lnTo>
                  <a:lnTo>
                    <a:pt x="0" y="2242"/>
                  </a:lnTo>
                  <a:lnTo>
                    <a:pt x="0" y="2242"/>
                  </a:lnTo>
                  <a:lnTo>
                    <a:pt x="0" y="2514"/>
                  </a:lnTo>
                  <a:lnTo>
                    <a:pt x="20" y="2768"/>
                  </a:lnTo>
                  <a:lnTo>
                    <a:pt x="59" y="3255"/>
                  </a:lnTo>
                  <a:lnTo>
                    <a:pt x="59" y="3255"/>
                  </a:lnTo>
                  <a:lnTo>
                    <a:pt x="98" y="3722"/>
                  </a:lnTo>
                  <a:lnTo>
                    <a:pt x="98" y="3722"/>
                  </a:lnTo>
                  <a:lnTo>
                    <a:pt x="156" y="4287"/>
                  </a:lnTo>
                  <a:lnTo>
                    <a:pt x="156" y="4287"/>
                  </a:lnTo>
                  <a:lnTo>
                    <a:pt x="195" y="4833"/>
                  </a:lnTo>
                  <a:lnTo>
                    <a:pt x="176" y="5106"/>
                  </a:lnTo>
                  <a:lnTo>
                    <a:pt x="156" y="5398"/>
                  </a:lnTo>
                  <a:lnTo>
                    <a:pt x="156" y="5456"/>
                  </a:lnTo>
                  <a:lnTo>
                    <a:pt x="137" y="5515"/>
                  </a:lnTo>
                  <a:lnTo>
                    <a:pt x="137" y="5515"/>
                  </a:lnTo>
                  <a:lnTo>
                    <a:pt x="137" y="5593"/>
                  </a:lnTo>
                  <a:lnTo>
                    <a:pt x="137" y="5593"/>
                  </a:lnTo>
                  <a:lnTo>
                    <a:pt x="137" y="5690"/>
                  </a:lnTo>
                  <a:lnTo>
                    <a:pt x="156" y="5729"/>
                  </a:lnTo>
                  <a:lnTo>
                    <a:pt x="176" y="5768"/>
                  </a:lnTo>
                  <a:lnTo>
                    <a:pt x="176" y="5768"/>
                  </a:lnTo>
                  <a:lnTo>
                    <a:pt x="312" y="5924"/>
                  </a:lnTo>
                  <a:lnTo>
                    <a:pt x="468" y="6041"/>
                  </a:lnTo>
                  <a:lnTo>
                    <a:pt x="468" y="6041"/>
                  </a:lnTo>
                  <a:lnTo>
                    <a:pt x="643" y="6158"/>
                  </a:lnTo>
                  <a:lnTo>
                    <a:pt x="838" y="6255"/>
                  </a:lnTo>
                  <a:lnTo>
                    <a:pt x="838" y="6255"/>
                  </a:lnTo>
                  <a:lnTo>
                    <a:pt x="1013" y="6314"/>
                  </a:lnTo>
                  <a:lnTo>
                    <a:pt x="1228" y="6333"/>
                  </a:lnTo>
                  <a:lnTo>
                    <a:pt x="1228" y="6333"/>
                  </a:lnTo>
                  <a:lnTo>
                    <a:pt x="1286" y="6333"/>
                  </a:lnTo>
                  <a:lnTo>
                    <a:pt x="1286" y="6333"/>
                  </a:lnTo>
                  <a:lnTo>
                    <a:pt x="1461" y="6314"/>
                  </a:lnTo>
                  <a:lnTo>
                    <a:pt x="1637" y="6275"/>
                  </a:lnTo>
                  <a:lnTo>
                    <a:pt x="1637" y="6275"/>
                  </a:lnTo>
                  <a:lnTo>
                    <a:pt x="1695" y="6255"/>
                  </a:lnTo>
                  <a:lnTo>
                    <a:pt x="1734" y="6216"/>
                  </a:lnTo>
                  <a:lnTo>
                    <a:pt x="1754" y="6177"/>
                  </a:lnTo>
                  <a:lnTo>
                    <a:pt x="1773" y="6119"/>
                  </a:lnTo>
                  <a:lnTo>
                    <a:pt x="1773" y="6119"/>
                  </a:lnTo>
                  <a:lnTo>
                    <a:pt x="2163" y="5749"/>
                  </a:lnTo>
                  <a:lnTo>
                    <a:pt x="2553" y="5339"/>
                  </a:lnTo>
                  <a:lnTo>
                    <a:pt x="2942" y="4930"/>
                  </a:lnTo>
                  <a:lnTo>
                    <a:pt x="3332" y="4482"/>
                  </a:lnTo>
                  <a:lnTo>
                    <a:pt x="3332" y="4482"/>
                  </a:lnTo>
                  <a:lnTo>
                    <a:pt x="3527" y="4209"/>
                  </a:lnTo>
                  <a:lnTo>
                    <a:pt x="3702" y="3956"/>
                  </a:lnTo>
                  <a:lnTo>
                    <a:pt x="3877" y="3703"/>
                  </a:lnTo>
                  <a:lnTo>
                    <a:pt x="4014" y="3450"/>
                  </a:lnTo>
                  <a:lnTo>
                    <a:pt x="4150" y="3196"/>
                  </a:lnTo>
                  <a:lnTo>
                    <a:pt x="4267" y="2962"/>
                  </a:lnTo>
                  <a:lnTo>
                    <a:pt x="4345" y="2709"/>
                  </a:lnTo>
                  <a:lnTo>
                    <a:pt x="4423" y="2456"/>
                  </a:lnTo>
                  <a:lnTo>
                    <a:pt x="4423" y="2456"/>
                  </a:lnTo>
                  <a:lnTo>
                    <a:pt x="4481" y="2242"/>
                  </a:lnTo>
                  <a:lnTo>
                    <a:pt x="4501" y="2047"/>
                  </a:lnTo>
                  <a:lnTo>
                    <a:pt x="4520" y="1832"/>
                  </a:lnTo>
                  <a:lnTo>
                    <a:pt x="4501" y="1638"/>
                  </a:lnTo>
                  <a:lnTo>
                    <a:pt x="4501" y="1638"/>
                  </a:lnTo>
                  <a:lnTo>
                    <a:pt x="4462" y="1462"/>
                  </a:lnTo>
                  <a:lnTo>
                    <a:pt x="4423" y="1306"/>
                  </a:lnTo>
                  <a:lnTo>
                    <a:pt x="4365" y="1150"/>
                  </a:lnTo>
                  <a:lnTo>
                    <a:pt x="4267" y="995"/>
                  </a:lnTo>
                  <a:lnTo>
                    <a:pt x="4267" y="995"/>
                  </a:lnTo>
                  <a:lnTo>
                    <a:pt x="4189" y="858"/>
                  </a:lnTo>
                  <a:lnTo>
                    <a:pt x="4092" y="741"/>
                  </a:lnTo>
                  <a:lnTo>
                    <a:pt x="3975" y="624"/>
                  </a:lnTo>
                  <a:lnTo>
                    <a:pt x="3839" y="507"/>
                  </a:lnTo>
                  <a:lnTo>
                    <a:pt x="3702" y="410"/>
                  </a:lnTo>
                  <a:lnTo>
                    <a:pt x="3546" y="313"/>
                  </a:lnTo>
                  <a:lnTo>
                    <a:pt x="3390" y="235"/>
                  </a:lnTo>
                  <a:lnTo>
                    <a:pt x="3215" y="157"/>
                  </a:lnTo>
                  <a:lnTo>
                    <a:pt x="3215" y="157"/>
                  </a:lnTo>
                  <a:lnTo>
                    <a:pt x="3001" y="98"/>
                  </a:lnTo>
                  <a:lnTo>
                    <a:pt x="2767" y="40"/>
                  </a:lnTo>
                  <a:lnTo>
                    <a:pt x="2533" y="1"/>
                  </a:lnTo>
                  <a:lnTo>
                    <a:pt x="2280" y="1"/>
                  </a:lnTo>
                </a:path>
              </a:pathLst>
            </a:custGeom>
            <a:no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285" name="Google Shape;2285;p41"/>
            <p:cNvSpPr/>
            <p:nvPr/>
          </p:nvSpPr>
          <p:spPr>
            <a:xfrm>
              <a:off x="5149750" y="3154375"/>
              <a:ext cx="951800" cy="820775"/>
            </a:xfrm>
            <a:custGeom>
              <a:avLst/>
              <a:gdLst/>
              <a:ahLst/>
              <a:cxnLst/>
              <a:rect l="l" t="t" r="r" b="b"/>
              <a:pathLst>
                <a:path w="38072" h="32831" extrusionOk="0">
                  <a:moveTo>
                    <a:pt x="12411" y="0"/>
                  </a:moveTo>
                  <a:lnTo>
                    <a:pt x="11885" y="20"/>
                  </a:lnTo>
                  <a:lnTo>
                    <a:pt x="11340" y="78"/>
                  </a:lnTo>
                  <a:lnTo>
                    <a:pt x="10794" y="156"/>
                  </a:lnTo>
                  <a:lnTo>
                    <a:pt x="10249" y="254"/>
                  </a:lnTo>
                  <a:lnTo>
                    <a:pt x="9723" y="410"/>
                  </a:lnTo>
                  <a:lnTo>
                    <a:pt x="9177" y="585"/>
                  </a:lnTo>
                  <a:lnTo>
                    <a:pt x="8631" y="780"/>
                  </a:lnTo>
                  <a:lnTo>
                    <a:pt x="8086" y="1033"/>
                  </a:lnTo>
                  <a:lnTo>
                    <a:pt x="7599" y="1286"/>
                  </a:lnTo>
                  <a:lnTo>
                    <a:pt x="7092" y="1559"/>
                  </a:lnTo>
                  <a:lnTo>
                    <a:pt x="6625" y="1871"/>
                  </a:lnTo>
                  <a:lnTo>
                    <a:pt x="6138" y="2202"/>
                  </a:lnTo>
                  <a:lnTo>
                    <a:pt x="5670" y="2553"/>
                  </a:lnTo>
                  <a:lnTo>
                    <a:pt x="5222" y="2943"/>
                  </a:lnTo>
                  <a:lnTo>
                    <a:pt x="4774" y="3352"/>
                  </a:lnTo>
                  <a:lnTo>
                    <a:pt x="4326" y="3780"/>
                  </a:lnTo>
                  <a:lnTo>
                    <a:pt x="3936" y="4228"/>
                  </a:lnTo>
                  <a:lnTo>
                    <a:pt x="3546" y="4677"/>
                  </a:lnTo>
                  <a:lnTo>
                    <a:pt x="3176" y="5125"/>
                  </a:lnTo>
                  <a:lnTo>
                    <a:pt x="2825" y="5612"/>
                  </a:lnTo>
                  <a:lnTo>
                    <a:pt x="2494" y="6099"/>
                  </a:lnTo>
                  <a:lnTo>
                    <a:pt x="2163" y="6606"/>
                  </a:lnTo>
                  <a:lnTo>
                    <a:pt x="1871" y="7112"/>
                  </a:lnTo>
                  <a:lnTo>
                    <a:pt x="1598" y="7658"/>
                  </a:lnTo>
                  <a:lnTo>
                    <a:pt x="1344" y="8184"/>
                  </a:lnTo>
                  <a:lnTo>
                    <a:pt x="1111" y="8710"/>
                  </a:lnTo>
                  <a:lnTo>
                    <a:pt x="916" y="9255"/>
                  </a:lnTo>
                  <a:lnTo>
                    <a:pt x="721" y="9820"/>
                  </a:lnTo>
                  <a:lnTo>
                    <a:pt x="565" y="10385"/>
                  </a:lnTo>
                  <a:lnTo>
                    <a:pt x="409" y="10970"/>
                  </a:lnTo>
                  <a:lnTo>
                    <a:pt x="292" y="11554"/>
                  </a:lnTo>
                  <a:lnTo>
                    <a:pt x="195" y="12139"/>
                  </a:lnTo>
                  <a:lnTo>
                    <a:pt x="117" y="12724"/>
                  </a:lnTo>
                  <a:lnTo>
                    <a:pt x="59" y="13308"/>
                  </a:lnTo>
                  <a:lnTo>
                    <a:pt x="20" y="13893"/>
                  </a:lnTo>
                  <a:lnTo>
                    <a:pt x="0" y="14477"/>
                  </a:lnTo>
                  <a:lnTo>
                    <a:pt x="20" y="15023"/>
                  </a:lnTo>
                  <a:lnTo>
                    <a:pt x="59" y="15588"/>
                  </a:lnTo>
                  <a:lnTo>
                    <a:pt x="98" y="16172"/>
                  </a:lnTo>
                  <a:lnTo>
                    <a:pt x="175" y="16757"/>
                  </a:lnTo>
                  <a:lnTo>
                    <a:pt x="273" y="17283"/>
                  </a:lnTo>
                  <a:lnTo>
                    <a:pt x="370" y="17828"/>
                  </a:lnTo>
                  <a:lnTo>
                    <a:pt x="507" y="18374"/>
                  </a:lnTo>
                  <a:lnTo>
                    <a:pt x="663" y="18900"/>
                  </a:lnTo>
                  <a:lnTo>
                    <a:pt x="838" y="19445"/>
                  </a:lnTo>
                  <a:lnTo>
                    <a:pt x="1013" y="19972"/>
                  </a:lnTo>
                  <a:lnTo>
                    <a:pt x="1228" y="20517"/>
                  </a:lnTo>
                  <a:lnTo>
                    <a:pt x="1461" y="21043"/>
                  </a:lnTo>
                  <a:lnTo>
                    <a:pt x="1695" y="21530"/>
                  </a:lnTo>
                  <a:lnTo>
                    <a:pt x="1948" y="22017"/>
                  </a:lnTo>
                  <a:lnTo>
                    <a:pt x="2221" y="22504"/>
                  </a:lnTo>
                  <a:lnTo>
                    <a:pt x="2514" y="22992"/>
                  </a:lnTo>
                  <a:lnTo>
                    <a:pt x="2806" y="23459"/>
                  </a:lnTo>
                  <a:lnTo>
                    <a:pt x="3137" y="23927"/>
                  </a:lnTo>
                  <a:lnTo>
                    <a:pt x="3488" y="24394"/>
                  </a:lnTo>
                  <a:lnTo>
                    <a:pt x="3838" y="24843"/>
                  </a:lnTo>
                  <a:lnTo>
                    <a:pt x="4189" y="25271"/>
                  </a:lnTo>
                  <a:lnTo>
                    <a:pt x="4559" y="25680"/>
                  </a:lnTo>
                  <a:lnTo>
                    <a:pt x="4949" y="26090"/>
                  </a:lnTo>
                  <a:lnTo>
                    <a:pt x="5358" y="26499"/>
                  </a:lnTo>
                  <a:lnTo>
                    <a:pt x="5787" y="26869"/>
                  </a:lnTo>
                  <a:lnTo>
                    <a:pt x="6215" y="27259"/>
                  </a:lnTo>
                  <a:lnTo>
                    <a:pt x="6664" y="27629"/>
                  </a:lnTo>
                  <a:lnTo>
                    <a:pt x="7131" y="27979"/>
                  </a:lnTo>
                  <a:lnTo>
                    <a:pt x="7677" y="28389"/>
                  </a:lnTo>
                  <a:lnTo>
                    <a:pt x="8261" y="28759"/>
                  </a:lnTo>
                  <a:lnTo>
                    <a:pt x="8846" y="29129"/>
                  </a:lnTo>
                  <a:lnTo>
                    <a:pt x="9450" y="29460"/>
                  </a:lnTo>
                  <a:lnTo>
                    <a:pt x="10073" y="29772"/>
                  </a:lnTo>
                  <a:lnTo>
                    <a:pt x="10697" y="30064"/>
                  </a:lnTo>
                  <a:lnTo>
                    <a:pt x="11359" y="30337"/>
                  </a:lnTo>
                  <a:lnTo>
                    <a:pt x="12002" y="30590"/>
                  </a:lnTo>
                  <a:lnTo>
                    <a:pt x="11983" y="30999"/>
                  </a:lnTo>
                  <a:lnTo>
                    <a:pt x="11983" y="31370"/>
                  </a:lnTo>
                  <a:lnTo>
                    <a:pt x="12002" y="31526"/>
                  </a:lnTo>
                  <a:lnTo>
                    <a:pt x="12041" y="31701"/>
                  </a:lnTo>
                  <a:lnTo>
                    <a:pt x="12080" y="31837"/>
                  </a:lnTo>
                  <a:lnTo>
                    <a:pt x="12119" y="31993"/>
                  </a:lnTo>
                  <a:lnTo>
                    <a:pt x="12197" y="32130"/>
                  </a:lnTo>
                  <a:lnTo>
                    <a:pt x="12275" y="32266"/>
                  </a:lnTo>
                  <a:lnTo>
                    <a:pt x="12353" y="32383"/>
                  </a:lnTo>
                  <a:lnTo>
                    <a:pt x="12450" y="32480"/>
                  </a:lnTo>
                  <a:lnTo>
                    <a:pt x="12548" y="32578"/>
                  </a:lnTo>
                  <a:lnTo>
                    <a:pt x="12645" y="32656"/>
                  </a:lnTo>
                  <a:lnTo>
                    <a:pt x="12762" y="32714"/>
                  </a:lnTo>
                  <a:lnTo>
                    <a:pt x="12898" y="32773"/>
                  </a:lnTo>
                  <a:lnTo>
                    <a:pt x="13054" y="32811"/>
                  </a:lnTo>
                  <a:lnTo>
                    <a:pt x="13230" y="32831"/>
                  </a:lnTo>
                  <a:lnTo>
                    <a:pt x="13425" y="32811"/>
                  </a:lnTo>
                  <a:lnTo>
                    <a:pt x="13561" y="32773"/>
                  </a:lnTo>
                  <a:lnTo>
                    <a:pt x="13678" y="32734"/>
                  </a:lnTo>
                  <a:lnTo>
                    <a:pt x="13814" y="32675"/>
                  </a:lnTo>
                  <a:lnTo>
                    <a:pt x="13951" y="32617"/>
                  </a:lnTo>
                  <a:lnTo>
                    <a:pt x="14087" y="32539"/>
                  </a:lnTo>
                  <a:lnTo>
                    <a:pt x="14223" y="32441"/>
                  </a:lnTo>
                  <a:lnTo>
                    <a:pt x="14340" y="32324"/>
                  </a:lnTo>
                  <a:lnTo>
                    <a:pt x="14477" y="32188"/>
                  </a:lnTo>
                  <a:lnTo>
                    <a:pt x="14691" y="31915"/>
                  </a:lnTo>
                  <a:lnTo>
                    <a:pt x="14886" y="31603"/>
                  </a:lnTo>
                  <a:lnTo>
                    <a:pt x="15607" y="31759"/>
                  </a:lnTo>
                  <a:lnTo>
                    <a:pt x="16289" y="31896"/>
                  </a:lnTo>
                  <a:lnTo>
                    <a:pt x="16912" y="31993"/>
                  </a:lnTo>
                  <a:lnTo>
                    <a:pt x="17516" y="32071"/>
                  </a:lnTo>
                  <a:lnTo>
                    <a:pt x="18101" y="32149"/>
                  </a:lnTo>
                  <a:lnTo>
                    <a:pt x="18705" y="32188"/>
                  </a:lnTo>
                  <a:lnTo>
                    <a:pt x="19309" y="32207"/>
                  </a:lnTo>
                  <a:lnTo>
                    <a:pt x="19913" y="32227"/>
                  </a:lnTo>
                  <a:lnTo>
                    <a:pt x="20049" y="32227"/>
                  </a:lnTo>
                  <a:lnTo>
                    <a:pt x="20673" y="32207"/>
                  </a:lnTo>
                  <a:lnTo>
                    <a:pt x="21296" y="32169"/>
                  </a:lnTo>
                  <a:lnTo>
                    <a:pt x="21900" y="32110"/>
                  </a:lnTo>
                  <a:lnTo>
                    <a:pt x="22524" y="32032"/>
                  </a:lnTo>
                  <a:lnTo>
                    <a:pt x="23147" y="31935"/>
                  </a:lnTo>
                  <a:lnTo>
                    <a:pt x="23751" y="31818"/>
                  </a:lnTo>
                  <a:lnTo>
                    <a:pt x="24355" y="31681"/>
                  </a:lnTo>
                  <a:lnTo>
                    <a:pt x="24959" y="31526"/>
                  </a:lnTo>
                  <a:lnTo>
                    <a:pt x="25563" y="31350"/>
                  </a:lnTo>
                  <a:lnTo>
                    <a:pt x="26167" y="31136"/>
                  </a:lnTo>
                  <a:lnTo>
                    <a:pt x="26752" y="30922"/>
                  </a:lnTo>
                  <a:lnTo>
                    <a:pt x="27317" y="30688"/>
                  </a:lnTo>
                  <a:lnTo>
                    <a:pt x="27882" y="30434"/>
                  </a:lnTo>
                  <a:lnTo>
                    <a:pt x="28447" y="30142"/>
                  </a:lnTo>
                  <a:lnTo>
                    <a:pt x="28992" y="29850"/>
                  </a:lnTo>
                  <a:lnTo>
                    <a:pt x="29538" y="29538"/>
                  </a:lnTo>
                  <a:lnTo>
                    <a:pt x="30064" y="29207"/>
                  </a:lnTo>
                  <a:lnTo>
                    <a:pt x="30590" y="28856"/>
                  </a:lnTo>
                  <a:lnTo>
                    <a:pt x="31096" y="28486"/>
                  </a:lnTo>
                  <a:lnTo>
                    <a:pt x="31603" y="28096"/>
                  </a:lnTo>
                  <a:lnTo>
                    <a:pt x="32090" y="27687"/>
                  </a:lnTo>
                  <a:lnTo>
                    <a:pt x="32558" y="27278"/>
                  </a:lnTo>
                  <a:lnTo>
                    <a:pt x="33025" y="26830"/>
                  </a:lnTo>
                  <a:lnTo>
                    <a:pt x="33474" y="26382"/>
                  </a:lnTo>
                  <a:lnTo>
                    <a:pt x="33883" y="25934"/>
                  </a:lnTo>
                  <a:lnTo>
                    <a:pt x="34292" y="25466"/>
                  </a:lnTo>
                  <a:lnTo>
                    <a:pt x="34662" y="24998"/>
                  </a:lnTo>
                  <a:lnTo>
                    <a:pt x="35032" y="24511"/>
                  </a:lnTo>
                  <a:lnTo>
                    <a:pt x="35363" y="24005"/>
                  </a:lnTo>
                  <a:lnTo>
                    <a:pt x="35695" y="23498"/>
                  </a:lnTo>
                  <a:lnTo>
                    <a:pt x="36006" y="22992"/>
                  </a:lnTo>
                  <a:lnTo>
                    <a:pt x="36299" y="22465"/>
                  </a:lnTo>
                  <a:lnTo>
                    <a:pt x="36552" y="21920"/>
                  </a:lnTo>
                  <a:lnTo>
                    <a:pt x="36805" y="21394"/>
                  </a:lnTo>
                  <a:lnTo>
                    <a:pt x="37039" y="20848"/>
                  </a:lnTo>
                  <a:lnTo>
                    <a:pt x="37234" y="20283"/>
                  </a:lnTo>
                  <a:lnTo>
                    <a:pt x="37429" y="19738"/>
                  </a:lnTo>
                  <a:lnTo>
                    <a:pt x="37585" y="19173"/>
                  </a:lnTo>
                  <a:lnTo>
                    <a:pt x="37721" y="18608"/>
                  </a:lnTo>
                  <a:lnTo>
                    <a:pt x="37838" y="18043"/>
                  </a:lnTo>
                  <a:lnTo>
                    <a:pt x="37935" y="17458"/>
                  </a:lnTo>
                  <a:lnTo>
                    <a:pt x="38013" y="16854"/>
                  </a:lnTo>
                  <a:lnTo>
                    <a:pt x="38052" y="16270"/>
                  </a:lnTo>
                  <a:lnTo>
                    <a:pt x="38072" y="15666"/>
                  </a:lnTo>
                  <a:lnTo>
                    <a:pt x="38072" y="15081"/>
                  </a:lnTo>
                  <a:lnTo>
                    <a:pt x="38033" y="14477"/>
                  </a:lnTo>
                  <a:lnTo>
                    <a:pt x="37994" y="13893"/>
                  </a:lnTo>
                  <a:lnTo>
                    <a:pt x="37896" y="13308"/>
                  </a:lnTo>
                  <a:lnTo>
                    <a:pt x="37799" y="12724"/>
                  </a:lnTo>
                  <a:lnTo>
                    <a:pt x="37682" y="12158"/>
                  </a:lnTo>
                  <a:lnTo>
                    <a:pt x="37526" y="11613"/>
                  </a:lnTo>
                  <a:lnTo>
                    <a:pt x="37351" y="11067"/>
                  </a:lnTo>
                  <a:lnTo>
                    <a:pt x="37156" y="10541"/>
                  </a:lnTo>
                  <a:lnTo>
                    <a:pt x="36942" y="10035"/>
                  </a:lnTo>
                  <a:lnTo>
                    <a:pt x="36708" y="9548"/>
                  </a:lnTo>
                  <a:lnTo>
                    <a:pt x="36455" y="9061"/>
                  </a:lnTo>
                  <a:lnTo>
                    <a:pt x="36221" y="8651"/>
                  </a:lnTo>
                  <a:lnTo>
                    <a:pt x="35948" y="8262"/>
                  </a:lnTo>
                  <a:lnTo>
                    <a:pt x="35656" y="7872"/>
                  </a:lnTo>
                  <a:lnTo>
                    <a:pt x="35344" y="7482"/>
                  </a:lnTo>
                  <a:lnTo>
                    <a:pt x="35032" y="7112"/>
                  </a:lnTo>
                  <a:lnTo>
                    <a:pt x="34682" y="6761"/>
                  </a:lnTo>
                  <a:lnTo>
                    <a:pt x="34331" y="6430"/>
                  </a:lnTo>
                  <a:lnTo>
                    <a:pt x="33961" y="6118"/>
                  </a:lnTo>
                  <a:lnTo>
                    <a:pt x="33590" y="5826"/>
                  </a:lnTo>
                  <a:lnTo>
                    <a:pt x="33220" y="5553"/>
                  </a:lnTo>
                  <a:lnTo>
                    <a:pt x="32831" y="5281"/>
                  </a:lnTo>
                  <a:lnTo>
                    <a:pt x="32421" y="5047"/>
                  </a:lnTo>
                  <a:lnTo>
                    <a:pt x="32012" y="4813"/>
                  </a:lnTo>
                  <a:lnTo>
                    <a:pt x="31584" y="4599"/>
                  </a:lnTo>
                  <a:lnTo>
                    <a:pt x="31135" y="4384"/>
                  </a:lnTo>
                  <a:lnTo>
                    <a:pt x="30687" y="4209"/>
                  </a:lnTo>
                  <a:lnTo>
                    <a:pt x="30239" y="4053"/>
                  </a:lnTo>
                  <a:lnTo>
                    <a:pt x="29772" y="3897"/>
                  </a:lnTo>
                  <a:lnTo>
                    <a:pt x="29323" y="3761"/>
                  </a:lnTo>
                  <a:lnTo>
                    <a:pt x="28836" y="3663"/>
                  </a:lnTo>
                  <a:lnTo>
                    <a:pt x="28388" y="3566"/>
                  </a:lnTo>
                  <a:lnTo>
                    <a:pt x="27921" y="3488"/>
                  </a:lnTo>
                  <a:lnTo>
                    <a:pt x="27433" y="3430"/>
                  </a:lnTo>
                  <a:lnTo>
                    <a:pt x="26927" y="3371"/>
                  </a:lnTo>
                  <a:lnTo>
                    <a:pt x="26420" y="3352"/>
                  </a:lnTo>
                  <a:lnTo>
                    <a:pt x="25933" y="3352"/>
                  </a:lnTo>
                  <a:lnTo>
                    <a:pt x="25212" y="3371"/>
                  </a:lnTo>
                  <a:lnTo>
                    <a:pt x="24491" y="3430"/>
                  </a:lnTo>
                  <a:lnTo>
                    <a:pt x="23751" y="3527"/>
                  </a:lnTo>
                  <a:lnTo>
                    <a:pt x="23030" y="3663"/>
                  </a:lnTo>
                  <a:lnTo>
                    <a:pt x="22387" y="3800"/>
                  </a:lnTo>
                  <a:lnTo>
                    <a:pt x="21744" y="3995"/>
                  </a:lnTo>
                  <a:lnTo>
                    <a:pt x="21101" y="4228"/>
                  </a:lnTo>
                  <a:lnTo>
                    <a:pt x="20478" y="4482"/>
                  </a:lnTo>
                  <a:lnTo>
                    <a:pt x="20146" y="4034"/>
                  </a:lnTo>
                  <a:lnTo>
                    <a:pt x="19815" y="3644"/>
                  </a:lnTo>
                  <a:lnTo>
                    <a:pt x="19484" y="3274"/>
                  </a:lnTo>
                  <a:lnTo>
                    <a:pt x="19172" y="2943"/>
                  </a:lnTo>
                  <a:lnTo>
                    <a:pt x="18705" y="2494"/>
                  </a:lnTo>
                  <a:lnTo>
                    <a:pt x="18218" y="2066"/>
                  </a:lnTo>
                  <a:lnTo>
                    <a:pt x="17730" y="1696"/>
                  </a:lnTo>
                  <a:lnTo>
                    <a:pt x="17224" y="1364"/>
                  </a:lnTo>
                  <a:lnTo>
                    <a:pt x="16971" y="1208"/>
                  </a:lnTo>
                  <a:lnTo>
                    <a:pt x="16698" y="1053"/>
                  </a:lnTo>
                  <a:lnTo>
                    <a:pt x="16133" y="780"/>
                  </a:lnTo>
                  <a:lnTo>
                    <a:pt x="15509" y="546"/>
                  </a:lnTo>
                  <a:lnTo>
                    <a:pt x="14886" y="351"/>
                  </a:lnTo>
                  <a:lnTo>
                    <a:pt x="14301" y="195"/>
                  </a:lnTo>
                  <a:lnTo>
                    <a:pt x="13717" y="98"/>
                  </a:lnTo>
                  <a:lnTo>
                    <a:pt x="13132" y="39"/>
                  </a:lnTo>
                  <a:lnTo>
                    <a:pt x="12528" y="0"/>
                  </a:lnTo>
                  <a:close/>
                </a:path>
              </a:pathLst>
            </a:custGeom>
            <a:solidFill>
              <a:schemeClr val="lt2"/>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286" name="Google Shape;2286;p41"/>
            <p:cNvSpPr/>
            <p:nvPr/>
          </p:nvSpPr>
          <p:spPr>
            <a:xfrm>
              <a:off x="5299275" y="3241075"/>
              <a:ext cx="802775" cy="734075"/>
            </a:xfrm>
            <a:custGeom>
              <a:avLst/>
              <a:gdLst/>
              <a:ahLst/>
              <a:cxnLst/>
              <a:rect l="l" t="t" r="r" b="b"/>
              <a:pathLst>
                <a:path w="32111" h="29363" extrusionOk="0">
                  <a:moveTo>
                    <a:pt x="21901" y="1"/>
                  </a:moveTo>
                  <a:lnTo>
                    <a:pt x="22154" y="98"/>
                  </a:lnTo>
                  <a:lnTo>
                    <a:pt x="22719" y="293"/>
                  </a:lnTo>
                  <a:lnTo>
                    <a:pt x="23264" y="507"/>
                  </a:lnTo>
                  <a:lnTo>
                    <a:pt x="23810" y="760"/>
                  </a:lnTo>
                  <a:lnTo>
                    <a:pt x="24317" y="1033"/>
                  </a:lnTo>
                  <a:lnTo>
                    <a:pt x="24823" y="1365"/>
                  </a:lnTo>
                  <a:lnTo>
                    <a:pt x="25310" y="1696"/>
                  </a:lnTo>
                  <a:lnTo>
                    <a:pt x="25778" y="2046"/>
                  </a:lnTo>
                  <a:lnTo>
                    <a:pt x="26207" y="2417"/>
                  </a:lnTo>
                  <a:lnTo>
                    <a:pt x="26635" y="2845"/>
                  </a:lnTo>
                  <a:lnTo>
                    <a:pt x="27025" y="3274"/>
                  </a:lnTo>
                  <a:lnTo>
                    <a:pt x="27376" y="3722"/>
                  </a:lnTo>
                  <a:lnTo>
                    <a:pt x="27687" y="4190"/>
                  </a:lnTo>
                  <a:lnTo>
                    <a:pt x="27980" y="4677"/>
                  </a:lnTo>
                  <a:lnTo>
                    <a:pt x="28233" y="5183"/>
                  </a:lnTo>
                  <a:lnTo>
                    <a:pt x="28369" y="5515"/>
                  </a:lnTo>
                  <a:lnTo>
                    <a:pt x="28506" y="5846"/>
                  </a:lnTo>
                  <a:lnTo>
                    <a:pt x="28603" y="6177"/>
                  </a:lnTo>
                  <a:lnTo>
                    <a:pt x="28701" y="6489"/>
                  </a:lnTo>
                  <a:lnTo>
                    <a:pt x="28778" y="6839"/>
                  </a:lnTo>
                  <a:lnTo>
                    <a:pt x="28856" y="7171"/>
                  </a:lnTo>
                  <a:lnTo>
                    <a:pt x="28915" y="7502"/>
                  </a:lnTo>
                  <a:lnTo>
                    <a:pt x="28954" y="7853"/>
                  </a:lnTo>
                  <a:lnTo>
                    <a:pt x="28993" y="8203"/>
                  </a:lnTo>
                  <a:lnTo>
                    <a:pt x="29012" y="8554"/>
                  </a:lnTo>
                  <a:lnTo>
                    <a:pt x="29012" y="8905"/>
                  </a:lnTo>
                  <a:lnTo>
                    <a:pt x="29012" y="9256"/>
                  </a:lnTo>
                  <a:lnTo>
                    <a:pt x="28973" y="9957"/>
                  </a:lnTo>
                  <a:lnTo>
                    <a:pt x="28915" y="10639"/>
                  </a:lnTo>
                  <a:lnTo>
                    <a:pt x="28798" y="11340"/>
                  </a:lnTo>
                  <a:lnTo>
                    <a:pt x="28642" y="12022"/>
                  </a:lnTo>
                  <a:lnTo>
                    <a:pt x="28467" y="12704"/>
                  </a:lnTo>
                  <a:lnTo>
                    <a:pt x="28252" y="13367"/>
                  </a:lnTo>
                  <a:lnTo>
                    <a:pt x="27999" y="14010"/>
                  </a:lnTo>
                  <a:lnTo>
                    <a:pt x="27726" y="14614"/>
                  </a:lnTo>
                  <a:lnTo>
                    <a:pt x="27454" y="15159"/>
                  </a:lnTo>
                  <a:lnTo>
                    <a:pt x="27142" y="15744"/>
                  </a:lnTo>
                  <a:lnTo>
                    <a:pt x="26830" y="16289"/>
                  </a:lnTo>
                  <a:lnTo>
                    <a:pt x="26518" y="16815"/>
                  </a:lnTo>
                  <a:lnTo>
                    <a:pt x="26187" y="17341"/>
                  </a:lnTo>
                  <a:lnTo>
                    <a:pt x="25856" y="17848"/>
                  </a:lnTo>
                  <a:lnTo>
                    <a:pt x="25505" y="18335"/>
                  </a:lnTo>
                  <a:lnTo>
                    <a:pt x="25154" y="18803"/>
                  </a:lnTo>
                  <a:lnTo>
                    <a:pt x="24784" y="19270"/>
                  </a:lnTo>
                  <a:lnTo>
                    <a:pt x="24395" y="19738"/>
                  </a:lnTo>
                  <a:lnTo>
                    <a:pt x="24005" y="20186"/>
                  </a:lnTo>
                  <a:lnTo>
                    <a:pt x="23596" y="20615"/>
                  </a:lnTo>
                  <a:lnTo>
                    <a:pt x="23187" y="21024"/>
                  </a:lnTo>
                  <a:lnTo>
                    <a:pt x="22758" y="21414"/>
                  </a:lnTo>
                  <a:lnTo>
                    <a:pt x="22329" y="21803"/>
                  </a:lnTo>
                  <a:lnTo>
                    <a:pt x="21901" y="22173"/>
                  </a:lnTo>
                  <a:lnTo>
                    <a:pt x="21433" y="22524"/>
                  </a:lnTo>
                  <a:lnTo>
                    <a:pt x="20965" y="22875"/>
                  </a:lnTo>
                  <a:lnTo>
                    <a:pt x="20498" y="23206"/>
                  </a:lnTo>
                  <a:lnTo>
                    <a:pt x="20011" y="23518"/>
                  </a:lnTo>
                  <a:lnTo>
                    <a:pt x="19524" y="23810"/>
                  </a:lnTo>
                  <a:lnTo>
                    <a:pt x="19017" y="24102"/>
                  </a:lnTo>
                  <a:lnTo>
                    <a:pt x="18510" y="24356"/>
                  </a:lnTo>
                  <a:lnTo>
                    <a:pt x="17984" y="24609"/>
                  </a:lnTo>
                  <a:lnTo>
                    <a:pt x="17439" y="24843"/>
                  </a:lnTo>
                  <a:lnTo>
                    <a:pt x="16893" y="25057"/>
                  </a:lnTo>
                  <a:lnTo>
                    <a:pt x="16328" y="25252"/>
                  </a:lnTo>
                  <a:lnTo>
                    <a:pt x="15783" y="25427"/>
                  </a:lnTo>
                  <a:lnTo>
                    <a:pt x="15198" y="25603"/>
                  </a:lnTo>
                  <a:lnTo>
                    <a:pt x="14614" y="25739"/>
                  </a:lnTo>
                  <a:lnTo>
                    <a:pt x="14029" y="25856"/>
                  </a:lnTo>
                  <a:lnTo>
                    <a:pt x="13445" y="25953"/>
                  </a:lnTo>
                  <a:lnTo>
                    <a:pt x="12841" y="26051"/>
                  </a:lnTo>
                  <a:lnTo>
                    <a:pt x="12198" y="26129"/>
                  </a:lnTo>
                  <a:lnTo>
                    <a:pt x="11574" y="26168"/>
                  </a:lnTo>
                  <a:lnTo>
                    <a:pt x="10951" y="26187"/>
                  </a:lnTo>
                  <a:lnTo>
                    <a:pt x="10269" y="26207"/>
                  </a:lnTo>
                  <a:lnTo>
                    <a:pt x="9314" y="26187"/>
                  </a:lnTo>
                  <a:lnTo>
                    <a:pt x="8379" y="26129"/>
                  </a:lnTo>
                  <a:lnTo>
                    <a:pt x="7716" y="26070"/>
                  </a:lnTo>
                  <a:lnTo>
                    <a:pt x="7073" y="25973"/>
                  </a:lnTo>
                  <a:lnTo>
                    <a:pt x="6430" y="25875"/>
                  </a:lnTo>
                  <a:lnTo>
                    <a:pt x="5807" y="25758"/>
                  </a:lnTo>
                  <a:lnTo>
                    <a:pt x="5183" y="25622"/>
                  </a:lnTo>
                  <a:lnTo>
                    <a:pt x="4560" y="25466"/>
                  </a:lnTo>
                  <a:lnTo>
                    <a:pt x="3956" y="25291"/>
                  </a:lnTo>
                  <a:lnTo>
                    <a:pt x="3371" y="25115"/>
                  </a:lnTo>
                  <a:lnTo>
                    <a:pt x="2748" y="24882"/>
                  </a:lnTo>
                  <a:lnTo>
                    <a:pt x="2163" y="24648"/>
                  </a:lnTo>
                  <a:lnTo>
                    <a:pt x="1579" y="24414"/>
                  </a:lnTo>
                  <a:lnTo>
                    <a:pt x="1033" y="24141"/>
                  </a:lnTo>
                  <a:lnTo>
                    <a:pt x="507" y="23868"/>
                  </a:lnTo>
                  <a:lnTo>
                    <a:pt x="1" y="23596"/>
                  </a:lnTo>
                  <a:lnTo>
                    <a:pt x="546" y="24063"/>
                  </a:lnTo>
                  <a:lnTo>
                    <a:pt x="1131" y="24511"/>
                  </a:lnTo>
                  <a:lnTo>
                    <a:pt x="1696" y="24921"/>
                  </a:lnTo>
                  <a:lnTo>
                    <a:pt x="2280" y="25310"/>
                  </a:lnTo>
                  <a:lnTo>
                    <a:pt x="2865" y="25661"/>
                  </a:lnTo>
                  <a:lnTo>
                    <a:pt x="3469" y="26012"/>
                  </a:lnTo>
                  <a:lnTo>
                    <a:pt x="4092" y="26323"/>
                  </a:lnTo>
                  <a:lnTo>
                    <a:pt x="4716" y="26616"/>
                  </a:lnTo>
                  <a:lnTo>
                    <a:pt x="5359" y="26888"/>
                  </a:lnTo>
                  <a:lnTo>
                    <a:pt x="6021" y="27142"/>
                  </a:lnTo>
                  <a:lnTo>
                    <a:pt x="5982" y="27531"/>
                  </a:lnTo>
                  <a:lnTo>
                    <a:pt x="5982" y="27882"/>
                  </a:lnTo>
                  <a:lnTo>
                    <a:pt x="6002" y="28058"/>
                  </a:lnTo>
                  <a:lnTo>
                    <a:pt x="6041" y="28233"/>
                  </a:lnTo>
                  <a:lnTo>
                    <a:pt x="6080" y="28369"/>
                  </a:lnTo>
                  <a:lnTo>
                    <a:pt x="6138" y="28525"/>
                  </a:lnTo>
                  <a:lnTo>
                    <a:pt x="6197" y="28662"/>
                  </a:lnTo>
                  <a:lnTo>
                    <a:pt x="6274" y="28798"/>
                  </a:lnTo>
                  <a:lnTo>
                    <a:pt x="6352" y="28915"/>
                  </a:lnTo>
                  <a:lnTo>
                    <a:pt x="6450" y="29032"/>
                  </a:lnTo>
                  <a:lnTo>
                    <a:pt x="6547" y="29110"/>
                  </a:lnTo>
                  <a:lnTo>
                    <a:pt x="6664" y="29188"/>
                  </a:lnTo>
                  <a:lnTo>
                    <a:pt x="6781" y="29266"/>
                  </a:lnTo>
                  <a:lnTo>
                    <a:pt x="6917" y="29305"/>
                  </a:lnTo>
                  <a:lnTo>
                    <a:pt x="7073" y="29343"/>
                  </a:lnTo>
                  <a:lnTo>
                    <a:pt x="7249" y="29363"/>
                  </a:lnTo>
                  <a:lnTo>
                    <a:pt x="7444" y="29343"/>
                  </a:lnTo>
                  <a:lnTo>
                    <a:pt x="7580" y="29324"/>
                  </a:lnTo>
                  <a:lnTo>
                    <a:pt x="7716" y="29285"/>
                  </a:lnTo>
                  <a:lnTo>
                    <a:pt x="7853" y="29227"/>
                  </a:lnTo>
                  <a:lnTo>
                    <a:pt x="7970" y="29149"/>
                  </a:lnTo>
                  <a:lnTo>
                    <a:pt x="8106" y="29071"/>
                  </a:lnTo>
                  <a:lnTo>
                    <a:pt x="8242" y="28973"/>
                  </a:lnTo>
                  <a:lnTo>
                    <a:pt x="8379" y="28856"/>
                  </a:lnTo>
                  <a:lnTo>
                    <a:pt x="8496" y="28720"/>
                  </a:lnTo>
                  <a:lnTo>
                    <a:pt x="8710" y="28467"/>
                  </a:lnTo>
                  <a:lnTo>
                    <a:pt x="8924" y="28135"/>
                  </a:lnTo>
                  <a:lnTo>
                    <a:pt x="9626" y="28311"/>
                  </a:lnTo>
                  <a:lnTo>
                    <a:pt x="10288" y="28428"/>
                  </a:lnTo>
                  <a:lnTo>
                    <a:pt x="10912" y="28545"/>
                  </a:lnTo>
                  <a:lnTo>
                    <a:pt x="11535" y="28623"/>
                  </a:lnTo>
                  <a:lnTo>
                    <a:pt x="12139" y="28681"/>
                  </a:lnTo>
                  <a:lnTo>
                    <a:pt x="12724" y="28739"/>
                  </a:lnTo>
                  <a:lnTo>
                    <a:pt x="13328" y="28759"/>
                  </a:lnTo>
                  <a:lnTo>
                    <a:pt x="14692" y="28759"/>
                  </a:lnTo>
                  <a:lnTo>
                    <a:pt x="15296" y="28720"/>
                  </a:lnTo>
                  <a:lnTo>
                    <a:pt x="15919" y="28662"/>
                  </a:lnTo>
                  <a:lnTo>
                    <a:pt x="16543" y="28584"/>
                  </a:lnTo>
                  <a:lnTo>
                    <a:pt x="17166" y="28486"/>
                  </a:lnTo>
                  <a:lnTo>
                    <a:pt x="17770" y="28369"/>
                  </a:lnTo>
                  <a:lnTo>
                    <a:pt x="18374" y="28233"/>
                  </a:lnTo>
                  <a:lnTo>
                    <a:pt x="18998" y="28058"/>
                  </a:lnTo>
                  <a:lnTo>
                    <a:pt x="19582" y="27882"/>
                  </a:lnTo>
                  <a:lnTo>
                    <a:pt x="20186" y="27687"/>
                  </a:lnTo>
                  <a:lnTo>
                    <a:pt x="20771" y="27473"/>
                  </a:lnTo>
                  <a:lnTo>
                    <a:pt x="21336" y="27220"/>
                  </a:lnTo>
                  <a:lnTo>
                    <a:pt x="21920" y="26966"/>
                  </a:lnTo>
                  <a:lnTo>
                    <a:pt x="22466" y="26694"/>
                  </a:lnTo>
                  <a:lnTo>
                    <a:pt x="23031" y="26401"/>
                  </a:lnTo>
                  <a:lnTo>
                    <a:pt x="23557" y="26090"/>
                  </a:lnTo>
                  <a:lnTo>
                    <a:pt x="24102" y="25739"/>
                  </a:lnTo>
                  <a:lnTo>
                    <a:pt x="24609" y="25388"/>
                  </a:lnTo>
                  <a:lnTo>
                    <a:pt x="25135" y="25018"/>
                  </a:lnTo>
                  <a:lnTo>
                    <a:pt x="25622" y="24648"/>
                  </a:lnTo>
                  <a:lnTo>
                    <a:pt x="26109" y="24239"/>
                  </a:lnTo>
                  <a:lnTo>
                    <a:pt x="26596" y="23810"/>
                  </a:lnTo>
                  <a:lnTo>
                    <a:pt x="27044" y="23381"/>
                  </a:lnTo>
                  <a:lnTo>
                    <a:pt x="27493" y="22933"/>
                  </a:lnTo>
                  <a:lnTo>
                    <a:pt x="27921" y="22466"/>
                  </a:lnTo>
                  <a:lnTo>
                    <a:pt x="28311" y="22018"/>
                  </a:lnTo>
                  <a:lnTo>
                    <a:pt x="28701" y="21530"/>
                  </a:lnTo>
                  <a:lnTo>
                    <a:pt x="29051" y="21043"/>
                  </a:lnTo>
                  <a:lnTo>
                    <a:pt x="29402" y="20537"/>
                  </a:lnTo>
                  <a:lnTo>
                    <a:pt x="29733" y="20030"/>
                  </a:lnTo>
                  <a:lnTo>
                    <a:pt x="30025" y="19524"/>
                  </a:lnTo>
                  <a:lnTo>
                    <a:pt x="30318" y="18997"/>
                  </a:lnTo>
                  <a:lnTo>
                    <a:pt x="30590" y="18452"/>
                  </a:lnTo>
                  <a:lnTo>
                    <a:pt x="30844" y="17926"/>
                  </a:lnTo>
                  <a:lnTo>
                    <a:pt x="31058" y="17380"/>
                  </a:lnTo>
                  <a:lnTo>
                    <a:pt x="31272" y="16815"/>
                  </a:lnTo>
                  <a:lnTo>
                    <a:pt x="31448" y="16270"/>
                  </a:lnTo>
                  <a:lnTo>
                    <a:pt x="31623" y="15705"/>
                  </a:lnTo>
                  <a:lnTo>
                    <a:pt x="31759" y="15140"/>
                  </a:lnTo>
                  <a:lnTo>
                    <a:pt x="31876" y="14575"/>
                  </a:lnTo>
                  <a:lnTo>
                    <a:pt x="31974" y="13990"/>
                  </a:lnTo>
                  <a:lnTo>
                    <a:pt x="32032" y="13386"/>
                  </a:lnTo>
                  <a:lnTo>
                    <a:pt x="32091" y="12802"/>
                  </a:lnTo>
                  <a:lnTo>
                    <a:pt x="32110" y="12198"/>
                  </a:lnTo>
                  <a:lnTo>
                    <a:pt x="32110" y="11613"/>
                  </a:lnTo>
                  <a:lnTo>
                    <a:pt x="32071" y="11009"/>
                  </a:lnTo>
                  <a:lnTo>
                    <a:pt x="32013" y="10425"/>
                  </a:lnTo>
                  <a:lnTo>
                    <a:pt x="31935" y="9840"/>
                  </a:lnTo>
                  <a:lnTo>
                    <a:pt x="31837" y="9256"/>
                  </a:lnTo>
                  <a:lnTo>
                    <a:pt x="31701" y="8690"/>
                  </a:lnTo>
                  <a:lnTo>
                    <a:pt x="31565" y="8145"/>
                  </a:lnTo>
                  <a:lnTo>
                    <a:pt x="31389" y="7599"/>
                  </a:lnTo>
                  <a:lnTo>
                    <a:pt x="31194" y="7073"/>
                  </a:lnTo>
                  <a:lnTo>
                    <a:pt x="30980" y="6567"/>
                  </a:lnTo>
                  <a:lnTo>
                    <a:pt x="30746" y="6080"/>
                  </a:lnTo>
                  <a:lnTo>
                    <a:pt x="30493" y="5593"/>
                  </a:lnTo>
                  <a:lnTo>
                    <a:pt x="30240" y="5183"/>
                  </a:lnTo>
                  <a:lnTo>
                    <a:pt x="29967" y="4774"/>
                  </a:lnTo>
                  <a:lnTo>
                    <a:pt x="29694" y="4385"/>
                  </a:lnTo>
                  <a:lnTo>
                    <a:pt x="29382" y="4014"/>
                  </a:lnTo>
                  <a:lnTo>
                    <a:pt x="29051" y="3644"/>
                  </a:lnTo>
                  <a:lnTo>
                    <a:pt x="28720" y="3293"/>
                  </a:lnTo>
                  <a:lnTo>
                    <a:pt x="28369" y="2962"/>
                  </a:lnTo>
                  <a:lnTo>
                    <a:pt x="27999" y="2631"/>
                  </a:lnTo>
                  <a:lnTo>
                    <a:pt x="27629" y="2339"/>
                  </a:lnTo>
                  <a:lnTo>
                    <a:pt x="27239" y="2066"/>
                  </a:lnTo>
                  <a:lnTo>
                    <a:pt x="26850" y="1813"/>
                  </a:lnTo>
                  <a:lnTo>
                    <a:pt x="26440" y="1559"/>
                  </a:lnTo>
                  <a:lnTo>
                    <a:pt x="26031" y="1326"/>
                  </a:lnTo>
                  <a:lnTo>
                    <a:pt x="25603" y="1111"/>
                  </a:lnTo>
                  <a:lnTo>
                    <a:pt x="25154" y="916"/>
                  </a:lnTo>
                  <a:lnTo>
                    <a:pt x="24706" y="741"/>
                  </a:lnTo>
                  <a:lnTo>
                    <a:pt x="24258" y="566"/>
                  </a:lnTo>
                  <a:lnTo>
                    <a:pt x="23810" y="429"/>
                  </a:lnTo>
                  <a:lnTo>
                    <a:pt x="23342" y="293"/>
                  </a:lnTo>
                  <a:lnTo>
                    <a:pt x="22875" y="176"/>
                  </a:lnTo>
                  <a:lnTo>
                    <a:pt x="22388" y="79"/>
                  </a:lnTo>
                  <a:lnTo>
                    <a:pt x="21901" y="1"/>
                  </a:lnTo>
                  <a:close/>
                </a:path>
              </a:pathLst>
            </a:custGeom>
            <a:solidFill>
              <a:srgbClr val="000000">
                <a:alpha val="11730"/>
              </a:srgbClr>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287" name="Google Shape;2287;p41"/>
            <p:cNvSpPr/>
            <p:nvPr/>
          </p:nvSpPr>
          <p:spPr>
            <a:xfrm>
              <a:off x="5552575" y="3271775"/>
              <a:ext cx="100850" cy="128600"/>
            </a:xfrm>
            <a:custGeom>
              <a:avLst/>
              <a:gdLst/>
              <a:ahLst/>
              <a:cxnLst/>
              <a:rect l="l" t="t" r="r" b="b"/>
              <a:pathLst>
                <a:path w="4034" h="5144" extrusionOk="0">
                  <a:moveTo>
                    <a:pt x="3878" y="0"/>
                  </a:moveTo>
                  <a:lnTo>
                    <a:pt x="3858" y="20"/>
                  </a:lnTo>
                  <a:lnTo>
                    <a:pt x="3274" y="487"/>
                  </a:lnTo>
                  <a:lnTo>
                    <a:pt x="2689" y="1013"/>
                  </a:lnTo>
                  <a:lnTo>
                    <a:pt x="2397" y="1267"/>
                  </a:lnTo>
                  <a:lnTo>
                    <a:pt x="2105" y="1559"/>
                  </a:lnTo>
                  <a:lnTo>
                    <a:pt x="1540" y="2143"/>
                  </a:lnTo>
                  <a:lnTo>
                    <a:pt x="1286" y="2436"/>
                  </a:lnTo>
                  <a:lnTo>
                    <a:pt x="1052" y="2767"/>
                  </a:lnTo>
                  <a:lnTo>
                    <a:pt x="819" y="3098"/>
                  </a:lnTo>
                  <a:lnTo>
                    <a:pt x="604" y="3429"/>
                  </a:lnTo>
                  <a:lnTo>
                    <a:pt x="429" y="3761"/>
                  </a:lnTo>
                  <a:lnTo>
                    <a:pt x="273" y="4111"/>
                  </a:lnTo>
                  <a:lnTo>
                    <a:pt x="137" y="4462"/>
                  </a:lnTo>
                  <a:lnTo>
                    <a:pt x="20" y="4832"/>
                  </a:lnTo>
                  <a:lnTo>
                    <a:pt x="0" y="4871"/>
                  </a:lnTo>
                  <a:lnTo>
                    <a:pt x="20" y="4852"/>
                  </a:lnTo>
                  <a:lnTo>
                    <a:pt x="20" y="4852"/>
                  </a:lnTo>
                  <a:lnTo>
                    <a:pt x="0" y="4910"/>
                  </a:lnTo>
                  <a:lnTo>
                    <a:pt x="0" y="4969"/>
                  </a:lnTo>
                  <a:lnTo>
                    <a:pt x="20" y="5027"/>
                  </a:lnTo>
                  <a:lnTo>
                    <a:pt x="59" y="5085"/>
                  </a:lnTo>
                  <a:lnTo>
                    <a:pt x="137" y="5144"/>
                  </a:lnTo>
                  <a:lnTo>
                    <a:pt x="215" y="5144"/>
                  </a:lnTo>
                  <a:lnTo>
                    <a:pt x="293" y="5124"/>
                  </a:lnTo>
                  <a:lnTo>
                    <a:pt x="371" y="5085"/>
                  </a:lnTo>
                  <a:lnTo>
                    <a:pt x="409" y="5007"/>
                  </a:lnTo>
                  <a:lnTo>
                    <a:pt x="643" y="4501"/>
                  </a:lnTo>
                  <a:lnTo>
                    <a:pt x="916" y="3994"/>
                  </a:lnTo>
                  <a:lnTo>
                    <a:pt x="916" y="4014"/>
                  </a:lnTo>
                  <a:lnTo>
                    <a:pt x="1150" y="3605"/>
                  </a:lnTo>
                  <a:lnTo>
                    <a:pt x="1403" y="3234"/>
                  </a:lnTo>
                  <a:lnTo>
                    <a:pt x="1910" y="2475"/>
                  </a:lnTo>
                  <a:lnTo>
                    <a:pt x="2202" y="2085"/>
                  </a:lnTo>
                  <a:lnTo>
                    <a:pt x="2494" y="1715"/>
                  </a:lnTo>
                  <a:lnTo>
                    <a:pt x="2806" y="1364"/>
                  </a:lnTo>
                  <a:lnTo>
                    <a:pt x="3118" y="1013"/>
                  </a:lnTo>
                  <a:lnTo>
                    <a:pt x="3546" y="604"/>
                  </a:lnTo>
                  <a:lnTo>
                    <a:pt x="3761" y="390"/>
                  </a:lnTo>
                  <a:lnTo>
                    <a:pt x="3995" y="195"/>
                  </a:lnTo>
                  <a:lnTo>
                    <a:pt x="4033" y="175"/>
                  </a:lnTo>
                  <a:lnTo>
                    <a:pt x="4033" y="117"/>
                  </a:lnTo>
                  <a:lnTo>
                    <a:pt x="4033" y="78"/>
                  </a:lnTo>
                  <a:lnTo>
                    <a:pt x="4014" y="39"/>
                  </a:lnTo>
                  <a:lnTo>
                    <a:pt x="3975" y="0"/>
                  </a:lnTo>
                  <a:close/>
                </a:path>
              </a:pathLst>
            </a:custGeom>
            <a:solidFill>
              <a:srgbClr val="000000">
                <a:alpha val="11730"/>
              </a:srgbClr>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288" name="Google Shape;2288;p41"/>
            <p:cNvSpPr/>
            <p:nvPr/>
          </p:nvSpPr>
          <p:spPr>
            <a:xfrm>
              <a:off x="5552575" y="3271775"/>
              <a:ext cx="100850" cy="128600"/>
            </a:xfrm>
            <a:custGeom>
              <a:avLst/>
              <a:gdLst/>
              <a:ahLst/>
              <a:cxnLst/>
              <a:rect l="l" t="t" r="r" b="b"/>
              <a:pathLst>
                <a:path w="4034" h="5144" fill="none" extrusionOk="0">
                  <a:moveTo>
                    <a:pt x="3858" y="20"/>
                  </a:moveTo>
                  <a:lnTo>
                    <a:pt x="3858" y="20"/>
                  </a:lnTo>
                  <a:lnTo>
                    <a:pt x="3274" y="487"/>
                  </a:lnTo>
                  <a:lnTo>
                    <a:pt x="3274" y="487"/>
                  </a:lnTo>
                  <a:lnTo>
                    <a:pt x="2689" y="1013"/>
                  </a:lnTo>
                  <a:lnTo>
                    <a:pt x="2689" y="1013"/>
                  </a:lnTo>
                  <a:lnTo>
                    <a:pt x="2397" y="1267"/>
                  </a:lnTo>
                  <a:lnTo>
                    <a:pt x="2105" y="1559"/>
                  </a:lnTo>
                  <a:lnTo>
                    <a:pt x="1540" y="2143"/>
                  </a:lnTo>
                  <a:lnTo>
                    <a:pt x="1540" y="2143"/>
                  </a:lnTo>
                  <a:lnTo>
                    <a:pt x="1286" y="2436"/>
                  </a:lnTo>
                  <a:lnTo>
                    <a:pt x="1052" y="2767"/>
                  </a:lnTo>
                  <a:lnTo>
                    <a:pt x="819" y="3098"/>
                  </a:lnTo>
                  <a:lnTo>
                    <a:pt x="604" y="3429"/>
                  </a:lnTo>
                  <a:lnTo>
                    <a:pt x="604" y="3429"/>
                  </a:lnTo>
                  <a:lnTo>
                    <a:pt x="429" y="3761"/>
                  </a:lnTo>
                  <a:lnTo>
                    <a:pt x="273" y="4111"/>
                  </a:lnTo>
                  <a:lnTo>
                    <a:pt x="137" y="4462"/>
                  </a:lnTo>
                  <a:lnTo>
                    <a:pt x="20" y="4832"/>
                  </a:lnTo>
                  <a:lnTo>
                    <a:pt x="20" y="4832"/>
                  </a:lnTo>
                  <a:lnTo>
                    <a:pt x="20" y="4832"/>
                  </a:lnTo>
                  <a:lnTo>
                    <a:pt x="0" y="4871"/>
                  </a:lnTo>
                  <a:lnTo>
                    <a:pt x="0" y="4871"/>
                  </a:lnTo>
                  <a:lnTo>
                    <a:pt x="20" y="4852"/>
                  </a:lnTo>
                  <a:lnTo>
                    <a:pt x="20" y="4852"/>
                  </a:lnTo>
                  <a:lnTo>
                    <a:pt x="20" y="4852"/>
                  </a:lnTo>
                  <a:lnTo>
                    <a:pt x="0" y="4910"/>
                  </a:lnTo>
                  <a:lnTo>
                    <a:pt x="0" y="4910"/>
                  </a:lnTo>
                  <a:lnTo>
                    <a:pt x="0" y="4969"/>
                  </a:lnTo>
                  <a:lnTo>
                    <a:pt x="20" y="5027"/>
                  </a:lnTo>
                  <a:lnTo>
                    <a:pt x="20" y="5027"/>
                  </a:lnTo>
                  <a:lnTo>
                    <a:pt x="59" y="5085"/>
                  </a:lnTo>
                  <a:lnTo>
                    <a:pt x="137" y="5144"/>
                  </a:lnTo>
                  <a:lnTo>
                    <a:pt x="137" y="5144"/>
                  </a:lnTo>
                  <a:lnTo>
                    <a:pt x="215" y="5144"/>
                  </a:lnTo>
                  <a:lnTo>
                    <a:pt x="293" y="5124"/>
                  </a:lnTo>
                  <a:lnTo>
                    <a:pt x="371" y="5085"/>
                  </a:lnTo>
                  <a:lnTo>
                    <a:pt x="409" y="5007"/>
                  </a:lnTo>
                  <a:lnTo>
                    <a:pt x="409" y="5007"/>
                  </a:lnTo>
                  <a:lnTo>
                    <a:pt x="643" y="4501"/>
                  </a:lnTo>
                  <a:lnTo>
                    <a:pt x="916" y="3994"/>
                  </a:lnTo>
                  <a:lnTo>
                    <a:pt x="916" y="4014"/>
                  </a:lnTo>
                  <a:lnTo>
                    <a:pt x="916" y="4014"/>
                  </a:lnTo>
                  <a:lnTo>
                    <a:pt x="1150" y="3605"/>
                  </a:lnTo>
                  <a:lnTo>
                    <a:pt x="1403" y="3234"/>
                  </a:lnTo>
                  <a:lnTo>
                    <a:pt x="1910" y="2475"/>
                  </a:lnTo>
                  <a:lnTo>
                    <a:pt x="1910" y="2475"/>
                  </a:lnTo>
                  <a:lnTo>
                    <a:pt x="2202" y="2085"/>
                  </a:lnTo>
                  <a:lnTo>
                    <a:pt x="2494" y="1715"/>
                  </a:lnTo>
                  <a:lnTo>
                    <a:pt x="2494" y="1715"/>
                  </a:lnTo>
                  <a:lnTo>
                    <a:pt x="2806" y="1364"/>
                  </a:lnTo>
                  <a:lnTo>
                    <a:pt x="3118" y="1013"/>
                  </a:lnTo>
                  <a:lnTo>
                    <a:pt x="3118" y="1013"/>
                  </a:lnTo>
                  <a:lnTo>
                    <a:pt x="3118" y="1013"/>
                  </a:lnTo>
                  <a:lnTo>
                    <a:pt x="3546" y="604"/>
                  </a:lnTo>
                  <a:lnTo>
                    <a:pt x="3546" y="604"/>
                  </a:lnTo>
                  <a:lnTo>
                    <a:pt x="3761" y="390"/>
                  </a:lnTo>
                  <a:lnTo>
                    <a:pt x="3995" y="195"/>
                  </a:lnTo>
                  <a:lnTo>
                    <a:pt x="3995" y="195"/>
                  </a:lnTo>
                  <a:lnTo>
                    <a:pt x="4033" y="175"/>
                  </a:lnTo>
                  <a:lnTo>
                    <a:pt x="4033" y="117"/>
                  </a:lnTo>
                  <a:lnTo>
                    <a:pt x="4033" y="78"/>
                  </a:lnTo>
                  <a:lnTo>
                    <a:pt x="4014" y="39"/>
                  </a:lnTo>
                  <a:lnTo>
                    <a:pt x="4014" y="39"/>
                  </a:lnTo>
                  <a:lnTo>
                    <a:pt x="3975" y="0"/>
                  </a:lnTo>
                  <a:lnTo>
                    <a:pt x="3917" y="0"/>
                  </a:lnTo>
                  <a:lnTo>
                    <a:pt x="3917" y="0"/>
                  </a:lnTo>
                  <a:lnTo>
                    <a:pt x="3878" y="0"/>
                  </a:lnTo>
                  <a:lnTo>
                    <a:pt x="3858" y="20"/>
                  </a:lnTo>
                </a:path>
              </a:pathLst>
            </a:custGeom>
            <a:no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289" name="Google Shape;2289;p41"/>
            <p:cNvSpPr/>
            <p:nvPr/>
          </p:nvSpPr>
          <p:spPr>
            <a:xfrm>
              <a:off x="5574500" y="3373075"/>
              <a:ext cx="500" cy="25"/>
            </a:xfrm>
            <a:custGeom>
              <a:avLst/>
              <a:gdLst/>
              <a:ahLst/>
              <a:cxnLst/>
              <a:rect l="l" t="t" r="r" b="b"/>
              <a:pathLst>
                <a:path w="20" h="1" fill="none" extrusionOk="0">
                  <a:moveTo>
                    <a:pt x="20" y="1"/>
                  </a:moveTo>
                  <a:lnTo>
                    <a:pt x="0" y="1"/>
                  </a:lnTo>
                  <a:lnTo>
                    <a:pt x="20" y="1"/>
                  </a:lnTo>
                </a:path>
              </a:pathLst>
            </a:custGeom>
            <a:no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290" name="Google Shape;2290;p41"/>
            <p:cNvSpPr/>
            <p:nvPr/>
          </p:nvSpPr>
          <p:spPr>
            <a:xfrm>
              <a:off x="5553050" y="3392075"/>
              <a:ext cx="25" cy="1000"/>
            </a:xfrm>
            <a:custGeom>
              <a:avLst/>
              <a:gdLst/>
              <a:ahLst/>
              <a:cxnLst/>
              <a:rect l="l" t="t" r="r" b="b"/>
              <a:pathLst>
                <a:path w="1" h="40" fill="none" extrusionOk="0">
                  <a:moveTo>
                    <a:pt x="1" y="40"/>
                  </a:moveTo>
                  <a:lnTo>
                    <a:pt x="1" y="20"/>
                  </a:lnTo>
                  <a:lnTo>
                    <a:pt x="1" y="20"/>
                  </a:lnTo>
                  <a:lnTo>
                    <a:pt x="1" y="1"/>
                  </a:lnTo>
                  <a:lnTo>
                    <a:pt x="1" y="1"/>
                  </a:lnTo>
                  <a:lnTo>
                    <a:pt x="1" y="40"/>
                  </a:lnTo>
                </a:path>
              </a:pathLst>
            </a:custGeom>
            <a:no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291" name="Google Shape;2291;p41"/>
            <p:cNvSpPr/>
            <p:nvPr/>
          </p:nvSpPr>
          <p:spPr>
            <a:xfrm>
              <a:off x="5445400" y="3527000"/>
              <a:ext cx="62375" cy="341000"/>
            </a:xfrm>
            <a:custGeom>
              <a:avLst/>
              <a:gdLst/>
              <a:ahLst/>
              <a:cxnLst/>
              <a:rect l="l" t="t" r="r" b="b"/>
              <a:pathLst>
                <a:path w="2495" h="13640" extrusionOk="0">
                  <a:moveTo>
                    <a:pt x="2358" y="1"/>
                  </a:moveTo>
                  <a:lnTo>
                    <a:pt x="2300" y="20"/>
                  </a:lnTo>
                  <a:lnTo>
                    <a:pt x="2241" y="79"/>
                  </a:lnTo>
                  <a:lnTo>
                    <a:pt x="1813" y="1092"/>
                  </a:lnTo>
                  <a:lnTo>
                    <a:pt x="1423" y="2124"/>
                  </a:lnTo>
                  <a:lnTo>
                    <a:pt x="1072" y="3177"/>
                  </a:lnTo>
                  <a:lnTo>
                    <a:pt x="761" y="4248"/>
                  </a:lnTo>
                  <a:lnTo>
                    <a:pt x="624" y="4813"/>
                  </a:lnTo>
                  <a:lnTo>
                    <a:pt x="488" y="5398"/>
                  </a:lnTo>
                  <a:lnTo>
                    <a:pt x="371" y="5982"/>
                  </a:lnTo>
                  <a:lnTo>
                    <a:pt x="254" y="6547"/>
                  </a:lnTo>
                  <a:lnTo>
                    <a:pt x="176" y="7132"/>
                  </a:lnTo>
                  <a:lnTo>
                    <a:pt x="98" y="7716"/>
                  </a:lnTo>
                  <a:lnTo>
                    <a:pt x="40" y="8301"/>
                  </a:lnTo>
                  <a:lnTo>
                    <a:pt x="1" y="8885"/>
                  </a:lnTo>
                  <a:lnTo>
                    <a:pt x="1" y="9489"/>
                  </a:lnTo>
                  <a:lnTo>
                    <a:pt x="1" y="10074"/>
                  </a:lnTo>
                  <a:lnTo>
                    <a:pt x="40" y="10658"/>
                  </a:lnTo>
                  <a:lnTo>
                    <a:pt x="118" y="11243"/>
                  </a:lnTo>
                  <a:lnTo>
                    <a:pt x="196" y="11789"/>
                  </a:lnTo>
                  <a:lnTo>
                    <a:pt x="313" y="12354"/>
                  </a:lnTo>
                  <a:lnTo>
                    <a:pt x="468" y="12899"/>
                  </a:lnTo>
                  <a:lnTo>
                    <a:pt x="663" y="13425"/>
                  </a:lnTo>
                  <a:lnTo>
                    <a:pt x="702" y="13484"/>
                  </a:lnTo>
                  <a:lnTo>
                    <a:pt x="741" y="13542"/>
                  </a:lnTo>
                  <a:lnTo>
                    <a:pt x="800" y="13581"/>
                  </a:lnTo>
                  <a:lnTo>
                    <a:pt x="858" y="13620"/>
                  </a:lnTo>
                  <a:lnTo>
                    <a:pt x="917" y="13620"/>
                  </a:lnTo>
                  <a:lnTo>
                    <a:pt x="995" y="13639"/>
                  </a:lnTo>
                  <a:lnTo>
                    <a:pt x="1053" y="13620"/>
                  </a:lnTo>
                  <a:lnTo>
                    <a:pt x="1111" y="13601"/>
                  </a:lnTo>
                  <a:lnTo>
                    <a:pt x="1170" y="13581"/>
                  </a:lnTo>
                  <a:lnTo>
                    <a:pt x="1228" y="13523"/>
                  </a:lnTo>
                  <a:lnTo>
                    <a:pt x="1267" y="13484"/>
                  </a:lnTo>
                  <a:lnTo>
                    <a:pt x="1306" y="13425"/>
                  </a:lnTo>
                  <a:lnTo>
                    <a:pt x="1306" y="13347"/>
                  </a:lnTo>
                  <a:lnTo>
                    <a:pt x="1326" y="13289"/>
                  </a:lnTo>
                  <a:lnTo>
                    <a:pt x="1306" y="13230"/>
                  </a:lnTo>
                  <a:lnTo>
                    <a:pt x="1287" y="13152"/>
                  </a:lnTo>
                  <a:lnTo>
                    <a:pt x="1131" y="12724"/>
                  </a:lnTo>
                  <a:lnTo>
                    <a:pt x="995" y="12276"/>
                  </a:lnTo>
                  <a:lnTo>
                    <a:pt x="878" y="11886"/>
                  </a:lnTo>
                  <a:lnTo>
                    <a:pt x="800" y="11496"/>
                  </a:lnTo>
                  <a:lnTo>
                    <a:pt x="722" y="11126"/>
                  </a:lnTo>
                  <a:lnTo>
                    <a:pt x="663" y="10736"/>
                  </a:lnTo>
                  <a:lnTo>
                    <a:pt x="605" y="10347"/>
                  </a:lnTo>
                  <a:lnTo>
                    <a:pt x="566" y="9938"/>
                  </a:lnTo>
                  <a:lnTo>
                    <a:pt x="527" y="9158"/>
                  </a:lnTo>
                  <a:lnTo>
                    <a:pt x="527" y="8593"/>
                  </a:lnTo>
                  <a:lnTo>
                    <a:pt x="546" y="7970"/>
                  </a:lnTo>
                  <a:lnTo>
                    <a:pt x="605" y="7307"/>
                  </a:lnTo>
                  <a:lnTo>
                    <a:pt x="663" y="6645"/>
                  </a:lnTo>
                  <a:lnTo>
                    <a:pt x="741" y="6002"/>
                  </a:lnTo>
                  <a:lnTo>
                    <a:pt x="858" y="5378"/>
                  </a:lnTo>
                  <a:lnTo>
                    <a:pt x="995" y="4735"/>
                  </a:lnTo>
                  <a:lnTo>
                    <a:pt x="1131" y="4112"/>
                  </a:lnTo>
                  <a:lnTo>
                    <a:pt x="1404" y="3099"/>
                  </a:lnTo>
                  <a:lnTo>
                    <a:pt x="1715" y="2105"/>
                  </a:lnTo>
                  <a:lnTo>
                    <a:pt x="2086" y="1131"/>
                  </a:lnTo>
                  <a:lnTo>
                    <a:pt x="2475" y="176"/>
                  </a:lnTo>
                  <a:lnTo>
                    <a:pt x="2495" y="118"/>
                  </a:lnTo>
                  <a:lnTo>
                    <a:pt x="2475" y="79"/>
                  </a:lnTo>
                  <a:lnTo>
                    <a:pt x="2456" y="40"/>
                  </a:lnTo>
                  <a:lnTo>
                    <a:pt x="2417" y="1"/>
                  </a:lnTo>
                  <a:close/>
                </a:path>
              </a:pathLst>
            </a:custGeom>
            <a:solidFill>
              <a:srgbClr val="000000">
                <a:alpha val="11730"/>
              </a:srgbClr>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292" name="Google Shape;2292;p41"/>
            <p:cNvSpPr/>
            <p:nvPr/>
          </p:nvSpPr>
          <p:spPr>
            <a:xfrm>
              <a:off x="5625150" y="3666800"/>
              <a:ext cx="304950" cy="237725"/>
            </a:xfrm>
            <a:custGeom>
              <a:avLst/>
              <a:gdLst/>
              <a:ahLst/>
              <a:cxnLst/>
              <a:rect l="l" t="t" r="r" b="b"/>
              <a:pathLst>
                <a:path w="12198" h="9509" extrusionOk="0">
                  <a:moveTo>
                    <a:pt x="10502" y="1"/>
                  </a:moveTo>
                  <a:lnTo>
                    <a:pt x="10307" y="20"/>
                  </a:lnTo>
                  <a:lnTo>
                    <a:pt x="10113" y="40"/>
                  </a:lnTo>
                  <a:lnTo>
                    <a:pt x="9918" y="59"/>
                  </a:lnTo>
                  <a:lnTo>
                    <a:pt x="9723" y="98"/>
                  </a:lnTo>
                  <a:lnTo>
                    <a:pt x="9411" y="195"/>
                  </a:lnTo>
                  <a:lnTo>
                    <a:pt x="9099" y="312"/>
                  </a:lnTo>
                  <a:lnTo>
                    <a:pt x="8768" y="449"/>
                  </a:lnTo>
                  <a:lnTo>
                    <a:pt x="8456" y="605"/>
                  </a:lnTo>
                  <a:lnTo>
                    <a:pt x="8164" y="780"/>
                  </a:lnTo>
                  <a:lnTo>
                    <a:pt x="7697" y="1092"/>
                  </a:lnTo>
                  <a:lnTo>
                    <a:pt x="7268" y="1403"/>
                  </a:lnTo>
                  <a:lnTo>
                    <a:pt x="7229" y="1423"/>
                  </a:lnTo>
                  <a:lnTo>
                    <a:pt x="7171" y="1481"/>
                  </a:lnTo>
                  <a:lnTo>
                    <a:pt x="7073" y="1540"/>
                  </a:lnTo>
                  <a:lnTo>
                    <a:pt x="6703" y="1813"/>
                  </a:lnTo>
                  <a:lnTo>
                    <a:pt x="6235" y="2124"/>
                  </a:lnTo>
                  <a:lnTo>
                    <a:pt x="5612" y="2495"/>
                  </a:lnTo>
                  <a:lnTo>
                    <a:pt x="4988" y="2845"/>
                  </a:lnTo>
                  <a:lnTo>
                    <a:pt x="4326" y="3215"/>
                  </a:lnTo>
                  <a:lnTo>
                    <a:pt x="4151" y="3293"/>
                  </a:lnTo>
                  <a:lnTo>
                    <a:pt x="3897" y="3391"/>
                  </a:lnTo>
                  <a:lnTo>
                    <a:pt x="3508" y="3508"/>
                  </a:lnTo>
                  <a:lnTo>
                    <a:pt x="2962" y="3703"/>
                  </a:lnTo>
                  <a:lnTo>
                    <a:pt x="2631" y="3819"/>
                  </a:lnTo>
                  <a:lnTo>
                    <a:pt x="2261" y="3975"/>
                  </a:lnTo>
                  <a:lnTo>
                    <a:pt x="1910" y="4151"/>
                  </a:lnTo>
                  <a:lnTo>
                    <a:pt x="1559" y="4365"/>
                  </a:lnTo>
                  <a:lnTo>
                    <a:pt x="1384" y="4482"/>
                  </a:lnTo>
                  <a:lnTo>
                    <a:pt x="1111" y="4657"/>
                  </a:lnTo>
                  <a:lnTo>
                    <a:pt x="819" y="4872"/>
                  </a:lnTo>
                  <a:lnTo>
                    <a:pt x="585" y="5105"/>
                  </a:lnTo>
                  <a:lnTo>
                    <a:pt x="390" y="5339"/>
                  </a:lnTo>
                  <a:lnTo>
                    <a:pt x="234" y="5593"/>
                  </a:lnTo>
                  <a:lnTo>
                    <a:pt x="156" y="5748"/>
                  </a:lnTo>
                  <a:lnTo>
                    <a:pt x="98" y="5904"/>
                  </a:lnTo>
                  <a:lnTo>
                    <a:pt x="39" y="6080"/>
                  </a:lnTo>
                  <a:lnTo>
                    <a:pt x="20" y="6235"/>
                  </a:lnTo>
                  <a:lnTo>
                    <a:pt x="0" y="6391"/>
                  </a:lnTo>
                  <a:lnTo>
                    <a:pt x="0" y="6567"/>
                  </a:lnTo>
                  <a:lnTo>
                    <a:pt x="20" y="6742"/>
                  </a:lnTo>
                  <a:lnTo>
                    <a:pt x="39" y="6937"/>
                  </a:lnTo>
                  <a:lnTo>
                    <a:pt x="137" y="7249"/>
                  </a:lnTo>
                  <a:lnTo>
                    <a:pt x="234" y="7463"/>
                  </a:lnTo>
                  <a:lnTo>
                    <a:pt x="332" y="7677"/>
                  </a:lnTo>
                  <a:lnTo>
                    <a:pt x="449" y="7853"/>
                  </a:lnTo>
                  <a:lnTo>
                    <a:pt x="565" y="8028"/>
                  </a:lnTo>
                  <a:lnTo>
                    <a:pt x="682" y="8203"/>
                  </a:lnTo>
                  <a:lnTo>
                    <a:pt x="838" y="8379"/>
                  </a:lnTo>
                  <a:lnTo>
                    <a:pt x="975" y="8515"/>
                  </a:lnTo>
                  <a:lnTo>
                    <a:pt x="1111" y="8651"/>
                  </a:lnTo>
                  <a:lnTo>
                    <a:pt x="1442" y="8905"/>
                  </a:lnTo>
                  <a:lnTo>
                    <a:pt x="1598" y="9002"/>
                  </a:lnTo>
                  <a:lnTo>
                    <a:pt x="1754" y="9100"/>
                  </a:lnTo>
                  <a:lnTo>
                    <a:pt x="2144" y="9275"/>
                  </a:lnTo>
                  <a:lnTo>
                    <a:pt x="2475" y="9372"/>
                  </a:lnTo>
                  <a:lnTo>
                    <a:pt x="2904" y="9470"/>
                  </a:lnTo>
                  <a:lnTo>
                    <a:pt x="3215" y="9489"/>
                  </a:lnTo>
                  <a:lnTo>
                    <a:pt x="3527" y="9509"/>
                  </a:lnTo>
                  <a:lnTo>
                    <a:pt x="3624" y="9509"/>
                  </a:lnTo>
                  <a:lnTo>
                    <a:pt x="3995" y="9489"/>
                  </a:lnTo>
                  <a:lnTo>
                    <a:pt x="4404" y="9431"/>
                  </a:lnTo>
                  <a:lnTo>
                    <a:pt x="4813" y="9353"/>
                  </a:lnTo>
                  <a:lnTo>
                    <a:pt x="5222" y="9255"/>
                  </a:lnTo>
                  <a:lnTo>
                    <a:pt x="5631" y="9119"/>
                  </a:lnTo>
                  <a:lnTo>
                    <a:pt x="6040" y="8983"/>
                  </a:lnTo>
                  <a:lnTo>
                    <a:pt x="6430" y="8807"/>
                  </a:lnTo>
                  <a:lnTo>
                    <a:pt x="6839" y="8593"/>
                  </a:lnTo>
                  <a:lnTo>
                    <a:pt x="7209" y="8418"/>
                  </a:lnTo>
                  <a:lnTo>
                    <a:pt x="7580" y="8203"/>
                  </a:lnTo>
                  <a:lnTo>
                    <a:pt x="7950" y="7970"/>
                  </a:lnTo>
                  <a:lnTo>
                    <a:pt x="8320" y="7697"/>
                  </a:lnTo>
                  <a:lnTo>
                    <a:pt x="8671" y="7443"/>
                  </a:lnTo>
                  <a:lnTo>
                    <a:pt x="9021" y="7171"/>
                  </a:lnTo>
                  <a:lnTo>
                    <a:pt x="9353" y="6898"/>
                  </a:lnTo>
                  <a:lnTo>
                    <a:pt x="9684" y="6606"/>
                  </a:lnTo>
                  <a:lnTo>
                    <a:pt x="9976" y="6313"/>
                  </a:lnTo>
                  <a:lnTo>
                    <a:pt x="10249" y="6041"/>
                  </a:lnTo>
                  <a:lnTo>
                    <a:pt x="10502" y="5748"/>
                  </a:lnTo>
                  <a:lnTo>
                    <a:pt x="10756" y="5437"/>
                  </a:lnTo>
                  <a:lnTo>
                    <a:pt x="10970" y="5164"/>
                  </a:lnTo>
                  <a:lnTo>
                    <a:pt x="11145" y="4872"/>
                  </a:lnTo>
                  <a:lnTo>
                    <a:pt x="11223" y="4755"/>
                  </a:lnTo>
                  <a:lnTo>
                    <a:pt x="11399" y="4482"/>
                  </a:lnTo>
                  <a:lnTo>
                    <a:pt x="11554" y="4209"/>
                  </a:lnTo>
                  <a:lnTo>
                    <a:pt x="11691" y="3936"/>
                  </a:lnTo>
                  <a:lnTo>
                    <a:pt x="11808" y="3683"/>
                  </a:lnTo>
                  <a:lnTo>
                    <a:pt x="11925" y="3410"/>
                  </a:lnTo>
                  <a:lnTo>
                    <a:pt x="12003" y="3157"/>
                  </a:lnTo>
                  <a:lnTo>
                    <a:pt x="12080" y="2884"/>
                  </a:lnTo>
                  <a:lnTo>
                    <a:pt x="12139" y="2631"/>
                  </a:lnTo>
                  <a:lnTo>
                    <a:pt x="12178" y="2358"/>
                  </a:lnTo>
                  <a:lnTo>
                    <a:pt x="12197" y="2105"/>
                  </a:lnTo>
                  <a:lnTo>
                    <a:pt x="12197" y="1852"/>
                  </a:lnTo>
                  <a:lnTo>
                    <a:pt x="12197" y="1598"/>
                  </a:lnTo>
                  <a:lnTo>
                    <a:pt x="12158" y="1384"/>
                  </a:lnTo>
                  <a:lnTo>
                    <a:pt x="12119" y="1170"/>
                  </a:lnTo>
                  <a:lnTo>
                    <a:pt x="12061" y="975"/>
                  </a:lnTo>
                  <a:lnTo>
                    <a:pt x="11983" y="819"/>
                  </a:lnTo>
                  <a:lnTo>
                    <a:pt x="11905" y="663"/>
                  </a:lnTo>
                  <a:lnTo>
                    <a:pt x="11788" y="527"/>
                  </a:lnTo>
                  <a:lnTo>
                    <a:pt x="11710" y="429"/>
                  </a:lnTo>
                  <a:lnTo>
                    <a:pt x="11593" y="332"/>
                  </a:lnTo>
                  <a:lnTo>
                    <a:pt x="11496" y="254"/>
                  </a:lnTo>
                  <a:lnTo>
                    <a:pt x="11360" y="195"/>
                  </a:lnTo>
                  <a:lnTo>
                    <a:pt x="11223" y="137"/>
                  </a:lnTo>
                  <a:lnTo>
                    <a:pt x="11087" y="79"/>
                  </a:lnTo>
                  <a:lnTo>
                    <a:pt x="10931" y="40"/>
                  </a:lnTo>
                  <a:lnTo>
                    <a:pt x="10775" y="20"/>
                  </a:lnTo>
                  <a:lnTo>
                    <a:pt x="10502" y="1"/>
                  </a:lnTo>
                  <a:close/>
                </a:path>
              </a:pathLst>
            </a:custGeom>
            <a:solidFill>
              <a:srgbClr val="FFBAB3"/>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293" name="Google Shape;2293;p41"/>
            <p:cNvSpPr/>
            <p:nvPr/>
          </p:nvSpPr>
          <p:spPr>
            <a:xfrm>
              <a:off x="5625150" y="3666800"/>
              <a:ext cx="304950" cy="237725"/>
            </a:xfrm>
            <a:custGeom>
              <a:avLst/>
              <a:gdLst/>
              <a:ahLst/>
              <a:cxnLst/>
              <a:rect l="l" t="t" r="r" b="b"/>
              <a:pathLst>
                <a:path w="12198" h="9509" fill="none" extrusionOk="0">
                  <a:moveTo>
                    <a:pt x="10502" y="1"/>
                  </a:moveTo>
                  <a:lnTo>
                    <a:pt x="10502" y="1"/>
                  </a:lnTo>
                  <a:lnTo>
                    <a:pt x="10307" y="20"/>
                  </a:lnTo>
                  <a:lnTo>
                    <a:pt x="10113" y="40"/>
                  </a:lnTo>
                  <a:lnTo>
                    <a:pt x="10113" y="40"/>
                  </a:lnTo>
                  <a:lnTo>
                    <a:pt x="9918" y="59"/>
                  </a:lnTo>
                  <a:lnTo>
                    <a:pt x="9723" y="98"/>
                  </a:lnTo>
                  <a:lnTo>
                    <a:pt x="9411" y="195"/>
                  </a:lnTo>
                  <a:lnTo>
                    <a:pt x="9411" y="195"/>
                  </a:lnTo>
                  <a:lnTo>
                    <a:pt x="9099" y="312"/>
                  </a:lnTo>
                  <a:lnTo>
                    <a:pt x="8768" y="449"/>
                  </a:lnTo>
                  <a:lnTo>
                    <a:pt x="8456" y="605"/>
                  </a:lnTo>
                  <a:lnTo>
                    <a:pt x="8164" y="780"/>
                  </a:lnTo>
                  <a:lnTo>
                    <a:pt x="8164" y="780"/>
                  </a:lnTo>
                  <a:lnTo>
                    <a:pt x="7697" y="1092"/>
                  </a:lnTo>
                  <a:lnTo>
                    <a:pt x="7268" y="1403"/>
                  </a:lnTo>
                  <a:lnTo>
                    <a:pt x="7229" y="1423"/>
                  </a:lnTo>
                  <a:lnTo>
                    <a:pt x="7171" y="1481"/>
                  </a:lnTo>
                  <a:lnTo>
                    <a:pt x="7073" y="1540"/>
                  </a:lnTo>
                  <a:lnTo>
                    <a:pt x="7073" y="1540"/>
                  </a:lnTo>
                  <a:lnTo>
                    <a:pt x="6703" y="1813"/>
                  </a:lnTo>
                  <a:lnTo>
                    <a:pt x="6703" y="1813"/>
                  </a:lnTo>
                  <a:lnTo>
                    <a:pt x="6235" y="2124"/>
                  </a:lnTo>
                  <a:lnTo>
                    <a:pt x="6235" y="2124"/>
                  </a:lnTo>
                  <a:lnTo>
                    <a:pt x="5612" y="2495"/>
                  </a:lnTo>
                  <a:lnTo>
                    <a:pt x="4988" y="2845"/>
                  </a:lnTo>
                  <a:lnTo>
                    <a:pt x="4988" y="2845"/>
                  </a:lnTo>
                  <a:lnTo>
                    <a:pt x="4326" y="3215"/>
                  </a:lnTo>
                  <a:lnTo>
                    <a:pt x="4151" y="3293"/>
                  </a:lnTo>
                  <a:lnTo>
                    <a:pt x="3897" y="3391"/>
                  </a:lnTo>
                  <a:lnTo>
                    <a:pt x="3897" y="3391"/>
                  </a:lnTo>
                  <a:lnTo>
                    <a:pt x="3508" y="3508"/>
                  </a:lnTo>
                  <a:lnTo>
                    <a:pt x="3508" y="3508"/>
                  </a:lnTo>
                  <a:lnTo>
                    <a:pt x="2962" y="3703"/>
                  </a:lnTo>
                  <a:lnTo>
                    <a:pt x="2962" y="3703"/>
                  </a:lnTo>
                  <a:lnTo>
                    <a:pt x="2631" y="3819"/>
                  </a:lnTo>
                  <a:lnTo>
                    <a:pt x="2261" y="3975"/>
                  </a:lnTo>
                  <a:lnTo>
                    <a:pt x="1910" y="4151"/>
                  </a:lnTo>
                  <a:lnTo>
                    <a:pt x="1559" y="4365"/>
                  </a:lnTo>
                  <a:lnTo>
                    <a:pt x="1559" y="4365"/>
                  </a:lnTo>
                  <a:lnTo>
                    <a:pt x="1384" y="4482"/>
                  </a:lnTo>
                  <a:lnTo>
                    <a:pt x="1384" y="4482"/>
                  </a:lnTo>
                  <a:lnTo>
                    <a:pt x="1111" y="4657"/>
                  </a:lnTo>
                  <a:lnTo>
                    <a:pt x="1111" y="4657"/>
                  </a:lnTo>
                  <a:lnTo>
                    <a:pt x="819" y="4872"/>
                  </a:lnTo>
                  <a:lnTo>
                    <a:pt x="585" y="5105"/>
                  </a:lnTo>
                  <a:lnTo>
                    <a:pt x="390" y="5339"/>
                  </a:lnTo>
                  <a:lnTo>
                    <a:pt x="234" y="5593"/>
                  </a:lnTo>
                  <a:lnTo>
                    <a:pt x="234" y="5593"/>
                  </a:lnTo>
                  <a:lnTo>
                    <a:pt x="156" y="5748"/>
                  </a:lnTo>
                  <a:lnTo>
                    <a:pt x="98" y="5904"/>
                  </a:lnTo>
                  <a:lnTo>
                    <a:pt x="98" y="5904"/>
                  </a:lnTo>
                  <a:lnTo>
                    <a:pt x="39" y="6080"/>
                  </a:lnTo>
                  <a:lnTo>
                    <a:pt x="20" y="6235"/>
                  </a:lnTo>
                  <a:lnTo>
                    <a:pt x="20" y="6235"/>
                  </a:lnTo>
                  <a:lnTo>
                    <a:pt x="0" y="6391"/>
                  </a:lnTo>
                  <a:lnTo>
                    <a:pt x="0" y="6567"/>
                  </a:lnTo>
                  <a:lnTo>
                    <a:pt x="20" y="6742"/>
                  </a:lnTo>
                  <a:lnTo>
                    <a:pt x="39" y="6937"/>
                  </a:lnTo>
                  <a:lnTo>
                    <a:pt x="39" y="6937"/>
                  </a:lnTo>
                  <a:lnTo>
                    <a:pt x="137" y="7249"/>
                  </a:lnTo>
                  <a:lnTo>
                    <a:pt x="137" y="7249"/>
                  </a:lnTo>
                  <a:lnTo>
                    <a:pt x="234" y="7463"/>
                  </a:lnTo>
                  <a:lnTo>
                    <a:pt x="332" y="7677"/>
                  </a:lnTo>
                  <a:lnTo>
                    <a:pt x="332" y="7677"/>
                  </a:lnTo>
                  <a:lnTo>
                    <a:pt x="449" y="7853"/>
                  </a:lnTo>
                  <a:lnTo>
                    <a:pt x="565" y="8028"/>
                  </a:lnTo>
                  <a:lnTo>
                    <a:pt x="682" y="8203"/>
                  </a:lnTo>
                  <a:lnTo>
                    <a:pt x="838" y="8379"/>
                  </a:lnTo>
                  <a:lnTo>
                    <a:pt x="838" y="8379"/>
                  </a:lnTo>
                  <a:lnTo>
                    <a:pt x="975" y="8515"/>
                  </a:lnTo>
                  <a:lnTo>
                    <a:pt x="1111" y="8651"/>
                  </a:lnTo>
                  <a:lnTo>
                    <a:pt x="1442" y="8905"/>
                  </a:lnTo>
                  <a:lnTo>
                    <a:pt x="1442" y="8905"/>
                  </a:lnTo>
                  <a:lnTo>
                    <a:pt x="1598" y="9002"/>
                  </a:lnTo>
                  <a:lnTo>
                    <a:pt x="1754" y="9100"/>
                  </a:lnTo>
                  <a:lnTo>
                    <a:pt x="2144" y="9275"/>
                  </a:lnTo>
                  <a:lnTo>
                    <a:pt x="2144" y="9275"/>
                  </a:lnTo>
                  <a:lnTo>
                    <a:pt x="2475" y="9372"/>
                  </a:lnTo>
                  <a:lnTo>
                    <a:pt x="2904" y="9470"/>
                  </a:lnTo>
                  <a:lnTo>
                    <a:pt x="2904" y="9470"/>
                  </a:lnTo>
                  <a:lnTo>
                    <a:pt x="3215" y="9489"/>
                  </a:lnTo>
                  <a:lnTo>
                    <a:pt x="3527" y="9509"/>
                  </a:lnTo>
                  <a:lnTo>
                    <a:pt x="3624" y="9509"/>
                  </a:lnTo>
                  <a:lnTo>
                    <a:pt x="3624" y="9509"/>
                  </a:lnTo>
                  <a:lnTo>
                    <a:pt x="3995" y="9489"/>
                  </a:lnTo>
                  <a:lnTo>
                    <a:pt x="4404" y="9431"/>
                  </a:lnTo>
                  <a:lnTo>
                    <a:pt x="4813" y="9353"/>
                  </a:lnTo>
                  <a:lnTo>
                    <a:pt x="5222" y="9255"/>
                  </a:lnTo>
                  <a:lnTo>
                    <a:pt x="5222" y="9255"/>
                  </a:lnTo>
                  <a:lnTo>
                    <a:pt x="5631" y="9119"/>
                  </a:lnTo>
                  <a:lnTo>
                    <a:pt x="6040" y="8983"/>
                  </a:lnTo>
                  <a:lnTo>
                    <a:pt x="6430" y="8807"/>
                  </a:lnTo>
                  <a:lnTo>
                    <a:pt x="6839" y="8593"/>
                  </a:lnTo>
                  <a:lnTo>
                    <a:pt x="6839" y="8593"/>
                  </a:lnTo>
                  <a:lnTo>
                    <a:pt x="7209" y="8418"/>
                  </a:lnTo>
                  <a:lnTo>
                    <a:pt x="7580" y="8203"/>
                  </a:lnTo>
                  <a:lnTo>
                    <a:pt x="7950" y="7970"/>
                  </a:lnTo>
                  <a:lnTo>
                    <a:pt x="8320" y="7697"/>
                  </a:lnTo>
                  <a:lnTo>
                    <a:pt x="8320" y="7697"/>
                  </a:lnTo>
                  <a:lnTo>
                    <a:pt x="8671" y="7443"/>
                  </a:lnTo>
                  <a:lnTo>
                    <a:pt x="9021" y="7171"/>
                  </a:lnTo>
                  <a:lnTo>
                    <a:pt x="9353" y="6898"/>
                  </a:lnTo>
                  <a:lnTo>
                    <a:pt x="9684" y="6606"/>
                  </a:lnTo>
                  <a:lnTo>
                    <a:pt x="9684" y="6606"/>
                  </a:lnTo>
                  <a:lnTo>
                    <a:pt x="9976" y="6313"/>
                  </a:lnTo>
                  <a:lnTo>
                    <a:pt x="10249" y="6041"/>
                  </a:lnTo>
                  <a:lnTo>
                    <a:pt x="10502" y="5748"/>
                  </a:lnTo>
                  <a:lnTo>
                    <a:pt x="10756" y="5437"/>
                  </a:lnTo>
                  <a:lnTo>
                    <a:pt x="10756" y="5437"/>
                  </a:lnTo>
                  <a:lnTo>
                    <a:pt x="10970" y="5164"/>
                  </a:lnTo>
                  <a:lnTo>
                    <a:pt x="11145" y="4872"/>
                  </a:lnTo>
                  <a:lnTo>
                    <a:pt x="11145" y="4872"/>
                  </a:lnTo>
                  <a:lnTo>
                    <a:pt x="11223" y="4755"/>
                  </a:lnTo>
                  <a:lnTo>
                    <a:pt x="11223" y="4755"/>
                  </a:lnTo>
                  <a:lnTo>
                    <a:pt x="11399" y="4482"/>
                  </a:lnTo>
                  <a:lnTo>
                    <a:pt x="11554" y="4209"/>
                  </a:lnTo>
                  <a:lnTo>
                    <a:pt x="11554" y="4209"/>
                  </a:lnTo>
                  <a:lnTo>
                    <a:pt x="11691" y="3936"/>
                  </a:lnTo>
                  <a:lnTo>
                    <a:pt x="11808" y="3683"/>
                  </a:lnTo>
                  <a:lnTo>
                    <a:pt x="11925" y="3410"/>
                  </a:lnTo>
                  <a:lnTo>
                    <a:pt x="12003" y="3157"/>
                  </a:lnTo>
                  <a:lnTo>
                    <a:pt x="12080" y="2884"/>
                  </a:lnTo>
                  <a:lnTo>
                    <a:pt x="12139" y="2631"/>
                  </a:lnTo>
                  <a:lnTo>
                    <a:pt x="12178" y="2358"/>
                  </a:lnTo>
                  <a:lnTo>
                    <a:pt x="12197" y="2105"/>
                  </a:lnTo>
                  <a:lnTo>
                    <a:pt x="12197" y="2105"/>
                  </a:lnTo>
                  <a:lnTo>
                    <a:pt x="12197" y="1852"/>
                  </a:lnTo>
                  <a:lnTo>
                    <a:pt x="12197" y="1598"/>
                  </a:lnTo>
                  <a:lnTo>
                    <a:pt x="12158" y="1384"/>
                  </a:lnTo>
                  <a:lnTo>
                    <a:pt x="12119" y="1170"/>
                  </a:lnTo>
                  <a:lnTo>
                    <a:pt x="12119" y="1170"/>
                  </a:lnTo>
                  <a:lnTo>
                    <a:pt x="12061" y="975"/>
                  </a:lnTo>
                  <a:lnTo>
                    <a:pt x="11983" y="819"/>
                  </a:lnTo>
                  <a:lnTo>
                    <a:pt x="11905" y="663"/>
                  </a:lnTo>
                  <a:lnTo>
                    <a:pt x="11788" y="527"/>
                  </a:lnTo>
                  <a:lnTo>
                    <a:pt x="11788" y="527"/>
                  </a:lnTo>
                  <a:lnTo>
                    <a:pt x="11710" y="429"/>
                  </a:lnTo>
                  <a:lnTo>
                    <a:pt x="11593" y="332"/>
                  </a:lnTo>
                  <a:lnTo>
                    <a:pt x="11496" y="254"/>
                  </a:lnTo>
                  <a:lnTo>
                    <a:pt x="11360" y="195"/>
                  </a:lnTo>
                  <a:lnTo>
                    <a:pt x="11223" y="137"/>
                  </a:lnTo>
                  <a:lnTo>
                    <a:pt x="11087" y="79"/>
                  </a:lnTo>
                  <a:lnTo>
                    <a:pt x="10931" y="40"/>
                  </a:lnTo>
                  <a:lnTo>
                    <a:pt x="10775" y="20"/>
                  </a:lnTo>
                  <a:lnTo>
                    <a:pt x="10775" y="20"/>
                  </a:lnTo>
                  <a:lnTo>
                    <a:pt x="10502" y="1"/>
                  </a:lnTo>
                </a:path>
              </a:pathLst>
            </a:custGeom>
            <a:no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294" name="Google Shape;2294;p41"/>
            <p:cNvSpPr/>
            <p:nvPr/>
          </p:nvSpPr>
          <p:spPr>
            <a:xfrm>
              <a:off x="5928600" y="3577675"/>
              <a:ext cx="84800" cy="95475"/>
            </a:xfrm>
            <a:custGeom>
              <a:avLst/>
              <a:gdLst/>
              <a:ahLst/>
              <a:cxnLst/>
              <a:rect l="l" t="t" r="r" b="b"/>
              <a:pathLst>
                <a:path w="3392" h="3819" extrusionOk="0">
                  <a:moveTo>
                    <a:pt x="1969" y="0"/>
                  </a:moveTo>
                  <a:lnTo>
                    <a:pt x="1813" y="39"/>
                  </a:lnTo>
                  <a:lnTo>
                    <a:pt x="1677" y="78"/>
                  </a:lnTo>
                  <a:lnTo>
                    <a:pt x="1521" y="136"/>
                  </a:lnTo>
                  <a:lnTo>
                    <a:pt x="1326" y="234"/>
                  </a:lnTo>
                  <a:lnTo>
                    <a:pt x="1112" y="390"/>
                  </a:lnTo>
                  <a:lnTo>
                    <a:pt x="897" y="585"/>
                  </a:lnTo>
                  <a:lnTo>
                    <a:pt x="741" y="760"/>
                  </a:lnTo>
                  <a:lnTo>
                    <a:pt x="585" y="955"/>
                  </a:lnTo>
                  <a:lnTo>
                    <a:pt x="449" y="1169"/>
                  </a:lnTo>
                  <a:lnTo>
                    <a:pt x="332" y="1403"/>
                  </a:lnTo>
                  <a:lnTo>
                    <a:pt x="215" y="1637"/>
                  </a:lnTo>
                  <a:lnTo>
                    <a:pt x="118" y="1851"/>
                  </a:lnTo>
                  <a:lnTo>
                    <a:pt x="59" y="2065"/>
                  </a:lnTo>
                  <a:lnTo>
                    <a:pt x="20" y="2280"/>
                  </a:lnTo>
                  <a:lnTo>
                    <a:pt x="1" y="2475"/>
                  </a:lnTo>
                  <a:lnTo>
                    <a:pt x="20" y="2689"/>
                  </a:lnTo>
                  <a:lnTo>
                    <a:pt x="40" y="2884"/>
                  </a:lnTo>
                  <a:lnTo>
                    <a:pt x="98" y="3079"/>
                  </a:lnTo>
                  <a:lnTo>
                    <a:pt x="176" y="3254"/>
                  </a:lnTo>
                  <a:lnTo>
                    <a:pt x="274" y="3410"/>
                  </a:lnTo>
                  <a:lnTo>
                    <a:pt x="391" y="3546"/>
                  </a:lnTo>
                  <a:lnTo>
                    <a:pt x="566" y="3663"/>
                  </a:lnTo>
                  <a:lnTo>
                    <a:pt x="741" y="3741"/>
                  </a:lnTo>
                  <a:lnTo>
                    <a:pt x="936" y="3799"/>
                  </a:lnTo>
                  <a:lnTo>
                    <a:pt x="1150" y="3819"/>
                  </a:lnTo>
                  <a:lnTo>
                    <a:pt x="1189" y="3819"/>
                  </a:lnTo>
                  <a:lnTo>
                    <a:pt x="1423" y="3799"/>
                  </a:lnTo>
                  <a:lnTo>
                    <a:pt x="1657" y="3760"/>
                  </a:lnTo>
                  <a:lnTo>
                    <a:pt x="1871" y="3663"/>
                  </a:lnTo>
                  <a:lnTo>
                    <a:pt x="2105" y="3566"/>
                  </a:lnTo>
                  <a:lnTo>
                    <a:pt x="2320" y="3410"/>
                  </a:lnTo>
                  <a:lnTo>
                    <a:pt x="2514" y="3234"/>
                  </a:lnTo>
                  <a:lnTo>
                    <a:pt x="2690" y="3040"/>
                  </a:lnTo>
                  <a:lnTo>
                    <a:pt x="2865" y="2825"/>
                  </a:lnTo>
                  <a:lnTo>
                    <a:pt x="3001" y="2611"/>
                  </a:lnTo>
                  <a:lnTo>
                    <a:pt x="3138" y="2358"/>
                  </a:lnTo>
                  <a:lnTo>
                    <a:pt x="3216" y="2202"/>
                  </a:lnTo>
                  <a:lnTo>
                    <a:pt x="3274" y="2026"/>
                  </a:lnTo>
                  <a:lnTo>
                    <a:pt x="3313" y="1851"/>
                  </a:lnTo>
                  <a:lnTo>
                    <a:pt x="3352" y="1695"/>
                  </a:lnTo>
                  <a:lnTo>
                    <a:pt x="3391" y="1481"/>
                  </a:lnTo>
                  <a:lnTo>
                    <a:pt x="3391" y="1247"/>
                  </a:lnTo>
                  <a:lnTo>
                    <a:pt x="3352" y="1013"/>
                  </a:lnTo>
                  <a:lnTo>
                    <a:pt x="3294" y="799"/>
                  </a:lnTo>
                  <a:lnTo>
                    <a:pt x="3177" y="585"/>
                  </a:lnTo>
                  <a:lnTo>
                    <a:pt x="3040" y="409"/>
                  </a:lnTo>
                  <a:lnTo>
                    <a:pt x="2885" y="253"/>
                  </a:lnTo>
                  <a:lnTo>
                    <a:pt x="2690" y="136"/>
                  </a:lnTo>
                  <a:lnTo>
                    <a:pt x="2475" y="58"/>
                  </a:lnTo>
                  <a:lnTo>
                    <a:pt x="2300" y="20"/>
                  </a:lnTo>
                  <a:lnTo>
                    <a:pt x="2125" y="0"/>
                  </a:lnTo>
                  <a:close/>
                </a:path>
              </a:pathLst>
            </a:custGeom>
            <a:solidFill>
              <a:srgbClr val="FFBAB3"/>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295" name="Google Shape;2295;p41"/>
            <p:cNvSpPr/>
            <p:nvPr/>
          </p:nvSpPr>
          <p:spPr>
            <a:xfrm>
              <a:off x="5928600" y="3577675"/>
              <a:ext cx="84800" cy="95475"/>
            </a:xfrm>
            <a:custGeom>
              <a:avLst/>
              <a:gdLst/>
              <a:ahLst/>
              <a:cxnLst/>
              <a:rect l="l" t="t" r="r" b="b"/>
              <a:pathLst>
                <a:path w="3392" h="3819" fill="none" extrusionOk="0">
                  <a:moveTo>
                    <a:pt x="2125" y="0"/>
                  </a:moveTo>
                  <a:lnTo>
                    <a:pt x="2125" y="0"/>
                  </a:lnTo>
                  <a:lnTo>
                    <a:pt x="1969" y="0"/>
                  </a:lnTo>
                  <a:lnTo>
                    <a:pt x="1813" y="39"/>
                  </a:lnTo>
                  <a:lnTo>
                    <a:pt x="1677" y="78"/>
                  </a:lnTo>
                  <a:lnTo>
                    <a:pt x="1521" y="136"/>
                  </a:lnTo>
                  <a:lnTo>
                    <a:pt x="1521" y="136"/>
                  </a:lnTo>
                  <a:lnTo>
                    <a:pt x="1326" y="234"/>
                  </a:lnTo>
                  <a:lnTo>
                    <a:pt x="1112" y="390"/>
                  </a:lnTo>
                  <a:lnTo>
                    <a:pt x="1112" y="390"/>
                  </a:lnTo>
                  <a:lnTo>
                    <a:pt x="897" y="585"/>
                  </a:lnTo>
                  <a:lnTo>
                    <a:pt x="741" y="760"/>
                  </a:lnTo>
                  <a:lnTo>
                    <a:pt x="741" y="760"/>
                  </a:lnTo>
                  <a:lnTo>
                    <a:pt x="585" y="955"/>
                  </a:lnTo>
                  <a:lnTo>
                    <a:pt x="449" y="1169"/>
                  </a:lnTo>
                  <a:lnTo>
                    <a:pt x="332" y="1403"/>
                  </a:lnTo>
                  <a:lnTo>
                    <a:pt x="215" y="1637"/>
                  </a:lnTo>
                  <a:lnTo>
                    <a:pt x="215" y="1637"/>
                  </a:lnTo>
                  <a:lnTo>
                    <a:pt x="118" y="1851"/>
                  </a:lnTo>
                  <a:lnTo>
                    <a:pt x="59" y="2065"/>
                  </a:lnTo>
                  <a:lnTo>
                    <a:pt x="20" y="2280"/>
                  </a:lnTo>
                  <a:lnTo>
                    <a:pt x="1" y="2475"/>
                  </a:lnTo>
                  <a:lnTo>
                    <a:pt x="1" y="2475"/>
                  </a:lnTo>
                  <a:lnTo>
                    <a:pt x="20" y="2689"/>
                  </a:lnTo>
                  <a:lnTo>
                    <a:pt x="40" y="2884"/>
                  </a:lnTo>
                  <a:lnTo>
                    <a:pt x="98" y="3079"/>
                  </a:lnTo>
                  <a:lnTo>
                    <a:pt x="176" y="3254"/>
                  </a:lnTo>
                  <a:lnTo>
                    <a:pt x="176" y="3254"/>
                  </a:lnTo>
                  <a:lnTo>
                    <a:pt x="274" y="3410"/>
                  </a:lnTo>
                  <a:lnTo>
                    <a:pt x="391" y="3546"/>
                  </a:lnTo>
                  <a:lnTo>
                    <a:pt x="391" y="3546"/>
                  </a:lnTo>
                  <a:lnTo>
                    <a:pt x="566" y="3663"/>
                  </a:lnTo>
                  <a:lnTo>
                    <a:pt x="741" y="3741"/>
                  </a:lnTo>
                  <a:lnTo>
                    <a:pt x="741" y="3741"/>
                  </a:lnTo>
                  <a:lnTo>
                    <a:pt x="936" y="3799"/>
                  </a:lnTo>
                  <a:lnTo>
                    <a:pt x="1150" y="3819"/>
                  </a:lnTo>
                  <a:lnTo>
                    <a:pt x="1189" y="3819"/>
                  </a:lnTo>
                  <a:lnTo>
                    <a:pt x="1189" y="3819"/>
                  </a:lnTo>
                  <a:lnTo>
                    <a:pt x="1423" y="3799"/>
                  </a:lnTo>
                  <a:lnTo>
                    <a:pt x="1657" y="3760"/>
                  </a:lnTo>
                  <a:lnTo>
                    <a:pt x="1657" y="3760"/>
                  </a:lnTo>
                  <a:lnTo>
                    <a:pt x="1871" y="3663"/>
                  </a:lnTo>
                  <a:lnTo>
                    <a:pt x="2105" y="3566"/>
                  </a:lnTo>
                  <a:lnTo>
                    <a:pt x="2320" y="3410"/>
                  </a:lnTo>
                  <a:lnTo>
                    <a:pt x="2514" y="3234"/>
                  </a:lnTo>
                  <a:lnTo>
                    <a:pt x="2514" y="3234"/>
                  </a:lnTo>
                  <a:lnTo>
                    <a:pt x="2690" y="3040"/>
                  </a:lnTo>
                  <a:lnTo>
                    <a:pt x="2865" y="2825"/>
                  </a:lnTo>
                  <a:lnTo>
                    <a:pt x="3001" y="2611"/>
                  </a:lnTo>
                  <a:lnTo>
                    <a:pt x="3138" y="2358"/>
                  </a:lnTo>
                  <a:lnTo>
                    <a:pt x="3138" y="2358"/>
                  </a:lnTo>
                  <a:lnTo>
                    <a:pt x="3216" y="2202"/>
                  </a:lnTo>
                  <a:lnTo>
                    <a:pt x="3274" y="2026"/>
                  </a:lnTo>
                  <a:lnTo>
                    <a:pt x="3313" y="1851"/>
                  </a:lnTo>
                  <a:lnTo>
                    <a:pt x="3352" y="1695"/>
                  </a:lnTo>
                  <a:lnTo>
                    <a:pt x="3352" y="1695"/>
                  </a:lnTo>
                  <a:lnTo>
                    <a:pt x="3391" y="1481"/>
                  </a:lnTo>
                  <a:lnTo>
                    <a:pt x="3391" y="1481"/>
                  </a:lnTo>
                  <a:lnTo>
                    <a:pt x="3391" y="1247"/>
                  </a:lnTo>
                  <a:lnTo>
                    <a:pt x="3352" y="1013"/>
                  </a:lnTo>
                  <a:lnTo>
                    <a:pt x="3294" y="799"/>
                  </a:lnTo>
                  <a:lnTo>
                    <a:pt x="3177" y="585"/>
                  </a:lnTo>
                  <a:lnTo>
                    <a:pt x="3177" y="585"/>
                  </a:lnTo>
                  <a:lnTo>
                    <a:pt x="3040" y="409"/>
                  </a:lnTo>
                  <a:lnTo>
                    <a:pt x="2885" y="253"/>
                  </a:lnTo>
                  <a:lnTo>
                    <a:pt x="2690" y="136"/>
                  </a:lnTo>
                  <a:lnTo>
                    <a:pt x="2475" y="58"/>
                  </a:lnTo>
                  <a:lnTo>
                    <a:pt x="2475" y="58"/>
                  </a:lnTo>
                  <a:lnTo>
                    <a:pt x="2300" y="20"/>
                  </a:lnTo>
                  <a:lnTo>
                    <a:pt x="2125" y="0"/>
                  </a:lnTo>
                </a:path>
              </a:pathLst>
            </a:custGeom>
            <a:no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296" name="Google Shape;2296;p41"/>
            <p:cNvSpPr/>
            <p:nvPr/>
          </p:nvSpPr>
          <p:spPr>
            <a:xfrm>
              <a:off x="5267625" y="3249850"/>
              <a:ext cx="166125" cy="221175"/>
            </a:xfrm>
            <a:custGeom>
              <a:avLst/>
              <a:gdLst/>
              <a:ahLst/>
              <a:cxnLst/>
              <a:rect l="l" t="t" r="r" b="b"/>
              <a:pathLst>
                <a:path w="6645" h="8847" extrusionOk="0">
                  <a:moveTo>
                    <a:pt x="4170" y="0"/>
                  </a:moveTo>
                  <a:lnTo>
                    <a:pt x="3780" y="20"/>
                  </a:lnTo>
                  <a:lnTo>
                    <a:pt x="3390" y="98"/>
                  </a:lnTo>
                  <a:lnTo>
                    <a:pt x="3001" y="195"/>
                  </a:lnTo>
                  <a:lnTo>
                    <a:pt x="2631" y="351"/>
                  </a:lnTo>
                  <a:lnTo>
                    <a:pt x="2280" y="526"/>
                  </a:lnTo>
                  <a:lnTo>
                    <a:pt x="1929" y="741"/>
                  </a:lnTo>
                  <a:lnTo>
                    <a:pt x="1617" y="994"/>
                  </a:lnTo>
                  <a:lnTo>
                    <a:pt x="1306" y="1286"/>
                  </a:lnTo>
                  <a:lnTo>
                    <a:pt x="1033" y="1598"/>
                  </a:lnTo>
                  <a:lnTo>
                    <a:pt x="799" y="1949"/>
                  </a:lnTo>
                  <a:lnTo>
                    <a:pt x="565" y="2319"/>
                  </a:lnTo>
                  <a:lnTo>
                    <a:pt x="390" y="2709"/>
                  </a:lnTo>
                  <a:lnTo>
                    <a:pt x="234" y="3118"/>
                  </a:lnTo>
                  <a:lnTo>
                    <a:pt x="117" y="3566"/>
                  </a:lnTo>
                  <a:lnTo>
                    <a:pt x="39" y="4014"/>
                  </a:lnTo>
                  <a:lnTo>
                    <a:pt x="0" y="4443"/>
                  </a:lnTo>
                  <a:lnTo>
                    <a:pt x="0" y="4891"/>
                  </a:lnTo>
                  <a:lnTo>
                    <a:pt x="39" y="5319"/>
                  </a:lnTo>
                  <a:lnTo>
                    <a:pt x="137" y="5729"/>
                  </a:lnTo>
                  <a:lnTo>
                    <a:pt x="253" y="6138"/>
                  </a:lnTo>
                  <a:lnTo>
                    <a:pt x="390" y="6508"/>
                  </a:lnTo>
                  <a:lnTo>
                    <a:pt x="585" y="6878"/>
                  </a:lnTo>
                  <a:lnTo>
                    <a:pt x="799" y="7229"/>
                  </a:lnTo>
                  <a:lnTo>
                    <a:pt x="1052" y="7541"/>
                  </a:lnTo>
                  <a:lnTo>
                    <a:pt x="1325" y="7833"/>
                  </a:lnTo>
                  <a:lnTo>
                    <a:pt x="1617" y="8086"/>
                  </a:lnTo>
                  <a:lnTo>
                    <a:pt x="1949" y="8301"/>
                  </a:lnTo>
                  <a:lnTo>
                    <a:pt x="2299" y="8495"/>
                  </a:lnTo>
                  <a:lnTo>
                    <a:pt x="2670" y="8651"/>
                  </a:lnTo>
                  <a:lnTo>
                    <a:pt x="3059" y="8768"/>
                  </a:lnTo>
                  <a:lnTo>
                    <a:pt x="3312" y="8807"/>
                  </a:lnTo>
                  <a:lnTo>
                    <a:pt x="3566" y="8827"/>
                  </a:lnTo>
                  <a:lnTo>
                    <a:pt x="3819" y="8846"/>
                  </a:lnTo>
                  <a:lnTo>
                    <a:pt x="4053" y="8846"/>
                  </a:lnTo>
                  <a:lnTo>
                    <a:pt x="4306" y="8827"/>
                  </a:lnTo>
                  <a:lnTo>
                    <a:pt x="4540" y="8788"/>
                  </a:lnTo>
                  <a:lnTo>
                    <a:pt x="4793" y="8729"/>
                  </a:lnTo>
                  <a:lnTo>
                    <a:pt x="5027" y="8651"/>
                  </a:lnTo>
                  <a:lnTo>
                    <a:pt x="4793" y="8573"/>
                  </a:lnTo>
                  <a:lnTo>
                    <a:pt x="4579" y="8476"/>
                  </a:lnTo>
                  <a:lnTo>
                    <a:pt x="4365" y="8339"/>
                  </a:lnTo>
                  <a:lnTo>
                    <a:pt x="4150" y="8184"/>
                  </a:lnTo>
                  <a:lnTo>
                    <a:pt x="3975" y="8028"/>
                  </a:lnTo>
                  <a:lnTo>
                    <a:pt x="3800" y="7852"/>
                  </a:lnTo>
                  <a:lnTo>
                    <a:pt x="3624" y="7658"/>
                  </a:lnTo>
                  <a:lnTo>
                    <a:pt x="3488" y="7463"/>
                  </a:lnTo>
                  <a:lnTo>
                    <a:pt x="3351" y="7248"/>
                  </a:lnTo>
                  <a:lnTo>
                    <a:pt x="3235" y="7034"/>
                  </a:lnTo>
                  <a:lnTo>
                    <a:pt x="3137" y="6800"/>
                  </a:lnTo>
                  <a:lnTo>
                    <a:pt x="3059" y="6566"/>
                  </a:lnTo>
                  <a:lnTo>
                    <a:pt x="2981" y="6313"/>
                  </a:lnTo>
                  <a:lnTo>
                    <a:pt x="2923" y="6060"/>
                  </a:lnTo>
                  <a:lnTo>
                    <a:pt x="2864" y="5787"/>
                  </a:lnTo>
                  <a:lnTo>
                    <a:pt x="2845" y="5534"/>
                  </a:lnTo>
                  <a:lnTo>
                    <a:pt x="2825" y="5280"/>
                  </a:lnTo>
                  <a:lnTo>
                    <a:pt x="2825" y="5008"/>
                  </a:lnTo>
                  <a:lnTo>
                    <a:pt x="2825" y="4754"/>
                  </a:lnTo>
                  <a:lnTo>
                    <a:pt x="2864" y="4482"/>
                  </a:lnTo>
                  <a:lnTo>
                    <a:pt x="2884" y="4228"/>
                  </a:lnTo>
                  <a:lnTo>
                    <a:pt x="2942" y="3956"/>
                  </a:lnTo>
                  <a:lnTo>
                    <a:pt x="3001" y="3702"/>
                  </a:lnTo>
                  <a:lnTo>
                    <a:pt x="3079" y="3449"/>
                  </a:lnTo>
                  <a:lnTo>
                    <a:pt x="3176" y="3215"/>
                  </a:lnTo>
                  <a:lnTo>
                    <a:pt x="3274" y="2981"/>
                  </a:lnTo>
                  <a:lnTo>
                    <a:pt x="3390" y="2748"/>
                  </a:lnTo>
                  <a:lnTo>
                    <a:pt x="3527" y="2514"/>
                  </a:lnTo>
                  <a:lnTo>
                    <a:pt x="3663" y="2299"/>
                  </a:lnTo>
                  <a:lnTo>
                    <a:pt x="3819" y="2105"/>
                  </a:lnTo>
                  <a:lnTo>
                    <a:pt x="3975" y="1910"/>
                  </a:lnTo>
                  <a:lnTo>
                    <a:pt x="4150" y="1734"/>
                  </a:lnTo>
                  <a:lnTo>
                    <a:pt x="4345" y="1579"/>
                  </a:lnTo>
                  <a:lnTo>
                    <a:pt x="4540" y="1423"/>
                  </a:lnTo>
                  <a:lnTo>
                    <a:pt x="4754" y="1306"/>
                  </a:lnTo>
                  <a:lnTo>
                    <a:pt x="4969" y="1189"/>
                  </a:lnTo>
                  <a:lnTo>
                    <a:pt x="5222" y="1091"/>
                  </a:lnTo>
                  <a:lnTo>
                    <a:pt x="5475" y="1014"/>
                  </a:lnTo>
                  <a:lnTo>
                    <a:pt x="5728" y="975"/>
                  </a:lnTo>
                  <a:lnTo>
                    <a:pt x="5982" y="936"/>
                  </a:lnTo>
                  <a:lnTo>
                    <a:pt x="6313" y="916"/>
                  </a:lnTo>
                  <a:lnTo>
                    <a:pt x="6644" y="955"/>
                  </a:lnTo>
                  <a:lnTo>
                    <a:pt x="6469" y="799"/>
                  </a:lnTo>
                  <a:lnTo>
                    <a:pt x="6274" y="663"/>
                  </a:lnTo>
                  <a:lnTo>
                    <a:pt x="6079" y="526"/>
                  </a:lnTo>
                  <a:lnTo>
                    <a:pt x="5884" y="409"/>
                  </a:lnTo>
                  <a:lnTo>
                    <a:pt x="5670" y="312"/>
                  </a:lnTo>
                  <a:lnTo>
                    <a:pt x="5436" y="215"/>
                  </a:lnTo>
                  <a:lnTo>
                    <a:pt x="5222" y="156"/>
                  </a:lnTo>
                  <a:lnTo>
                    <a:pt x="4988" y="78"/>
                  </a:lnTo>
                  <a:lnTo>
                    <a:pt x="4579" y="20"/>
                  </a:lnTo>
                  <a:lnTo>
                    <a:pt x="4170" y="0"/>
                  </a:lnTo>
                  <a:close/>
                </a:path>
              </a:pathLst>
            </a:custGeom>
            <a:solidFill>
              <a:srgbClr val="FEFEFE"/>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297" name="Google Shape;2297;p41"/>
            <p:cNvSpPr/>
            <p:nvPr/>
          </p:nvSpPr>
          <p:spPr>
            <a:xfrm>
              <a:off x="5267625" y="3249850"/>
              <a:ext cx="166125" cy="221175"/>
            </a:xfrm>
            <a:custGeom>
              <a:avLst/>
              <a:gdLst/>
              <a:ahLst/>
              <a:cxnLst/>
              <a:rect l="l" t="t" r="r" b="b"/>
              <a:pathLst>
                <a:path w="6645" h="8847" fill="none" extrusionOk="0">
                  <a:moveTo>
                    <a:pt x="117" y="3566"/>
                  </a:moveTo>
                  <a:lnTo>
                    <a:pt x="117" y="3566"/>
                  </a:lnTo>
                  <a:lnTo>
                    <a:pt x="39" y="4014"/>
                  </a:lnTo>
                  <a:lnTo>
                    <a:pt x="0" y="4443"/>
                  </a:lnTo>
                  <a:lnTo>
                    <a:pt x="0" y="4891"/>
                  </a:lnTo>
                  <a:lnTo>
                    <a:pt x="39" y="5319"/>
                  </a:lnTo>
                  <a:lnTo>
                    <a:pt x="137" y="5729"/>
                  </a:lnTo>
                  <a:lnTo>
                    <a:pt x="253" y="6138"/>
                  </a:lnTo>
                  <a:lnTo>
                    <a:pt x="390" y="6508"/>
                  </a:lnTo>
                  <a:lnTo>
                    <a:pt x="585" y="6878"/>
                  </a:lnTo>
                  <a:lnTo>
                    <a:pt x="799" y="7229"/>
                  </a:lnTo>
                  <a:lnTo>
                    <a:pt x="1052" y="7541"/>
                  </a:lnTo>
                  <a:lnTo>
                    <a:pt x="1325" y="7833"/>
                  </a:lnTo>
                  <a:lnTo>
                    <a:pt x="1617" y="8086"/>
                  </a:lnTo>
                  <a:lnTo>
                    <a:pt x="1949" y="8301"/>
                  </a:lnTo>
                  <a:lnTo>
                    <a:pt x="2299" y="8495"/>
                  </a:lnTo>
                  <a:lnTo>
                    <a:pt x="2670" y="8651"/>
                  </a:lnTo>
                  <a:lnTo>
                    <a:pt x="3059" y="8768"/>
                  </a:lnTo>
                  <a:lnTo>
                    <a:pt x="3059" y="8768"/>
                  </a:lnTo>
                  <a:lnTo>
                    <a:pt x="3312" y="8807"/>
                  </a:lnTo>
                  <a:lnTo>
                    <a:pt x="3566" y="8827"/>
                  </a:lnTo>
                  <a:lnTo>
                    <a:pt x="3819" y="8846"/>
                  </a:lnTo>
                  <a:lnTo>
                    <a:pt x="4053" y="8846"/>
                  </a:lnTo>
                  <a:lnTo>
                    <a:pt x="4306" y="8827"/>
                  </a:lnTo>
                  <a:lnTo>
                    <a:pt x="4540" y="8788"/>
                  </a:lnTo>
                  <a:lnTo>
                    <a:pt x="4793" y="8729"/>
                  </a:lnTo>
                  <a:lnTo>
                    <a:pt x="5027" y="8651"/>
                  </a:lnTo>
                  <a:lnTo>
                    <a:pt x="5027" y="8651"/>
                  </a:lnTo>
                  <a:lnTo>
                    <a:pt x="4793" y="8573"/>
                  </a:lnTo>
                  <a:lnTo>
                    <a:pt x="4579" y="8476"/>
                  </a:lnTo>
                  <a:lnTo>
                    <a:pt x="4579" y="8476"/>
                  </a:lnTo>
                  <a:lnTo>
                    <a:pt x="4365" y="8339"/>
                  </a:lnTo>
                  <a:lnTo>
                    <a:pt x="4150" y="8184"/>
                  </a:lnTo>
                  <a:lnTo>
                    <a:pt x="4150" y="8184"/>
                  </a:lnTo>
                  <a:lnTo>
                    <a:pt x="3975" y="8028"/>
                  </a:lnTo>
                  <a:lnTo>
                    <a:pt x="3800" y="7852"/>
                  </a:lnTo>
                  <a:lnTo>
                    <a:pt x="3624" y="7658"/>
                  </a:lnTo>
                  <a:lnTo>
                    <a:pt x="3488" y="7463"/>
                  </a:lnTo>
                  <a:lnTo>
                    <a:pt x="3488" y="7463"/>
                  </a:lnTo>
                  <a:lnTo>
                    <a:pt x="3351" y="7248"/>
                  </a:lnTo>
                  <a:lnTo>
                    <a:pt x="3235" y="7034"/>
                  </a:lnTo>
                  <a:lnTo>
                    <a:pt x="3137" y="6800"/>
                  </a:lnTo>
                  <a:lnTo>
                    <a:pt x="3059" y="6566"/>
                  </a:lnTo>
                  <a:lnTo>
                    <a:pt x="3059" y="6566"/>
                  </a:lnTo>
                  <a:lnTo>
                    <a:pt x="2981" y="6313"/>
                  </a:lnTo>
                  <a:lnTo>
                    <a:pt x="2923" y="6060"/>
                  </a:lnTo>
                  <a:lnTo>
                    <a:pt x="2864" y="5787"/>
                  </a:lnTo>
                  <a:lnTo>
                    <a:pt x="2845" y="5534"/>
                  </a:lnTo>
                  <a:lnTo>
                    <a:pt x="2825" y="5280"/>
                  </a:lnTo>
                  <a:lnTo>
                    <a:pt x="2825" y="5008"/>
                  </a:lnTo>
                  <a:lnTo>
                    <a:pt x="2825" y="4754"/>
                  </a:lnTo>
                  <a:lnTo>
                    <a:pt x="2864" y="4482"/>
                  </a:lnTo>
                  <a:lnTo>
                    <a:pt x="2864" y="4482"/>
                  </a:lnTo>
                  <a:lnTo>
                    <a:pt x="2884" y="4228"/>
                  </a:lnTo>
                  <a:lnTo>
                    <a:pt x="2942" y="3956"/>
                  </a:lnTo>
                  <a:lnTo>
                    <a:pt x="3001" y="3702"/>
                  </a:lnTo>
                  <a:lnTo>
                    <a:pt x="3079" y="3449"/>
                  </a:lnTo>
                  <a:lnTo>
                    <a:pt x="3079" y="3449"/>
                  </a:lnTo>
                  <a:lnTo>
                    <a:pt x="3176" y="3215"/>
                  </a:lnTo>
                  <a:lnTo>
                    <a:pt x="3274" y="2981"/>
                  </a:lnTo>
                  <a:lnTo>
                    <a:pt x="3390" y="2748"/>
                  </a:lnTo>
                  <a:lnTo>
                    <a:pt x="3527" y="2514"/>
                  </a:lnTo>
                  <a:lnTo>
                    <a:pt x="3527" y="2514"/>
                  </a:lnTo>
                  <a:lnTo>
                    <a:pt x="3663" y="2299"/>
                  </a:lnTo>
                  <a:lnTo>
                    <a:pt x="3819" y="2105"/>
                  </a:lnTo>
                  <a:lnTo>
                    <a:pt x="3975" y="1910"/>
                  </a:lnTo>
                  <a:lnTo>
                    <a:pt x="4150" y="1734"/>
                  </a:lnTo>
                  <a:lnTo>
                    <a:pt x="4150" y="1734"/>
                  </a:lnTo>
                  <a:lnTo>
                    <a:pt x="4345" y="1579"/>
                  </a:lnTo>
                  <a:lnTo>
                    <a:pt x="4540" y="1423"/>
                  </a:lnTo>
                  <a:lnTo>
                    <a:pt x="4754" y="1306"/>
                  </a:lnTo>
                  <a:lnTo>
                    <a:pt x="4969" y="1189"/>
                  </a:lnTo>
                  <a:lnTo>
                    <a:pt x="4969" y="1189"/>
                  </a:lnTo>
                  <a:lnTo>
                    <a:pt x="5222" y="1091"/>
                  </a:lnTo>
                  <a:lnTo>
                    <a:pt x="5475" y="1014"/>
                  </a:lnTo>
                  <a:lnTo>
                    <a:pt x="5728" y="975"/>
                  </a:lnTo>
                  <a:lnTo>
                    <a:pt x="5982" y="936"/>
                  </a:lnTo>
                  <a:lnTo>
                    <a:pt x="5982" y="936"/>
                  </a:lnTo>
                  <a:lnTo>
                    <a:pt x="6313" y="916"/>
                  </a:lnTo>
                  <a:lnTo>
                    <a:pt x="6644" y="955"/>
                  </a:lnTo>
                  <a:lnTo>
                    <a:pt x="6644" y="955"/>
                  </a:lnTo>
                  <a:lnTo>
                    <a:pt x="6469" y="799"/>
                  </a:lnTo>
                  <a:lnTo>
                    <a:pt x="6274" y="663"/>
                  </a:lnTo>
                  <a:lnTo>
                    <a:pt x="6079" y="526"/>
                  </a:lnTo>
                  <a:lnTo>
                    <a:pt x="5884" y="409"/>
                  </a:lnTo>
                  <a:lnTo>
                    <a:pt x="5670" y="312"/>
                  </a:lnTo>
                  <a:lnTo>
                    <a:pt x="5436" y="215"/>
                  </a:lnTo>
                  <a:lnTo>
                    <a:pt x="5222" y="156"/>
                  </a:lnTo>
                  <a:lnTo>
                    <a:pt x="4988" y="78"/>
                  </a:lnTo>
                  <a:lnTo>
                    <a:pt x="4988" y="78"/>
                  </a:lnTo>
                  <a:lnTo>
                    <a:pt x="4579" y="20"/>
                  </a:lnTo>
                  <a:lnTo>
                    <a:pt x="4170" y="0"/>
                  </a:lnTo>
                  <a:lnTo>
                    <a:pt x="3780" y="20"/>
                  </a:lnTo>
                  <a:lnTo>
                    <a:pt x="3390" y="98"/>
                  </a:lnTo>
                  <a:lnTo>
                    <a:pt x="3001" y="195"/>
                  </a:lnTo>
                  <a:lnTo>
                    <a:pt x="2631" y="351"/>
                  </a:lnTo>
                  <a:lnTo>
                    <a:pt x="2280" y="526"/>
                  </a:lnTo>
                  <a:lnTo>
                    <a:pt x="1929" y="741"/>
                  </a:lnTo>
                  <a:lnTo>
                    <a:pt x="1617" y="994"/>
                  </a:lnTo>
                  <a:lnTo>
                    <a:pt x="1306" y="1286"/>
                  </a:lnTo>
                  <a:lnTo>
                    <a:pt x="1033" y="1598"/>
                  </a:lnTo>
                  <a:lnTo>
                    <a:pt x="799" y="1949"/>
                  </a:lnTo>
                  <a:lnTo>
                    <a:pt x="565" y="2319"/>
                  </a:lnTo>
                  <a:lnTo>
                    <a:pt x="390" y="2709"/>
                  </a:lnTo>
                  <a:lnTo>
                    <a:pt x="234" y="3118"/>
                  </a:lnTo>
                  <a:lnTo>
                    <a:pt x="117" y="3566"/>
                  </a:lnTo>
                </a:path>
              </a:pathLst>
            </a:custGeom>
            <a:no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298" name="Google Shape;2298;p41"/>
            <p:cNvSpPr/>
            <p:nvPr/>
          </p:nvSpPr>
          <p:spPr>
            <a:xfrm>
              <a:off x="5319725" y="3266900"/>
              <a:ext cx="149100" cy="201200"/>
            </a:xfrm>
            <a:custGeom>
              <a:avLst/>
              <a:gdLst/>
              <a:ahLst/>
              <a:cxnLst/>
              <a:rect l="l" t="t" r="r" b="b"/>
              <a:pathLst>
                <a:path w="5964" h="8048" extrusionOk="0">
                  <a:moveTo>
                    <a:pt x="3489" y="0"/>
                  </a:moveTo>
                  <a:lnTo>
                    <a:pt x="3255" y="20"/>
                  </a:lnTo>
                  <a:lnTo>
                    <a:pt x="3196" y="39"/>
                  </a:lnTo>
                  <a:lnTo>
                    <a:pt x="3138" y="39"/>
                  </a:lnTo>
                  <a:lnTo>
                    <a:pt x="3118" y="59"/>
                  </a:lnTo>
                  <a:lnTo>
                    <a:pt x="2846" y="117"/>
                  </a:lnTo>
                  <a:lnTo>
                    <a:pt x="2807" y="117"/>
                  </a:lnTo>
                  <a:lnTo>
                    <a:pt x="2787" y="137"/>
                  </a:lnTo>
                  <a:lnTo>
                    <a:pt x="2768" y="137"/>
                  </a:lnTo>
                  <a:lnTo>
                    <a:pt x="2709" y="156"/>
                  </a:lnTo>
                  <a:lnTo>
                    <a:pt x="2553" y="215"/>
                  </a:lnTo>
                  <a:lnTo>
                    <a:pt x="2378" y="293"/>
                  </a:lnTo>
                  <a:lnTo>
                    <a:pt x="2300" y="332"/>
                  </a:lnTo>
                  <a:lnTo>
                    <a:pt x="2125" y="429"/>
                  </a:lnTo>
                  <a:lnTo>
                    <a:pt x="2105" y="429"/>
                  </a:lnTo>
                  <a:lnTo>
                    <a:pt x="1969" y="526"/>
                  </a:lnTo>
                  <a:lnTo>
                    <a:pt x="1774" y="663"/>
                  </a:lnTo>
                  <a:lnTo>
                    <a:pt x="1618" y="780"/>
                  </a:lnTo>
                  <a:lnTo>
                    <a:pt x="1599" y="780"/>
                  </a:lnTo>
                  <a:lnTo>
                    <a:pt x="1599" y="799"/>
                  </a:lnTo>
                  <a:lnTo>
                    <a:pt x="1560" y="819"/>
                  </a:lnTo>
                  <a:lnTo>
                    <a:pt x="1384" y="994"/>
                  </a:lnTo>
                  <a:lnTo>
                    <a:pt x="1209" y="1169"/>
                  </a:lnTo>
                  <a:lnTo>
                    <a:pt x="1053" y="1364"/>
                  </a:lnTo>
                  <a:lnTo>
                    <a:pt x="917" y="1540"/>
                  </a:lnTo>
                  <a:lnTo>
                    <a:pt x="878" y="1578"/>
                  </a:lnTo>
                  <a:lnTo>
                    <a:pt x="644" y="1968"/>
                  </a:lnTo>
                  <a:lnTo>
                    <a:pt x="605" y="2007"/>
                  </a:lnTo>
                  <a:lnTo>
                    <a:pt x="488" y="2280"/>
                  </a:lnTo>
                  <a:lnTo>
                    <a:pt x="313" y="2670"/>
                  </a:lnTo>
                  <a:lnTo>
                    <a:pt x="313" y="2650"/>
                  </a:lnTo>
                  <a:lnTo>
                    <a:pt x="215" y="3001"/>
                  </a:lnTo>
                  <a:lnTo>
                    <a:pt x="118" y="3332"/>
                  </a:lnTo>
                  <a:lnTo>
                    <a:pt x="59" y="3683"/>
                  </a:lnTo>
                  <a:lnTo>
                    <a:pt x="20" y="4033"/>
                  </a:lnTo>
                  <a:lnTo>
                    <a:pt x="20" y="4014"/>
                  </a:lnTo>
                  <a:lnTo>
                    <a:pt x="1" y="4326"/>
                  </a:lnTo>
                  <a:lnTo>
                    <a:pt x="1" y="4637"/>
                  </a:lnTo>
                  <a:lnTo>
                    <a:pt x="40" y="4949"/>
                  </a:lnTo>
                  <a:lnTo>
                    <a:pt x="79" y="5261"/>
                  </a:lnTo>
                  <a:lnTo>
                    <a:pt x="137" y="5534"/>
                  </a:lnTo>
                  <a:lnTo>
                    <a:pt x="215" y="5806"/>
                  </a:lnTo>
                  <a:lnTo>
                    <a:pt x="293" y="6040"/>
                  </a:lnTo>
                  <a:lnTo>
                    <a:pt x="391" y="6274"/>
                  </a:lnTo>
                  <a:lnTo>
                    <a:pt x="410" y="6294"/>
                  </a:lnTo>
                  <a:lnTo>
                    <a:pt x="508" y="6488"/>
                  </a:lnTo>
                  <a:lnTo>
                    <a:pt x="624" y="6703"/>
                  </a:lnTo>
                  <a:lnTo>
                    <a:pt x="741" y="6878"/>
                  </a:lnTo>
                  <a:lnTo>
                    <a:pt x="878" y="7034"/>
                  </a:lnTo>
                  <a:lnTo>
                    <a:pt x="878" y="7053"/>
                  </a:lnTo>
                  <a:lnTo>
                    <a:pt x="1014" y="7190"/>
                  </a:lnTo>
                  <a:lnTo>
                    <a:pt x="1151" y="7346"/>
                  </a:lnTo>
                  <a:lnTo>
                    <a:pt x="1443" y="7580"/>
                  </a:lnTo>
                  <a:lnTo>
                    <a:pt x="1599" y="7677"/>
                  </a:lnTo>
                  <a:lnTo>
                    <a:pt x="1774" y="7774"/>
                  </a:lnTo>
                  <a:lnTo>
                    <a:pt x="2086" y="7911"/>
                  </a:lnTo>
                  <a:lnTo>
                    <a:pt x="2242" y="7969"/>
                  </a:lnTo>
                  <a:lnTo>
                    <a:pt x="2417" y="8008"/>
                  </a:lnTo>
                  <a:lnTo>
                    <a:pt x="2670" y="8047"/>
                  </a:lnTo>
                  <a:lnTo>
                    <a:pt x="2943" y="7969"/>
                  </a:lnTo>
                  <a:lnTo>
                    <a:pt x="3216" y="7872"/>
                  </a:lnTo>
                  <a:lnTo>
                    <a:pt x="3489" y="7735"/>
                  </a:lnTo>
                  <a:lnTo>
                    <a:pt x="3742" y="7599"/>
                  </a:lnTo>
                  <a:lnTo>
                    <a:pt x="3995" y="7443"/>
                  </a:lnTo>
                  <a:lnTo>
                    <a:pt x="4229" y="7268"/>
                  </a:lnTo>
                  <a:lnTo>
                    <a:pt x="4463" y="7053"/>
                  </a:lnTo>
                  <a:lnTo>
                    <a:pt x="4677" y="6839"/>
                  </a:lnTo>
                  <a:lnTo>
                    <a:pt x="4891" y="6625"/>
                  </a:lnTo>
                  <a:lnTo>
                    <a:pt x="5067" y="6372"/>
                  </a:lnTo>
                  <a:lnTo>
                    <a:pt x="5242" y="6118"/>
                  </a:lnTo>
                  <a:lnTo>
                    <a:pt x="5398" y="5826"/>
                  </a:lnTo>
                  <a:lnTo>
                    <a:pt x="5554" y="5553"/>
                  </a:lnTo>
                  <a:lnTo>
                    <a:pt x="5671" y="5241"/>
                  </a:lnTo>
                  <a:lnTo>
                    <a:pt x="5768" y="4930"/>
                  </a:lnTo>
                  <a:lnTo>
                    <a:pt x="5846" y="4598"/>
                  </a:lnTo>
                  <a:lnTo>
                    <a:pt x="5924" y="4267"/>
                  </a:lnTo>
                  <a:lnTo>
                    <a:pt x="5944" y="3956"/>
                  </a:lnTo>
                  <a:lnTo>
                    <a:pt x="5963" y="3624"/>
                  </a:lnTo>
                  <a:lnTo>
                    <a:pt x="5963" y="3293"/>
                  </a:lnTo>
                  <a:lnTo>
                    <a:pt x="5944" y="2981"/>
                  </a:lnTo>
                  <a:lnTo>
                    <a:pt x="5885" y="2670"/>
                  </a:lnTo>
                  <a:lnTo>
                    <a:pt x="5827" y="2358"/>
                  </a:lnTo>
                  <a:lnTo>
                    <a:pt x="5729" y="2066"/>
                  </a:lnTo>
                  <a:lnTo>
                    <a:pt x="5632" y="1793"/>
                  </a:lnTo>
                  <a:lnTo>
                    <a:pt x="5495" y="1501"/>
                  </a:lnTo>
                  <a:lnTo>
                    <a:pt x="5359" y="1247"/>
                  </a:lnTo>
                  <a:lnTo>
                    <a:pt x="5203" y="994"/>
                  </a:lnTo>
                  <a:lnTo>
                    <a:pt x="5028" y="760"/>
                  </a:lnTo>
                  <a:lnTo>
                    <a:pt x="4833" y="526"/>
                  </a:lnTo>
                  <a:lnTo>
                    <a:pt x="4619" y="312"/>
                  </a:lnTo>
                  <a:lnTo>
                    <a:pt x="4404" y="137"/>
                  </a:lnTo>
                  <a:lnTo>
                    <a:pt x="4190" y="78"/>
                  </a:lnTo>
                  <a:lnTo>
                    <a:pt x="4171" y="59"/>
                  </a:lnTo>
                  <a:lnTo>
                    <a:pt x="3839" y="20"/>
                  </a:lnTo>
                  <a:lnTo>
                    <a:pt x="3781" y="20"/>
                  </a:lnTo>
                  <a:lnTo>
                    <a:pt x="3781" y="0"/>
                  </a:lnTo>
                  <a:close/>
                </a:path>
              </a:pathLst>
            </a:custGeom>
            <a:solidFill>
              <a:schemeClr val="dk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299" name="Google Shape;2299;p41"/>
            <p:cNvSpPr/>
            <p:nvPr/>
          </p:nvSpPr>
          <p:spPr>
            <a:xfrm>
              <a:off x="5319725" y="3266900"/>
              <a:ext cx="149100" cy="201200"/>
            </a:xfrm>
            <a:custGeom>
              <a:avLst/>
              <a:gdLst/>
              <a:ahLst/>
              <a:cxnLst/>
              <a:rect l="l" t="t" r="r" b="b"/>
              <a:pathLst>
                <a:path w="5964" h="8048" fill="none" extrusionOk="0">
                  <a:moveTo>
                    <a:pt x="4171" y="59"/>
                  </a:moveTo>
                  <a:lnTo>
                    <a:pt x="4190" y="78"/>
                  </a:lnTo>
                  <a:lnTo>
                    <a:pt x="4190" y="78"/>
                  </a:lnTo>
                  <a:lnTo>
                    <a:pt x="4404" y="137"/>
                  </a:lnTo>
                  <a:lnTo>
                    <a:pt x="4404" y="137"/>
                  </a:lnTo>
                  <a:lnTo>
                    <a:pt x="4619" y="312"/>
                  </a:lnTo>
                  <a:lnTo>
                    <a:pt x="4833" y="526"/>
                  </a:lnTo>
                  <a:lnTo>
                    <a:pt x="5028" y="760"/>
                  </a:lnTo>
                  <a:lnTo>
                    <a:pt x="5203" y="994"/>
                  </a:lnTo>
                  <a:lnTo>
                    <a:pt x="5359" y="1247"/>
                  </a:lnTo>
                  <a:lnTo>
                    <a:pt x="5495" y="1501"/>
                  </a:lnTo>
                  <a:lnTo>
                    <a:pt x="5632" y="1793"/>
                  </a:lnTo>
                  <a:lnTo>
                    <a:pt x="5729" y="2066"/>
                  </a:lnTo>
                  <a:lnTo>
                    <a:pt x="5827" y="2358"/>
                  </a:lnTo>
                  <a:lnTo>
                    <a:pt x="5885" y="2670"/>
                  </a:lnTo>
                  <a:lnTo>
                    <a:pt x="5944" y="2981"/>
                  </a:lnTo>
                  <a:lnTo>
                    <a:pt x="5963" y="3293"/>
                  </a:lnTo>
                  <a:lnTo>
                    <a:pt x="5963" y="3624"/>
                  </a:lnTo>
                  <a:lnTo>
                    <a:pt x="5944" y="3956"/>
                  </a:lnTo>
                  <a:lnTo>
                    <a:pt x="5924" y="4267"/>
                  </a:lnTo>
                  <a:lnTo>
                    <a:pt x="5846" y="4598"/>
                  </a:lnTo>
                  <a:lnTo>
                    <a:pt x="5846" y="4598"/>
                  </a:lnTo>
                  <a:lnTo>
                    <a:pt x="5768" y="4930"/>
                  </a:lnTo>
                  <a:lnTo>
                    <a:pt x="5671" y="5241"/>
                  </a:lnTo>
                  <a:lnTo>
                    <a:pt x="5554" y="5553"/>
                  </a:lnTo>
                  <a:lnTo>
                    <a:pt x="5398" y="5826"/>
                  </a:lnTo>
                  <a:lnTo>
                    <a:pt x="5242" y="6118"/>
                  </a:lnTo>
                  <a:lnTo>
                    <a:pt x="5067" y="6372"/>
                  </a:lnTo>
                  <a:lnTo>
                    <a:pt x="4891" y="6625"/>
                  </a:lnTo>
                  <a:lnTo>
                    <a:pt x="4677" y="6839"/>
                  </a:lnTo>
                  <a:lnTo>
                    <a:pt x="4463" y="7053"/>
                  </a:lnTo>
                  <a:lnTo>
                    <a:pt x="4229" y="7268"/>
                  </a:lnTo>
                  <a:lnTo>
                    <a:pt x="3995" y="7443"/>
                  </a:lnTo>
                  <a:lnTo>
                    <a:pt x="3742" y="7599"/>
                  </a:lnTo>
                  <a:lnTo>
                    <a:pt x="3489" y="7735"/>
                  </a:lnTo>
                  <a:lnTo>
                    <a:pt x="3216" y="7872"/>
                  </a:lnTo>
                  <a:lnTo>
                    <a:pt x="2943" y="7969"/>
                  </a:lnTo>
                  <a:lnTo>
                    <a:pt x="2670" y="8047"/>
                  </a:lnTo>
                  <a:lnTo>
                    <a:pt x="2670" y="8047"/>
                  </a:lnTo>
                  <a:lnTo>
                    <a:pt x="2417" y="8008"/>
                  </a:lnTo>
                  <a:lnTo>
                    <a:pt x="2417" y="8008"/>
                  </a:lnTo>
                  <a:lnTo>
                    <a:pt x="2242" y="7969"/>
                  </a:lnTo>
                  <a:lnTo>
                    <a:pt x="2086" y="7911"/>
                  </a:lnTo>
                  <a:lnTo>
                    <a:pt x="2086" y="7911"/>
                  </a:lnTo>
                  <a:lnTo>
                    <a:pt x="2086" y="7911"/>
                  </a:lnTo>
                  <a:lnTo>
                    <a:pt x="1774" y="7774"/>
                  </a:lnTo>
                  <a:lnTo>
                    <a:pt x="1774" y="7774"/>
                  </a:lnTo>
                  <a:lnTo>
                    <a:pt x="1599" y="7677"/>
                  </a:lnTo>
                  <a:lnTo>
                    <a:pt x="1443" y="7580"/>
                  </a:lnTo>
                  <a:lnTo>
                    <a:pt x="1443" y="7580"/>
                  </a:lnTo>
                  <a:lnTo>
                    <a:pt x="1443" y="7580"/>
                  </a:lnTo>
                  <a:lnTo>
                    <a:pt x="1151" y="7346"/>
                  </a:lnTo>
                  <a:lnTo>
                    <a:pt x="1151" y="7346"/>
                  </a:lnTo>
                  <a:lnTo>
                    <a:pt x="1014" y="7190"/>
                  </a:lnTo>
                  <a:lnTo>
                    <a:pt x="878" y="7053"/>
                  </a:lnTo>
                  <a:lnTo>
                    <a:pt x="878" y="7034"/>
                  </a:lnTo>
                  <a:lnTo>
                    <a:pt x="878" y="7034"/>
                  </a:lnTo>
                  <a:lnTo>
                    <a:pt x="878" y="7034"/>
                  </a:lnTo>
                  <a:lnTo>
                    <a:pt x="878" y="7034"/>
                  </a:lnTo>
                  <a:lnTo>
                    <a:pt x="878" y="7034"/>
                  </a:lnTo>
                  <a:lnTo>
                    <a:pt x="741" y="6878"/>
                  </a:lnTo>
                  <a:lnTo>
                    <a:pt x="624" y="6703"/>
                  </a:lnTo>
                  <a:lnTo>
                    <a:pt x="624" y="6703"/>
                  </a:lnTo>
                  <a:lnTo>
                    <a:pt x="508" y="6488"/>
                  </a:lnTo>
                  <a:lnTo>
                    <a:pt x="410" y="6294"/>
                  </a:lnTo>
                  <a:lnTo>
                    <a:pt x="410" y="6294"/>
                  </a:lnTo>
                  <a:lnTo>
                    <a:pt x="410" y="6294"/>
                  </a:lnTo>
                  <a:lnTo>
                    <a:pt x="410" y="6294"/>
                  </a:lnTo>
                  <a:lnTo>
                    <a:pt x="391" y="6294"/>
                  </a:lnTo>
                  <a:lnTo>
                    <a:pt x="410" y="6294"/>
                  </a:lnTo>
                  <a:lnTo>
                    <a:pt x="391" y="6274"/>
                  </a:lnTo>
                  <a:lnTo>
                    <a:pt x="391" y="6274"/>
                  </a:lnTo>
                  <a:lnTo>
                    <a:pt x="391" y="6274"/>
                  </a:lnTo>
                  <a:lnTo>
                    <a:pt x="391" y="6274"/>
                  </a:lnTo>
                  <a:lnTo>
                    <a:pt x="391" y="6274"/>
                  </a:lnTo>
                  <a:lnTo>
                    <a:pt x="293" y="6040"/>
                  </a:lnTo>
                  <a:lnTo>
                    <a:pt x="215" y="5806"/>
                  </a:lnTo>
                  <a:lnTo>
                    <a:pt x="215" y="5806"/>
                  </a:lnTo>
                  <a:lnTo>
                    <a:pt x="137" y="5534"/>
                  </a:lnTo>
                  <a:lnTo>
                    <a:pt x="79" y="5261"/>
                  </a:lnTo>
                  <a:lnTo>
                    <a:pt x="79" y="5261"/>
                  </a:lnTo>
                  <a:lnTo>
                    <a:pt x="79" y="5261"/>
                  </a:lnTo>
                  <a:lnTo>
                    <a:pt x="79" y="5261"/>
                  </a:lnTo>
                  <a:lnTo>
                    <a:pt x="79" y="5261"/>
                  </a:lnTo>
                  <a:lnTo>
                    <a:pt x="40" y="4949"/>
                  </a:lnTo>
                  <a:lnTo>
                    <a:pt x="1" y="4637"/>
                  </a:lnTo>
                  <a:lnTo>
                    <a:pt x="1" y="4637"/>
                  </a:lnTo>
                  <a:lnTo>
                    <a:pt x="1" y="4326"/>
                  </a:lnTo>
                  <a:lnTo>
                    <a:pt x="20" y="4014"/>
                  </a:lnTo>
                  <a:lnTo>
                    <a:pt x="20" y="4033"/>
                  </a:lnTo>
                  <a:lnTo>
                    <a:pt x="20" y="4033"/>
                  </a:lnTo>
                  <a:lnTo>
                    <a:pt x="59" y="3683"/>
                  </a:lnTo>
                  <a:lnTo>
                    <a:pt x="118" y="3332"/>
                  </a:lnTo>
                  <a:lnTo>
                    <a:pt x="118" y="3332"/>
                  </a:lnTo>
                  <a:lnTo>
                    <a:pt x="215" y="3001"/>
                  </a:lnTo>
                  <a:lnTo>
                    <a:pt x="313" y="2650"/>
                  </a:lnTo>
                  <a:lnTo>
                    <a:pt x="313" y="2670"/>
                  </a:lnTo>
                  <a:lnTo>
                    <a:pt x="313" y="2670"/>
                  </a:lnTo>
                  <a:lnTo>
                    <a:pt x="313" y="2670"/>
                  </a:lnTo>
                  <a:lnTo>
                    <a:pt x="313" y="2670"/>
                  </a:lnTo>
                  <a:lnTo>
                    <a:pt x="488" y="2280"/>
                  </a:lnTo>
                  <a:lnTo>
                    <a:pt x="488" y="2280"/>
                  </a:lnTo>
                  <a:lnTo>
                    <a:pt x="605" y="2007"/>
                  </a:lnTo>
                  <a:lnTo>
                    <a:pt x="644" y="1968"/>
                  </a:lnTo>
                  <a:lnTo>
                    <a:pt x="644" y="1968"/>
                  </a:lnTo>
                  <a:lnTo>
                    <a:pt x="878" y="1578"/>
                  </a:lnTo>
                  <a:lnTo>
                    <a:pt x="878" y="1578"/>
                  </a:lnTo>
                  <a:lnTo>
                    <a:pt x="878" y="1578"/>
                  </a:lnTo>
                  <a:lnTo>
                    <a:pt x="878" y="1578"/>
                  </a:lnTo>
                  <a:lnTo>
                    <a:pt x="878" y="1578"/>
                  </a:lnTo>
                  <a:lnTo>
                    <a:pt x="917" y="1540"/>
                  </a:lnTo>
                  <a:lnTo>
                    <a:pt x="917" y="1540"/>
                  </a:lnTo>
                  <a:lnTo>
                    <a:pt x="917" y="1540"/>
                  </a:lnTo>
                  <a:lnTo>
                    <a:pt x="917" y="1540"/>
                  </a:lnTo>
                  <a:lnTo>
                    <a:pt x="1053" y="1364"/>
                  </a:lnTo>
                  <a:lnTo>
                    <a:pt x="1209" y="1169"/>
                  </a:lnTo>
                  <a:lnTo>
                    <a:pt x="1209" y="1169"/>
                  </a:lnTo>
                  <a:lnTo>
                    <a:pt x="1384" y="994"/>
                  </a:lnTo>
                  <a:lnTo>
                    <a:pt x="1384" y="994"/>
                  </a:lnTo>
                  <a:lnTo>
                    <a:pt x="1560" y="819"/>
                  </a:lnTo>
                  <a:lnTo>
                    <a:pt x="1560" y="819"/>
                  </a:lnTo>
                  <a:lnTo>
                    <a:pt x="1599" y="799"/>
                  </a:lnTo>
                  <a:lnTo>
                    <a:pt x="1599" y="799"/>
                  </a:lnTo>
                  <a:lnTo>
                    <a:pt x="1599" y="799"/>
                  </a:lnTo>
                  <a:lnTo>
                    <a:pt x="1599" y="799"/>
                  </a:lnTo>
                  <a:lnTo>
                    <a:pt x="1599" y="799"/>
                  </a:lnTo>
                  <a:lnTo>
                    <a:pt x="1599" y="780"/>
                  </a:lnTo>
                  <a:lnTo>
                    <a:pt x="1599" y="780"/>
                  </a:lnTo>
                  <a:lnTo>
                    <a:pt x="1618" y="780"/>
                  </a:lnTo>
                  <a:lnTo>
                    <a:pt x="1599" y="780"/>
                  </a:lnTo>
                  <a:lnTo>
                    <a:pt x="1599" y="780"/>
                  </a:lnTo>
                  <a:lnTo>
                    <a:pt x="1599" y="780"/>
                  </a:lnTo>
                  <a:lnTo>
                    <a:pt x="1599" y="799"/>
                  </a:lnTo>
                  <a:lnTo>
                    <a:pt x="1599" y="799"/>
                  </a:lnTo>
                  <a:lnTo>
                    <a:pt x="1599" y="799"/>
                  </a:lnTo>
                  <a:lnTo>
                    <a:pt x="1599" y="780"/>
                  </a:lnTo>
                  <a:lnTo>
                    <a:pt x="1618" y="780"/>
                  </a:lnTo>
                  <a:lnTo>
                    <a:pt x="1599" y="780"/>
                  </a:lnTo>
                  <a:lnTo>
                    <a:pt x="1618" y="780"/>
                  </a:lnTo>
                  <a:lnTo>
                    <a:pt x="1618" y="780"/>
                  </a:lnTo>
                  <a:lnTo>
                    <a:pt x="1774" y="663"/>
                  </a:lnTo>
                  <a:lnTo>
                    <a:pt x="1774" y="663"/>
                  </a:lnTo>
                  <a:lnTo>
                    <a:pt x="1969" y="526"/>
                  </a:lnTo>
                  <a:lnTo>
                    <a:pt x="1969" y="526"/>
                  </a:lnTo>
                  <a:lnTo>
                    <a:pt x="2105" y="429"/>
                  </a:lnTo>
                  <a:lnTo>
                    <a:pt x="2105" y="429"/>
                  </a:lnTo>
                  <a:lnTo>
                    <a:pt x="2125" y="429"/>
                  </a:lnTo>
                  <a:lnTo>
                    <a:pt x="2125" y="429"/>
                  </a:lnTo>
                  <a:lnTo>
                    <a:pt x="2125" y="429"/>
                  </a:lnTo>
                  <a:lnTo>
                    <a:pt x="2300" y="332"/>
                  </a:lnTo>
                  <a:lnTo>
                    <a:pt x="2300" y="332"/>
                  </a:lnTo>
                  <a:lnTo>
                    <a:pt x="2378" y="293"/>
                  </a:lnTo>
                  <a:lnTo>
                    <a:pt x="2378" y="293"/>
                  </a:lnTo>
                  <a:lnTo>
                    <a:pt x="2378" y="293"/>
                  </a:lnTo>
                  <a:lnTo>
                    <a:pt x="2359" y="293"/>
                  </a:lnTo>
                  <a:lnTo>
                    <a:pt x="2378" y="293"/>
                  </a:lnTo>
                  <a:lnTo>
                    <a:pt x="2378" y="293"/>
                  </a:lnTo>
                  <a:lnTo>
                    <a:pt x="2378" y="293"/>
                  </a:lnTo>
                  <a:lnTo>
                    <a:pt x="2553" y="215"/>
                  </a:lnTo>
                  <a:lnTo>
                    <a:pt x="2553" y="215"/>
                  </a:lnTo>
                  <a:lnTo>
                    <a:pt x="2709" y="156"/>
                  </a:lnTo>
                  <a:lnTo>
                    <a:pt x="2709" y="156"/>
                  </a:lnTo>
                  <a:lnTo>
                    <a:pt x="2768" y="137"/>
                  </a:lnTo>
                  <a:lnTo>
                    <a:pt x="2787" y="137"/>
                  </a:lnTo>
                  <a:lnTo>
                    <a:pt x="2807" y="117"/>
                  </a:lnTo>
                  <a:lnTo>
                    <a:pt x="2846" y="117"/>
                  </a:lnTo>
                  <a:lnTo>
                    <a:pt x="2846" y="117"/>
                  </a:lnTo>
                  <a:lnTo>
                    <a:pt x="3118" y="59"/>
                  </a:lnTo>
                  <a:lnTo>
                    <a:pt x="3118" y="39"/>
                  </a:lnTo>
                  <a:lnTo>
                    <a:pt x="3118" y="59"/>
                  </a:lnTo>
                  <a:lnTo>
                    <a:pt x="3118" y="59"/>
                  </a:lnTo>
                  <a:lnTo>
                    <a:pt x="3118" y="59"/>
                  </a:lnTo>
                  <a:lnTo>
                    <a:pt x="3138" y="39"/>
                  </a:lnTo>
                  <a:lnTo>
                    <a:pt x="3157" y="39"/>
                  </a:lnTo>
                  <a:lnTo>
                    <a:pt x="3157" y="39"/>
                  </a:lnTo>
                  <a:lnTo>
                    <a:pt x="3196" y="39"/>
                  </a:lnTo>
                  <a:lnTo>
                    <a:pt x="3196" y="39"/>
                  </a:lnTo>
                  <a:lnTo>
                    <a:pt x="3196" y="39"/>
                  </a:lnTo>
                  <a:lnTo>
                    <a:pt x="3255" y="20"/>
                  </a:lnTo>
                  <a:lnTo>
                    <a:pt x="3255" y="20"/>
                  </a:lnTo>
                  <a:lnTo>
                    <a:pt x="3255" y="20"/>
                  </a:lnTo>
                  <a:lnTo>
                    <a:pt x="3489" y="0"/>
                  </a:lnTo>
                  <a:lnTo>
                    <a:pt x="3489" y="0"/>
                  </a:lnTo>
                  <a:lnTo>
                    <a:pt x="3722" y="0"/>
                  </a:lnTo>
                  <a:lnTo>
                    <a:pt x="3722" y="0"/>
                  </a:lnTo>
                  <a:lnTo>
                    <a:pt x="3722" y="0"/>
                  </a:lnTo>
                  <a:lnTo>
                    <a:pt x="3761" y="0"/>
                  </a:lnTo>
                  <a:lnTo>
                    <a:pt x="3781" y="0"/>
                  </a:lnTo>
                  <a:lnTo>
                    <a:pt x="3781" y="20"/>
                  </a:lnTo>
                  <a:lnTo>
                    <a:pt x="3781" y="20"/>
                  </a:lnTo>
                  <a:lnTo>
                    <a:pt x="3839" y="20"/>
                  </a:lnTo>
                  <a:lnTo>
                    <a:pt x="3839" y="20"/>
                  </a:lnTo>
                  <a:lnTo>
                    <a:pt x="4171" y="59"/>
                  </a:lnTo>
                </a:path>
              </a:pathLst>
            </a:custGeom>
            <a:no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300" name="Google Shape;2300;p41"/>
            <p:cNvSpPr/>
            <p:nvPr/>
          </p:nvSpPr>
          <p:spPr>
            <a:xfrm>
              <a:off x="5321675" y="3398400"/>
              <a:ext cx="25" cy="525"/>
            </a:xfrm>
            <a:custGeom>
              <a:avLst/>
              <a:gdLst/>
              <a:ahLst/>
              <a:cxnLst/>
              <a:rect l="l" t="t" r="r" b="b"/>
              <a:pathLst>
                <a:path w="1" h="21" fill="none" extrusionOk="0">
                  <a:moveTo>
                    <a:pt x="1" y="1"/>
                  </a:moveTo>
                  <a:lnTo>
                    <a:pt x="1" y="20"/>
                  </a:lnTo>
                  <a:lnTo>
                    <a:pt x="1" y="1"/>
                  </a:lnTo>
                </a:path>
              </a:pathLst>
            </a:custGeom>
            <a:no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301" name="Google Shape;2301;p41"/>
            <p:cNvSpPr/>
            <p:nvPr/>
          </p:nvSpPr>
          <p:spPr>
            <a:xfrm>
              <a:off x="5341650" y="3442725"/>
              <a:ext cx="25" cy="525"/>
            </a:xfrm>
            <a:custGeom>
              <a:avLst/>
              <a:gdLst/>
              <a:ahLst/>
              <a:cxnLst/>
              <a:rect l="l" t="t" r="r" b="b"/>
              <a:pathLst>
                <a:path w="1" h="21" fill="none" extrusionOk="0">
                  <a:moveTo>
                    <a:pt x="1" y="1"/>
                  </a:moveTo>
                  <a:lnTo>
                    <a:pt x="1" y="20"/>
                  </a:lnTo>
                  <a:lnTo>
                    <a:pt x="1" y="1"/>
                  </a:lnTo>
                </a:path>
              </a:pathLst>
            </a:custGeom>
            <a:no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302" name="Google Shape;2302;p41"/>
            <p:cNvSpPr/>
            <p:nvPr/>
          </p:nvSpPr>
          <p:spPr>
            <a:xfrm>
              <a:off x="5294400" y="3336050"/>
              <a:ext cx="59450" cy="27800"/>
            </a:xfrm>
            <a:custGeom>
              <a:avLst/>
              <a:gdLst/>
              <a:ahLst/>
              <a:cxnLst/>
              <a:rect l="l" t="t" r="r" b="b"/>
              <a:pathLst>
                <a:path w="2378" h="1112" extrusionOk="0">
                  <a:moveTo>
                    <a:pt x="605" y="1"/>
                  </a:moveTo>
                  <a:lnTo>
                    <a:pt x="429" y="20"/>
                  </a:lnTo>
                  <a:lnTo>
                    <a:pt x="254" y="79"/>
                  </a:lnTo>
                  <a:lnTo>
                    <a:pt x="137" y="137"/>
                  </a:lnTo>
                  <a:lnTo>
                    <a:pt x="40" y="215"/>
                  </a:lnTo>
                  <a:lnTo>
                    <a:pt x="20" y="254"/>
                  </a:lnTo>
                  <a:lnTo>
                    <a:pt x="1" y="293"/>
                  </a:lnTo>
                  <a:lnTo>
                    <a:pt x="1" y="352"/>
                  </a:lnTo>
                  <a:lnTo>
                    <a:pt x="1" y="410"/>
                  </a:lnTo>
                  <a:lnTo>
                    <a:pt x="40" y="508"/>
                  </a:lnTo>
                  <a:lnTo>
                    <a:pt x="137" y="624"/>
                  </a:lnTo>
                  <a:lnTo>
                    <a:pt x="274" y="722"/>
                  </a:lnTo>
                  <a:lnTo>
                    <a:pt x="429" y="819"/>
                  </a:lnTo>
                  <a:lnTo>
                    <a:pt x="624" y="917"/>
                  </a:lnTo>
                  <a:lnTo>
                    <a:pt x="839" y="995"/>
                  </a:lnTo>
                  <a:lnTo>
                    <a:pt x="1072" y="1053"/>
                  </a:lnTo>
                  <a:lnTo>
                    <a:pt x="1326" y="1092"/>
                  </a:lnTo>
                  <a:lnTo>
                    <a:pt x="1540" y="1112"/>
                  </a:lnTo>
                  <a:lnTo>
                    <a:pt x="1754" y="1112"/>
                  </a:lnTo>
                  <a:lnTo>
                    <a:pt x="1949" y="1092"/>
                  </a:lnTo>
                  <a:lnTo>
                    <a:pt x="2105" y="1053"/>
                  </a:lnTo>
                  <a:lnTo>
                    <a:pt x="2241" y="995"/>
                  </a:lnTo>
                  <a:lnTo>
                    <a:pt x="2319" y="917"/>
                  </a:lnTo>
                  <a:lnTo>
                    <a:pt x="2358" y="878"/>
                  </a:lnTo>
                  <a:lnTo>
                    <a:pt x="2378" y="819"/>
                  </a:lnTo>
                  <a:lnTo>
                    <a:pt x="2378" y="780"/>
                  </a:lnTo>
                  <a:lnTo>
                    <a:pt x="2378" y="722"/>
                  </a:lnTo>
                  <a:lnTo>
                    <a:pt x="2319" y="605"/>
                  </a:lnTo>
                  <a:lnTo>
                    <a:pt x="2241" y="508"/>
                  </a:lnTo>
                  <a:lnTo>
                    <a:pt x="2105" y="391"/>
                  </a:lnTo>
                  <a:lnTo>
                    <a:pt x="1949" y="293"/>
                  </a:lnTo>
                  <a:lnTo>
                    <a:pt x="1754" y="215"/>
                  </a:lnTo>
                  <a:lnTo>
                    <a:pt x="1540" y="137"/>
                  </a:lnTo>
                  <a:lnTo>
                    <a:pt x="1287" y="79"/>
                  </a:lnTo>
                  <a:lnTo>
                    <a:pt x="1053" y="20"/>
                  </a:lnTo>
                  <a:lnTo>
                    <a:pt x="819" y="1"/>
                  </a:lnTo>
                  <a:close/>
                </a:path>
              </a:pathLst>
            </a:custGeom>
            <a:solidFill>
              <a:srgbClr val="FEFEFE"/>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303" name="Google Shape;2303;p41"/>
            <p:cNvSpPr/>
            <p:nvPr/>
          </p:nvSpPr>
          <p:spPr>
            <a:xfrm>
              <a:off x="5294400" y="3336050"/>
              <a:ext cx="59450" cy="27800"/>
            </a:xfrm>
            <a:custGeom>
              <a:avLst/>
              <a:gdLst/>
              <a:ahLst/>
              <a:cxnLst/>
              <a:rect l="l" t="t" r="r" b="b"/>
              <a:pathLst>
                <a:path w="2378" h="1112" fill="none" extrusionOk="0">
                  <a:moveTo>
                    <a:pt x="1" y="293"/>
                  </a:moveTo>
                  <a:lnTo>
                    <a:pt x="1" y="293"/>
                  </a:lnTo>
                  <a:lnTo>
                    <a:pt x="1" y="352"/>
                  </a:lnTo>
                  <a:lnTo>
                    <a:pt x="1" y="410"/>
                  </a:lnTo>
                  <a:lnTo>
                    <a:pt x="40" y="508"/>
                  </a:lnTo>
                  <a:lnTo>
                    <a:pt x="137" y="624"/>
                  </a:lnTo>
                  <a:lnTo>
                    <a:pt x="274" y="722"/>
                  </a:lnTo>
                  <a:lnTo>
                    <a:pt x="429" y="819"/>
                  </a:lnTo>
                  <a:lnTo>
                    <a:pt x="624" y="917"/>
                  </a:lnTo>
                  <a:lnTo>
                    <a:pt x="839" y="995"/>
                  </a:lnTo>
                  <a:lnTo>
                    <a:pt x="1072" y="1053"/>
                  </a:lnTo>
                  <a:lnTo>
                    <a:pt x="1072" y="1053"/>
                  </a:lnTo>
                  <a:lnTo>
                    <a:pt x="1326" y="1092"/>
                  </a:lnTo>
                  <a:lnTo>
                    <a:pt x="1540" y="1112"/>
                  </a:lnTo>
                  <a:lnTo>
                    <a:pt x="1754" y="1112"/>
                  </a:lnTo>
                  <a:lnTo>
                    <a:pt x="1949" y="1092"/>
                  </a:lnTo>
                  <a:lnTo>
                    <a:pt x="2105" y="1053"/>
                  </a:lnTo>
                  <a:lnTo>
                    <a:pt x="2241" y="995"/>
                  </a:lnTo>
                  <a:lnTo>
                    <a:pt x="2319" y="917"/>
                  </a:lnTo>
                  <a:lnTo>
                    <a:pt x="2358" y="878"/>
                  </a:lnTo>
                  <a:lnTo>
                    <a:pt x="2378" y="819"/>
                  </a:lnTo>
                  <a:lnTo>
                    <a:pt x="2378" y="819"/>
                  </a:lnTo>
                  <a:lnTo>
                    <a:pt x="2378" y="780"/>
                  </a:lnTo>
                  <a:lnTo>
                    <a:pt x="2378" y="722"/>
                  </a:lnTo>
                  <a:lnTo>
                    <a:pt x="2319" y="605"/>
                  </a:lnTo>
                  <a:lnTo>
                    <a:pt x="2241" y="508"/>
                  </a:lnTo>
                  <a:lnTo>
                    <a:pt x="2105" y="391"/>
                  </a:lnTo>
                  <a:lnTo>
                    <a:pt x="1949" y="293"/>
                  </a:lnTo>
                  <a:lnTo>
                    <a:pt x="1754" y="215"/>
                  </a:lnTo>
                  <a:lnTo>
                    <a:pt x="1540" y="137"/>
                  </a:lnTo>
                  <a:lnTo>
                    <a:pt x="1287" y="79"/>
                  </a:lnTo>
                  <a:lnTo>
                    <a:pt x="1287" y="79"/>
                  </a:lnTo>
                  <a:lnTo>
                    <a:pt x="1053" y="20"/>
                  </a:lnTo>
                  <a:lnTo>
                    <a:pt x="819" y="1"/>
                  </a:lnTo>
                  <a:lnTo>
                    <a:pt x="605" y="1"/>
                  </a:lnTo>
                  <a:lnTo>
                    <a:pt x="429" y="20"/>
                  </a:lnTo>
                  <a:lnTo>
                    <a:pt x="254" y="79"/>
                  </a:lnTo>
                  <a:lnTo>
                    <a:pt x="137" y="137"/>
                  </a:lnTo>
                  <a:lnTo>
                    <a:pt x="40" y="215"/>
                  </a:lnTo>
                  <a:lnTo>
                    <a:pt x="20" y="254"/>
                  </a:lnTo>
                  <a:lnTo>
                    <a:pt x="1" y="293"/>
                  </a:lnTo>
                </a:path>
              </a:pathLst>
            </a:custGeom>
            <a:no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304" name="Google Shape;2304;p41"/>
            <p:cNvSpPr/>
            <p:nvPr/>
          </p:nvSpPr>
          <p:spPr>
            <a:xfrm>
              <a:off x="5654850" y="3335575"/>
              <a:ext cx="166125" cy="221175"/>
            </a:xfrm>
            <a:custGeom>
              <a:avLst/>
              <a:gdLst/>
              <a:ahLst/>
              <a:cxnLst/>
              <a:rect l="l" t="t" r="r" b="b"/>
              <a:pathLst>
                <a:path w="6645" h="8847" extrusionOk="0">
                  <a:moveTo>
                    <a:pt x="4171" y="1"/>
                  </a:moveTo>
                  <a:lnTo>
                    <a:pt x="3781" y="20"/>
                  </a:lnTo>
                  <a:lnTo>
                    <a:pt x="3391" y="78"/>
                  </a:lnTo>
                  <a:lnTo>
                    <a:pt x="3001" y="195"/>
                  </a:lnTo>
                  <a:lnTo>
                    <a:pt x="2631" y="332"/>
                  </a:lnTo>
                  <a:lnTo>
                    <a:pt x="2281" y="527"/>
                  </a:lnTo>
                  <a:lnTo>
                    <a:pt x="1949" y="741"/>
                  </a:lnTo>
                  <a:lnTo>
                    <a:pt x="1618" y="994"/>
                  </a:lnTo>
                  <a:lnTo>
                    <a:pt x="1326" y="1286"/>
                  </a:lnTo>
                  <a:lnTo>
                    <a:pt x="1053" y="1598"/>
                  </a:lnTo>
                  <a:lnTo>
                    <a:pt x="800" y="1929"/>
                  </a:lnTo>
                  <a:lnTo>
                    <a:pt x="585" y="2300"/>
                  </a:lnTo>
                  <a:lnTo>
                    <a:pt x="391" y="2689"/>
                  </a:lnTo>
                  <a:lnTo>
                    <a:pt x="235" y="3118"/>
                  </a:lnTo>
                  <a:lnTo>
                    <a:pt x="118" y="3547"/>
                  </a:lnTo>
                  <a:lnTo>
                    <a:pt x="40" y="3995"/>
                  </a:lnTo>
                  <a:lnTo>
                    <a:pt x="1" y="4443"/>
                  </a:lnTo>
                  <a:lnTo>
                    <a:pt x="1" y="4872"/>
                  </a:lnTo>
                  <a:lnTo>
                    <a:pt x="59" y="5300"/>
                  </a:lnTo>
                  <a:lnTo>
                    <a:pt x="137" y="5729"/>
                  </a:lnTo>
                  <a:lnTo>
                    <a:pt x="254" y="6118"/>
                  </a:lnTo>
                  <a:lnTo>
                    <a:pt x="410" y="6508"/>
                  </a:lnTo>
                  <a:lnTo>
                    <a:pt x="585" y="6878"/>
                  </a:lnTo>
                  <a:lnTo>
                    <a:pt x="800" y="7210"/>
                  </a:lnTo>
                  <a:lnTo>
                    <a:pt x="1053" y="7521"/>
                  </a:lnTo>
                  <a:lnTo>
                    <a:pt x="1326" y="7814"/>
                  </a:lnTo>
                  <a:lnTo>
                    <a:pt x="1618" y="8086"/>
                  </a:lnTo>
                  <a:lnTo>
                    <a:pt x="1949" y="8301"/>
                  </a:lnTo>
                  <a:lnTo>
                    <a:pt x="2300" y="8496"/>
                  </a:lnTo>
                  <a:lnTo>
                    <a:pt x="2670" y="8651"/>
                  </a:lnTo>
                  <a:lnTo>
                    <a:pt x="3079" y="8749"/>
                  </a:lnTo>
                  <a:lnTo>
                    <a:pt x="3313" y="8807"/>
                  </a:lnTo>
                  <a:lnTo>
                    <a:pt x="3567" y="8827"/>
                  </a:lnTo>
                  <a:lnTo>
                    <a:pt x="3820" y="8846"/>
                  </a:lnTo>
                  <a:lnTo>
                    <a:pt x="4073" y="8827"/>
                  </a:lnTo>
                  <a:lnTo>
                    <a:pt x="4307" y="8807"/>
                  </a:lnTo>
                  <a:lnTo>
                    <a:pt x="4560" y="8768"/>
                  </a:lnTo>
                  <a:lnTo>
                    <a:pt x="4794" y="8729"/>
                  </a:lnTo>
                  <a:lnTo>
                    <a:pt x="5028" y="8651"/>
                  </a:lnTo>
                  <a:lnTo>
                    <a:pt x="4794" y="8573"/>
                  </a:lnTo>
                  <a:lnTo>
                    <a:pt x="4580" y="8457"/>
                  </a:lnTo>
                  <a:lnTo>
                    <a:pt x="4365" y="8340"/>
                  </a:lnTo>
                  <a:lnTo>
                    <a:pt x="4171" y="8184"/>
                  </a:lnTo>
                  <a:lnTo>
                    <a:pt x="3976" y="8028"/>
                  </a:lnTo>
                  <a:lnTo>
                    <a:pt x="3800" y="7853"/>
                  </a:lnTo>
                  <a:lnTo>
                    <a:pt x="3644" y="7658"/>
                  </a:lnTo>
                  <a:lnTo>
                    <a:pt x="3489" y="7463"/>
                  </a:lnTo>
                  <a:lnTo>
                    <a:pt x="3352" y="7249"/>
                  </a:lnTo>
                  <a:lnTo>
                    <a:pt x="3235" y="7015"/>
                  </a:lnTo>
                  <a:lnTo>
                    <a:pt x="3138" y="6781"/>
                  </a:lnTo>
                  <a:lnTo>
                    <a:pt x="3060" y="6547"/>
                  </a:lnTo>
                  <a:lnTo>
                    <a:pt x="2982" y="6294"/>
                  </a:lnTo>
                  <a:lnTo>
                    <a:pt x="2924" y="6041"/>
                  </a:lnTo>
                  <a:lnTo>
                    <a:pt x="2885" y="5787"/>
                  </a:lnTo>
                  <a:lnTo>
                    <a:pt x="2846" y="5534"/>
                  </a:lnTo>
                  <a:lnTo>
                    <a:pt x="2826" y="5261"/>
                  </a:lnTo>
                  <a:lnTo>
                    <a:pt x="2826" y="5008"/>
                  </a:lnTo>
                  <a:lnTo>
                    <a:pt x="2846" y="4735"/>
                  </a:lnTo>
                  <a:lnTo>
                    <a:pt x="2865" y="4482"/>
                  </a:lnTo>
                  <a:lnTo>
                    <a:pt x="2904" y="4209"/>
                  </a:lnTo>
                  <a:lnTo>
                    <a:pt x="2943" y="3956"/>
                  </a:lnTo>
                  <a:lnTo>
                    <a:pt x="3021" y="3702"/>
                  </a:lnTo>
                  <a:lnTo>
                    <a:pt x="3099" y="3449"/>
                  </a:lnTo>
                  <a:lnTo>
                    <a:pt x="3177" y="3196"/>
                  </a:lnTo>
                  <a:lnTo>
                    <a:pt x="3274" y="2962"/>
                  </a:lnTo>
                  <a:lnTo>
                    <a:pt x="3391" y="2728"/>
                  </a:lnTo>
                  <a:lnTo>
                    <a:pt x="3528" y="2514"/>
                  </a:lnTo>
                  <a:lnTo>
                    <a:pt x="3664" y="2300"/>
                  </a:lnTo>
                  <a:lnTo>
                    <a:pt x="3820" y="2105"/>
                  </a:lnTo>
                  <a:lnTo>
                    <a:pt x="3976" y="1910"/>
                  </a:lnTo>
                  <a:lnTo>
                    <a:pt x="4151" y="1735"/>
                  </a:lnTo>
                  <a:lnTo>
                    <a:pt x="4346" y="1579"/>
                  </a:lnTo>
                  <a:lnTo>
                    <a:pt x="4541" y="1423"/>
                  </a:lnTo>
                  <a:lnTo>
                    <a:pt x="4755" y="1286"/>
                  </a:lnTo>
                  <a:lnTo>
                    <a:pt x="4989" y="1189"/>
                  </a:lnTo>
                  <a:lnTo>
                    <a:pt x="5223" y="1092"/>
                  </a:lnTo>
                  <a:lnTo>
                    <a:pt x="5476" y="1014"/>
                  </a:lnTo>
                  <a:lnTo>
                    <a:pt x="5729" y="955"/>
                  </a:lnTo>
                  <a:lnTo>
                    <a:pt x="5983" y="936"/>
                  </a:lnTo>
                  <a:lnTo>
                    <a:pt x="6314" y="916"/>
                  </a:lnTo>
                  <a:lnTo>
                    <a:pt x="6645" y="936"/>
                  </a:lnTo>
                  <a:lnTo>
                    <a:pt x="6470" y="780"/>
                  </a:lnTo>
                  <a:lnTo>
                    <a:pt x="6294" y="643"/>
                  </a:lnTo>
                  <a:lnTo>
                    <a:pt x="6080" y="527"/>
                  </a:lnTo>
                  <a:lnTo>
                    <a:pt x="5885" y="410"/>
                  </a:lnTo>
                  <a:lnTo>
                    <a:pt x="5671" y="312"/>
                  </a:lnTo>
                  <a:lnTo>
                    <a:pt x="5456" y="215"/>
                  </a:lnTo>
                  <a:lnTo>
                    <a:pt x="5223" y="137"/>
                  </a:lnTo>
                  <a:lnTo>
                    <a:pt x="4989" y="78"/>
                  </a:lnTo>
                  <a:lnTo>
                    <a:pt x="4580" y="20"/>
                  </a:lnTo>
                  <a:lnTo>
                    <a:pt x="4171" y="1"/>
                  </a:lnTo>
                  <a:close/>
                </a:path>
              </a:pathLst>
            </a:custGeom>
            <a:solidFill>
              <a:srgbClr val="FEFEFE"/>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305" name="Google Shape;2305;p41"/>
            <p:cNvSpPr/>
            <p:nvPr/>
          </p:nvSpPr>
          <p:spPr>
            <a:xfrm>
              <a:off x="5654850" y="3335575"/>
              <a:ext cx="166125" cy="221175"/>
            </a:xfrm>
            <a:custGeom>
              <a:avLst/>
              <a:gdLst/>
              <a:ahLst/>
              <a:cxnLst/>
              <a:rect l="l" t="t" r="r" b="b"/>
              <a:pathLst>
                <a:path w="6645" h="8847" fill="none" extrusionOk="0">
                  <a:moveTo>
                    <a:pt x="118" y="3547"/>
                  </a:moveTo>
                  <a:lnTo>
                    <a:pt x="118" y="3547"/>
                  </a:lnTo>
                  <a:lnTo>
                    <a:pt x="40" y="3995"/>
                  </a:lnTo>
                  <a:lnTo>
                    <a:pt x="1" y="4443"/>
                  </a:lnTo>
                  <a:lnTo>
                    <a:pt x="1" y="4872"/>
                  </a:lnTo>
                  <a:lnTo>
                    <a:pt x="59" y="5300"/>
                  </a:lnTo>
                  <a:lnTo>
                    <a:pt x="137" y="5729"/>
                  </a:lnTo>
                  <a:lnTo>
                    <a:pt x="254" y="6118"/>
                  </a:lnTo>
                  <a:lnTo>
                    <a:pt x="410" y="6508"/>
                  </a:lnTo>
                  <a:lnTo>
                    <a:pt x="585" y="6878"/>
                  </a:lnTo>
                  <a:lnTo>
                    <a:pt x="800" y="7210"/>
                  </a:lnTo>
                  <a:lnTo>
                    <a:pt x="1053" y="7521"/>
                  </a:lnTo>
                  <a:lnTo>
                    <a:pt x="1326" y="7814"/>
                  </a:lnTo>
                  <a:lnTo>
                    <a:pt x="1618" y="8086"/>
                  </a:lnTo>
                  <a:lnTo>
                    <a:pt x="1949" y="8301"/>
                  </a:lnTo>
                  <a:lnTo>
                    <a:pt x="2300" y="8496"/>
                  </a:lnTo>
                  <a:lnTo>
                    <a:pt x="2670" y="8651"/>
                  </a:lnTo>
                  <a:lnTo>
                    <a:pt x="3079" y="8749"/>
                  </a:lnTo>
                  <a:lnTo>
                    <a:pt x="3079" y="8749"/>
                  </a:lnTo>
                  <a:lnTo>
                    <a:pt x="3313" y="8807"/>
                  </a:lnTo>
                  <a:lnTo>
                    <a:pt x="3567" y="8827"/>
                  </a:lnTo>
                  <a:lnTo>
                    <a:pt x="3820" y="8846"/>
                  </a:lnTo>
                  <a:lnTo>
                    <a:pt x="4073" y="8827"/>
                  </a:lnTo>
                  <a:lnTo>
                    <a:pt x="4307" y="8807"/>
                  </a:lnTo>
                  <a:lnTo>
                    <a:pt x="4560" y="8768"/>
                  </a:lnTo>
                  <a:lnTo>
                    <a:pt x="4794" y="8729"/>
                  </a:lnTo>
                  <a:lnTo>
                    <a:pt x="5028" y="8651"/>
                  </a:lnTo>
                  <a:lnTo>
                    <a:pt x="5028" y="8651"/>
                  </a:lnTo>
                  <a:lnTo>
                    <a:pt x="4794" y="8573"/>
                  </a:lnTo>
                  <a:lnTo>
                    <a:pt x="4580" y="8457"/>
                  </a:lnTo>
                  <a:lnTo>
                    <a:pt x="4580" y="8457"/>
                  </a:lnTo>
                  <a:lnTo>
                    <a:pt x="4365" y="8340"/>
                  </a:lnTo>
                  <a:lnTo>
                    <a:pt x="4171" y="8184"/>
                  </a:lnTo>
                  <a:lnTo>
                    <a:pt x="4171" y="8184"/>
                  </a:lnTo>
                  <a:lnTo>
                    <a:pt x="3976" y="8028"/>
                  </a:lnTo>
                  <a:lnTo>
                    <a:pt x="3800" y="7853"/>
                  </a:lnTo>
                  <a:lnTo>
                    <a:pt x="3644" y="7658"/>
                  </a:lnTo>
                  <a:lnTo>
                    <a:pt x="3489" y="7463"/>
                  </a:lnTo>
                  <a:lnTo>
                    <a:pt x="3489" y="7463"/>
                  </a:lnTo>
                  <a:lnTo>
                    <a:pt x="3352" y="7249"/>
                  </a:lnTo>
                  <a:lnTo>
                    <a:pt x="3235" y="7015"/>
                  </a:lnTo>
                  <a:lnTo>
                    <a:pt x="3138" y="6781"/>
                  </a:lnTo>
                  <a:lnTo>
                    <a:pt x="3060" y="6547"/>
                  </a:lnTo>
                  <a:lnTo>
                    <a:pt x="3060" y="6547"/>
                  </a:lnTo>
                  <a:lnTo>
                    <a:pt x="2982" y="6294"/>
                  </a:lnTo>
                  <a:lnTo>
                    <a:pt x="2924" y="6041"/>
                  </a:lnTo>
                  <a:lnTo>
                    <a:pt x="2885" y="5787"/>
                  </a:lnTo>
                  <a:lnTo>
                    <a:pt x="2846" y="5534"/>
                  </a:lnTo>
                  <a:lnTo>
                    <a:pt x="2826" y="5261"/>
                  </a:lnTo>
                  <a:lnTo>
                    <a:pt x="2826" y="5008"/>
                  </a:lnTo>
                  <a:lnTo>
                    <a:pt x="2846" y="4735"/>
                  </a:lnTo>
                  <a:lnTo>
                    <a:pt x="2865" y="4482"/>
                  </a:lnTo>
                  <a:lnTo>
                    <a:pt x="2865" y="4482"/>
                  </a:lnTo>
                  <a:lnTo>
                    <a:pt x="2904" y="4209"/>
                  </a:lnTo>
                  <a:lnTo>
                    <a:pt x="2943" y="3956"/>
                  </a:lnTo>
                  <a:lnTo>
                    <a:pt x="3021" y="3702"/>
                  </a:lnTo>
                  <a:lnTo>
                    <a:pt x="3099" y="3449"/>
                  </a:lnTo>
                  <a:lnTo>
                    <a:pt x="3099" y="3449"/>
                  </a:lnTo>
                  <a:lnTo>
                    <a:pt x="3177" y="3196"/>
                  </a:lnTo>
                  <a:lnTo>
                    <a:pt x="3274" y="2962"/>
                  </a:lnTo>
                  <a:lnTo>
                    <a:pt x="3391" y="2728"/>
                  </a:lnTo>
                  <a:lnTo>
                    <a:pt x="3528" y="2514"/>
                  </a:lnTo>
                  <a:lnTo>
                    <a:pt x="3528" y="2514"/>
                  </a:lnTo>
                  <a:lnTo>
                    <a:pt x="3664" y="2300"/>
                  </a:lnTo>
                  <a:lnTo>
                    <a:pt x="3820" y="2105"/>
                  </a:lnTo>
                  <a:lnTo>
                    <a:pt x="3976" y="1910"/>
                  </a:lnTo>
                  <a:lnTo>
                    <a:pt x="4151" y="1735"/>
                  </a:lnTo>
                  <a:lnTo>
                    <a:pt x="4151" y="1735"/>
                  </a:lnTo>
                  <a:lnTo>
                    <a:pt x="4346" y="1579"/>
                  </a:lnTo>
                  <a:lnTo>
                    <a:pt x="4541" y="1423"/>
                  </a:lnTo>
                  <a:lnTo>
                    <a:pt x="4755" y="1286"/>
                  </a:lnTo>
                  <a:lnTo>
                    <a:pt x="4989" y="1189"/>
                  </a:lnTo>
                  <a:lnTo>
                    <a:pt x="4989" y="1189"/>
                  </a:lnTo>
                  <a:lnTo>
                    <a:pt x="5223" y="1092"/>
                  </a:lnTo>
                  <a:lnTo>
                    <a:pt x="5476" y="1014"/>
                  </a:lnTo>
                  <a:lnTo>
                    <a:pt x="5729" y="955"/>
                  </a:lnTo>
                  <a:lnTo>
                    <a:pt x="5983" y="936"/>
                  </a:lnTo>
                  <a:lnTo>
                    <a:pt x="5983" y="936"/>
                  </a:lnTo>
                  <a:lnTo>
                    <a:pt x="6314" y="916"/>
                  </a:lnTo>
                  <a:lnTo>
                    <a:pt x="6645" y="936"/>
                  </a:lnTo>
                  <a:lnTo>
                    <a:pt x="6645" y="936"/>
                  </a:lnTo>
                  <a:lnTo>
                    <a:pt x="6470" y="780"/>
                  </a:lnTo>
                  <a:lnTo>
                    <a:pt x="6294" y="643"/>
                  </a:lnTo>
                  <a:lnTo>
                    <a:pt x="6080" y="527"/>
                  </a:lnTo>
                  <a:lnTo>
                    <a:pt x="5885" y="410"/>
                  </a:lnTo>
                  <a:lnTo>
                    <a:pt x="5671" y="312"/>
                  </a:lnTo>
                  <a:lnTo>
                    <a:pt x="5456" y="215"/>
                  </a:lnTo>
                  <a:lnTo>
                    <a:pt x="5223" y="137"/>
                  </a:lnTo>
                  <a:lnTo>
                    <a:pt x="4989" y="78"/>
                  </a:lnTo>
                  <a:lnTo>
                    <a:pt x="4989" y="78"/>
                  </a:lnTo>
                  <a:lnTo>
                    <a:pt x="4580" y="20"/>
                  </a:lnTo>
                  <a:lnTo>
                    <a:pt x="4171" y="1"/>
                  </a:lnTo>
                  <a:lnTo>
                    <a:pt x="3781" y="20"/>
                  </a:lnTo>
                  <a:lnTo>
                    <a:pt x="3391" y="78"/>
                  </a:lnTo>
                  <a:lnTo>
                    <a:pt x="3001" y="195"/>
                  </a:lnTo>
                  <a:lnTo>
                    <a:pt x="2631" y="332"/>
                  </a:lnTo>
                  <a:lnTo>
                    <a:pt x="2281" y="527"/>
                  </a:lnTo>
                  <a:lnTo>
                    <a:pt x="1949" y="741"/>
                  </a:lnTo>
                  <a:lnTo>
                    <a:pt x="1618" y="994"/>
                  </a:lnTo>
                  <a:lnTo>
                    <a:pt x="1326" y="1286"/>
                  </a:lnTo>
                  <a:lnTo>
                    <a:pt x="1053" y="1598"/>
                  </a:lnTo>
                  <a:lnTo>
                    <a:pt x="800" y="1929"/>
                  </a:lnTo>
                  <a:lnTo>
                    <a:pt x="585" y="2300"/>
                  </a:lnTo>
                  <a:lnTo>
                    <a:pt x="391" y="2689"/>
                  </a:lnTo>
                  <a:lnTo>
                    <a:pt x="235" y="3118"/>
                  </a:lnTo>
                  <a:lnTo>
                    <a:pt x="118" y="3547"/>
                  </a:lnTo>
                </a:path>
              </a:pathLst>
            </a:custGeom>
            <a:no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306" name="Google Shape;2306;p41"/>
            <p:cNvSpPr/>
            <p:nvPr/>
          </p:nvSpPr>
          <p:spPr>
            <a:xfrm>
              <a:off x="5706975" y="3352625"/>
              <a:ext cx="149575" cy="201200"/>
            </a:xfrm>
            <a:custGeom>
              <a:avLst/>
              <a:gdLst/>
              <a:ahLst/>
              <a:cxnLst/>
              <a:rect l="l" t="t" r="r" b="b"/>
              <a:pathLst>
                <a:path w="5983" h="8048" extrusionOk="0">
                  <a:moveTo>
                    <a:pt x="3488" y="0"/>
                  </a:moveTo>
                  <a:lnTo>
                    <a:pt x="3255" y="20"/>
                  </a:lnTo>
                  <a:lnTo>
                    <a:pt x="3196" y="20"/>
                  </a:lnTo>
                  <a:lnTo>
                    <a:pt x="3157" y="39"/>
                  </a:lnTo>
                  <a:lnTo>
                    <a:pt x="3118" y="39"/>
                  </a:lnTo>
                  <a:lnTo>
                    <a:pt x="2845" y="98"/>
                  </a:lnTo>
                  <a:lnTo>
                    <a:pt x="2806" y="117"/>
                  </a:lnTo>
                  <a:lnTo>
                    <a:pt x="2767" y="137"/>
                  </a:lnTo>
                  <a:lnTo>
                    <a:pt x="2709" y="156"/>
                  </a:lnTo>
                  <a:lnTo>
                    <a:pt x="2553" y="215"/>
                  </a:lnTo>
                  <a:lnTo>
                    <a:pt x="2378" y="293"/>
                  </a:lnTo>
                  <a:lnTo>
                    <a:pt x="2300" y="332"/>
                  </a:lnTo>
                  <a:lnTo>
                    <a:pt x="2124" y="410"/>
                  </a:lnTo>
                  <a:lnTo>
                    <a:pt x="2105" y="429"/>
                  </a:lnTo>
                  <a:lnTo>
                    <a:pt x="1969" y="507"/>
                  </a:lnTo>
                  <a:lnTo>
                    <a:pt x="1774" y="643"/>
                  </a:lnTo>
                  <a:lnTo>
                    <a:pt x="1618" y="780"/>
                  </a:lnTo>
                  <a:lnTo>
                    <a:pt x="1598" y="780"/>
                  </a:lnTo>
                  <a:lnTo>
                    <a:pt x="1559" y="819"/>
                  </a:lnTo>
                  <a:lnTo>
                    <a:pt x="1384" y="994"/>
                  </a:lnTo>
                  <a:lnTo>
                    <a:pt x="1209" y="1169"/>
                  </a:lnTo>
                  <a:lnTo>
                    <a:pt x="1053" y="1345"/>
                  </a:lnTo>
                  <a:lnTo>
                    <a:pt x="916" y="1540"/>
                  </a:lnTo>
                  <a:lnTo>
                    <a:pt x="897" y="1579"/>
                  </a:lnTo>
                  <a:lnTo>
                    <a:pt x="644" y="1968"/>
                  </a:lnTo>
                  <a:lnTo>
                    <a:pt x="624" y="2007"/>
                  </a:lnTo>
                  <a:lnTo>
                    <a:pt x="488" y="2280"/>
                  </a:lnTo>
                  <a:lnTo>
                    <a:pt x="312" y="2650"/>
                  </a:lnTo>
                  <a:lnTo>
                    <a:pt x="332" y="2650"/>
                  </a:lnTo>
                  <a:lnTo>
                    <a:pt x="215" y="2982"/>
                  </a:lnTo>
                  <a:lnTo>
                    <a:pt x="118" y="3332"/>
                  </a:lnTo>
                  <a:lnTo>
                    <a:pt x="59" y="3663"/>
                  </a:lnTo>
                  <a:lnTo>
                    <a:pt x="20" y="4014"/>
                  </a:lnTo>
                  <a:lnTo>
                    <a:pt x="20" y="3995"/>
                  </a:lnTo>
                  <a:lnTo>
                    <a:pt x="1" y="4326"/>
                  </a:lnTo>
                  <a:lnTo>
                    <a:pt x="1" y="4638"/>
                  </a:lnTo>
                  <a:lnTo>
                    <a:pt x="40" y="4949"/>
                  </a:lnTo>
                  <a:lnTo>
                    <a:pt x="79" y="5261"/>
                  </a:lnTo>
                  <a:lnTo>
                    <a:pt x="137" y="5534"/>
                  </a:lnTo>
                  <a:lnTo>
                    <a:pt x="215" y="5807"/>
                  </a:lnTo>
                  <a:lnTo>
                    <a:pt x="293" y="6040"/>
                  </a:lnTo>
                  <a:lnTo>
                    <a:pt x="410" y="6274"/>
                  </a:lnTo>
                  <a:lnTo>
                    <a:pt x="410" y="6294"/>
                  </a:lnTo>
                  <a:lnTo>
                    <a:pt x="507" y="6489"/>
                  </a:lnTo>
                  <a:lnTo>
                    <a:pt x="624" y="6683"/>
                  </a:lnTo>
                  <a:lnTo>
                    <a:pt x="741" y="6859"/>
                  </a:lnTo>
                  <a:lnTo>
                    <a:pt x="878" y="7034"/>
                  </a:lnTo>
                  <a:lnTo>
                    <a:pt x="1014" y="7190"/>
                  </a:lnTo>
                  <a:lnTo>
                    <a:pt x="1170" y="7346"/>
                  </a:lnTo>
                  <a:lnTo>
                    <a:pt x="1462" y="7580"/>
                  </a:lnTo>
                  <a:lnTo>
                    <a:pt x="1443" y="7560"/>
                  </a:lnTo>
                  <a:lnTo>
                    <a:pt x="1598" y="7677"/>
                  </a:lnTo>
                  <a:lnTo>
                    <a:pt x="1774" y="7775"/>
                  </a:lnTo>
                  <a:lnTo>
                    <a:pt x="2086" y="7911"/>
                  </a:lnTo>
                  <a:lnTo>
                    <a:pt x="2261" y="7969"/>
                  </a:lnTo>
                  <a:lnTo>
                    <a:pt x="2417" y="8008"/>
                  </a:lnTo>
                  <a:lnTo>
                    <a:pt x="2670" y="8047"/>
                  </a:lnTo>
                  <a:lnTo>
                    <a:pt x="2962" y="7969"/>
                  </a:lnTo>
                  <a:lnTo>
                    <a:pt x="3235" y="7852"/>
                  </a:lnTo>
                  <a:lnTo>
                    <a:pt x="3488" y="7736"/>
                  </a:lnTo>
                  <a:lnTo>
                    <a:pt x="3761" y="7599"/>
                  </a:lnTo>
                  <a:lnTo>
                    <a:pt x="3995" y="7424"/>
                  </a:lnTo>
                  <a:lnTo>
                    <a:pt x="4248" y="7248"/>
                  </a:lnTo>
                  <a:lnTo>
                    <a:pt x="4463" y="7054"/>
                  </a:lnTo>
                  <a:lnTo>
                    <a:pt x="4677" y="6839"/>
                  </a:lnTo>
                  <a:lnTo>
                    <a:pt x="4891" y="6606"/>
                  </a:lnTo>
                  <a:lnTo>
                    <a:pt x="5086" y="6372"/>
                  </a:lnTo>
                  <a:lnTo>
                    <a:pt x="5242" y="6099"/>
                  </a:lnTo>
                  <a:lnTo>
                    <a:pt x="5417" y="5826"/>
                  </a:lnTo>
                  <a:lnTo>
                    <a:pt x="5554" y="5534"/>
                  </a:lnTo>
                  <a:lnTo>
                    <a:pt x="5671" y="5242"/>
                  </a:lnTo>
                  <a:lnTo>
                    <a:pt x="5768" y="4930"/>
                  </a:lnTo>
                  <a:lnTo>
                    <a:pt x="5865" y="4599"/>
                  </a:lnTo>
                  <a:lnTo>
                    <a:pt x="5924" y="4267"/>
                  </a:lnTo>
                  <a:lnTo>
                    <a:pt x="5963" y="3936"/>
                  </a:lnTo>
                  <a:lnTo>
                    <a:pt x="5982" y="3605"/>
                  </a:lnTo>
                  <a:lnTo>
                    <a:pt x="5963" y="3293"/>
                  </a:lnTo>
                  <a:lnTo>
                    <a:pt x="5943" y="2982"/>
                  </a:lnTo>
                  <a:lnTo>
                    <a:pt x="5885" y="2670"/>
                  </a:lnTo>
                  <a:lnTo>
                    <a:pt x="5826" y="2358"/>
                  </a:lnTo>
                  <a:lnTo>
                    <a:pt x="5729" y="2066"/>
                  </a:lnTo>
                  <a:lnTo>
                    <a:pt x="5632" y="1773"/>
                  </a:lnTo>
                  <a:lnTo>
                    <a:pt x="5495" y="1501"/>
                  </a:lnTo>
                  <a:lnTo>
                    <a:pt x="5359" y="1228"/>
                  </a:lnTo>
                  <a:lnTo>
                    <a:pt x="5203" y="994"/>
                  </a:lnTo>
                  <a:lnTo>
                    <a:pt x="5028" y="741"/>
                  </a:lnTo>
                  <a:lnTo>
                    <a:pt x="4833" y="527"/>
                  </a:lnTo>
                  <a:lnTo>
                    <a:pt x="4618" y="312"/>
                  </a:lnTo>
                  <a:lnTo>
                    <a:pt x="4404" y="117"/>
                  </a:lnTo>
                  <a:lnTo>
                    <a:pt x="4190" y="59"/>
                  </a:lnTo>
                  <a:lnTo>
                    <a:pt x="4170" y="59"/>
                  </a:lnTo>
                  <a:lnTo>
                    <a:pt x="3859" y="0"/>
                  </a:lnTo>
                  <a:close/>
                </a:path>
              </a:pathLst>
            </a:custGeom>
            <a:solidFill>
              <a:schemeClr val="dk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307" name="Google Shape;2307;p41"/>
            <p:cNvSpPr/>
            <p:nvPr/>
          </p:nvSpPr>
          <p:spPr>
            <a:xfrm>
              <a:off x="5706975" y="3352625"/>
              <a:ext cx="149575" cy="201200"/>
            </a:xfrm>
            <a:custGeom>
              <a:avLst/>
              <a:gdLst/>
              <a:ahLst/>
              <a:cxnLst/>
              <a:rect l="l" t="t" r="r" b="b"/>
              <a:pathLst>
                <a:path w="5983" h="8048" fill="none" extrusionOk="0">
                  <a:moveTo>
                    <a:pt x="4170" y="59"/>
                  </a:moveTo>
                  <a:lnTo>
                    <a:pt x="4190" y="59"/>
                  </a:lnTo>
                  <a:lnTo>
                    <a:pt x="4190" y="59"/>
                  </a:lnTo>
                  <a:lnTo>
                    <a:pt x="4404" y="117"/>
                  </a:lnTo>
                  <a:lnTo>
                    <a:pt x="4404" y="117"/>
                  </a:lnTo>
                  <a:lnTo>
                    <a:pt x="4618" y="312"/>
                  </a:lnTo>
                  <a:lnTo>
                    <a:pt x="4833" y="527"/>
                  </a:lnTo>
                  <a:lnTo>
                    <a:pt x="5028" y="741"/>
                  </a:lnTo>
                  <a:lnTo>
                    <a:pt x="5203" y="994"/>
                  </a:lnTo>
                  <a:lnTo>
                    <a:pt x="5359" y="1228"/>
                  </a:lnTo>
                  <a:lnTo>
                    <a:pt x="5495" y="1501"/>
                  </a:lnTo>
                  <a:lnTo>
                    <a:pt x="5632" y="1773"/>
                  </a:lnTo>
                  <a:lnTo>
                    <a:pt x="5729" y="2066"/>
                  </a:lnTo>
                  <a:lnTo>
                    <a:pt x="5826" y="2358"/>
                  </a:lnTo>
                  <a:lnTo>
                    <a:pt x="5885" y="2670"/>
                  </a:lnTo>
                  <a:lnTo>
                    <a:pt x="5943" y="2982"/>
                  </a:lnTo>
                  <a:lnTo>
                    <a:pt x="5963" y="3293"/>
                  </a:lnTo>
                  <a:lnTo>
                    <a:pt x="5982" y="3605"/>
                  </a:lnTo>
                  <a:lnTo>
                    <a:pt x="5963" y="3936"/>
                  </a:lnTo>
                  <a:lnTo>
                    <a:pt x="5924" y="4267"/>
                  </a:lnTo>
                  <a:lnTo>
                    <a:pt x="5865" y="4599"/>
                  </a:lnTo>
                  <a:lnTo>
                    <a:pt x="5865" y="4599"/>
                  </a:lnTo>
                  <a:lnTo>
                    <a:pt x="5768" y="4930"/>
                  </a:lnTo>
                  <a:lnTo>
                    <a:pt x="5671" y="5242"/>
                  </a:lnTo>
                  <a:lnTo>
                    <a:pt x="5554" y="5534"/>
                  </a:lnTo>
                  <a:lnTo>
                    <a:pt x="5417" y="5826"/>
                  </a:lnTo>
                  <a:lnTo>
                    <a:pt x="5242" y="6099"/>
                  </a:lnTo>
                  <a:lnTo>
                    <a:pt x="5086" y="6372"/>
                  </a:lnTo>
                  <a:lnTo>
                    <a:pt x="4891" y="6606"/>
                  </a:lnTo>
                  <a:lnTo>
                    <a:pt x="4677" y="6839"/>
                  </a:lnTo>
                  <a:lnTo>
                    <a:pt x="4463" y="7054"/>
                  </a:lnTo>
                  <a:lnTo>
                    <a:pt x="4248" y="7248"/>
                  </a:lnTo>
                  <a:lnTo>
                    <a:pt x="3995" y="7424"/>
                  </a:lnTo>
                  <a:lnTo>
                    <a:pt x="3761" y="7599"/>
                  </a:lnTo>
                  <a:lnTo>
                    <a:pt x="3488" y="7736"/>
                  </a:lnTo>
                  <a:lnTo>
                    <a:pt x="3235" y="7852"/>
                  </a:lnTo>
                  <a:lnTo>
                    <a:pt x="2962" y="7969"/>
                  </a:lnTo>
                  <a:lnTo>
                    <a:pt x="2670" y="8047"/>
                  </a:lnTo>
                  <a:lnTo>
                    <a:pt x="2670" y="8047"/>
                  </a:lnTo>
                  <a:lnTo>
                    <a:pt x="2417" y="8008"/>
                  </a:lnTo>
                  <a:lnTo>
                    <a:pt x="2417" y="8008"/>
                  </a:lnTo>
                  <a:lnTo>
                    <a:pt x="2261" y="7969"/>
                  </a:lnTo>
                  <a:lnTo>
                    <a:pt x="2086" y="7911"/>
                  </a:lnTo>
                  <a:lnTo>
                    <a:pt x="2086" y="7911"/>
                  </a:lnTo>
                  <a:lnTo>
                    <a:pt x="2086" y="7911"/>
                  </a:lnTo>
                  <a:lnTo>
                    <a:pt x="1774" y="7775"/>
                  </a:lnTo>
                  <a:lnTo>
                    <a:pt x="1774" y="7775"/>
                  </a:lnTo>
                  <a:lnTo>
                    <a:pt x="1598" y="7677"/>
                  </a:lnTo>
                  <a:lnTo>
                    <a:pt x="1443" y="7560"/>
                  </a:lnTo>
                  <a:lnTo>
                    <a:pt x="1462" y="7580"/>
                  </a:lnTo>
                  <a:lnTo>
                    <a:pt x="1462" y="7580"/>
                  </a:lnTo>
                  <a:lnTo>
                    <a:pt x="1170" y="7346"/>
                  </a:lnTo>
                  <a:lnTo>
                    <a:pt x="1170" y="7346"/>
                  </a:lnTo>
                  <a:lnTo>
                    <a:pt x="1014" y="7190"/>
                  </a:lnTo>
                  <a:lnTo>
                    <a:pt x="878" y="7034"/>
                  </a:lnTo>
                  <a:lnTo>
                    <a:pt x="878" y="7034"/>
                  </a:lnTo>
                  <a:lnTo>
                    <a:pt x="878" y="7034"/>
                  </a:lnTo>
                  <a:lnTo>
                    <a:pt x="878" y="7034"/>
                  </a:lnTo>
                  <a:lnTo>
                    <a:pt x="878" y="7034"/>
                  </a:lnTo>
                  <a:lnTo>
                    <a:pt x="878" y="7034"/>
                  </a:lnTo>
                  <a:lnTo>
                    <a:pt x="741" y="6859"/>
                  </a:lnTo>
                  <a:lnTo>
                    <a:pt x="624" y="6683"/>
                  </a:lnTo>
                  <a:lnTo>
                    <a:pt x="624" y="6683"/>
                  </a:lnTo>
                  <a:lnTo>
                    <a:pt x="507" y="6489"/>
                  </a:lnTo>
                  <a:lnTo>
                    <a:pt x="410" y="6294"/>
                  </a:lnTo>
                  <a:lnTo>
                    <a:pt x="410" y="6274"/>
                  </a:lnTo>
                  <a:lnTo>
                    <a:pt x="410" y="6294"/>
                  </a:lnTo>
                  <a:lnTo>
                    <a:pt x="410" y="6294"/>
                  </a:lnTo>
                  <a:lnTo>
                    <a:pt x="410" y="6274"/>
                  </a:lnTo>
                  <a:lnTo>
                    <a:pt x="410" y="6274"/>
                  </a:lnTo>
                  <a:lnTo>
                    <a:pt x="410" y="6274"/>
                  </a:lnTo>
                  <a:lnTo>
                    <a:pt x="410" y="6274"/>
                  </a:lnTo>
                  <a:lnTo>
                    <a:pt x="390" y="6274"/>
                  </a:lnTo>
                  <a:lnTo>
                    <a:pt x="410" y="6274"/>
                  </a:lnTo>
                  <a:lnTo>
                    <a:pt x="410" y="6274"/>
                  </a:lnTo>
                  <a:lnTo>
                    <a:pt x="293" y="6040"/>
                  </a:lnTo>
                  <a:lnTo>
                    <a:pt x="215" y="5807"/>
                  </a:lnTo>
                  <a:lnTo>
                    <a:pt x="215" y="5807"/>
                  </a:lnTo>
                  <a:lnTo>
                    <a:pt x="137" y="5534"/>
                  </a:lnTo>
                  <a:lnTo>
                    <a:pt x="79" y="5261"/>
                  </a:lnTo>
                  <a:lnTo>
                    <a:pt x="79" y="5261"/>
                  </a:lnTo>
                  <a:lnTo>
                    <a:pt x="79" y="5261"/>
                  </a:lnTo>
                  <a:lnTo>
                    <a:pt x="79" y="5261"/>
                  </a:lnTo>
                  <a:lnTo>
                    <a:pt x="79" y="5261"/>
                  </a:lnTo>
                  <a:lnTo>
                    <a:pt x="40" y="4949"/>
                  </a:lnTo>
                  <a:lnTo>
                    <a:pt x="1" y="4638"/>
                  </a:lnTo>
                  <a:lnTo>
                    <a:pt x="1" y="4638"/>
                  </a:lnTo>
                  <a:lnTo>
                    <a:pt x="1" y="4326"/>
                  </a:lnTo>
                  <a:lnTo>
                    <a:pt x="20" y="3995"/>
                  </a:lnTo>
                  <a:lnTo>
                    <a:pt x="20" y="4014"/>
                  </a:lnTo>
                  <a:lnTo>
                    <a:pt x="20" y="4014"/>
                  </a:lnTo>
                  <a:lnTo>
                    <a:pt x="59" y="3663"/>
                  </a:lnTo>
                  <a:lnTo>
                    <a:pt x="118" y="3332"/>
                  </a:lnTo>
                  <a:lnTo>
                    <a:pt x="118" y="3332"/>
                  </a:lnTo>
                  <a:lnTo>
                    <a:pt x="215" y="2982"/>
                  </a:lnTo>
                  <a:lnTo>
                    <a:pt x="332" y="2650"/>
                  </a:lnTo>
                  <a:lnTo>
                    <a:pt x="312" y="2650"/>
                  </a:lnTo>
                  <a:lnTo>
                    <a:pt x="312" y="2670"/>
                  </a:lnTo>
                  <a:lnTo>
                    <a:pt x="312" y="2650"/>
                  </a:lnTo>
                  <a:lnTo>
                    <a:pt x="312" y="2650"/>
                  </a:lnTo>
                  <a:lnTo>
                    <a:pt x="488" y="2280"/>
                  </a:lnTo>
                  <a:lnTo>
                    <a:pt x="488" y="2280"/>
                  </a:lnTo>
                  <a:lnTo>
                    <a:pt x="624" y="2007"/>
                  </a:lnTo>
                  <a:lnTo>
                    <a:pt x="644" y="1968"/>
                  </a:lnTo>
                  <a:lnTo>
                    <a:pt x="644" y="1968"/>
                  </a:lnTo>
                  <a:lnTo>
                    <a:pt x="897" y="1579"/>
                  </a:lnTo>
                  <a:lnTo>
                    <a:pt x="897" y="1579"/>
                  </a:lnTo>
                  <a:lnTo>
                    <a:pt x="897" y="1579"/>
                  </a:lnTo>
                  <a:lnTo>
                    <a:pt x="897" y="1579"/>
                  </a:lnTo>
                  <a:lnTo>
                    <a:pt x="897" y="1579"/>
                  </a:lnTo>
                  <a:lnTo>
                    <a:pt x="916" y="1540"/>
                  </a:lnTo>
                  <a:lnTo>
                    <a:pt x="916" y="1540"/>
                  </a:lnTo>
                  <a:lnTo>
                    <a:pt x="916" y="1540"/>
                  </a:lnTo>
                  <a:lnTo>
                    <a:pt x="916" y="1540"/>
                  </a:lnTo>
                  <a:lnTo>
                    <a:pt x="1053" y="1345"/>
                  </a:lnTo>
                  <a:lnTo>
                    <a:pt x="1209" y="1169"/>
                  </a:lnTo>
                  <a:lnTo>
                    <a:pt x="1209" y="1169"/>
                  </a:lnTo>
                  <a:lnTo>
                    <a:pt x="1384" y="994"/>
                  </a:lnTo>
                  <a:lnTo>
                    <a:pt x="1384" y="994"/>
                  </a:lnTo>
                  <a:lnTo>
                    <a:pt x="1559" y="819"/>
                  </a:lnTo>
                  <a:lnTo>
                    <a:pt x="1559" y="819"/>
                  </a:lnTo>
                  <a:lnTo>
                    <a:pt x="1598" y="780"/>
                  </a:lnTo>
                  <a:lnTo>
                    <a:pt x="1598" y="780"/>
                  </a:lnTo>
                  <a:lnTo>
                    <a:pt x="1598" y="780"/>
                  </a:lnTo>
                  <a:lnTo>
                    <a:pt x="1598" y="780"/>
                  </a:lnTo>
                  <a:lnTo>
                    <a:pt x="1598" y="780"/>
                  </a:lnTo>
                  <a:lnTo>
                    <a:pt x="1618" y="780"/>
                  </a:lnTo>
                  <a:lnTo>
                    <a:pt x="1618" y="780"/>
                  </a:lnTo>
                  <a:lnTo>
                    <a:pt x="1618" y="780"/>
                  </a:lnTo>
                  <a:lnTo>
                    <a:pt x="1618" y="780"/>
                  </a:lnTo>
                  <a:lnTo>
                    <a:pt x="1618" y="780"/>
                  </a:lnTo>
                  <a:lnTo>
                    <a:pt x="1618" y="780"/>
                  </a:lnTo>
                  <a:lnTo>
                    <a:pt x="1598" y="780"/>
                  </a:lnTo>
                  <a:lnTo>
                    <a:pt x="1598" y="780"/>
                  </a:lnTo>
                  <a:lnTo>
                    <a:pt x="1598" y="780"/>
                  </a:lnTo>
                  <a:lnTo>
                    <a:pt x="1618" y="780"/>
                  </a:lnTo>
                  <a:lnTo>
                    <a:pt x="1618" y="780"/>
                  </a:lnTo>
                  <a:lnTo>
                    <a:pt x="1618" y="780"/>
                  </a:lnTo>
                  <a:lnTo>
                    <a:pt x="1618" y="780"/>
                  </a:lnTo>
                  <a:lnTo>
                    <a:pt x="1618" y="780"/>
                  </a:lnTo>
                  <a:lnTo>
                    <a:pt x="1774" y="643"/>
                  </a:lnTo>
                  <a:lnTo>
                    <a:pt x="1774" y="643"/>
                  </a:lnTo>
                  <a:lnTo>
                    <a:pt x="1969" y="507"/>
                  </a:lnTo>
                  <a:lnTo>
                    <a:pt x="1969" y="507"/>
                  </a:lnTo>
                  <a:lnTo>
                    <a:pt x="2105" y="429"/>
                  </a:lnTo>
                  <a:lnTo>
                    <a:pt x="2105" y="429"/>
                  </a:lnTo>
                  <a:lnTo>
                    <a:pt x="2124" y="410"/>
                  </a:lnTo>
                  <a:lnTo>
                    <a:pt x="2124" y="410"/>
                  </a:lnTo>
                  <a:lnTo>
                    <a:pt x="2124" y="410"/>
                  </a:lnTo>
                  <a:lnTo>
                    <a:pt x="2300" y="332"/>
                  </a:lnTo>
                  <a:lnTo>
                    <a:pt x="2300" y="332"/>
                  </a:lnTo>
                  <a:lnTo>
                    <a:pt x="2378" y="293"/>
                  </a:lnTo>
                  <a:lnTo>
                    <a:pt x="2378" y="293"/>
                  </a:lnTo>
                  <a:lnTo>
                    <a:pt x="2378" y="293"/>
                  </a:lnTo>
                  <a:lnTo>
                    <a:pt x="2378" y="293"/>
                  </a:lnTo>
                  <a:lnTo>
                    <a:pt x="2378" y="293"/>
                  </a:lnTo>
                  <a:lnTo>
                    <a:pt x="2378" y="293"/>
                  </a:lnTo>
                  <a:lnTo>
                    <a:pt x="2378" y="293"/>
                  </a:lnTo>
                  <a:lnTo>
                    <a:pt x="2553" y="215"/>
                  </a:lnTo>
                  <a:lnTo>
                    <a:pt x="2553" y="215"/>
                  </a:lnTo>
                  <a:lnTo>
                    <a:pt x="2709" y="156"/>
                  </a:lnTo>
                  <a:lnTo>
                    <a:pt x="2709" y="156"/>
                  </a:lnTo>
                  <a:lnTo>
                    <a:pt x="2767" y="137"/>
                  </a:lnTo>
                  <a:lnTo>
                    <a:pt x="2806" y="117"/>
                  </a:lnTo>
                  <a:lnTo>
                    <a:pt x="2806" y="117"/>
                  </a:lnTo>
                  <a:lnTo>
                    <a:pt x="2845" y="98"/>
                  </a:lnTo>
                  <a:lnTo>
                    <a:pt x="2845" y="98"/>
                  </a:lnTo>
                  <a:lnTo>
                    <a:pt x="3118" y="39"/>
                  </a:lnTo>
                  <a:lnTo>
                    <a:pt x="3118" y="39"/>
                  </a:lnTo>
                  <a:lnTo>
                    <a:pt x="3118" y="39"/>
                  </a:lnTo>
                  <a:lnTo>
                    <a:pt x="3118" y="39"/>
                  </a:lnTo>
                  <a:lnTo>
                    <a:pt x="3118" y="39"/>
                  </a:lnTo>
                  <a:lnTo>
                    <a:pt x="3157" y="39"/>
                  </a:lnTo>
                  <a:lnTo>
                    <a:pt x="3157" y="39"/>
                  </a:lnTo>
                  <a:lnTo>
                    <a:pt x="3157" y="39"/>
                  </a:lnTo>
                  <a:lnTo>
                    <a:pt x="3196" y="20"/>
                  </a:lnTo>
                  <a:lnTo>
                    <a:pt x="3216" y="20"/>
                  </a:lnTo>
                  <a:lnTo>
                    <a:pt x="3216" y="20"/>
                  </a:lnTo>
                  <a:lnTo>
                    <a:pt x="3255" y="20"/>
                  </a:lnTo>
                  <a:lnTo>
                    <a:pt x="3255" y="20"/>
                  </a:lnTo>
                  <a:lnTo>
                    <a:pt x="3255" y="20"/>
                  </a:lnTo>
                  <a:lnTo>
                    <a:pt x="3488" y="0"/>
                  </a:lnTo>
                  <a:lnTo>
                    <a:pt x="3488" y="0"/>
                  </a:lnTo>
                  <a:lnTo>
                    <a:pt x="3722" y="0"/>
                  </a:lnTo>
                  <a:lnTo>
                    <a:pt x="3722" y="0"/>
                  </a:lnTo>
                  <a:lnTo>
                    <a:pt x="3722" y="0"/>
                  </a:lnTo>
                  <a:lnTo>
                    <a:pt x="3761" y="0"/>
                  </a:lnTo>
                  <a:lnTo>
                    <a:pt x="3781" y="0"/>
                  </a:lnTo>
                  <a:lnTo>
                    <a:pt x="3781" y="0"/>
                  </a:lnTo>
                  <a:lnTo>
                    <a:pt x="3781" y="0"/>
                  </a:lnTo>
                  <a:lnTo>
                    <a:pt x="3859" y="0"/>
                  </a:lnTo>
                  <a:lnTo>
                    <a:pt x="3859" y="0"/>
                  </a:lnTo>
                  <a:lnTo>
                    <a:pt x="4170" y="59"/>
                  </a:lnTo>
                </a:path>
              </a:pathLst>
            </a:custGeom>
            <a:no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308" name="Google Shape;2308;p41"/>
            <p:cNvSpPr/>
            <p:nvPr/>
          </p:nvSpPr>
          <p:spPr>
            <a:xfrm>
              <a:off x="5708925" y="3484150"/>
              <a:ext cx="25" cy="25"/>
            </a:xfrm>
            <a:custGeom>
              <a:avLst/>
              <a:gdLst/>
              <a:ahLst/>
              <a:cxnLst/>
              <a:rect l="l" t="t" r="r" b="b"/>
              <a:pathLst>
                <a:path w="1" h="1" fill="none" extrusionOk="0">
                  <a:moveTo>
                    <a:pt x="1" y="0"/>
                  </a:moveTo>
                  <a:lnTo>
                    <a:pt x="1" y="0"/>
                  </a:lnTo>
                  <a:lnTo>
                    <a:pt x="1" y="0"/>
                  </a:lnTo>
                </a:path>
              </a:pathLst>
            </a:custGeom>
            <a:no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309" name="Google Shape;2309;p41"/>
            <p:cNvSpPr/>
            <p:nvPr/>
          </p:nvSpPr>
          <p:spPr>
            <a:xfrm>
              <a:off x="5728900" y="3528475"/>
              <a:ext cx="25" cy="25"/>
            </a:xfrm>
            <a:custGeom>
              <a:avLst/>
              <a:gdLst/>
              <a:ahLst/>
              <a:cxnLst/>
              <a:rect l="l" t="t" r="r" b="b"/>
              <a:pathLst>
                <a:path w="1" h="1" fill="none" extrusionOk="0">
                  <a:moveTo>
                    <a:pt x="1" y="0"/>
                  </a:moveTo>
                  <a:lnTo>
                    <a:pt x="1" y="0"/>
                  </a:lnTo>
                  <a:lnTo>
                    <a:pt x="1" y="0"/>
                  </a:lnTo>
                </a:path>
              </a:pathLst>
            </a:custGeom>
            <a:no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310" name="Google Shape;2310;p41"/>
            <p:cNvSpPr/>
            <p:nvPr/>
          </p:nvSpPr>
          <p:spPr>
            <a:xfrm>
              <a:off x="5681650" y="3421800"/>
              <a:ext cx="59450" cy="27775"/>
            </a:xfrm>
            <a:custGeom>
              <a:avLst/>
              <a:gdLst/>
              <a:ahLst/>
              <a:cxnLst/>
              <a:rect l="l" t="t" r="r" b="b"/>
              <a:pathLst>
                <a:path w="2378" h="1111" extrusionOk="0">
                  <a:moveTo>
                    <a:pt x="624" y="0"/>
                  </a:moveTo>
                  <a:lnTo>
                    <a:pt x="429" y="20"/>
                  </a:lnTo>
                  <a:lnTo>
                    <a:pt x="273" y="59"/>
                  </a:lnTo>
                  <a:lnTo>
                    <a:pt x="137" y="117"/>
                  </a:lnTo>
                  <a:lnTo>
                    <a:pt x="40" y="195"/>
                  </a:lnTo>
                  <a:lnTo>
                    <a:pt x="20" y="253"/>
                  </a:lnTo>
                  <a:lnTo>
                    <a:pt x="1" y="292"/>
                  </a:lnTo>
                  <a:lnTo>
                    <a:pt x="1" y="351"/>
                  </a:lnTo>
                  <a:lnTo>
                    <a:pt x="1" y="390"/>
                  </a:lnTo>
                  <a:lnTo>
                    <a:pt x="59" y="507"/>
                  </a:lnTo>
                  <a:lnTo>
                    <a:pt x="137" y="624"/>
                  </a:lnTo>
                  <a:lnTo>
                    <a:pt x="273" y="721"/>
                  </a:lnTo>
                  <a:lnTo>
                    <a:pt x="429" y="819"/>
                  </a:lnTo>
                  <a:lnTo>
                    <a:pt x="624" y="916"/>
                  </a:lnTo>
                  <a:lnTo>
                    <a:pt x="838" y="994"/>
                  </a:lnTo>
                  <a:lnTo>
                    <a:pt x="1072" y="1052"/>
                  </a:lnTo>
                  <a:lnTo>
                    <a:pt x="1325" y="1091"/>
                  </a:lnTo>
                  <a:lnTo>
                    <a:pt x="1559" y="1111"/>
                  </a:lnTo>
                  <a:lnTo>
                    <a:pt x="1774" y="1111"/>
                  </a:lnTo>
                  <a:lnTo>
                    <a:pt x="1949" y="1091"/>
                  </a:lnTo>
                  <a:lnTo>
                    <a:pt x="2124" y="1052"/>
                  </a:lnTo>
                  <a:lnTo>
                    <a:pt x="2241" y="994"/>
                  </a:lnTo>
                  <a:lnTo>
                    <a:pt x="2339" y="916"/>
                  </a:lnTo>
                  <a:lnTo>
                    <a:pt x="2358" y="877"/>
                  </a:lnTo>
                  <a:lnTo>
                    <a:pt x="2378" y="819"/>
                  </a:lnTo>
                  <a:lnTo>
                    <a:pt x="2378" y="760"/>
                  </a:lnTo>
                  <a:lnTo>
                    <a:pt x="2378" y="721"/>
                  </a:lnTo>
                  <a:lnTo>
                    <a:pt x="2319" y="604"/>
                  </a:lnTo>
                  <a:lnTo>
                    <a:pt x="2241" y="507"/>
                  </a:lnTo>
                  <a:lnTo>
                    <a:pt x="2105" y="390"/>
                  </a:lnTo>
                  <a:lnTo>
                    <a:pt x="1949" y="292"/>
                  </a:lnTo>
                  <a:lnTo>
                    <a:pt x="1754" y="195"/>
                  </a:lnTo>
                  <a:lnTo>
                    <a:pt x="1540" y="117"/>
                  </a:lnTo>
                  <a:lnTo>
                    <a:pt x="1306" y="59"/>
                  </a:lnTo>
                  <a:lnTo>
                    <a:pt x="1053" y="20"/>
                  </a:lnTo>
                  <a:lnTo>
                    <a:pt x="819" y="0"/>
                  </a:lnTo>
                  <a:close/>
                </a:path>
              </a:pathLst>
            </a:custGeom>
            <a:solidFill>
              <a:srgbClr val="FEFEFE"/>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311" name="Google Shape;2311;p41"/>
            <p:cNvSpPr/>
            <p:nvPr/>
          </p:nvSpPr>
          <p:spPr>
            <a:xfrm>
              <a:off x="5681650" y="3421800"/>
              <a:ext cx="59450" cy="27775"/>
            </a:xfrm>
            <a:custGeom>
              <a:avLst/>
              <a:gdLst/>
              <a:ahLst/>
              <a:cxnLst/>
              <a:rect l="l" t="t" r="r" b="b"/>
              <a:pathLst>
                <a:path w="2378" h="1111" fill="none" extrusionOk="0">
                  <a:moveTo>
                    <a:pt x="1" y="292"/>
                  </a:moveTo>
                  <a:lnTo>
                    <a:pt x="1" y="292"/>
                  </a:lnTo>
                  <a:lnTo>
                    <a:pt x="1" y="351"/>
                  </a:lnTo>
                  <a:lnTo>
                    <a:pt x="1" y="390"/>
                  </a:lnTo>
                  <a:lnTo>
                    <a:pt x="59" y="507"/>
                  </a:lnTo>
                  <a:lnTo>
                    <a:pt x="137" y="624"/>
                  </a:lnTo>
                  <a:lnTo>
                    <a:pt x="273" y="721"/>
                  </a:lnTo>
                  <a:lnTo>
                    <a:pt x="429" y="819"/>
                  </a:lnTo>
                  <a:lnTo>
                    <a:pt x="624" y="916"/>
                  </a:lnTo>
                  <a:lnTo>
                    <a:pt x="838" y="994"/>
                  </a:lnTo>
                  <a:lnTo>
                    <a:pt x="1072" y="1052"/>
                  </a:lnTo>
                  <a:lnTo>
                    <a:pt x="1072" y="1052"/>
                  </a:lnTo>
                  <a:lnTo>
                    <a:pt x="1325" y="1091"/>
                  </a:lnTo>
                  <a:lnTo>
                    <a:pt x="1559" y="1111"/>
                  </a:lnTo>
                  <a:lnTo>
                    <a:pt x="1774" y="1111"/>
                  </a:lnTo>
                  <a:lnTo>
                    <a:pt x="1949" y="1091"/>
                  </a:lnTo>
                  <a:lnTo>
                    <a:pt x="2124" y="1052"/>
                  </a:lnTo>
                  <a:lnTo>
                    <a:pt x="2241" y="994"/>
                  </a:lnTo>
                  <a:lnTo>
                    <a:pt x="2339" y="916"/>
                  </a:lnTo>
                  <a:lnTo>
                    <a:pt x="2358" y="877"/>
                  </a:lnTo>
                  <a:lnTo>
                    <a:pt x="2378" y="819"/>
                  </a:lnTo>
                  <a:lnTo>
                    <a:pt x="2378" y="819"/>
                  </a:lnTo>
                  <a:lnTo>
                    <a:pt x="2378" y="760"/>
                  </a:lnTo>
                  <a:lnTo>
                    <a:pt x="2378" y="721"/>
                  </a:lnTo>
                  <a:lnTo>
                    <a:pt x="2319" y="604"/>
                  </a:lnTo>
                  <a:lnTo>
                    <a:pt x="2241" y="507"/>
                  </a:lnTo>
                  <a:lnTo>
                    <a:pt x="2105" y="390"/>
                  </a:lnTo>
                  <a:lnTo>
                    <a:pt x="1949" y="292"/>
                  </a:lnTo>
                  <a:lnTo>
                    <a:pt x="1754" y="195"/>
                  </a:lnTo>
                  <a:lnTo>
                    <a:pt x="1540" y="117"/>
                  </a:lnTo>
                  <a:lnTo>
                    <a:pt x="1306" y="59"/>
                  </a:lnTo>
                  <a:lnTo>
                    <a:pt x="1306" y="59"/>
                  </a:lnTo>
                  <a:lnTo>
                    <a:pt x="1053" y="20"/>
                  </a:lnTo>
                  <a:lnTo>
                    <a:pt x="819" y="0"/>
                  </a:lnTo>
                  <a:lnTo>
                    <a:pt x="624" y="0"/>
                  </a:lnTo>
                  <a:lnTo>
                    <a:pt x="429" y="20"/>
                  </a:lnTo>
                  <a:lnTo>
                    <a:pt x="273" y="59"/>
                  </a:lnTo>
                  <a:lnTo>
                    <a:pt x="137" y="117"/>
                  </a:lnTo>
                  <a:lnTo>
                    <a:pt x="40" y="195"/>
                  </a:lnTo>
                  <a:lnTo>
                    <a:pt x="20" y="253"/>
                  </a:lnTo>
                  <a:lnTo>
                    <a:pt x="1" y="292"/>
                  </a:lnTo>
                </a:path>
              </a:pathLst>
            </a:custGeom>
            <a:no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312" name="Google Shape;2312;p41"/>
            <p:cNvSpPr/>
            <p:nvPr/>
          </p:nvSpPr>
          <p:spPr>
            <a:xfrm>
              <a:off x="5489725" y="3449550"/>
              <a:ext cx="108650" cy="64325"/>
            </a:xfrm>
            <a:custGeom>
              <a:avLst/>
              <a:gdLst/>
              <a:ahLst/>
              <a:cxnLst/>
              <a:rect l="l" t="t" r="r" b="b"/>
              <a:pathLst>
                <a:path w="4346" h="2573" extrusionOk="0">
                  <a:moveTo>
                    <a:pt x="1754" y="1"/>
                  </a:moveTo>
                  <a:lnTo>
                    <a:pt x="1443" y="20"/>
                  </a:lnTo>
                  <a:lnTo>
                    <a:pt x="1131" y="79"/>
                  </a:lnTo>
                  <a:lnTo>
                    <a:pt x="956" y="118"/>
                  </a:lnTo>
                  <a:lnTo>
                    <a:pt x="800" y="176"/>
                  </a:lnTo>
                  <a:lnTo>
                    <a:pt x="644" y="254"/>
                  </a:lnTo>
                  <a:lnTo>
                    <a:pt x="507" y="313"/>
                  </a:lnTo>
                  <a:lnTo>
                    <a:pt x="371" y="410"/>
                  </a:lnTo>
                  <a:lnTo>
                    <a:pt x="254" y="507"/>
                  </a:lnTo>
                  <a:lnTo>
                    <a:pt x="176" y="605"/>
                  </a:lnTo>
                  <a:lnTo>
                    <a:pt x="98" y="702"/>
                  </a:lnTo>
                  <a:lnTo>
                    <a:pt x="20" y="839"/>
                  </a:lnTo>
                  <a:lnTo>
                    <a:pt x="1" y="955"/>
                  </a:lnTo>
                  <a:lnTo>
                    <a:pt x="1" y="1072"/>
                  </a:lnTo>
                  <a:lnTo>
                    <a:pt x="20" y="1189"/>
                  </a:lnTo>
                  <a:lnTo>
                    <a:pt x="79" y="1326"/>
                  </a:lnTo>
                  <a:lnTo>
                    <a:pt x="176" y="1462"/>
                  </a:lnTo>
                  <a:lnTo>
                    <a:pt x="274" y="1540"/>
                  </a:lnTo>
                  <a:lnTo>
                    <a:pt x="391" y="1637"/>
                  </a:lnTo>
                  <a:lnTo>
                    <a:pt x="585" y="1793"/>
                  </a:lnTo>
                  <a:lnTo>
                    <a:pt x="780" y="1910"/>
                  </a:lnTo>
                  <a:lnTo>
                    <a:pt x="1014" y="2047"/>
                  </a:lnTo>
                  <a:lnTo>
                    <a:pt x="1248" y="2163"/>
                  </a:lnTo>
                  <a:lnTo>
                    <a:pt x="1501" y="2261"/>
                  </a:lnTo>
                  <a:lnTo>
                    <a:pt x="1735" y="2339"/>
                  </a:lnTo>
                  <a:lnTo>
                    <a:pt x="1969" y="2417"/>
                  </a:lnTo>
                  <a:lnTo>
                    <a:pt x="2203" y="2475"/>
                  </a:lnTo>
                  <a:lnTo>
                    <a:pt x="2339" y="2514"/>
                  </a:lnTo>
                  <a:lnTo>
                    <a:pt x="2651" y="2553"/>
                  </a:lnTo>
                  <a:lnTo>
                    <a:pt x="2923" y="2573"/>
                  </a:lnTo>
                  <a:lnTo>
                    <a:pt x="3196" y="2553"/>
                  </a:lnTo>
                  <a:lnTo>
                    <a:pt x="3450" y="2534"/>
                  </a:lnTo>
                  <a:lnTo>
                    <a:pt x="3683" y="2456"/>
                  </a:lnTo>
                  <a:lnTo>
                    <a:pt x="3917" y="2358"/>
                  </a:lnTo>
                  <a:lnTo>
                    <a:pt x="4131" y="2241"/>
                  </a:lnTo>
                  <a:lnTo>
                    <a:pt x="4326" y="2066"/>
                  </a:lnTo>
                  <a:lnTo>
                    <a:pt x="4346" y="2027"/>
                  </a:lnTo>
                  <a:lnTo>
                    <a:pt x="4346" y="1949"/>
                  </a:lnTo>
                  <a:lnTo>
                    <a:pt x="4307" y="1793"/>
                  </a:lnTo>
                  <a:lnTo>
                    <a:pt x="4268" y="1657"/>
                  </a:lnTo>
                  <a:lnTo>
                    <a:pt x="4209" y="1501"/>
                  </a:lnTo>
                  <a:lnTo>
                    <a:pt x="4151" y="1365"/>
                  </a:lnTo>
                  <a:lnTo>
                    <a:pt x="3995" y="1111"/>
                  </a:lnTo>
                  <a:lnTo>
                    <a:pt x="3800" y="858"/>
                  </a:lnTo>
                  <a:lnTo>
                    <a:pt x="3664" y="741"/>
                  </a:lnTo>
                  <a:lnTo>
                    <a:pt x="3527" y="624"/>
                  </a:lnTo>
                  <a:lnTo>
                    <a:pt x="3391" y="507"/>
                  </a:lnTo>
                  <a:lnTo>
                    <a:pt x="3255" y="410"/>
                  </a:lnTo>
                  <a:lnTo>
                    <a:pt x="2923" y="254"/>
                  </a:lnTo>
                  <a:lnTo>
                    <a:pt x="2748" y="176"/>
                  </a:lnTo>
                  <a:lnTo>
                    <a:pt x="2573" y="118"/>
                  </a:lnTo>
                  <a:lnTo>
                    <a:pt x="2397" y="79"/>
                  </a:lnTo>
                  <a:lnTo>
                    <a:pt x="2066" y="20"/>
                  </a:lnTo>
                  <a:lnTo>
                    <a:pt x="1754" y="1"/>
                  </a:lnTo>
                  <a:close/>
                </a:path>
              </a:pathLst>
            </a:custGeom>
            <a:solidFill>
              <a:schemeClr val="lt2"/>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313" name="Google Shape;2313;p41"/>
            <p:cNvSpPr/>
            <p:nvPr/>
          </p:nvSpPr>
          <p:spPr>
            <a:xfrm>
              <a:off x="5489725" y="3449550"/>
              <a:ext cx="108650" cy="64325"/>
            </a:xfrm>
            <a:custGeom>
              <a:avLst/>
              <a:gdLst/>
              <a:ahLst/>
              <a:cxnLst/>
              <a:rect l="l" t="t" r="r" b="b"/>
              <a:pathLst>
                <a:path w="4346" h="2573" fill="none" extrusionOk="0">
                  <a:moveTo>
                    <a:pt x="2397" y="79"/>
                  </a:moveTo>
                  <a:lnTo>
                    <a:pt x="2397" y="79"/>
                  </a:lnTo>
                  <a:lnTo>
                    <a:pt x="2573" y="118"/>
                  </a:lnTo>
                  <a:lnTo>
                    <a:pt x="2573" y="118"/>
                  </a:lnTo>
                  <a:lnTo>
                    <a:pt x="2748" y="176"/>
                  </a:lnTo>
                  <a:lnTo>
                    <a:pt x="2923" y="254"/>
                  </a:lnTo>
                  <a:lnTo>
                    <a:pt x="3255" y="410"/>
                  </a:lnTo>
                  <a:lnTo>
                    <a:pt x="3255" y="410"/>
                  </a:lnTo>
                  <a:lnTo>
                    <a:pt x="3391" y="507"/>
                  </a:lnTo>
                  <a:lnTo>
                    <a:pt x="3527" y="624"/>
                  </a:lnTo>
                  <a:lnTo>
                    <a:pt x="3664" y="741"/>
                  </a:lnTo>
                  <a:lnTo>
                    <a:pt x="3800" y="858"/>
                  </a:lnTo>
                  <a:lnTo>
                    <a:pt x="3800" y="858"/>
                  </a:lnTo>
                  <a:lnTo>
                    <a:pt x="3995" y="1111"/>
                  </a:lnTo>
                  <a:lnTo>
                    <a:pt x="4151" y="1365"/>
                  </a:lnTo>
                  <a:lnTo>
                    <a:pt x="4151" y="1365"/>
                  </a:lnTo>
                  <a:lnTo>
                    <a:pt x="4209" y="1501"/>
                  </a:lnTo>
                  <a:lnTo>
                    <a:pt x="4268" y="1657"/>
                  </a:lnTo>
                  <a:lnTo>
                    <a:pt x="4268" y="1657"/>
                  </a:lnTo>
                  <a:lnTo>
                    <a:pt x="4307" y="1793"/>
                  </a:lnTo>
                  <a:lnTo>
                    <a:pt x="4346" y="1949"/>
                  </a:lnTo>
                  <a:lnTo>
                    <a:pt x="4346" y="1949"/>
                  </a:lnTo>
                  <a:lnTo>
                    <a:pt x="4346" y="2027"/>
                  </a:lnTo>
                  <a:lnTo>
                    <a:pt x="4326" y="2066"/>
                  </a:lnTo>
                  <a:lnTo>
                    <a:pt x="4326" y="2066"/>
                  </a:lnTo>
                  <a:lnTo>
                    <a:pt x="4131" y="2241"/>
                  </a:lnTo>
                  <a:lnTo>
                    <a:pt x="3917" y="2358"/>
                  </a:lnTo>
                  <a:lnTo>
                    <a:pt x="3917" y="2358"/>
                  </a:lnTo>
                  <a:lnTo>
                    <a:pt x="3683" y="2456"/>
                  </a:lnTo>
                  <a:lnTo>
                    <a:pt x="3450" y="2534"/>
                  </a:lnTo>
                  <a:lnTo>
                    <a:pt x="3450" y="2534"/>
                  </a:lnTo>
                  <a:lnTo>
                    <a:pt x="3196" y="2553"/>
                  </a:lnTo>
                  <a:lnTo>
                    <a:pt x="2923" y="2573"/>
                  </a:lnTo>
                  <a:lnTo>
                    <a:pt x="2651" y="2553"/>
                  </a:lnTo>
                  <a:lnTo>
                    <a:pt x="2339" y="2514"/>
                  </a:lnTo>
                  <a:lnTo>
                    <a:pt x="2339" y="2514"/>
                  </a:lnTo>
                  <a:lnTo>
                    <a:pt x="2203" y="2475"/>
                  </a:lnTo>
                  <a:lnTo>
                    <a:pt x="2203" y="2475"/>
                  </a:lnTo>
                  <a:lnTo>
                    <a:pt x="1969" y="2417"/>
                  </a:lnTo>
                  <a:lnTo>
                    <a:pt x="1735" y="2339"/>
                  </a:lnTo>
                  <a:lnTo>
                    <a:pt x="1501" y="2261"/>
                  </a:lnTo>
                  <a:lnTo>
                    <a:pt x="1248" y="2163"/>
                  </a:lnTo>
                  <a:lnTo>
                    <a:pt x="1248" y="2163"/>
                  </a:lnTo>
                  <a:lnTo>
                    <a:pt x="1014" y="2047"/>
                  </a:lnTo>
                  <a:lnTo>
                    <a:pt x="780" y="1910"/>
                  </a:lnTo>
                  <a:lnTo>
                    <a:pt x="585" y="1793"/>
                  </a:lnTo>
                  <a:lnTo>
                    <a:pt x="391" y="1637"/>
                  </a:lnTo>
                  <a:lnTo>
                    <a:pt x="391" y="1637"/>
                  </a:lnTo>
                  <a:lnTo>
                    <a:pt x="274" y="1540"/>
                  </a:lnTo>
                  <a:lnTo>
                    <a:pt x="176" y="1462"/>
                  </a:lnTo>
                  <a:lnTo>
                    <a:pt x="176" y="1462"/>
                  </a:lnTo>
                  <a:lnTo>
                    <a:pt x="79" y="1326"/>
                  </a:lnTo>
                  <a:lnTo>
                    <a:pt x="20" y="1189"/>
                  </a:lnTo>
                  <a:lnTo>
                    <a:pt x="20" y="1189"/>
                  </a:lnTo>
                  <a:lnTo>
                    <a:pt x="1" y="1072"/>
                  </a:lnTo>
                  <a:lnTo>
                    <a:pt x="1" y="955"/>
                  </a:lnTo>
                  <a:lnTo>
                    <a:pt x="1" y="955"/>
                  </a:lnTo>
                  <a:lnTo>
                    <a:pt x="20" y="839"/>
                  </a:lnTo>
                  <a:lnTo>
                    <a:pt x="20" y="839"/>
                  </a:lnTo>
                  <a:lnTo>
                    <a:pt x="98" y="702"/>
                  </a:lnTo>
                  <a:lnTo>
                    <a:pt x="98" y="702"/>
                  </a:lnTo>
                  <a:lnTo>
                    <a:pt x="176" y="605"/>
                  </a:lnTo>
                  <a:lnTo>
                    <a:pt x="254" y="507"/>
                  </a:lnTo>
                  <a:lnTo>
                    <a:pt x="371" y="410"/>
                  </a:lnTo>
                  <a:lnTo>
                    <a:pt x="507" y="313"/>
                  </a:lnTo>
                  <a:lnTo>
                    <a:pt x="507" y="313"/>
                  </a:lnTo>
                  <a:lnTo>
                    <a:pt x="644" y="254"/>
                  </a:lnTo>
                  <a:lnTo>
                    <a:pt x="800" y="176"/>
                  </a:lnTo>
                  <a:lnTo>
                    <a:pt x="956" y="118"/>
                  </a:lnTo>
                  <a:lnTo>
                    <a:pt x="1131" y="79"/>
                  </a:lnTo>
                  <a:lnTo>
                    <a:pt x="1131" y="79"/>
                  </a:lnTo>
                  <a:lnTo>
                    <a:pt x="1443" y="20"/>
                  </a:lnTo>
                  <a:lnTo>
                    <a:pt x="1754" y="1"/>
                  </a:lnTo>
                  <a:lnTo>
                    <a:pt x="2066" y="20"/>
                  </a:lnTo>
                  <a:lnTo>
                    <a:pt x="2397" y="79"/>
                  </a:lnTo>
                </a:path>
              </a:pathLst>
            </a:custGeom>
            <a:no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314" name="Google Shape;2314;p41"/>
            <p:cNvSpPr/>
            <p:nvPr/>
          </p:nvSpPr>
          <p:spPr>
            <a:xfrm>
              <a:off x="5483400" y="3461250"/>
              <a:ext cx="25" cy="25"/>
            </a:xfrm>
            <a:custGeom>
              <a:avLst/>
              <a:gdLst/>
              <a:ahLst/>
              <a:cxnLst/>
              <a:rect l="l" t="t" r="r" b="b"/>
              <a:pathLst>
                <a:path w="1" h="1" extrusionOk="0">
                  <a:moveTo>
                    <a:pt x="1" y="0"/>
                  </a:moveTo>
                  <a:lnTo>
                    <a:pt x="1" y="0"/>
                  </a:lnTo>
                  <a:lnTo>
                    <a:pt x="1" y="0"/>
                  </a:lnTo>
                  <a:close/>
                </a:path>
              </a:pathLst>
            </a:custGeom>
            <a:solidFill>
              <a:srgbClr val="002D38"/>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315" name="Google Shape;2315;p41"/>
            <p:cNvSpPr/>
            <p:nvPr/>
          </p:nvSpPr>
          <p:spPr>
            <a:xfrm>
              <a:off x="5483400" y="3461250"/>
              <a:ext cx="25" cy="25"/>
            </a:xfrm>
            <a:custGeom>
              <a:avLst/>
              <a:gdLst/>
              <a:ahLst/>
              <a:cxnLst/>
              <a:rect l="l" t="t" r="r" b="b"/>
              <a:pathLst>
                <a:path w="1" h="1" fill="none" extrusionOk="0">
                  <a:moveTo>
                    <a:pt x="1" y="0"/>
                  </a:moveTo>
                  <a:lnTo>
                    <a:pt x="1" y="0"/>
                  </a:lnTo>
                  <a:lnTo>
                    <a:pt x="1" y="0"/>
                  </a:lnTo>
                </a:path>
              </a:pathLst>
            </a:custGeom>
            <a:no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316" name="Google Shape;2316;p41"/>
            <p:cNvSpPr/>
            <p:nvPr/>
          </p:nvSpPr>
          <p:spPr>
            <a:xfrm>
              <a:off x="5477550" y="3409125"/>
              <a:ext cx="146150" cy="106700"/>
            </a:xfrm>
            <a:custGeom>
              <a:avLst/>
              <a:gdLst/>
              <a:ahLst/>
              <a:cxnLst/>
              <a:rect l="l" t="t" r="r" b="b"/>
              <a:pathLst>
                <a:path w="5846" h="4268" extrusionOk="0">
                  <a:moveTo>
                    <a:pt x="2495" y="1774"/>
                  </a:moveTo>
                  <a:lnTo>
                    <a:pt x="2709" y="1793"/>
                  </a:lnTo>
                  <a:lnTo>
                    <a:pt x="2923" y="1832"/>
                  </a:lnTo>
                  <a:lnTo>
                    <a:pt x="3138" y="1891"/>
                  </a:lnTo>
                  <a:lnTo>
                    <a:pt x="3333" y="1949"/>
                  </a:lnTo>
                  <a:lnTo>
                    <a:pt x="3664" y="2105"/>
                  </a:lnTo>
                  <a:lnTo>
                    <a:pt x="3976" y="2300"/>
                  </a:lnTo>
                  <a:lnTo>
                    <a:pt x="4190" y="2475"/>
                  </a:lnTo>
                  <a:lnTo>
                    <a:pt x="4385" y="2670"/>
                  </a:lnTo>
                  <a:lnTo>
                    <a:pt x="4502" y="2826"/>
                  </a:lnTo>
                  <a:lnTo>
                    <a:pt x="4599" y="3001"/>
                  </a:lnTo>
                  <a:lnTo>
                    <a:pt x="4657" y="3157"/>
                  </a:lnTo>
                  <a:lnTo>
                    <a:pt x="4696" y="3313"/>
                  </a:lnTo>
                  <a:lnTo>
                    <a:pt x="4716" y="3449"/>
                  </a:lnTo>
                  <a:lnTo>
                    <a:pt x="4716" y="3625"/>
                  </a:lnTo>
                  <a:lnTo>
                    <a:pt x="4716" y="3644"/>
                  </a:lnTo>
                  <a:lnTo>
                    <a:pt x="4716" y="3683"/>
                  </a:lnTo>
                  <a:lnTo>
                    <a:pt x="4541" y="3780"/>
                  </a:lnTo>
                  <a:lnTo>
                    <a:pt x="4346" y="3878"/>
                  </a:lnTo>
                  <a:lnTo>
                    <a:pt x="4034" y="3975"/>
                  </a:lnTo>
                  <a:lnTo>
                    <a:pt x="3683" y="4053"/>
                  </a:lnTo>
                  <a:lnTo>
                    <a:pt x="3469" y="4073"/>
                  </a:lnTo>
                  <a:lnTo>
                    <a:pt x="3040" y="4073"/>
                  </a:lnTo>
                  <a:lnTo>
                    <a:pt x="2806" y="4053"/>
                  </a:lnTo>
                  <a:lnTo>
                    <a:pt x="2495" y="3995"/>
                  </a:lnTo>
                  <a:lnTo>
                    <a:pt x="2456" y="3995"/>
                  </a:lnTo>
                  <a:lnTo>
                    <a:pt x="2339" y="3956"/>
                  </a:lnTo>
                  <a:lnTo>
                    <a:pt x="2086" y="3878"/>
                  </a:lnTo>
                  <a:lnTo>
                    <a:pt x="1871" y="3819"/>
                  </a:lnTo>
                  <a:lnTo>
                    <a:pt x="1676" y="3722"/>
                  </a:lnTo>
                  <a:lnTo>
                    <a:pt x="1482" y="3625"/>
                  </a:lnTo>
                  <a:lnTo>
                    <a:pt x="1287" y="3508"/>
                  </a:lnTo>
                  <a:lnTo>
                    <a:pt x="1014" y="3313"/>
                  </a:lnTo>
                  <a:lnTo>
                    <a:pt x="761" y="3079"/>
                  </a:lnTo>
                  <a:lnTo>
                    <a:pt x="644" y="2923"/>
                  </a:lnTo>
                  <a:lnTo>
                    <a:pt x="527" y="2767"/>
                  </a:lnTo>
                  <a:lnTo>
                    <a:pt x="566" y="2670"/>
                  </a:lnTo>
                  <a:lnTo>
                    <a:pt x="585" y="2650"/>
                  </a:lnTo>
                  <a:lnTo>
                    <a:pt x="605" y="2572"/>
                  </a:lnTo>
                  <a:lnTo>
                    <a:pt x="624" y="2553"/>
                  </a:lnTo>
                  <a:lnTo>
                    <a:pt x="663" y="2456"/>
                  </a:lnTo>
                  <a:lnTo>
                    <a:pt x="702" y="2417"/>
                  </a:lnTo>
                  <a:lnTo>
                    <a:pt x="702" y="2436"/>
                  </a:lnTo>
                  <a:lnTo>
                    <a:pt x="722" y="2378"/>
                  </a:lnTo>
                  <a:lnTo>
                    <a:pt x="917" y="2183"/>
                  </a:lnTo>
                  <a:lnTo>
                    <a:pt x="1072" y="2066"/>
                  </a:lnTo>
                  <a:lnTo>
                    <a:pt x="1248" y="1968"/>
                  </a:lnTo>
                  <a:lnTo>
                    <a:pt x="1521" y="1871"/>
                  </a:lnTo>
                  <a:lnTo>
                    <a:pt x="1793" y="1813"/>
                  </a:lnTo>
                  <a:lnTo>
                    <a:pt x="2144" y="1774"/>
                  </a:lnTo>
                  <a:close/>
                  <a:moveTo>
                    <a:pt x="1462" y="1"/>
                  </a:moveTo>
                  <a:lnTo>
                    <a:pt x="1287" y="20"/>
                  </a:lnTo>
                  <a:lnTo>
                    <a:pt x="1131" y="40"/>
                  </a:lnTo>
                  <a:lnTo>
                    <a:pt x="994" y="79"/>
                  </a:lnTo>
                  <a:lnTo>
                    <a:pt x="858" y="117"/>
                  </a:lnTo>
                  <a:lnTo>
                    <a:pt x="722" y="176"/>
                  </a:lnTo>
                  <a:lnTo>
                    <a:pt x="624" y="254"/>
                  </a:lnTo>
                  <a:lnTo>
                    <a:pt x="507" y="332"/>
                  </a:lnTo>
                  <a:lnTo>
                    <a:pt x="410" y="429"/>
                  </a:lnTo>
                  <a:lnTo>
                    <a:pt x="332" y="527"/>
                  </a:lnTo>
                  <a:lnTo>
                    <a:pt x="196" y="741"/>
                  </a:lnTo>
                  <a:lnTo>
                    <a:pt x="79" y="994"/>
                  </a:lnTo>
                  <a:lnTo>
                    <a:pt x="20" y="1267"/>
                  </a:lnTo>
                  <a:lnTo>
                    <a:pt x="1" y="1559"/>
                  </a:lnTo>
                  <a:lnTo>
                    <a:pt x="1" y="1852"/>
                  </a:lnTo>
                  <a:lnTo>
                    <a:pt x="59" y="2163"/>
                  </a:lnTo>
                  <a:lnTo>
                    <a:pt x="157" y="2436"/>
                  </a:lnTo>
                  <a:lnTo>
                    <a:pt x="274" y="2709"/>
                  </a:lnTo>
                  <a:lnTo>
                    <a:pt x="429" y="2962"/>
                  </a:lnTo>
                  <a:lnTo>
                    <a:pt x="624" y="3196"/>
                  </a:lnTo>
                  <a:lnTo>
                    <a:pt x="839" y="3410"/>
                  </a:lnTo>
                  <a:lnTo>
                    <a:pt x="1072" y="3605"/>
                  </a:lnTo>
                  <a:lnTo>
                    <a:pt x="1326" y="3761"/>
                  </a:lnTo>
                  <a:lnTo>
                    <a:pt x="1598" y="3897"/>
                  </a:lnTo>
                  <a:lnTo>
                    <a:pt x="1891" y="4014"/>
                  </a:lnTo>
                  <a:lnTo>
                    <a:pt x="2144" y="4092"/>
                  </a:lnTo>
                  <a:lnTo>
                    <a:pt x="2397" y="4170"/>
                  </a:lnTo>
                  <a:lnTo>
                    <a:pt x="2495" y="4190"/>
                  </a:lnTo>
                  <a:lnTo>
                    <a:pt x="2943" y="4248"/>
                  </a:lnTo>
                  <a:lnTo>
                    <a:pt x="3255" y="4268"/>
                  </a:lnTo>
                  <a:lnTo>
                    <a:pt x="3547" y="4268"/>
                  </a:lnTo>
                  <a:lnTo>
                    <a:pt x="3859" y="4209"/>
                  </a:lnTo>
                  <a:lnTo>
                    <a:pt x="4131" y="4151"/>
                  </a:lnTo>
                  <a:lnTo>
                    <a:pt x="4424" y="4053"/>
                  </a:lnTo>
                  <a:lnTo>
                    <a:pt x="4696" y="3917"/>
                  </a:lnTo>
                  <a:lnTo>
                    <a:pt x="4950" y="3742"/>
                  </a:lnTo>
                  <a:lnTo>
                    <a:pt x="5164" y="3566"/>
                  </a:lnTo>
                  <a:lnTo>
                    <a:pt x="5378" y="3332"/>
                  </a:lnTo>
                  <a:lnTo>
                    <a:pt x="5554" y="3079"/>
                  </a:lnTo>
                  <a:lnTo>
                    <a:pt x="5690" y="2826"/>
                  </a:lnTo>
                  <a:lnTo>
                    <a:pt x="5788" y="2553"/>
                  </a:lnTo>
                  <a:lnTo>
                    <a:pt x="5846" y="2280"/>
                  </a:lnTo>
                  <a:lnTo>
                    <a:pt x="5846" y="2007"/>
                  </a:lnTo>
                  <a:lnTo>
                    <a:pt x="5826" y="1754"/>
                  </a:lnTo>
                  <a:lnTo>
                    <a:pt x="5788" y="1618"/>
                  </a:lnTo>
                  <a:lnTo>
                    <a:pt x="5729" y="1501"/>
                  </a:lnTo>
                  <a:lnTo>
                    <a:pt x="5671" y="1384"/>
                  </a:lnTo>
                  <a:lnTo>
                    <a:pt x="5612" y="1267"/>
                  </a:lnTo>
                  <a:lnTo>
                    <a:pt x="5515" y="1150"/>
                  </a:lnTo>
                  <a:lnTo>
                    <a:pt x="5417" y="1053"/>
                  </a:lnTo>
                  <a:lnTo>
                    <a:pt x="5300" y="955"/>
                  </a:lnTo>
                  <a:lnTo>
                    <a:pt x="5164" y="877"/>
                  </a:lnTo>
                  <a:lnTo>
                    <a:pt x="5008" y="799"/>
                  </a:lnTo>
                  <a:lnTo>
                    <a:pt x="4852" y="741"/>
                  </a:lnTo>
                  <a:lnTo>
                    <a:pt x="4696" y="683"/>
                  </a:lnTo>
                  <a:lnTo>
                    <a:pt x="4443" y="644"/>
                  </a:lnTo>
                  <a:lnTo>
                    <a:pt x="4190" y="644"/>
                  </a:lnTo>
                  <a:lnTo>
                    <a:pt x="3917" y="663"/>
                  </a:lnTo>
                  <a:lnTo>
                    <a:pt x="3644" y="702"/>
                  </a:lnTo>
                  <a:lnTo>
                    <a:pt x="3508" y="722"/>
                  </a:lnTo>
                  <a:lnTo>
                    <a:pt x="3196" y="760"/>
                  </a:lnTo>
                  <a:lnTo>
                    <a:pt x="3157" y="760"/>
                  </a:lnTo>
                  <a:lnTo>
                    <a:pt x="3138" y="741"/>
                  </a:lnTo>
                  <a:lnTo>
                    <a:pt x="2865" y="585"/>
                  </a:lnTo>
                  <a:lnTo>
                    <a:pt x="2845" y="585"/>
                  </a:lnTo>
                  <a:lnTo>
                    <a:pt x="2729" y="507"/>
                  </a:lnTo>
                  <a:lnTo>
                    <a:pt x="2514" y="351"/>
                  </a:lnTo>
                  <a:lnTo>
                    <a:pt x="2280" y="215"/>
                  </a:lnTo>
                  <a:lnTo>
                    <a:pt x="2027" y="117"/>
                  </a:lnTo>
                  <a:lnTo>
                    <a:pt x="1793" y="40"/>
                  </a:lnTo>
                  <a:lnTo>
                    <a:pt x="1637" y="20"/>
                  </a:lnTo>
                  <a:lnTo>
                    <a:pt x="1462" y="1"/>
                  </a:lnTo>
                  <a:close/>
                </a:path>
              </a:pathLst>
            </a:custGeom>
            <a:solidFill>
              <a:schemeClr val="dk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317" name="Google Shape;2317;p41"/>
            <p:cNvSpPr/>
            <p:nvPr/>
          </p:nvSpPr>
          <p:spPr>
            <a:xfrm>
              <a:off x="5477550" y="3409125"/>
              <a:ext cx="146150" cy="106700"/>
            </a:xfrm>
            <a:custGeom>
              <a:avLst/>
              <a:gdLst/>
              <a:ahLst/>
              <a:cxnLst/>
              <a:rect l="l" t="t" r="r" b="b"/>
              <a:pathLst>
                <a:path w="5846" h="4268" fill="none" extrusionOk="0">
                  <a:moveTo>
                    <a:pt x="1793" y="40"/>
                  </a:moveTo>
                  <a:lnTo>
                    <a:pt x="1793" y="40"/>
                  </a:lnTo>
                  <a:lnTo>
                    <a:pt x="1637" y="20"/>
                  </a:lnTo>
                  <a:lnTo>
                    <a:pt x="1637" y="20"/>
                  </a:lnTo>
                  <a:lnTo>
                    <a:pt x="1462" y="1"/>
                  </a:lnTo>
                  <a:lnTo>
                    <a:pt x="1287" y="20"/>
                  </a:lnTo>
                  <a:lnTo>
                    <a:pt x="1131" y="40"/>
                  </a:lnTo>
                  <a:lnTo>
                    <a:pt x="994" y="79"/>
                  </a:lnTo>
                  <a:lnTo>
                    <a:pt x="994" y="79"/>
                  </a:lnTo>
                  <a:lnTo>
                    <a:pt x="858" y="117"/>
                  </a:lnTo>
                  <a:lnTo>
                    <a:pt x="722" y="176"/>
                  </a:lnTo>
                  <a:lnTo>
                    <a:pt x="624" y="254"/>
                  </a:lnTo>
                  <a:lnTo>
                    <a:pt x="507" y="332"/>
                  </a:lnTo>
                  <a:lnTo>
                    <a:pt x="507" y="332"/>
                  </a:lnTo>
                  <a:lnTo>
                    <a:pt x="410" y="429"/>
                  </a:lnTo>
                  <a:lnTo>
                    <a:pt x="332" y="527"/>
                  </a:lnTo>
                  <a:lnTo>
                    <a:pt x="332" y="527"/>
                  </a:lnTo>
                  <a:lnTo>
                    <a:pt x="196" y="741"/>
                  </a:lnTo>
                  <a:lnTo>
                    <a:pt x="196" y="741"/>
                  </a:lnTo>
                  <a:lnTo>
                    <a:pt x="79" y="994"/>
                  </a:lnTo>
                  <a:lnTo>
                    <a:pt x="20" y="1267"/>
                  </a:lnTo>
                  <a:lnTo>
                    <a:pt x="20" y="1267"/>
                  </a:lnTo>
                  <a:lnTo>
                    <a:pt x="1" y="1559"/>
                  </a:lnTo>
                  <a:lnTo>
                    <a:pt x="1" y="1852"/>
                  </a:lnTo>
                  <a:lnTo>
                    <a:pt x="1" y="1852"/>
                  </a:lnTo>
                  <a:lnTo>
                    <a:pt x="59" y="2163"/>
                  </a:lnTo>
                  <a:lnTo>
                    <a:pt x="157" y="2436"/>
                  </a:lnTo>
                  <a:lnTo>
                    <a:pt x="157" y="2436"/>
                  </a:lnTo>
                  <a:lnTo>
                    <a:pt x="274" y="2709"/>
                  </a:lnTo>
                  <a:lnTo>
                    <a:pt x="429" y="2962"/>
                  </a:lnTo>
                  <a:lnTo>
                    <a:pt x="624" y="3196"/>
                  </a:lnTo>
                  <a:lnTo>
                    <a:pt x="839" y="3410"/>
                  </a:lnTo>
                  <a:lnTo>
                    <a:pt x="839" y="3410"/>
                  </a:lnTo>
                  <a:lnTo>
                    <a:pt x="1072" y="3605"/>
                  </a:lnTo>
                  <a:lnTo>
                    <a:pt x="1326" y="3761"/>
                  </a:lnTo>
                  <a:lnTo>
                    <a:pt x="1598" y="3897"/>
                  </a:lnTo>
                  <a:lnTo>
                    <a:pt x="1891" y="4014"/>
                  </a:lnTo>
                  <a:lnTo>
                    <a:pt x="1891" y="4014"/>
                  </a:lnTo>
                  <a:lnTo>
                    <a:pt x="2144" y="4092"/>
                  </a:lnTo>
                  <a:lnTo>
                    <a:pt x="2397" y="4170"/>
                  </a:lnTo>
                  <a:lnTo>
                    <a:pt x="2397" y="4170"/>
                  </a:lnTo>
                  <a:lnTo>
                    <a:pt x="2495" y="4190"/>
                  </a:lnTo>
                  <a:lnTo>
                    <a:pt x="2495" y="4190"/>
                  </a:lnTo>
                  <a:lnTo>
                    <a:pt x="2943" y="4248"/>
                  </a:lnTo>
                  <a:lnTo>
                    <a:pt x="2943" y="4248"/>
                  </a:lnTo>
                  <a:lnTo>
                    <a:pt x="3255" y="4268"/>
                  </a:lnTo>
                  <a:lnTo>
                    <a:pt x="3547" y="4268"/>
                  </a:lnTo>
                  <a:lnTo>
                    <a:pt x="3859" y="4209"/>
                  </a:lnTo>
                  <a:lnTo>
                    <a:pt x="4131" y="4151"/>
                  </a:lnTo>
                  <a:lnTo>
                    <a:pt x="4131" y="4151"/>
                  </a:lnTo>
                  <a:lnTo>
                    <a:pt x="4424" y="4053"/>
                  </a:lnTo>
                  <a:lnTo>
                    <a:pt x="4696" y="3917"/>
                  </a:lnTo>
                  <a:lnTo>
                    <a:pt x="4950" y="3742"/>
                  </a:lnTo>
                  <a:lnTo>
                    <a:pt x="5164" y="3566"/>
                  </a:lnTo>
                  <a:lnTo>
                    <a:pt x="5164" y="3566"/>
                  </a:lnTo>
                  <a:lnTo>
                    <a:pt x="5378" y="3332"/>
                  </a:lnTo>
                  <a:lnTo>
                    <a:pt x="5554" y="3079"/>
                  </a:lnTo>
                  <a:lnTo>
                    <a:pt x="5554" y="3079"/>
                  </a:lnTo>
                  <a:lnTo>
                    <a:pt x="5690" y="2826"/>
                  </a:lnTo>
                  <a:lnTo>
                    <a:pt x="5788" y="2553"/>
                  </a:lnTo>
                  <a:lnTo>
                    <a:pt x="5788" y="2553"/>
                  </a:lnTo>
                  <a:lnTo>
                    <a:pt x="5846" y="2280"/>
                  </a:lnTo>
                  <a:lnTo>
                    <a:pt x="5846" y="2007"/>
                  </a:lnTo>
                  <a:lnTo>
                    <a:pt x="5846" y="2007"/>
                  </a:lnTo>
                  <a:lnTo>
                    <a:pt x="5826" y="1754"/>
                  </a:lnTo>
                  <a:lnTo>
                    <a:pt x="5826" y="1754"/>
                  </a:lnTo>
                  <a:lnTo>
                    <a:pt x="5788" y="1618"/>
                  </a:lnTo>
                  <a:lnTo>
                    <a:pt x="5729" y="1501"/>
                  </a:lnTo>
                  <a:lnTo>
                    <a:pt x="5729" y="1501"/>
                  </a:lnTo>
                  <a:lnTo>
                    <a:pt x="5671" y="1384"/>
                  </a:lnTo>
                  <a:lnTo>
                    <a:pt x="5612" y="1267"/>
                  </a:lnTo>
                  <a:lnTo>
                    <a:pt x="5515" y="1150"/>
                  </a:lnTo>
                  <a:lnTo>
                    <a:pt x="5417" y="1053"/>
                  </a:lnTo>
                  <a:lnTo>
                    <a:pt x="5417" y="1053"/>
                  </a:lnTo>
                  <a:lnTo>
                    <a:pt x="5300" y="955"/>
                  </a:lnTo>
                  <a:lnTo>
                    <a:pt x="5164" y="877"/>
                  </a:lnTo>
                  <a:lnTo>
                    <a:pt x="5008" y="799"/>
                  </a:lnTo>
                  <a:lnTo>
                    <a:pt x="4852" y="741"/>
                  </a:lnTo>
                  <a:lnTo>
                    <a:pt x="4852" y="741"/>
                  </a:lnTo>
                  <a:lnTo>
                    <a:pt x="4696" y="683"/>
                  </a:lnTo>
                  <a:lnTo>
                    <a:pt x="4696" y="683"/>
                  </a:lnTo>
                  <a:lnTo>
                    <a:pt x="4443" y="644"/>
                  </a:lnTo>
                  <a:lnTo>
                    <a:pt x="4190" y="644"/>
                  </a:lnTo>
                  <a:lnTo>
                    <a:pt x="4190" y="644"/>
                  </a:lnTo>
                  <a:lnTo>
                    <a:pt x="3917" y="663"/>
                  </a:lnTo>
                  <a:lnTo>
                    <a:pt x="3644" y="702"/>
                  </a:lnTo>
                  <a:lnTo>
                    <a:pt x="3508" y="722"/>
                  </a:lnTo>
                  <a:lnTo>
                    <a:pt x="3508" y="722"/>
                  </a:lnTo>
                  <a:lnTo>
                    <a:pt x="3196" y="760"/>
                  </a:lnTo>
                  <a:lnTo>
                    <a:pt x="3177" y="760"/>
                  </a:lnTo>
                  <a:lnTo>
                    <a:pt x="3157" y="760"/>
                  </a:lnTo>
                  <a:lnTo>
                    <a:pt x="3157" y="760"/>
                  </a:lnTo>
                  <a:lnTo>
                    <a:pt x="3138" y="741"/>
                  </a:lnTo>
                  <a:lnTo>
                    <a:pt x="3138" y="741"/>
                  </a:lnTo>
                  <a:lnTo>
                    <a:pt x="2865" y="585"/>
                  </a:lnTo>
                  <a:lnTo>
                    <a:pt x="2845" y="585"/>
                  </a:lnTo>
                  <a:lnTo>
                    <a:pt x="2845" y="585"/>
                  </a:lnTo>
                  <a:lnTo>
                    <a:pt x="2845" y="585"/>
                  </a:lnTo>
                  <a:lnTo>
                    <a:pt x="2845" y="585"/>
                  </a:lnTo>
                  <a:lnTo>
                    <a:pt x="2845" y="585"/>
                  </a:lnTo>
                  <a:lnTo>
                    <a:pt x="2729" y="507"/>
                  </a:lnTo>
                  <a:lnTo>
                    <a:pt x="2729" y="507"/>
                  </a:lnTo>
                  <a:lnTo>
                    <a:pt x="2514" y="351"/>
                  </a:lnTo>
                  <a:lnTo>
                    <a:pt x="2280" y="215"/>
                  </a:lnTo>
                  <a:lnTo>
                    <a:pt x="2280" y="215"/>
                  </a:lnTo>
                  <a:lnTo>
                    <a:pt x="2027" y="117"/>
                  </a:lnTo>
                  <a:lnTo>
                    <a:pt x="1793" y="40"/>
                  </a:lnTo>
                </a:path>
              </a:pathLst>
            </a:custGeom>
            <a:no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318" name="Google Shape;2318;p41"/>
            <p:cNvSpPr/>
            <p:nvPr/>
          </p:nvSpPr>
          <p:spPr>
            <a:xfrm>
              <a:off x="5490700" y="3453450"/>
              <a:ext cx="104750" cy="57500"/>
            </a:xfrm>
            <a:custGeom>
              <a:avLst/>
              <a:gdLst/>
              <a:ahLst/>
              <a:cxnLst/>
              <a:rect l="l" t="t" r="r" b="b"/>
              <a:pathLst>
                <a:path w="4190" h="2300" fill="none" extrusionOk="0">
                  <a:moveTo>
                    <a:pt x="2807" y="176"/>
                  </a:moveTo>
                  <a:lnTo>
                    <a:pt x="2807" y="176"/>
                  </a:lnTo>
                  <a:lnTo>
                    <a:pt x="3138" y="332"/>
                  </a:lnTo>
                  <a:lnTo>
                    <a:pt x="3450" y="527"/>
                  </a:lnTo>
                  <a:lnTo>
                    <a:pt x="3450" y="527"/>
                  </a:lnTo>
                  <a:lnTo>
                    <a:pt x="3664" y="702"/>
                  </a:lnTo>
                  <a:lnTo>
                    <a:pt x="3859" y="897"/>
                  </a:lnTo>
                  <a:lnTo>
                    <a:pt x="3859" y="897"/>
                  </a:lnTo>
                  <a:lnTo>
                    <a:pt x="3976" y="1053"/>
                  </a:lnTo>
                  <a:lnTo>
                    <a:pt x="4073" y="1228"/>
                  </a:lnTo>
                  <a:lnTo>
                    <a:pt x="4073" y="1228"/>
                  </a:lnTo>
                  <a:lnTo>
                    <a:pt x="4131" y="1384"/>
                  </a:lnTo>
                  <a:lnTo>
                    <a:pt x="4170" y="1540"/>
                  </a:lnTo>
                  <a:lnTo>
                    <a:pt x="4170" y="1540"/>
                  </a:lnTo>
                  <a:lnTo>
                    <a:pt x="4170" y="1540"/>
                  </a:lnTo>
                  <a:lnTo>
                    <a:pt x="4170" y="1540"/>
                  </a:lnTo>
                  <a:lnTo>
                    <a:pt x="4170" y="1540"/>
                  </a:lnTo>
                  <a:lnTo>
                    <a:pt x="4190" y="1676"/>
                  </a:lnTo>
                  <a:lnTo>
                    <a:pt x="4190" y="1852"/>
                  </a:lnTo>
                  <a:lnTo>
                    <a:pt x="4190" y="1871"/>
                  </a:lnTo>
                  <a:lnTo>
                    <a:pt x="4190" y="1871"/>
                  </a:lnTo>
                  <a:lnTo>
                    <a:pt x="4190" y="1910"/>
                  </a:lnTo>
                  <a:lnTo>
                    <a:pt x="4190" y="1910"/>
                  </a:lnTo>
                  <a:lnTo>
                    <a:pt x="4015" y="2007"/>
                  </a:lnTo>
                  <a:lnTo>
                    <a:pt x="3820" y="2105"/>
                  </a:lnTo>
                  <a:lnTo>
                    <a:pt x="3820" y="2105"/>
                  </a:lnTo>
                  <a:lnTo>
                    <a:pt x="3508" y="2202"/>
                  </a:lnTo>
                  <a:lnTo>
                    <a:pt x="3157" y="2280"/>
                  </a:lnTo>
                  <a:lnTo>
                    <a:pt x="3157" y="2280"/>
                  </a:lnTo>
                  <a:lnTo>
                    <a:pt x="3157" y="2280"/>
                  </a:lnTo>
                  <a:lnTo>
                    <a:pt x="2943" y="2300"/>
                  </a:lnTo>
                  <a:lnTo>
                    <a:pt x="2729" y="2300"/>
                  </a:lnTo>
                  <a:lnTo>
                    <a:pt x="2514" y="2300"/>
                  </a:lnTo>
                  <a:lnTo>
                    <a:pt x="2280" y="2280"/>
                  </a:lnTo>
                  <a:lnTo>
                    <a:pt x="2280" y="2280"/>
                  </a:lnTo>
                  <a:lnTo>
                    <a:pt x="1969" y="2222"/>
                  </a:lnTo>
                  <a:lnTo>
                    <a:pt x="1930" y="2222"/>
                  </a:lnTo>
                  <a:lnTo>
                    <a:pt x="1930" y="2222"/>
                  </a:lnTo>
                  <a:lnTo>
                    <a:pt x="1813" y="2183"/>
                  </a:lnTo>
                  <a:lnTo>
                    <a:pt x="1813" y="2183"/>
                  </a:lnTo>
                  <a:lnTo>
                    <a:pt x="1560" y="2105"/>
                  </a:lnTo>
                  <a:lnTo>
                    <a:pt x="1560" y="2105"/>
                  </a:lnTo>
                  <a:lnTo>
                    <a:pt x="1345" y="2046"/>
                  </a:lnTo>
                  <a:lnTo>
                    <a:pt x="1150" y="1949"/>
                  </a:lnTo>
                  <a:lnTo>
                    <a:pt x="956" y="1852"/>
                  </a:lnTo>
                  <a:lnTo>
                    <a:pt x="761" y="1735"/>
                  </a:lnTo>
                  <a:lnTo>
                    <a:pt x="761" y="1735"/>
                  </a:lnTo>
                  <a:lnTo>
                    <a:pt x="761" y="1735"/>
                  </a:lnTo>
                  <a:lnTo>
                    <a:pt x="488" y="1540"/>
                  </a:lnTo>
                  <a:lnTo>
                    <a:pt x="235" y="1306"/>
                  </a:lnTo>
                  <a:lnTo>
                    <a:pt x="235" y="1306"/>
                  </a:lnTo>
                  <a:lnTo>
                    <a:pt x="118" y="1150"/>
                  </a:lnTo>
                  <a:lnTo>
                    <a:pt x="1" y="994"/>
                  </a:lnTo>
                  <a:lnTo>
                    <a:pt x="1" y="994"/>
                  </a:lnTo>
                  <a:lnTo>
                    <a:pt x="40" y="897"/>
                  </a:lnTo>
                  <a:lnTo>
                    <a:pt x="59" y="877"/>
                  </a:lnTo>
                  <a:lnTo>
                    <a:pt x="59" y="877"/>
                  </a:lnTo>
                  <a:lnTo>
                    <a:pt x="79" y="799"/>
                  </a:lnTo>
                  <a:lnTo>
                    <a:pt x="79" y="799"/>
                  </a:lnTo>
                  <a:lnTo>
                    <a:pt x="98" y="780"/>
                  </a:lnTo>
                  <a:lnTo>
                    <a:pt x="98" y="780"/>
                  </a:lnTo>
                  <a:lnTo>
                    <a:pt x="137" y="683"/>
                  </a:lnTo>
                  <a:lnTo>
                    <a:pt x="137" y="683"/>
                  </a:lnTo>
                  <a:lnTo>
                    <a:pt x="176" y="644"/>
                  </a:lnTo>
                  <a:lnTo>
                    <a:pt x="176" y="663"/>
                  </a:lnTo>
                  <a:lnTo>
                    <a:pt x="176" y="663"/>
                  </a:lnTo>
                  <a:lnTo>
                    <a:pt x="196" y="605"/>
                  </a:lnTo>
                  <a:lnTo>
                    <a:pt x="196" y="605"/>
                  </a:lnTo>
                  <a:lnTo>
                    <a:pt x="391" y="410"/>
                  </a:lnTo>
                  <a:lnTo>
                    <a:pt x="391" y="410"/>
                  </a:lnTo>
                  <a:lnTo>
                    <a:pt x="546" y="293"/>
                  </a:lnTo>
                  <a:lnTo>
                    <a:pt x="722" y="195"/>
                  </a:lnTo>
                  <a:lnTo>
                    <a:pt x="722" y="195"/>
                  </a:lnTo>
                  <a:lnTo>
                    <a:pt x="995" y="98"/>
                  </a:lnTo>
                  <a:lnTo>
                    <a:pt x="1267" y="40"/>
                  </a:lnTo>
                  <a:lnTo>
                    <a:pt x="1267" y="40"/>
                  </a:lnTo>
                  <a:lnTo>
                    <a:pt x="1618" y="1"/>
                  </a:lnTo>
                  <a:lnTo>
                    <a:pt x="1969" y="1"/>
                  </a:lnTo>
                  <a:lnTo>
                    <a:pt x="1969" y="1"/>
                  </a:lnTo>
                  <a:lnTo>
                    <a:pt x="2183" y="20"/>
                  </a:lnTo>
                  <a:lnTo>
                    <a:pt x="2397" y="59"/>
                  </a:lnTo>
                  <a:lnTo>
                    <a:pt x="2397" y="59"/>
                  </a:lnTo>
                  <a:lnTo>
                    <a:pt x="2397" y="59"/>
                  </a:lnTo>
                  <a:lnTo>
                    <a:pt x="2612" y="118"/>
                  </a:lnTo>
                  <a:lnTo>
                    <a:pt x="2807" y="176"/>
                  </a:lnTo>
                  <a:lnTo>
                    <a:pt x="2807" y="176"/>
                  </a:lnTo>
                </a:path>
              </a:pathLst>
            </a:custGeom>
            <a:no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grpSp>
      <p:sp>
        <p:nvSpPr>
          <p:cNvPr id="2319" name="Google Shape;2319;p41"/>
          <p:cNvSpPr/>
          <p:nvPr/>
        </p:nvSpPr>
        <p:spPr>
          <a:xfrm rot="10800000" flipH="1">
            <a:off x="10418251" y="546885"/>
            <a:ext cx="1199048" cy="730841"/>
          </a:xfrm>
          <a:custGeom>
            <a:avLst/>
            <a:gdLst/>
            <a:ahLst/>
            <a:cxnLst/>
            <a:rect l="l" t="t" r="r" b="b"/>
            <a:pathLst>
              <a:path w="120669" h="73550" extrusionOk="0">
                <a:moveTo>
                  <a:pt x="54131" y="1"/>
                </a:moveTo>
                <a:lnTo>
                  <a:pt x="53268" y="38"/>
                </a:lnTo>
                <a:lnTo>
                  <a:pt x="52406" y="38"/>
                </a:lnTo>
                <a:lnTo>
                  <a:pt x="51544" y="113"/>
                </a:lnTo>
                <a:lnTo>
                  <a:pt x="50719" y="188"/>
                </a:lnTo>
                <a:lnTo>
                  <a:pt x="49857" y="301"/>
                </a:lnTo>
                <a:lnTo>
                  <a:pt x="48995" y="451"/>
                </a:lnTo>
                <a:lnTo>
                  <a:pt x="48170" y="600"/>
                </a:lnTo>
                <a:lnTo>
                  <a:pt x="47345" y="788"/>
                </a:lnTo>
                <a:lnTo>
                  <a:pt x="46521" y="1013"/>
                </a:lnTo>
                <a:lnTo>
                  <a:pt x="45696" y="1238"/>
                </a:lnTo>
                <a:lnTo>
                  <a:pt x="44871" y="1500"/>
                </a:lnTo>
                <a:lnTo>
                  <a:pt x="43447" y="2025"/>
                </a:lnTo>
                <a:lnTo>
                  <a:pt x="42097" y="2625"/>
                </a:lnTo>
                <a:lnTo>
                  <a:pt x="40748" y="3337"/>
                </a:lnTo>
                <a:lnTo>
                  <a:pt x="39436" y="4087"/>
                </a:lnTo>
                <a:lnTo>
                  <a:pt x="38161" y="4911"/>
                </a:lnTo>
                <a:lnTo>
                  <a:pt x="36924" y="5811"/>
                </a:lnTo>
                <a:lnTo>
                  <a:pt x="35762" y="6786"/>
                </a:lnTo>
                <a:lnTo>
                  <a:pt x="34638" y="7835"/>
                </a:lnTo>
                <a:lnTo>
                  <a:pt x="33550" y="8960"/>
                </a:lnTo>
                <a:lnTo>
                  <a:pt x="33026" y="9560"/>
                </a:lnTo>
                <a:lnTo>
                  <a:pt x="32538" y="10160"/>
                </a:lnTo>
                <a:lnTo>
                  <a:pt x="32051" y="10797"/>
                </a:lnTo>
                <a:lnTo>
                  <a:pt x="31564" y="11434"/>
                </a:lnTo>
                <a:lnTo>
                  <a:pt x="31114" y="12071"/>
                </a:lnTo>
                <a:lnTo>
                  <a:pt x="30664" y="12746"/>
                </a:lnTo>
                <a:lnTo>
                  <a:pt x="29989" y="13908"/>
                </a:lnTo>
                <a:lnTo>
                  <a:pt x="29389" y="15070"/>
                </a:lnTo>
                <a:lnTo>
                  <a:pt x="28827" y="16270"/>
                </a:lnTo>
                <a:lnTo>
                  <a:pt x="28340" y="17469"/>
                </a:lnTo>
                <a:lnTo>
                  <a:pt x="27140" y="16945"/>
                </a:lnTo>
                <a:lnTo>
                  <a:pt x="25903" y="16532"/>
                </a:lnTo>
                <a:lnTo>
                  <a:pt x="25153" y="16307"/>
                </a:lnTo>
                <a:lnTo>
                  <a:pt x="24404" y="16120"/>
                </a:lnTo>
                <a:lnTo>
                  <a:pt x="23654" y="15932"/>
                </a:lnTo>
                <a:lnTo>
                  <a:pt x="22904" y="15820"/>
                </a:lnTo>
                <a:lnTo>
                  <a:pt x="22117" y="15708"/>
                </a:lnTo>
                <a:lnTo>
                  <a:pt x="21367" y="15633"/>
                </a:lnTo>
                <a:lnTo>
                  <a:pt x="20580" y="15595"/>
                </a:lnTo>
                <a:lnTo>
                  <a:pt x="19830" y="15595"/>
                </a:lnTo>
                <a:lnTo>
                  <a:pt x="19081" y="15633"/>
                </a:lnTo>
                <a:lnTo>
                  <a:pt x="18293" y="15670"/>
                </a:lnTo>
                <a:lnTo>
                  <a:pt x="17544" y="15745"/>
                </a:lnTo>
                <a:lnTo>
                  <a:pt x="16794" y="15858"/>
                </a:lnTo>
                <a:lnTo>
                  <a:pt x="16044" y="15970"/>
                </a:lnTo>
                <a:lnTo>
                  <a:pt x="15295" y="16157"/>
                </a:lnTo>
                <a:lnTo>
                  <a:pt x="14582" y="16345"/>
                </a:lnTo>
                <a:lnTo>
                  <a:pt x="13833" y="16570"/>
                </a:lnTo>
                <a:lnTo>
                  <a:pt x="12783" y="16907"/>
                </a:lnTo>
                <a:lnTo>
                  <a:pt x="11771" y="17357"/>
                </a:lnTo>
                <a:lnTo>
                  <a:pt x="10759" y="17844"/>
                </a:lnTo>
                <a:lnTo>
                  <a:pt x="9747" y="18369"/>
                </a:lnTo>
                <a:lnTo>
                  <a:pt x="8809" y="18969"/>
                </a:lnTo>
                <a:lnTo>
                  <a:pt x="7872" y="19644"/>
                </a:lnTo>
                <a:lnTo>
                  <a:pt x="7010" y="20356"/>
                </a:lnTo>
                <a:lnTo>
                  <a:pt x="6148" y="21106"/>
                </a:lnTo>
                <a:lnTo>
                  <a:pt x="5323" y="21968"/>
                </a:lnTo>
                <a:lnTo>
                  <a:pt x="4498" y="22905"/>
                </a:lnTo>
                <a:lnTo>
                  <a:pt x="3749" y="23880"/>
                </a:lnTo>
                <a:lnTo>
                  <a:pt x="3074" y="24929"/>
                </a:lnTo>
                <a:lnTo>
                  <a:pt x="2549" y="25791"/>
                </a:lnTo>
                <a:lnTo>
                  <a:pt x="2062" y="26691"/>
                </a:lnTo>
                <a:lnTo>
                  <a:pt x="1649" y="27591"/>
                </a:lnTo>
                <a:lnTo>
                  <a:pt x="1275" y="28528"/>
                </a:lnTo>
                <a:lnTo>
                  <a:pt x="937" y="29465"/>
                </a:lnTo>
                <a:lnTo>
                  <a:pt x="675" y="30402"/>
                </a:lnTo>
                <a:lnTo>
                  <a:pt x="450" y="31339"/>
                </a:lnTo>
                <a:lnTo>
                  <a:pt x="262" y="32314"/>
                </a:lnTo>
                <a:lnTo>
                  <a:pt x="113" y="33251"/>
                </a:lnTo>
                <a:lnTo>
                  <a:pt x="38" y="34226"/>
                </a:lnTo>
                <a:lnTo>
                  <a:pt x="0" y="35201"/>
                </a:lnTo>
                <a:lnTo>
                  <a:pt x="0" y="36138"/>
                </a:lnTo>
                <a:lnTo>
                  <a:pt x="75" y="37112"/>
                </a:lnTo>
                <a:lnTo>
                  <a:pt x="187" y="38050"/>
                </a:lnTo>
                <a:lnTo>
                  <a:pt x="300" y="38987"/>
                </a:lnTo>
                <a:lnTo>
                  <a:pt x="525" y="39924"/>
                </a:lnTo>
                <a:lnTo>
                  <a:pt x="750" y="40861"/>
                </a:lnTo>
                <a:lnTo>
                  <a:pt x="1012" y="41798"/>
                </a:lnTo>
                <a:lnTo>
                  <a:pt x="1350" y="42698"/>
                </a:lnTo>
                <a:lnTo>
                  <a:pt x="1724" y="43560"/>
                </a:lnTo>
                <a:lnTo>
                  <a:pt x="2099" y="44422"/>
                </a:lnTo>
                <a:lnTo>
                  <a:pt x="2587" y="45284"/>
                </a:lnTo>
                <a:lnTo>
                  <a:pt x="3074" y="46109"/>
                </a:lnTo>
                <a:lnTo>
                  <a:pt x="3599" y="46934"/>
                </a:lnTo>
                <a:lnTo>
                  <a:pt x="4161" y="47721"/>
                </a:lnTo>
                <a:lnTo>
                  <a:pt x="4798" y="48471"/>
                </a:lnTo>
                <a:lnTo>
                  <a:pt x="5436" y="49183"/>
                </a:lnTo>
                <a:lnTo>
                  <a:pt x="6148" y="49895"/>
                </a:lnTo>
                <a:lnTo>
                  <a:pt x="6898" y="50570"/>
                </a:lnTo>
                <a:lnTo>
                  <a:pt x="7647" y="51207"/>
                </a:lnTo>
                <a:lnTo>
                  <a:pt x="8472" y="51807"/>
                </a:lnTo>
                <a:lnTo>
                  <a:pt x="9334" y="52369"/>
                </a:lnTo>
                <a:lnTo>
                  <a:pt x="10234" y="52894"/>
                </a:lnTo>
                <a:lnTo>
                  <a:pt x="11171" y="53382"/>
                </a:lnTo>
                <a:lnTo>
                  <a:pt x="12108" y="53831"/>
                </a:lnTo>
                <a:lnTo>
                  <a:pt x="13045" y="54206"/>
                </a:lnTo>
                <a:lnTo>
                  <a:pt x="14020" y="54544"/>
                </a:lnTo>
                <a:lnTo>
                  <a:pt x="14995" y="54806"/>
                </a:lnTo>
                <a:lnTo>
                  <a:pt x="15969" y="55031"/>
                </a:lnTo>
                <a:lnTo>
                  <a:pt x="16944" y="55218"/>
                </a:lnTo>
                <a:lnTo>
                  <a:pt x="17919" y="55331"/>
                </a:lnTo>
                <a:lnTo>
                  <a:pt x="18931" y="55406"/>
                </a:lnTo>
                <a:lnTo>
                  <a:pt x="20880" y="55406"/>
                </a:lnTo>
                <a:lnTo>
                  <a:pt x="21855" y="55331"/>
                </a:lnTo>
                <a:lnTo>
                  <a:pt x="22829" y="55218"/>
                </a:lnTo>
                <a:lnTo>
                  <a:pt x="23804" y="55031"/>
                </a:lnTo>
                <a:lnTo>
                  <a:pt x="24779" y="54806"/>
                </a:lnTo>
                <a:lnTo>
                  <a:pt x="25041" y="55406"/>
                </a:lnTo>
                <a:lnTo>
                  <a:pt x="25303" y="55968"/>
                </a:lnTo>
                <a:lnTo>
                  <a:pt x="25641" y="56530"/>
                </a:lnTo>
                <a:lnTo>
                  <a:pt x="25941" y="57093"/>
                </a:lnTo>
                <a:lnTo>
                  <a:pt x="26316" y="57618"/>
                </a:lnTo>
                <a:lnTo>
                  <a:pt x="26690" y="58142"/>
                </a:lnTo>
                <a:lnTo>
                  <a:pt x="27065" y="58667"/>
                </a:lnTo>
                <a:lnTo>
                  <a:pt x="27478" y="59192"/>
                </a:lnTo>
                <a:lnTo>
                  <a:pt x="27927" y="59679"/>
                </a:lnTo>
                <a:lnTo>
                  <a:pt x="28377" y="60129"/>
                </a:lnTo>
                <a:lnTo>
                  <a:pt x="28827" y="60617"/>
                </a:lnTo>
                <a:lnTo>
                  <a:pt x="29314" y="61066"/>
                </a:lnTo>
                <a:lnTo>
                  <a:pt x="29839" y="61479"/>
                </a:lnTo>
                <a:lnTo>
                  <a:pt x="30364" y="61891"/>
                </a:lnTo>
                <a:lnTo>
                  <a:pt x="30926" y="62303"/>
                </a:lnTo>
                <a:lnTo>
                  <a:pt x="31489" y="62678"/>
                </a:lnTo>
                <a:lnTo>
                  <a:pt x="32051" y="63016"/>
                </a:lnTo>
                <a:lnTo>
                  <a:pt x="32651" y="63316"/>
                </a:lnTo>
                <a:lnTo>
                  <a:pt x="33213" y="63615"/>
                </a:lnTo>
                <a:lnTo>
                  <a:pt x="33813" y="63878"/>
                </a:lnTo>
                <a:lnTo>
                  <a:pt x="34413" y="64140"/>
                </a:lnTo>
                <a:lnTo>
                  <a:pt x="35012" y="64365"/>
                </a:lnTo>
                <a:lnTo>
                  <a:pt x="35612" y="64553"/>
                </a:lnTo>
                <a:lnTo>
                  <a:pt x="36212" y="64740"/>
                </a:lnTo>
                <a:lnTo>
                  <a:pt x="36812" y="64890"/>
                </a:lnTo>
                <a:lnTo>
                  <a:pt x="37449" y="65002"/>
                </a:lnTo>
                <a:lnTo>
                  <a:pt x="38049" y="65115"/>
                </a:lnTo>
                <a:lnTo>
                  <a:pt x="38686" y="65227"/>
                </a:lnTo>
                <a:lnTo>
                  <a:pt x="39923" y="65302"/>
                </a:lnTo>
                <a:lnTo>
                  <a:pt x="41160" y="65340"/>
                </a:lnTo>
                <a:lnTo>
                  <a:pt x="42397" y="65265"/>
                </a:lnTo>
                <a:lnTo>
                  <a:pt x="43597" y="65115"/>
                </a:lnTo>
                <a:lnTo>
                  <a:pt x="44834" y="64852"/>
                </a:lnTo>
                <a:lnTo>
                  <a:pt x="45996" y="64553"/>
                </a:lnTo>
                <a:lnTo>
                  <a:pt x="47158" y="64140"/>
                </a:lnTo>
                <a:lnTo>
                  <a:pt x="48320" y="63653"/>
                </a:lnTo>
                <a:lnTo>
                  <a:pt x="49407" y="63053"/>
                </a:lnTo>
                <a:lnTo>
                  <a:pt x="50457" y="62416"/>
                </a:lnTo>
                <a:lnTo>
                  <a:pt x="50719" y="63053"/>
                </a:lnTo>
                <a:lnTo>
                  <a:pt x="51019" y="63653"/>
                </a:lnTo>
                <a:lnTo>
                  <a:pt x="51319" y="64290"/>
                </a:lnTo>
                <a:lnTo>
                  <a:pt x="51656" y="64890"/>
                </a:lnTo>
                <a:lnTo>
                  <a:pt x="51994" y="65452"/>
                </a:lnTo>
                <a:lnTo>
                  <a:pt x="52369" y="66015"/>
                </a:lnTo>
                <a:lnTo>
                  <a:pt x="52781" y="66577"/>
                </a:lnTo>
                <a:lnTo>
                  <a:pt x="53231" y="67139"/>
                </a:lnTo>
                <a:lnTo>
                  <a:pt x="53681" y="67664"/>
                </a:lnTo>
                <a:lnTo>
                  <a:pt x="54131" y="68189"/>
                </a:lnTo>
                <a:lnTo>
                  <a:pt x="54618" y="68676"/>
                </a:lnTo>
                <a:lnTo>
                  <a:pt x="55143" y="69163"/>
                </a:lnTo>
                <a:lnTo>
                  <a:pt x="55705" y="69613"/>
                </a:lnTo>
                <a:lnTo>
                  <a:pt x="56267" y="70063"/>
                </a:lnTo>
                <a:lnTo>
                  <a:pt x="56830" y="70475"/>
                </a:lnTo>
                <a:lnTo>
                  <a:pt x="57467" y="70888"/>
                </a:lnTo>
                <a:lnTo>
                  <a:pt x="58217" y="71338"/>
                </a:lnTo>
                <a:lnTo>
                  <a:pt x="59004" y="71750"/>
                </a:lnTo>
                <a:lnTo>
                  <a:pt x="59828" y="72125"/>
                </a:lnTo>
                <a:lnTo>
                  <a:pt x="60616" y="72462"/>
                </a:lnTo>
                <a:lnTo>
                  <a:pt x="61440" y="72725"/>
                </a:lnTo>
                <a:lnTo>
                  <a:pt x="62265" y="72987"/>
                </a:lnTo>
                <a:lnTo>
                  <a:pt x="63090" y="73175"/>
                </a:lnTo>
                <a:lnTo>
                  <a:pt x="63952" y="73324"/>
                </a:lnTo>
                <a:lnTo>
                  <a:pt x="64777" y="73437"/>
                </a:lnTo>
                <a:lnTo>
                  <a:pt x="65639" y="73512"/>
                </a:lnTo>
                <a:lnTo>
                  <a:pt x="66464" y="73549"/>
                </a:lnTo>
                <a:lnTo>
                  <a:pt x="67326" y="73549"/>
                </a:lnTo>
                <a:lnTo>
                  <a:pt x="68150" y="73512"/>
                </a:lnTo>
                <a:lnTo>
                  <a:pt x="68975" y="73399"/>
                </a:lnTo>
                <a:lnTo>
                  <a:pt x="69800" y="73287"/>
                </a:lnTo>
                <a:lnTo>
                  <a:pt x="70625" y="73100"/>
                </a:lnTo>
                <a:lnTo>
                  <a:pt x="71449" y="72912"/>
                </a:lnTo>
                <a:lnTo>
                  <a:pt x="72236" y="72650"/>
                </a:lnTo>
                <a:lnTo>
                  <a:pt x="73061" y="72387"/>
                </a:lnTo>
                <a:lnTo>
                  <a:pt x="73811" y="72050"/>
                </a:lnTo>
                <a:lnTo>
                  <a:pt x="74598" y="71713"/>
                </a:lnTo>
                <a:lnTo>
                  <a:pt x="75348" y="71300"/>
                </a:lnTo>
                <a:lnTo>
                  <a:pt x="76060" y="70888"/>
                </a:lnTo>
                <a:lnTo>
                  <a:pt x="76772" y="70401"/>
                </a:lnTo>
                <a:lnTo>
                  <a:pt x="77447" y="69913"/>
                </a:lnTo>
                <a:lnTo>
                  <a:pt x="78122" y="69351"/>
                </a:lnTo>
                <a:lnTo>
                  <a:pt x="78759" y="68789"/>
                </a:lnTo>
                <a:lnTo>
                  <a:pt x="79359" y="68151"/>
                </a:lnTo>
                <a:lnTo>
                  <a:pt x="79959" y="67514"/>
                </a:lnTo>
                <a:lnTo>
                  <a:pt x="80521" y="66839"/>
                </a:lnTo>
                <a:lnTo>
                  <a:pt x="81046" y="66127"/>
                </a:lnTo>
                <a:lnTo>
                  <a:pt x="81533" y="65377"/>
                </a:lnTo>
                <a:lnTo>
                  <a:pt x="81871" y="64815"/>
                </a:lnTo>
                <a:lnTo>
                  <a:pt x="82170" y="64290"/>
                </a:lnTo>
                <a:lnTo>
                  <a:pt x="82733" y="63166"/>
                </a:lnTo>
                <a:lnTo>
                  <a:pt x="83183" y="62041"/>
                </a:lnTo>
                <a:lnTo>
                  <a:pt x="83557" y="60879"/>
                </a:lnTo>
                <a:lnTo>
                  <a:pt x="84232" y="61179"/>
                </a:lnTo>
                <a:lnTo>
                  <a:pt x="84944" y="61404"/>
                </a:lnTo>
                <a:lnTo>
                  <a:pt x="85657" y="61629"/>
                </a:lnTo>
                <a:lnTo>
                  <a:pt x="86369" y="61816"/>
                </a:lnTo>
                <a:lnTo>
                  <a:pt x="87119" y="61966"/>
                </a:lnTo>
                <a:lnTo>
                  <a:pt x="87831" y="62116"/>
                </a:lnTo>
                <a:lnTo>
                  <a:pt x="88543" y="62191"/>
                </a:lnTo>
                <a:lnTo>
                  <a:pt x="89293" y="62228"/>
                </a:lnTo>
                <a:lnTo>
                  <a:pt x="90005" y="62266"/>
                </a:lnTo>
                <a:lnTo>
                  <a:pt x="90717" y="62266"/>
                </a:lnTo>
                <a:lnTo>
                  <a:pt x="91467" y="62228"/>
                </a:lnTo>
                <a:lnTo>
                  <a:pt x="92179" y="62153"/>
                </a:lnTo>
                <a:lnTo>
                  <a:pt x="92892" y="62041"/>
                </a:lnTo>
                <a:lnTo>
                  <a:pt x="93604" y="61929"/>
                </a:lnTo>
                <a:lnTo>
                  <a:pt x="94316" y="61741"/>
                </a:lnTo>
                <a:lnTo>
                  <a:pt x="94991" y="61554"/>
                </a:lnTo>
                <a:lnTo>
                  <a:pt x="95703" y="61329"/>
                </a:lnTo>
                <a:lnTo>
                  <a:pt x="96378" y="61066"/>
                </a:lnTo>
                <a:lnTo>
                  <a:pt x="97053" y="60804"/>
                </a:lnTo>
                <a:lnTo>
                  <a:pt x="97690" y="60467"/>
                </a:lnTo>
                <a:lnTo>
                  <a:pt x="98327" y="60129"/>
                </a:lnTo>
                <a:lnTo>
                  <a:pt x="98964" y="59754"/>
                </a:lnTo>
                <a:lnTo>
                  <a:pt x="99564" y="59379"/>
                </a:lnTo>
                <a:lnTo>
                  <a:pt x="100164" y="58930"/>
                </a:lnTo>
                <a:lnTo>
                  <a:pt x="100764" y="58480"/>
                </a:lnTo>
                <a:lnTo>
                  <a:pt x="101326" y="57992"/>
                </a:lnTo>
                <a:lnTo>
                  <a:pt x="101851" y="57468"/>
                </a:lnTo>
                <a:lnTo>
                  <a:pt x="102376" y="56943"/>
                </a:lnTo>
                <a:lnTo>
                  <a:pt x="102863" y="56381"/>
                </a:lnTo>
                <a:lnTo>
                  <a:pt x="103350" y="55781"/>
                </a:lnTo>
                <a:lnTo>
                  <a:pt x="103800" y="55143"/>
                </a:lnTo>
                <a:lnTo>
                  <a:pt x="104212" y="54506"/>
                </a:lnTo>
                <a:lnTo>
                  <a:pt x="104812" y="53532"/>
                </a:lnTo>
                <a:lnTo>
                  <a:pt x="105300" y="52519"/>
                </a:lnTo>
                <a:lnTo>
                  <a:pt x="105712" y="51507"/>
                </a:lnTo>
                <a:lnTo>
                  <a:pt x="106087" y="50458"/>
                </a:lnTo>
                <a:lnTo>
                  <a:pt x="106349" y="49408"/>
                </a:lnTo>
                <a:lnTo>
                  <a:pt x="106574" y="48321"/>
                </a:lnTo>
                <a:lnTo>
                  <a:pt x="106687" y="47271"/>
                </a:lnTo>
                <a:lnTo>
                  <a:pt x="106762" y="46184"/>
                </a:lnTo>
                <a:lnTo>
                  <a:pt x="107624" y="46372"/>
                </a:lnTo>
                <a:lnTo>
                  <a:pt x="108486" y="46522"/>
                </a:lnTo>
                <a:lnTo>
                  <a:pt x="109348" y="46559"/>
                </a:lnTo>
                <a:lnTo>
                  <a:pt x="110210" y="46559"/>
                </a:lnTo>
                <a:lnTo>
                  <a:pt x="111072" y="46484"/>
                </a:lnTo>
                <a:lnTo>
                  <a:pt x="111935" y="46334"/>
                </a:lnTo>
                <a:lnTo>
                  <a:pt x="112759" y="46109"/>
                </a:lnTo>
                <a:lnTo>
                  <a:pt x="113584" y="45847"/>
                </a:lnTo>
                <a:lnTo>
                  <a:pt x="114371" y="45509"/>
                </a:lnTo>
                <a:lnTo>
                  <a:pt x="115159" y="45097"/>
                </a:lnTo>
                <a:lnTo>
                  <a:pt x="115871" y="44610"/>
                </a:lnTo>
                <a:lnTo>
                  <a:pt x="116583" y="44085"/>
                </a:lnTo>
                <a:lnTo>
                  <a:pt x="117258" y="43523"/>
                </a:lnTo>
                <a:lnTo>
                  <a:pt x="117858" y="42885"/>
                </a:lnTo>
                <a:lnTo>
                  <a:pt x="118457" y="42173"/>
                </a:lnTo>
                <a:lnTo>
                  <a:pt x="118945" y="41423"/>
                </a:lnTo>
                <a:lnTo>
                  <a:pt x="119245" y="40899"/>
                </a:lnTo>
                <a:lnTo>
                  <a:pt x="119507" y="40411"/>
                </a:lnTo>
                <a:lnTo>
                  <a:pt x="119732" y="39924"/>
                </a:lnTo>
                <a:lnTo>
                  <a:pt x="119957" y="39399"/>
                </a:lnTo>
                <a:lnTo>
                  <a:pt x="120144" y="38874"/>
                </a:lnTo>
                <a:lnTo>
                  <a:pt x="120294" y="38349"/>
                </a:lnTo>
                <a:lnTo>
                  <a:pt x="120407" y="37825"/>
                </a:lnTo>
                <a:lnTo>
                  <a:pt x="120519" y="37300"/>
                </a:lnTo>
                <a:lnTo>
                  <a:pt x="120594" y="36775"/>
                </a:lnTo>
                <a:lnTo>
                  <a:pt x="120632" y="36250"/>
                </a:lnTo>
                <a:lnTo>
                  <a:pt x="120669" y="35725"/>
                </a:lnTo>
                <a:lnTo>
                  <a:pt x="120632" y="35163"/>
                </a:lnTo>
                <a:lnTo>
                  <a:pt x="120632" y="34638"/>
                </a:lnTo>
                <a:lnTo>
                  <a:pt x="120557" y="34113"/>
                </a:lnTo>
                <a:lnTo>
                  <a:pt x="120482" y="33589"/>
                </a:lnTo>
                <a:lnTo>
                  <a:pt x="120369" y="33064"/>
                </a:lnTo>
                <a:lnTo>
                  <a:pt x="120257" y="32577"/>
                </a:lnTo>
                <a:lnTo>
                  <a:pt x="120107" y="32052"/>
                </a:lnTo>
                <a:lnTo>
                  <a:pt x="119919" y="31564"/>
                </a:lnTo>
                <a:lnTo>
                  <a:pt x="119694" y="31077"/>
                </a:lnTo>
                <a:lnTo>
                  <a:pt x="119469" y="30590"/>
                </a:lnTo>
                <a:lnTo>
                  <a:pt x="119245" y="30102"/>
                </a:lnTo>
                <a:lnTo>
                  <a:pt x="118945" y="29653"/>
                </a:lnTo>
                <a:lnTo>
                  <a:pt x="118682" y="29203"/>
                </a:lnTo>
                <a:lnTo>
                  <a:pt x="118345" y="28790"/>
                </a:lnTo>
                <a:lnTo>
                  <a:pt x="118007" y="28341"/>
                </a:lnTo>
                <a:lnTo>
                  <a:pt x="117633" y="27966"/>
                </a:lnTo>
                <a:lnTo>
                  <a:pt x="117258" y="27553"/>
                </a:lnTo>
                <a:lnTo>
                  <a:pt x="116845" y="27178"/>
                </a:lnTo>
                <a:lnTo>
                  <a:pt x="116433" y="26841"/>
                </a:lnTo>
                <a:lnTo>
                  <a:pt x="115946" y="26504"/>
                </a:lnTo>
                <a:lnTo>
                  <a:pt x="115496" y="26204"/>
                </a:lnTo>
                <a:lnTo>
                  <a:pt x="114821" y="25791"/>
                </a:lnTo>
                <a:lnTo>
                  <a:pt x="114109" y="25454"/>
                </a:lnTo>
                <a:lnTo>
                  <a:pt x="113397" y="25154"/>
                </a:lnTo>
                <a:lnTo>
                  <a:pt x="112684" y="24929"/>
                </a:lnTo>
                <a:lnTo>
                  <a:pt x="111972" y="24742"/>
                </a:lnTo>
                <a:lnTo>
                  <a:pt x="111222" y="24629"/>
                </a:lnTo>
                <a:lnTo>
                  <a:pt x="110510" y="24517"/>
                </a:lnTo>
                <a:lnTo>
                  <a:pt x="109048" y="24517"/>
                </a:lnTo>
                <a:lnTo>
                  <a:pt x="108298" y="24592"/>
                </a:lnTo>
                <a:lnTo>
                  <a:pt x="107586" y="24704"/>
                </a:lnTo>
                <a:lnTo>
                  <a:pt x="106874" y="24854"/>
                </a:lnTo>
                <a:lnTo>
                  <a:pt x="106162" y="25042"/>
                </a:lnTo>
                <a:lnTo>
                  <a:pt x="105487" y="25304"/>
                </a:lnTo>
                <a:lnTo>
                  <a:pt x="104812" y="25604"/>
                </a:lnTo>
                <a:lnTo>
                  <a:pt x="104137" y="25941"/>
                </a:lnTo>
                <a:lnTo>
                  <a:pt x="104212" y="24817"/>
                </a:lnTo>
                <a:lnTo>
                  <a:pt x="104175" y="23692"/>
                </a:lnTo>
                <a:lnTo>
                  <a:pt x="104100" y="22605"/>
                </a:lnTo>
                <a:lnTo>
                  <a:pt x="103913" y="21481"/>
                </a:lnTo>
                <a:lnTo>
                  <a:pt x="103688" y="20393"/>
                </a:lnTo>
                <a:lnTo>
                  <a:pt x="103388" y="19344"/>
                </a:lnTo>
                <a:lnTo>
                  <a:pt x="102975" y="18294"/>
                </a:lnTo>
                <a:lnTo>
                  <a:pt x="102526" y="17245"/>
                </a:lnTo>
                <a:lnTo>
                  <a:pt x="102001" y="16270"/>
                </a:lnTo>
                <a:lnTo>
                  <a:pt x="101401" y="15295"/>
                </a:lnTo>
                <a:lnTo>
                  <a:pt x="100764" y="14396"/>
                </a:lnTo>
                <a:lnTo>
                  <a:pt x="100014" y="13496"/>
                </a:lnTo>
                <a:lnTo>
                  <a:pt x="99227" y="12671"/>
                </a:lnTo>
                <a:lnTo>
                  <a:pt x="98365" y="11884"/>
                </a:lnTo>
                <a:lnTo>
                  <a:pt x="97465" y="11172"/>
                </a:lnTo>
                <a:lnTo>
                  <a:pt x="96453" y="10497"/>
                </a:lnTo>
                <a:lnTo>
                  <a:pt x="95928" y="10160"/>
                </a:lnTo>
                <a:lnTo>
                  <a:pt x="95403" y="9860"/>
                </a:lnTo>
                <a:lnTo>
                  <a:pt x="94841" y="9597"/>
                </a:lnTo>
                <a:lnTo>
                  <a:pt x="94279" y="9335"/>
                </a:lnTo>
                <a:lnTo>
                  <a:pt x="93154" y="8923"/>
                </a:lnTo>
                <a:lnTo>
                  <a:pt x="92029" y="8548"/>
                </a:lnTo>
                <a:lnTo>
                  <a:pt x="91092" y="8323"/>
                </a:lnTo>
                <a:lnTo>
                  <a:pt x="90155" y="8173"/>
                </a:lnTo>
                <a:lnTo>
                  <a:pt x="89255" y="8060"/>
                </a:lnTo>
                <a:lnTo>
                  <a:pt x="88318" y="7985"/>
                </a:lnTo>
                <a:lnTo>
                  <a:pt x="87381" y="7985"/>
                </a:lnTo>
                <a:lnTo>
                  <a:pt x="86444" y="8023"/>
                </a:lnTo>
                <a:lnTo>
                  <a:pt x="85507" y="8098"/>
                </a:lnTo>
                <a:lnTo>
                  <a:pt x="84607" y="8248"/>
                </a:lnTo>
                <a:lnTo>
                  <a:pt x="83670" y="8435"/>
                </a:lnTo>
                <a:lnTo>
                  <a:pt x="82808" y="8698"/>
                </a:lnTo>
                <a:lnTo>
                  <a:pt x="81908" y="8997"/>
                </a:lnTo>
                <a:lnTo>
                  <a:pt x="81046" y="9335"/>
                </a:lnTo>
                <a:lnTo>
                  <a:pt x="80184" y="9747"/>
                </a:lnTo>
                <a:lnTo>
                  <a:pt x="79359" y="10197"/>
                </a:lnTo>
                <a:lnTo>
                  <a:pt x="78572" y="10684"/>
                </a:lnTo>
                <a:lnTo>
                  <a:pt x="77784" y="11209"/>
                </a:lnTo>
                <a:lnTo>
                  <a:pt x="77147" y="11734"/>
                </a:lnTo>
                <a:lnTo>
                  <a:pt x="76510" y="12259"/>
                </a:lnTo>
                <a:lnTo>
                  <a:pt x="75685" y="11097"/>
                </a:lnTo>
                <a:lnTo>
                  <a:pt x="74823" y="9972"/>
                </a:lnTo>
                <a:lnTo>
                  <a:pt x="73886" y="8885"/>
                </a:lnTo>
                <a:lnTo>
                  <a:pt x="72874" y="7835"/>
                </a:lnTo>
                <a:lnTo>
                  <a:pt x="71787" y="6861"/>
                </a:lnTo>
                <a:lnTo>
                  <a:pt x="70662" y="5924"/>
                </a:lnTo>
                <a:lnTo>
                  <a:pt x="69500" y="5024"/>
                </a:lnTo>
                <a:lnTo>
                  <a:pt x="68225" y="4199"/>
                </a:lnTo>
                <a:lnTo>
                  <a:pt x="67063" y="3487"/>
                </a:lnTo>
                <a:lnTo>
                  <a:pt x="65901" y="2850"/>
                </a:lnTo>
                <a:lnTo>
                  <a:pt x="64664" y="2287"/>
                </a:lnTo>
                <a:lnTo>
                  <a:pt x="63465" y="1800"/>
                </a:lnTo>
                <a:lnTo>
                  <a:pt x="62228" y="1350"/>
                </a:lnTo>
                <a:lnTo>
                  <a:pt x="60953" y="975"/>
                </a:lnTo>
                <a:lnTo>
                  <a:pt x="59716" y="675"/>
                </a:lnTo>
                <a:lnTo>
                  <a:pt x="58441" y="413"/>
                </a:lnTo>
                <a:lnTo>
                  <a:pt x="57579" y="301"/>
                </a:lnTo>
                <a:lnTo>
                  <a:pt x="56717" y="188"/>
                </a:lnTo>
                <a:lnTo>
                  <a:pt x="55855" y="113"/>
                </a:lnTo>
                <a:lnTo>
                  <a:pt x="54993" y="38"/>
                </a:lnTo>
                <a:lnTo>
                  <a:pt x="54131" y="1"/>
                </a:lnTo>
                <a:close/>
              </a:path>
            </a:pathLst>
          </a:custGeom>
          <a:solidFill>
            <a:schemeClr val="lt1"/>
          </a:solidFill>
          <a:ln>
            <a:noFill/>
          </a:ln>
          <a:effectLst>
            <a:outerShdw dist="57150" dir="5400000" algn="bl" rotWithShape="0">
              <a:schemeClr val="accent3">
                <a:alpha val="15000"/>
              </a:schemeClr>
            </a:outerShdw>
          </a:effectLst>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321" name="Google Shape;2321;p41">
            <a:hlinkClick r:id="" action="ppaction://hlinkshowjump?jump=nextslide"/>
          </p:cNvPr>
          <p:cNvSpPr/>
          <p:nvPr/>
        </p:nvSpPr>
        <p:spPr>
          <a:xfrm rot="5400000">
            <a:off x="10893327" y="724500"/>
            <a:ext cx="276400" cy="375600"/>
          </a:xfrm>
          <a:prstGeom prst="triangle">
            <a:avLst>
              <a:gd name="adj" fmla="val 50000"/>
            </a:avLst>
          </a:prstGeom>
          <a:no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grpSp>
        <p:nvGrpSpPr>
          <p:cNvPr id="2322" name="Google Shape;2322;p41"/>
          <p:cNvGrpSpPr/>
          <p:nvPr/>
        </p:nvGrpSpPr>
        <p:grpSpPr>
          <a:xfrm>
            <a:off x="10813355" y="736977"/>
            <a:ext cx="427667" cy="350647"/>
            <a:chOff x="615275" y="238125"/>
            <a:chExt cx="6389450" cy="5238750"/>
          </a:xfrm>
        </p:grpSpPr>
        <p:sp>
          <p:nvSpPr>
            <p:cNvPr id="2323" name="Google Shape;2323;p41"/>
            <p:cNvSpPr/>
            <p:nvPr/>
          </p:nvSpPr>
          <p:spPr>
            <a:xfrm>
              <a:off x="615275" y="238125"/>
              <a:ext cx="6389450" cy="5238750"/>
            </a:xfrm>
            <a:custGeom>
              <a:avLst/>
              <a:gdLst/>
              <a:ahLst/>
              <a:cxnLst/>
              <a:rect l="l" t="t" r="r" b="b"/>
              <a:pathLst>
                <a:path w="255578" h="209550" extrusionOk="0">
                  <a:moveTo>
                    <a:pt x="143750" y="0"/>
                  </a:moveTo>
                  <a:lnTo>
                    <a:pt x="142926" y="103"/>
                  </a:lnTo>
                  <a:lnTo>
                    <a:pt x="142205" y="412"/>
                  </a:lnTo>
                  <a:lnTo>
                    <a:pt x="141896" y="618"/>
                  </a:lnTo>
                  <a:lnTo>
                    <a:pt x="141587" y="1030"/>
                  </a:lnTo>
                  <a:lnTo>
                    <a:pt x="140970" y="1854"/>
                  </a:lnTo>
                  <a:lnTo>
                    <a:pt x="140558" y="2986"/>
                  </a:lnTo>
                  <a:lnTo>
                    <a:pt x="140146" y="4325"/>
                  </a:lnTo>
                  <a:lnTo>
                    <a:pt x="139734" y="5869"/>
                  </a:lnTo>
                  <a:lnTo>
                    <a:pt x="139425" y="7723"/>
                  </a:lnTo>
                  <a:lnTo>
                    <a:pt x="139219" y="9679"/>
                  </a:lnTo>
                  <a:lnTo>
                    <a:pt x="139116" y="11842"/>
                  </a:lnTo>
                  <a:lnTo>
                    <a:pt x="138910" y="16682"/>
                  </a:lnTo>
                  <a:lnTo>
                    <a:pt x="139013" y="21830"/>
                  </a:lnTo>
                  <a:lnTo>
                    <a:pt x="139116" y="27288"/>
                  </a:lnTo>
                  <a:lnTo>
                    <a:pt x="139425" y="32848"/>
                  </a:lnTo>
                  <a:lnTo>
                    <a:pt x="139837" y="38409"/>
                  </a:lnTo>
                  <a:lnTo>
                    <a:pt x="140249" y="43661"/>
                  </a:lnTo>
                  <a:lnTo>
                    <a:pt x="141175" y="53031"/>
                  </a:lnTo>
                  <a:lnTo>
                    <a:pt x="141896" y="59621"/>
                  </a:lnTo>
                  <a:lnTo>
                    <a:pt x="142205" y="62093"/>
                  </a:lnTo>
                  <a:lnTo>
                    <a:pt x="136439" y="59930"/>
                  </a:lnTo>
                  <a:lnTo>
                    <a:pt x="129848" y="57562"/>
                  </a:lnTo>
                  <a:lnTo>
                    <a:pt x="121302" y="54576"/>
                  </a:lnTo>
                  <a:lnTo>
                    <a:pt x="111004" y="51075"/>
                  </a:lnTo>
                  <a:lnTo>
                    <a:pt x="99575" y="47368"/>
                  </a:lnTo>
                  <a:lnTo>
                    <a:pt x="87321" y="43455"/>
                  </a:lnTo>
                  <a:lnTo>
                    <a:pt x="74552" y="39542"/>
                  </a:lnTo>
                  <a:lnTo>
                    <a:pt x="68065" y="37688"/>
                  </a:lnTo>
                  <a:lnTo>
                    <a:pt x="61681" y="35938"/>
                  </a:lnTo>
                  <a:lnTo>
                    <a:pt x="55296" y="34187"/>
                  </a:lnTo>
                  <a:lnTo>
                    <a:pt x="49015" y="32642"/>
                  </a:lnTo>
                  <a:lnTo>
                    <a:pt x="42940" y="31201"/>
                  </a:lnTo>
                  <a:lnTo>
                    <a:pt x="37070" y="29965"/>
                  </a:lnTo>
                  <a:lnTo>
                    <a:pt x="31510" y="28832"/>
                  </a:lnTo>
                  <a:lnTo>
                    <a:pt x="26155" y="27906"/>
                  </a:lnTo>
                  <a:lnTo>
                    <a:pt x="21212" y="27288"/>
                  </a:lnTo>
                  <a:lnTo>
                    <a:pt x="16682" y="26876"/>
                  </a:lnTo>
                  <a:lnTo>
                    <a:pt x="14519" y="26773"/>
                  </a:lnTo>
                  <a:lnTo>
                    <a:pt x="12563" y="26670"/>
                  </a:lnTo>
                  <a:lnTo>
                    <a:pt x="10709" y="26773"/>
                  </a:lnTo>
                  <a:lnTo>
                    <a:pt x="8959" y="26876"/>
                  </a:lnTo>
                  <a:lnTo>
                    <a:pt x="7311" y="27082"/>
                  </a:lnTo>
                  <a:lnTo>
                    <a:pt x="5869" y="27288"/>
                  </a:lnTo>
                  <a:lnTo>
                    <a:pt x="4531" y="27700"/>
                  </a:lnTo>
                  <a:lnTo>
                    <a:pt x="3398" y="28112"/>
                  </a:lnTo>
                  <a:lnTo>
                    <a:pt x="2368" y="28626"/>
                  </a:lnTo>
                  <a:lnTo>
                    <a:pt x="1545" y="29244"/>
                  </a:lnTo>
                  <a:lnTo>
                    <a:pt x="927" y="29965"/>
                  </a:lnTo>
                  <a:lnTo>
                    <a:pt x="412" y="30789"/>
                  </a:lnTo>
                  <a:lnTo>
                    <a:pt x="309" y="30995"/>
                  </a:lnTo>
                  <a:lnTo>
                    <a:pt x="309" y="31407"/>
                  </a:lnTo>
                  <a:lnTo>
                    <a:pt x="412" y="32436"/>
                  </a:lnTo>
                  <a:lnTo>
                    <a:pt x="824" y="33775"/>
                  </a:lnTo>
                  <a:lnTo>
                    <a:pt x="1339" y="35423"/>
                  </a:lnTo>
                  <a:lnTo>
                    <a:pt x="2986" y="39542"/>
                  </a:lnTo>
                  <a:lnTo>
                    <a:pt x="5149" y="44690"/>
                  </a:lnTo>
                  <a:lnTo>
                    <a:pt x="7929" y="50663"/>
                  </a:lnTo>
                  <a:lnTo>
                    <a:pt x="11018" y="57150"/>
                  </a:lnTo>
                  <a:lnTo>
                    <a:pt x="14313" y="63946"/>
                  </a:lnTo>
                  <a:lnTo>
                    <a:pt x="17814" y="70948"/>
                  </a:lnTo>
                  <a:lnTo>
                    <a:pt x="24816" y="84541"/>
                  </a:lnTo>
                  <a:lnTo>
                    <a:pt x="30892" y="96177"/>
                  </a:lnTo>
                  <a:lnTo>
                    <a:pt x="36967" y="107607"/>
                  </a:lnTo>
                  <a:lnTo>
                    <a:pt x="35114" y="110181"/>
                  </a:lnTo>
                  <a:lnTo>
                    <a:pt x="30480" y="116977"/>
                  </a:lnTo>
                  <a:lnTo>
                    <a:pt x="27494" y="121611"/>
                  </a:lnTo>
                  <a:lnTo>
                    <a:pt x="24096" y="126966"/>
                  </a:lnTo>
                  <a:lnTo>
                    <a:pt x="20492" y="132732"/>
                  </a:lnTo>
                  <a:lnTo>
                    <a:pt x="16785" y="138808"/>
                  </a:lnTo>
                  <a:lnTo>
                    <a:pt x="13180" y="144986"/>
                  </a:lnTo>
                  <a:lnTo>
                    <a:pt x="9782" y="151267"/>
                  </a:lnTo>
                  <a:lnTo>
                    <a:pt x="8135" y="154356"/>
                  </a:lnTo>
                  <a:lnTo>
                    <a:pt x="6693" y="157446"/>
                  </a:lnTo>
                  <a:lnTo>
                    <a:pt x="5252" y="160329"/>
                  </a:lnTo>
                  <a:lnTo>
                    <a:pt x="4016" y="163212"/>
                  </a:lnTo>
                  <a:lnTo>
                    <a:pt x="2883" y="165992"/>
                  </a:lnTo>
                  <a:lnTo>
                    <a:pt x="1956" y="168670"/>
                  </a:lnTo>
                  <a:lnTo>
                    <a:pt x="1133" y="171141"/>
                  </a:lnTo>
                  <a:lnTo>
                    <a:pt x="515" y="173406"/>
                  </a:lnTo>
                  <a:lnTo>
                    <a:pt x="103" y="175569"/>
                  </a:lnTo>
                  <a:lnTo>
                    <a:pt x="0" y="177525"/>
                  </a:lnTo>
                  <a:lnTo>
                    <a:pt x="0" y="178452"/>
                  </a:lnTo>
                  <a:lnTo>
                    <a:pt x="103" y="179276"/>
                  </a:lnTo>
                  <a:lnTo>
                    <a:pt x="206" y="179997"/>
                  </a:lnTo>
                  <a:lnTo>
                    <a:pt x="412" y="180718"/>
                  </a:lnTo>
                  <a:lnTo>
                    <a:pt x="721" y="181335"/>
                  </a:lnTo>
                  <a:lnTo>
                    <a:pt x="1236" y="181850"/>
                  </a:lnTo>
                  <a:lnTo>
                    <a:pt x="1854" y="182262"/>
                  </a:lnTo>
                  <a:lnTo>
                    <a:pt x="2780" y="182571"/>
                  </a:lnTo>
                  <a:lnTo>
                    <a:pt x="3810" y="182880"/>
                  </a:lnTo>
                  <a:lnTo>
                    <a:pt x="5046" y="182983"/>
                  </a:lnTo>
                  <a:lnTo>
                    <a:pt x="6384" y="183086"/>
                  </a:lnTo>
                  <a:lnTo>
                    <a:pt x="7826" y="183189"/>
                  </a:lnTo>
                  <a:lnTo>
                    <a:pt x="9473" y="183086"/>
                  </a:lnTo>
                  <a:lnTo>
                    <a:pt x="11327" y="182983"/>
                  </a:lnTo>
                  <a:lnTo>
                    <a:pt x="15240" y="182571"/>
                  </a:lnTo>
                  <a:lnTo>
                    <a:pt x="19668" y="181953"/>
                  </a:lnTo>
                  <a:lnTo>
                    <a:pt x="24610" y="181129"/>
                  </a:lnTo>
                  <a:lnTo>
                    <a:pt x="29862" y="179997"/>
                  </a:lnTo>
                  <a:lnTo>
                    <a:pt x="35423" y="178761"/>
                  </a:lnTo>
                  <a:lnTo>
                    <a:pt x="41292" y="177319"/>
                  </a:lnTo>
                  <a:lnTo>
                    <a:pt x="47367" y="175775"/>
                  </a:lnTo>
                  <a:lnTo>
                    <a:pt x="53649" y="174127"/>
                  </a:lnTo>
                  <a:lnTo>
                    <a:pt x="60033" y="172274"/>
                  </a:lnTo>
                  <a:lnTo>
                    <a:pt x="73111" y="168567"/>
                  </a:lnTo>
                  <a:lnTo>
                    <a:pt x="86085" y="164551"/>
                  </a:lnTo>
                  <a:lnTo>
                    <a:pt x="98648" y="160638"/>
                  </a:lnTo>
                  <a:lnTo>
                    <a:pt x="110284" y="156828"/>
                  </a:lnTo>
                  <a:lnTo>
                    <a:pt x="120787" y="153430"/>
                  </a:lnTo>
                  <a:lnTo>
                    <a:pt x="136336" y="148075"/>
                  </a:lnTo>
                  <a:lnTo>
                    <a:pt x="142205" y="146016"/>
                  </a:lnTo>
                  <a:lnTo>
                    <a:pt x="141896" y="148487"/>
                  </a:lnTo>
                  <a:lnTo>
                    <a:pt x="141278" y="155180"/>
                  </a:lnTo>
                  <a:lnTo>
                    <a:pt x="140352" y="164551"/>
                  </a:lnTo>
                  <a:lnTo>
                    <a:pt x="139940" y="170008"/>
                  </a:lnTo>
                  <a:lnTo>
                    <a:pt x="139631" y="175569"/>
                  </a:lnTo>
                  <a:lnTo>
                    <a:pt x="139322" y="181232"/>
                  </a:lnTo>
                  <a:lnTo>
                    <a:pt x="139219" y="186793"/>
                  </a:lnTo>
                  <a:lnTo>
                    <a:pt x="139116" y="192148"/>
                  </a:lnTo>
                  <a:lnTo>
                    <a:pt x="139322" y="196987"/>
                  </a:lnTo>
                  <a:lnTo>
                    <a:pt x="139425" y="199253"/>
                  </a:lnTo>
                  <a:lnTo>
                    <a:pt x="139631" y="201312"/>
                  </a:lnTo>
                  <a:lnTo>
                    <a:pt x="139940" y="203166"/>
                  </a:lnTo>
                  <a:lnTo>
                    <a:pt x="140249" y="204916"/>
                  </a:lnTo>
                  <a:lnTo>
                    <a:pt x="140661" y="206358"/>
                  </a:lnTo>
                  <a:lnTo>
                    <a:pt x="141072" y="207594"/>
                  </a:lnTo>
                  <a:lnTo>
                    <a:pt x="141587" y="208520"/>
                  </a:lnTo>
                  <a:lnTo>
                    <a:pt x="141896" y="208829"/>
                  </a:lnTo>
                  <a:lnTo>
                    <a:pt x="142205" y="209138"/>
                  </a:lnTo>
                  <a:lnTo>
                    <a:pt x="142720" y="209447"/>
                  </a:lnTo>
                  <a:lnTo>
                    <a:pt x="143338" y="209550"/>
                  </a:lnTo>
                  <a:lnTo>
                    <a:pt x="144059" y="209550"/>
                  </a:lnTo>
                  <a:lnTo>
                    <a:pt x="144882" y="209344"/>
                  </a:lnTo>
                  <a:lnTo>
                    <a:pt x="145912" y="209138"/>
                  </a:lnTo>
                  <a:lnTo>
                    <a:pt x="146942" y="208829"/>
                  </a:lnTo>
                  <a:lnTo>
                    <a:pt x="149516" y="207799"/>
                  </a:lnTo>
                  <a:lnTo>
                    <a:pt x="152502" y="206358"/>
                  </a:lnTo>
                  <a:lnTo>
                    <a:pt x="155901" y="204607"/>
                  </a:lnTo>
                  <a:lnTo>
                    <a:pt x="159608" y="202445"/>
                  </a:lnTo>
                  <a:lnTo>
                    <a:pt x="163623" y="199974"/>
                  </a:lnTo>
                  <a:lnTo>
                    <a:pt x="167948" y="197193"/>
                  </a:lnTo>
                  <a:lnTo>
                    <a:pt x="172376" y="194104"/>
                  </a:lnTo>
                  <a:lnTo>
                    <a:pt x="177113" y="190809"/>
                  </a:lnTo>
                  <a:lnTo>
                    <a:pt x="182056" y="187205"/>
                  </a:lnTo>
                  <a:lnTo>
                    <a:pt x="186998" y="183498"/>
                  </a:lnTo>
                  <a:lnTo>
                    <a:pt x="192147" y="179585"/>
                  </a:lnTo>
                  <a:lnTo>
                    <a:pt x="197296" y="175569"/>
                  </a:lnTo>
                  <a:lnTo>
                    <a:pt x="202444" y="171450"/>
                  </a:lnTo>
                  <a:lnTo>
                    <a:pt x="207490" y="167125"/>
                  </a:lnTo>
                  <a:lnTo>
                    <a:pt x="212638" y="162903"/>
                  </a:lnTo>
                  <a:lnTo>
                    <a:pt x="217581" y="158475"/>
                  </a:lnTo>
                  <a:lnTo>
                    <a:pt x="222318" y="154151"/>
                  </a:lnTo>
                  <a:lnTo>
                    <a:pt x="226952" y="149723"/>
                  </a:lnTo>
                  <a:lnTo>
                    <a:pt x="231379" y="145398"/>
                  </a:lnTo>
                  <a:lnTo>
                    <a:pt x="235601" y="141176"/>
                  </a:lnTo>
                  <a:lnTo>
                    <a:pt x="239411" y="137057"/>
                  </a:lnTo>
                  <a:lnTo>
                    <a:pt x="243015" y="132938"/>
                  </a:lnTo>
                  <a:lnTo>
                    <a:pt x="246208" y="129025"/>
                  </a:lnTo>
                  <a:lnTo>
                    <a:pt x="248988" y="125318"/>
                  </a:lnTo>
                  <a:lnTo>
                    <a:pt x="250223" y="123465"/>
                  </a:lnTo>
                  <a:lnTo>
                    <a:pt x="251356" y="121714"/>
                  </a:lnTo>
                  <a:lnTo>
                    <a:pt x="252283" y="120066"/>
                  </a:lnTo>
                  <a:lnTo>
                    <a:pt x="253210" y="118419"/>
                  </a:lnTo>
                  <a:lnTo>
                    <a:pt x="253930" y="116874"/>
                  </a:lnTo>
                  <a:lnTo>
                    <a:pt x="254548" y="115330"/>
                  </a:lnTo>
                  <a:lnTo>
                    <a:pt x="255063" y="113888"/>
                  </a:lnTo>
                  <a:lnTo>
                    <a:pt x="255372" y="112549"/>
                  </a:lnTo>
                  <a:lnTo>
                    <a:pt x="255578" y="111314"/>
                  </a:lnTo>
                  <a:lnTo>
                    <a:pt x="255578" y="110078"/>
                  </a:lnTo>
                  <a:lnTo>
                    <a:pt x="255475" y="108945"/>
                  </a:lnTo>
                  <a:lnTo>
                    <a:pt x="255166" y="107607"/>
                  </a:lnTo>
                  <a:lnTo>
                    <a:pt x="254857" y="106268"/>
                  </a:lnTo>
                  <a:lnTo>
                    <a:pt x="254342" y="104826"/>
                  </a:lnTo>
                  <a:lnTo>
                    <a:pt x="253622" y="103282"/>
                  </a:lnTo>
                  <a:lnTo>
                    <a:pt x="252901" y="101737"/>
                  </a:lnTo>
                  <a:lnTo>
                    <a:pt x="251974" y="99987"/>
                  </a:lnTo>
                  <a:lnTo>
                    <a:pt x="251047" y="98236"/>
                  </a:lnTo>
                  <a:lnTo>
                    <a:pt x="248679" y="94529"/>
                  </a:lnTo>
                  <a:lnTo>
                    <a:pt x="245899" y="90513"/>
                  </a:lnTo>
                  <a:lnTo>
                    <a:pt x="242809" y="86291"/>
                  </a:lnTo>
                  <a:lnTo>
                    <a:pt x="239411" y="81864"/>
                  </a:lnTo>
                  <a:lnTo>
                    <a:pt x="235601" y="77333"/>
                  </a:lnTo>
                  <a:lnTo>
                    <a:pt x="231585" y="72596"/>
                  </a:lnTo>
                  <a:lnTo>
                    <a:pt x="227364" y="67756"/>
                  </a:lnTo>
                  <a:lnTo>
                    <a:pt x="222833" y="62916"/>
                  </a:lnTo>
                  <a:lnTo>
                    <a:pt x="218199" y="58077"/>
                  </a:lnTo>
                  <a:lnTo>
                    <a:pt x="213462" y="53134"/>
                  </a:lnTo>
                  <a:lnTo>
                    <a:pt x="208623" y="48294"/>
                  </a:lnTo>
                  <a:lnTo>
                    <a:pt x="203577" y="43455"/>
                  </a:lnTo>
                  <a:lnTo>
                    <a:pt x="198634" y="38718"/>
                  </a:lnTo>
                  <a:lnTo>
                    <a:pt x="193691" y="34187"/>
                  </a:lnTo>
                  <a:lnTo>
                    <a:pt x="188646" y="29656"/>
                  </a:lnTo>
                  <a:lnTo>
                    <a:pt x="183806" y="25434"/>
                  </a:lnTo>
                  <a:lnTo>
                    <a:pt x="178966" y="21418"/>
                  </a:lnTo>
                  <a:lnTo>
                    <a:pt x="174333" y="17608"/>
                  </a:lnTo>
                  <a:lnTo>
                    <a:pt x="169802" y="14107"/>
                  </a:lnTo>
                  <a:lnTo>
                    <a:pt x="165477" y="10915"/>
                  </a:lnTo>
                  <a:lnTo>
                    <a:pt x="161461" y="8032"/>
                  </a:lnTo>
                  <a:lnTo>
                    <a:pt x="157651" y="5561"/>
                  </a:lnTo>
                  <a:lnTo>
                    <a:pt x="154150" y="3501"/>
                  </a:lnTo>
                  <a:lnTo>
                    <a:pt x="152502" y="2677"/>
                  </a:lnTo>
                  <a:lnTo>
                    <a:pt x="150958" y="1956"/>
                  </a:lnTo>
                  <a:lnTo>
                    <a:pt x="149516" y="1236"/>
                  </a:lnTo>
                  <a:lnTo>
                    <a:pt x="148178" y="721"/>
                  </a:lnTo>
                  <a:lnTo>
                    <a:pt x="146839" y="309"/>
                  </a:lnTo>
                  <a:lnTo>
                    <a:pt x="145706" y="103"/>
                  </a:lnTo>
                  <a:lnTo>
                    <a:pt x="144677" y="0"/>
                  </a:lnTo>
                  <a:close/>
                </a:path>
              </a:pathLst>
            </a:custGeom>
            <a:solidFill>
              <a:schemeClr val="accent5"/>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324" name="Google Shape;2324;p41"/>
            <p:cNvSpPr/>
            <p:nvPr/>
          </p:nvSpPr>
          <p:spPr>
            <a:xfrm>
              <a:off x="615275" y="238125"/>
              <a:ext cx="6389450" cy="5238750"/>
            </a:xfrm>
            <a:custGeom>
              <a:avLst/>
              <a:gdLst/>
              <a:ahLst/>
              <a:cxnLst/>
              <a:rect l="l" t="t" r="r" b="b"/>
              <a:pathLst>
                <a:path w="255578" h="209550" fill="none" extrusionOk="0">
                  <a:moveTo>
                    <a:pt x="36967" y="107607"/>
                  </a:moveTo>
                  <a:lnTo>
                    <a:pt x="36967" y="107607"/>
                  </a:lnTo>
                  <a:lnTo>
                    <a:pt x="30892" y="96177"/>
                  </a:lnTo>
                  <a:lnTo>
                    <a:pt x="24816" y="84541"/>
                  </a:lnTo>
                  <a:lnTo>
                    <a:pt x="17814" y="70948"/>
                  </a:lnTo>
                  <a:lnTo>
                    <a:pt x="14313" y="63946"/>
                  </a:lnTo>
                  <a:lnTo>
                    <a:pt x="11018" y="57150"/>
                  </a:lnTo>
                  <a:lnTo>
                    <a:pt x="7929" y="50663"/>
                  </a:lnTo>
                  <a:lnTo>
                    <a:pt x="5149" y="44690"/>
                  </a:lnTo>
                  <a:lnTo>
                    <a:pt x="2986" y="39542"/>
                  </a:lnTo>
                  <a:lnTo>
                    <a:pt x="1339" y="35423"/>
                  </a:lnTo>
                  <a:lnTo>
                    <a:pt x="824" y="33775"/>
                  </a:lnTo>
                  <a:lnTo>
                    <a:pt x="412" y="32436"/>
                  </a:lnTo>
                  <a:lnTo>
                    <a:pt x="309" y="31407"/>
                  </a:lnTo>
                  <a:lnTo>
                    <a:pt x="309" y="30995"/>
                  </a:lnTo>
                  <a:lnTo>
                    <a:pt x="412" y="30789"/>
                  </a:lnTo>
                  <a:lnTo>
                    <a:pt x="412" y="30789"/>
                  </a:lnTo>
                  <a:lnTo>
                    <a:pt x="927" y="29965"/>
                  </a:lnTo>
                  <a:lnTo>
                    <a:pt x="1545" y="29244"/>
                  </a:lnTo>
                  <a:lnTo>
                    <a:pt x="2368" y="28626"/>
                  </a:lnTo>
                  <a:lnTo>
                    <a:pt x="3398" y="28112"/>
                  </a:lnTo>
                  <a:lnTo>
                    <a:pt x="4531" y="27700"/>
                  </a:lnTo>
                  <a:lnTo>
                    <a:pt x="5869" y="27288"/>
                  </a:lnTo>
                  <a:lnTo>
                    <a:pt x="7311" y="27082"/>
                  </a:lnTo>
                  <a:lnTo>
                    <a:pt x="8959" y="26876"/>
                  </a:lnTo>
                  <a:lnTo>
                    <a:pt x="10709" y="26773"/>
                  </a:lnTo>
                  <a:lnTo>
                    <a:pt x="12563" y="26670"/>
                  </a:lnTo>
                  <a:lnTo>
                    <a:pt x="14519" y="26773"/>
                  </a:lnTo>
                  <a:lnTo>
                    <a:pt x="16682" y="26876"/>
                  </a:lnTo>
                  <a:lnTo>
                    <a:pt x="21212" y="27288"/>
                  </a:lnTo>
                  <a:lnTo>
                    <a:pt x="26155" y="27906"/>
                  </a:lnTo>
                  <a:lnTo>
                    <a:pt x="31510" y="28832"/>
                  </a:lnTo>
                  <a:lnTo>
                    <a:pt x="37070" y="29965"/>
                  </a:lnTo>
                  <a:lnTo>
                    <a:pt x="42940" y="31201"/>
                  </a:lnTo>
                  <a:lnTo>
                    <a:pt x="49015" y="32642"/>
                  </a:lnTo>
                  <a:lnTo>
                    <a:pt x="55296" y="34187"/>
                  </a:lnTo>
                  <a:lnTo>
                    <a:pt x="61681" y="35938"/>
                  </a:lnTo>
                  <a:lnTo>
                    <a:pt x="68065" y="37688"/>
                  </a:lnTo>
                  <a:lnTo>
                    <a:pt x="74552" y="39542"/>
                  </a:lnTo>
                  <a:lnTo>
                    <a:pt x="87321" y="43455"/>
                  </a:lnTo>
                  <a:lnTo>
                    <a:pt x="99575" y="47368"/>
                  </a:lnTo>
                  <a:lnTo>
                    <a:pt x="111004" y="51075"/>
                  </a:lnTo>
                  <a:lnTo>
                    <a:pt x="121302" y="54576"/>
                  </a:lnTo>
                  <a:lnTo>
                    <a:pt x="129848" y="57562"/>
                  </a:lnTo>
                  <a:lnTo>
                    <a:pt x="136439" y="59930"/>
                  </a:lnTo>
                  <a:lnTo>
                    <a:pt x="142205" y="62093"/>
                  </a:lnTo>
                  <a:lnTo>
                    <a:pt x="142205" y="62093"/>
                  </a:lnTo>
                  <a:lnTo>
                    <a:pt x="141896" y="59621"/>
                  </a:lnTo>
                  <a:lnTo>
                    <a:pt x="141175" y="53031"/>
                  </a:lnTo>
                  <a:lnTo>
                    <a:pt x="140249" y="43661"/>
                  </a:lnTo>
                  <a:lnTo>
                    <a:pt x="139837" y="38409"/>
                  </a:lnTo>
                  <a:lnTo>
                    <a:pt x="139425" y="32848"/>
                  </a:lnTo>
                  <a:lnTo>
                    <a:pt x="139116" y="27288"/>
                  </a:lnTo>
                  <a:lnTo>
                    <a:pt x="139013" y="21830"/>
                  </a:lnTo>
                  <a:lnTo>
                    <a:pt x="138910" y="16682"/>
                  </a:lnTo>
                  <a:lnTo>
                    <a:pt x="139116" y="11842"/>
                  </a:lnTo>
                  <a:lnTo>
                    <a:pt x="139219" y="9679"/>
                  </a:lnTo>
                  <a:lnTo>
                    <a:pt x="139425" y="7723"/>
                  </a:lnTo>
                  <a:lnTo>
                    <a:pt x="139734" y="5869"/>
                  </a:lnTo>
                  <a:lnTo>
                    <a:pt x="140146" y="4325"/>
                  </a:lnTo>
                  <a:lnTo>
                    <a:pt x="140558" y="2986"/>
                  </a:lnTo>
                  <a:lnTo>
                    <a:pt x="140970" y="1854"/>
                  </a:lnTo>
                  <a:lnTo>
                    <a:pt x="141587" y="1030"/>
                  </a:lnTo>
                  <a:lnTo>
                    <a:pt x="141896" y="618"/>
                  </a:lnTo>
                  <a:lnTo>
                    <a:pt x="142205" y="412"/>
                  </a:lnTo>
                  <a:lnTo>
                    <a:pt x="142205" y="412"/>
                  </a:lnTo>
                  <a:lnTo>
                    <a:pt x="142926" y="103"/>
                  </a:lnTo>
                  <a:lnTo>
                    <a:pt x="143750" y="0"/>
                  </a:lnTo>
                  <a:lnTo>
                    <a:pt x="144677" y="0"/>
                  </a:lnTo>
                  <a:lnTo>
                    <a:pt x="145706" y="103"/>
                  </a:lnTo>
                  <a:lnTo>
                    <a:pt x="146839" y="309"/>
                  </a:lnTo>
                  <a:lnTo>
                    <a:pt x="148178" y="721"/>
                  </a:lnTo>
                  <a:lnTo>
                    <a:pt x="149516" y="1236"/>
                  </a:lnTo>
                  <a:lnTo>
                    <a:pt x="150958" y="1956"/>
                  </a:lnTo>
                  <a:lnTo>
                    <a:pt x="152502" y="2677"/>
                  </a:lnTo>
                  <a:lnTo>
                    <a:pt x="154150" y="3501"/>
                  </a:lnTo>
                  <a:lnTo>
                    <a:pt x="157651" y="5561"/>
                  </a:lnTo>
                  <a:lnTo>
                    <a:pt x="161461" y="8032"/>
                  </a:lnTo>
                  <a:lnTo>
                    <a:pt x="165477" y="10915"/>
                  </a:lnTo>
                  <a:lnTo>
                    <a:pt x="169802" y="14107"/>
                  </a:lnTo>
                  <a:lnTo>
                    <a:pt x="174333" y="17608"/>
                  </a:lnTo>
                  <a:lnTo>
                    <a:pt x="178966" y="21418"/>
                  </a:lnTo>
                  <a:lnTo>
                    <a:pt x="183806" y="25434"/>
                  </a:lnTo>
                  <a:lnTo>
                    <a:pt x="188646" y="29656"/>
                  </a:lnTo>
                  <a:lnTo>
                    <a:pt x="193691" y="34187"/>
                  </a:lnTo>
                  <a:lnTo>
                    <a:pt x="198634" y="38718"/>
                  </a:lnTo>
                  <a:lnTo>
                    <a:pt x="203577" y="43455"/>
                  </a:lnTo>
                  <a:lnTo>
                    <a:pt x="208623" y="48294"/>
                  </a:lnTo>
                  <a:lnTo>
                    <a:pt x="213462" y="53134"/>
                  </a:lnTo>
                  <a:lnTo>
                    <a:pt x="218199" y="58077"/>
                  </a:lnTo>
                  <a:lnTo>
                    <a:pt x="222833" y="62916"/>
                  </a:lnTo>
                  <a:lnTo>
                    <a:pt x="227364" y="67756"/>
                  </a:lnTo>
                  <a:lnTo>
                    <a:pt x="231585" y="72596"/>
                  </a:lnTo>
                  <a:lnTo>
                    <a:pt x="235601" y="77333"/>
                  </a:lnTo>
                  <a:lnTo>
                    <a:pt x="239411" y="81864"/>
                  </a:lnTo>
                  <a:lnTo>
                    <a:pt x="242809" y="86291"/>
                  </a:lnTo>
                  <a:lnTo>
                    <a:pt x="245899" y="90513"/>
                  </a:lnTo>
                  <a:lnTo>
                    <a:pt x="248679" y="94529"/>
                  </a:lnTo>
                  <a:lnTo>
                    <a:pt x="251047" y="98236"/>
                  </a:lnTo>
                  <a:lnTo>
                    <a:pt x="251974" y="99987"/>
                  </a:lnTo>
                  <a:lnTo>
                    <a:pt x="252901" y="101737"/>
                  </a:lnTo>
                  <a:lnTo>
                    <a:pt x="253622" y="103282"/>
                  </a:lnTo>
                  <a:lnTo>
                    <a:pt x="254342" y="104826"/>
                  </a:lnTo>
                  <a:lnTo>
                    <a:pt x="254857" y="106268"/>
                  </a:lnTo>
                  <a:lnTo>
                    <a:pt x="255166" y="107607"/>
                  </a:lnTo>
                  <a:lnTo>
                    <a:pt x="255475" y="108945"/>
                  </a:lnTo>
                  <a:lnTo>
                    <a:pt x="255578" y="110078"/>
                  </a:lnTo>
                  <a:lnTo>
                    <a:pt x="255578" y="110078"/>
                  </a:lnTo>
                  <a:lnTo>
                    <a:pt x="255578" y="111314"/>
                  </a:lnTo>
                  <a:lnTo>
                    <a:pt x="255372" y="112549"/>
                  </a:lnTo>
                  <a:lnTo>
                    <a:pt x="255063" y="113888"/>
                  </a:lnTo>
                  <a:lnTo>
                    <a:pt x="254548" y="115330"/>
                  </a:lnTo>
                  <a:lnTo>
                    <a:pt x="253930" y="116874"/>
                  </a:lnTo>
                  <a:lnTo>
                    <a:pt x="253210" y="118419"/>
                  </a:lnTo>
                  <a:lnTo>
                    <a:pt x="252283" y="120066"/>
                  </a:lnTo>
                  <a:lnTo>
                    <a:pt x="251356" y="121714"/>
                  </a:lnTo>
                  <a:lnTo>
                    <a:pt x="250223" y="123465"/>
                  </a:lnTo>
                  <a:lnTo>
                    <a:pt x="248988" y="125318"/>
                  </a:lnTo>
                  <a:lnTo>
                    <a:pt x="246208" y="129025"/>
                  </a:lnTo>
                  <a:lnTo>
                    <a:pt x="243015" y="132938"/>
                  </a:lnTo>
                  <a:lnTo>
                    <a:pt x="239411" y="137057"/>
                  </a:lnTo>
                  <a:lnTo>
                    <a:pt x="235601" y="141176"/>
                  </a:lnTo>
                  <a:lnTo>
                    <a:pt x="231379" y="145398"/>
                  </a:lnTo>
                  <a:lnTo>
                    <a:pt x="226952" y="149723"/>
                  </a:lnTo>
                  <a:lnTo>
                    <a:pt x="222318" y="154151"/>
                  </a:lnTo>
                  <a:lnTo>
                    <a:pt x="217581" y="158475"/>
                  </a:lnTo>
                  <a:lnTo>
                    <a:pt x="212638" y="162903"/>
                  </a:lnTo>
                  <a:lnTo>
                    <a:pt x="207490" y="167125"/>
                  </a:lnTo>
                  <a:lnTo>
                    <a:pt x="202444" y="171450"/>
                  </a:lnTo>
                  <a:lnTo>
                    <a:pt x="197296" y="175569"/>
                  </a:lnTo>
                  <a:lnTo>
                    <a:pt x="192147" y="179585"/>
                  </a:lnTo>
                  <a:lnTo>
                    <a:pt x="186998" y="183498"/>
                  </a:lnTo>
                  <a:lnTo>
                    <a:pt x="182056" y="187205"/>
                  </a:lnTo>
                  <a:lnTo>
                    <a:pt x="177113" y="190809"/>
                  </a:lnTo>
                  <a:lnTo>
                    <a:pt x="172376" y="194104"/>
                  </a:lnTo>
                  <a:lnTo>
                    <a:pt x="167948" y="197193"/>
                  </a:lnTo>
                  <a:lnTo>
                    <a:pt x="163623" y="199974"/>
                  </a:lnTo>
                  <a:lnTo>
                    <a:pt x="159608" y="202445"/>
                  </a:lnTo>
                  <a:lnTo>
                    <a:pt x="155901" y="204607"/>
                  </a:lnTo>
                  <a:lnTo>
                    <a:pt x="152502" y="206358"/>
                  </a:lnTo>
                  <a:lnTo>
                    <a:pt x="149516" y="207799"/>
                  </a:lnTo>
                  <a:lnTo>
                    <a:pt x="146942" y="208829"/>
                  </a:lnTo>
                  <a:lnTo>
                    <a:pt x="145912" y="209138"/>
                  </a:lnTo>
                  <a:lnTo>
                    <a:pt x="144882" y="209344"/>
                  </a:lnTo>
                  <a:lnTo>
                    <a:pt x="144059" y="209550"/>
                  </a:lnTo>
                  <a:lnTo>
                    <a:pt x="143338" y="209550"/>
                  </a:lnTo>
                  <a:lnTo>
                    <a:pt x="142720" y="209447"/>
                  </a:lnTo>
                  <a:lnTo>
                    <a:pt x="142205" y="209138"/>
                  </a:lnTo>
                  <a:lnTo>
                    <a:pt x="142205" y="209138"/>
                  </a:lnTo>
                  <a:lnTo>
                    <a:pt x="141896" y="208829"/>
                  </a:lnTo>
                  <a:lnTo>
                    <a:pt x="141587" y="208520"/>
                  </a:lnTo>
                  <a:lnTo>
                    <a:pt x="141072" y="207594"/>
                  </a:lnTo>
                  <a:lnTo>
                    <a:pt x="140661" y="206358"/>
                  </a:lnTo>
                  <a:lnTo>
                    <a:pt x="140249" y="204916"/>
                  </a:lnTo>
                  <a:lnTo>
                    <a:pt x="139940" y="203166"/>
                  </a:lnTo>
                  <a:lnTo>
                    <a:pt x="139631" y="201312"/>
                  </a:lnTo>
                  <a:lnTo>
                    <a:pt x="139425" y="199253"/>
                  </a:lnTo>
                  <a:lnTo>
                    <a:pt x="139322" y="196987"/>
                  </a:lnTo>
                  <a:lnTo>
                    <a:pt x="139116" y="192148"/>
                  </a:lnTo>
                  <a:lnTo>
                    <a:pt x="139219" y="186793"/>
                  </a:lnTo>
                  <a:lnTo>
                    <a:pt x="139322" y="181232"/>
                  </a:lnTo>
                  <a:lnTo>
                    <a:pt x="139631" y="175569"/>
                  </a:lnTo>
                  <a:lnTo>
                    <a:pt x="139940" y="170008"/>
                  </a:lnTo>
                  <a:lnTo>
                    <a:pt x="140352" y="164551"/>
                  </a:lnTo>
                  <a:lnTo>
                    <a:pt x="141278" y="155180"/>
                  </a:lnTo>
                  <a:lnTo>
                    <a:pt x="141896" y="148487"/>
                  </a:lnTo>
                  <a:lnTo>
                    <a:pt x="142205" y="146016"/>
                  </a:lnTo>
                  <a:lnTo>
                    <a:pt x="142205" y="146016"/>
                  </a:lnTo>
                  <a:lnTo>
                    <a:pt x="136336" y="148075"/>
                  </a:lnTo>
                  <a:lnTo>
                    <a:pt x="120787" y="153430"/>
                  </a:lnTo>
                  <a:lnTo>
                    <a:pt x="110284" y="156828"/>
                  </a:lnTo>
                  <a:lnTo>
                    <a:pt x="98648" y="160638"/>
                  </a:lnTo>
                  <a:lnTo>
                    <a:pt x="86085" y="164551"/>
                  </a:lnTo>
                  <a:lnTo>
                    <a:pt x="73111" y="168567"/>
                  </a:lnTo>
                  <a:lnTo>
                    <a:pt x="60033" y="172274"/>
                  </a:lnTo>
                  <a:lnTo>
                    <a:pt x="53649" y="174127"/>
                  </a:lnTo>
                  <a:lnTo>
                    <a:pt x="47367" y="175775"/>
                  </a:lnTo>
                  <a:lnTo>
                    <a:pt x="41292" y="177319"/>
                  </a:lnTo>
                  <a:lnTo>
                    <a:pt x="35423" y="178761"/>
                  </a:lnTo>
                  <a:lnTo>
                    <a:pt x="29862" y="179997"/>
                  </a:lnTo>
                  <a:lnTo>
                    <a:pt x="24610" y="181129"/>
                  </a:lnTo>
                  <a:lnTo>
                    <a:pt x="19668" y="181953"/>
                  </a:lnTo>
                  <a:lnTo>
                    <a:pt x="15240" y="182571"/>
                  </a:lnTo>
                  <a:lnTo>
                    <a:pt x="11327" y="182983"/>
                  </a:lnTo>
                  <a:lnTo>
                    <a:pt x="9473" y="183086"/>
                  </a:lnTo>
                  <a:lnTo>
                    <a:pt x="7826" y="183189"/>
                  </a:lnTo>
                  <a:lnTo>
                    <a:pt x="6384" y="183086"/>
                  </a:lnTo>
                  <a:lnTo>
                    <a:pt x="5046" y="182983"/>
                  </a:lnTo>
                  <a:lnTo>
                    <a:pt x="3810" y="182880"/>
                  </a:lnTo>
                  <a:lnTo>
                    <a:pt x="2780" y="182571"/>
                  </a:lnTo>
                  <a:lnTo>
                    <a:pt x="1854" y="182262"/>
                  </a:lnTo>
                  <a:lnTo>
                    <a:pt x="1236" y="181850"/>
                  </a:lnTo>
                  <a:lnTo>
                    <a:pt x="721" y="181335"/>
                  </a:lnTo>
                  <a:lnTo>
                    <a:pt x="412" y="180718"/>
                  </a:lnTo>
                  <a:lnTo>
                    <a:pt x="412" y="180718"/>
                  </a:lnTo>
                  <a:lnTo>
                    <a:pt x="206" y="179997"/>
                  </a:lnTo>
                  <a:lnTo>
                    <a:pt x="103" y="179276"/>
                  </a:lnTo>
                  <a:lnTo>
                    <a:pt x="0" y="178452"/>
                  </a:lnTo>
                  <a:lnTo>
                    <a:pt x="0" y="177525"/>
                  </a:lnTo>
                  <a:lnTo>
                    <a:pt x="103" y="175569"/>
                  </a:lnTo>
                  <a:lnTo>
                    <a:pt x="515" y="173406"/>
                  </a:lnTo>
                  <a:lnTo>
                    <a:pt x="1133" y="171141"/>
                  </a:lnTo>
                  <a:lnTo>
                    <a:pt x="1956" y="168670"/>
                  </a:lnTo>
                  <a:lnTo>
                    <a:pt x="2883" y="165992"/>
                  </a:lnTo>
                  <a:lnTo>
                    <a:pt x="4016" y="163212"/>
                  </a:lnTo>
                  <a:lnTo>
                    <a:pt x="5252" y="160329"/>
                  </a:lnTo>
                  <a:lnTo>
                    <a:pt x="6693" y="157446"/>
                  </a:lnTo>
                  <a:lnTo>
                    <a:pt x="8135" y="154356"/>
                  </a:lnTo>
                  <a:lnTo>
                    <a:pt x="9782" y="151267"/>
                  </a:lnTo>
                  <a:lnTo>
                    <a:pt x="13180" y="144986"/>
                  </a:lnTo>
                  <a:lnTo>
                    <a:pt x="16785" y="138808"/>
                  </a:lnTo>
                  <a:lnTo>
                    <a:pt x="20492" y="132732"/>
                  </a:lnTo>
                  <a:lnTo>
                    <a:pt x="24096" y="126966"/>
                  </a:lnTo>
                  <a:lnTo>
                    <a:pt x="27494" y="121611"/>
                  </a:lnTo>
                  <a:lnTo>
                    <a:pt x="30480" y="116977"/>
                  </a:lnTo>
                  <a:lnTo>
                    <a:pt x="35114" y="110181"/>
                  </a:lnTo>
                  <a:lnTo>
                    <a:pt x="36967" y="107607"/>
                  </a:lnTo>
                </a:path>
              </a:pathLst>
            </a:custGeom>
            <a:no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325" name="Google Shape;2325;p41"/>
            <p:cNvSpPr/>
            <p:nvPr/>
          </p:nvSpPr>
          <p:spPr>
            <a:xfrm>
              <a:off x="5014775" y="1370825"/>
              <a:ext cx="1524000" cy="1529175"/>
            </a:xfrm>
            <a:custGeom>
              <a:avLst/>
              <a:gdLst/>
              <a:ahLst/>
              <a:cxnLst/>
              <a:rect l="l" t="t" r="r" b="b"/>
              <a:pathLst>
                <a:path w="60960" h="61167" extrusionOk="0">
                  <a:moveTo>
                    <a:pt x="8135" y="0"/>
                  </a:moveTo>
                  <a:lnTo>
                    <a:pt x="7105" y="309"/>
                  </a:lnTo>
                  <a:lnTo>
                    <a:pt x="6076" y="721"/>
                  </a:lnTo>
                  <a:lnTo>
                    <a:pt x="5046" y="1339"/>
                  </a:lnTo>
                  <a:lnTo>
                    <a:pt x="4119" y="2060"/>
                  </a:lnTo>
                  <a:lnTo>
                    <a:pt x="3192" y="2986"/>
                  </a:lnTo>
                  <a:lnTo>
                    <a:pt x="2266" y="3913"/>
                  </a:lnTo>
                  <a:lnTo>
                    <a:pt x="1545" y="4943"/>
                  </a:lnTo>
                  <a:lnTo>
                    <a:pt x="927" y="6076"/>
                  </a:lnTo>
                  <a:lnTo>
                    <a:pt x="412" y="7311"/>
                  </a:lnTo>
                  <a:lnTo>
                    <a:pt x="103" y="8547"/>
                  </a:lnTo>
                  <a:lnTo>
                    <a:pt x="0" y="9886"/>
                  </a:lnTo>
                  <a:lnTo>
                    <a:pt x="103" y="11121"/>
                  </a:lnTo>
                  <a:lnTo>
                    <a:pt x="206" y="11842"/>
                  </a:lnTo>
                  <a:lnTo>
                    <a:pt x="412" y="12460"/>
                  </a:lnTo>
                  <a:lnTo>
                    <a:pt x="721" y="13078"/>
                  </a:lnTo>
                  <a:lnTo>
                    <a:pt x="1030" y="13798"/>
                  </a:lnTo>
                  <a:lnTo>
                    <a:pt x="1442" y="14416"/>
                  </a:lnTo>
                  <a:lnTo>
                    <a:pt x="1957" y="15034"/>
                  </a:lnTo>
                  <a:lnTo>
                    <a:pt x="6590" y="20389"/>
                  </a:lnTo>
                  <a:lnTo>
                    <a:pt x="12460" y="26979"/>
                  </a:lnTo>
                  <a:lnTo>
                    <a:pt x="19359" y="34187"/>
                  </a:lnTo>
                  <a:lnTo>
                    <a:pt x="22963" y="37894"/>
                  </a:lnTo>
                  <a:lnTo>
                    <a:pt x="26670" y="41601"/>
                  </a:lnTo>
                  <a:lnTo>
                    <a:pt x="30377" y="45102"/>
                  </a:lnTo>
                  <a:lnTo>
                    <a:pt x="33981" y="48500"/>
                  </a:lnTo>
                  <a:lnTo>
                    <a:pt x="37482" y="51590"/>
                  </a:lnTo>
                  <a:lnTo>
                    <a:pt x="40777" y="54370"/>
                  </a:lnTo>
                  <a:lnTo>
                    <a:pt x="43969" y="56841"/>
                  </a:lnTo>
                  <a:lnTo>
                    <a:pt x="46750" y="58798"/>
                  </a:lnTo>
                  <a:lnTo>
                    <a:pt x="48088" y="59518"/>
                  </a:lnTo>
                  <a:lnTo>
                    <a:pt x="49324" y="60136"/>
                  </a:lnTo>
                  <a:lnTo>
                    <a:pt x="50457" y="60651"/>
                  </a:lnTo>
                  <a:lnTo>
                    <a:pt x="51384" y="61063"/>
                  </a:lnTo>
                  <a:lnTo>
                    <a:pt x="52104" y="61166"/>
                  </a:lnTo>
                  <a:lnTo>
                    <a:pt x="54370" y="61166"/>
                  </a:lnTo>
                  <a:lnTo>
                    <a:pt x="55811" y="60857"/>
                  </a:lnTo>
                  <a:lnTo>
                    <a:pt x="56532" y="60651"/>
                  </a:lnTo>
                  <a:lnTo>
                    <a:pt x="57253" y="60342"/>
                  </a:lnTo>
                  <a:lnTo>
                    <a:pt x="57974" y="60033"/>
                  </a:lnTo>
                  <a:lnTo>
                    <a:pt x="58592" y="59621"/>
                  </a:lnTo>
                  <a:lnTo>
                    <a:pt x="59209" y="59107"/>
                  </a:lnTo>
                  <a:lnTo>
                    <a:pt x="59724" y="58489"/>
                  </a:lnTo>
                  <a:lnTo>
                    <a:pt x="60136" y="57871"/>
                  </a:lnTo>
                  <a:lnTo>
                    <a:pt x="60548" y="57150"/>
                  </a:lnTo>
                  <a:lnTo>
                    <a:pt x="60857" y="56326"/>
                  </a:lnTo>
                  <a:lnTo>
                    <a:pt x="60960" y="55400"/>
                  </a:lnTo>
                  <a:lnTo>
                    <a:pt x="60960" y="54267"/>
                  </a:lnTo>
                  <a:lnTo>
                    <a:pt x="60857" y="53134"/>
                  </a:lnTo>
                  <a:lnTo>
                    <a:pt x="60548" y="52001"/>
                  </a:lnTo>
                  <a:lnTo>
                    <a:pt x="60033" y="50766"/>
                  </a:lnTo>
                  <a:lnTo>
                    <a:pt x="59415" y="49324"/>
                  </a:lnTo>
                  <a:lnTo>
                    <a:pt x="58592" y="47883"/>
                  </a:lnTo>
                  <a:lnTo>
                    <a:pt x="57665" y="46235"/>
                  </a:lnTo>
                  <a:lnTo>
                    <a:pt x="56532" y="44484"/>
                  </a:lnTo>
                  <a:lnTo>
                    <a:pt x="53855" y="40880"/>
                  </a:lnTo>
                  <a:lnTo>
                    <a:pt x="50766" y="36967"/>
                  </a:lnTo>
                  <a:lnTo>
                    <a:pt x="47265" y="32848"/>
                  </a:lnTo>
                  <a:lnTo>
                    <a:pt x="43455" y="28730"/>
                  </a:lnTo>
                  <a:lnTo>
                    <a:pt x="39542" y="24508"/>
                  </a:lnTo>
                  <a:lnTo>
                    <a:pt x="35423" y="20389"/>
                  </a:lnTo>
                  <a:lnTo>
                    <a:pt x="31304" y="16373"/>
                  </a:lnTo>
                  <a:lnTo>
                    <a:pt x="27185" y="12666"/>
                  </a:lnTo>
                  <a:lnTo>
                    <a:pt x="23272" y="9268"/>
                  </a:lnTo>
                  <a:lnTo>
                    <a:pt x="19565" y="6178"/>
                  </a:lnTo>
                  <a:lnTo>
                    <a:pt x="16167" y="3604"/>
                  </a:lnTo>
                  <a:lnTo>
                    <a:pt x="14622" y="2574"/>
                  </a:lnTo>
                  <a:lnTo>
                    <a:pt x="13181" y="1648"/>
                  </a:lnTo>
                  <a:lnTo>
                    <a:pt x="11945" y="824"/>
                  </a:lnTo>
                  <a:lnTo>
                    <a:pt x="10709" y="309"/>
                  </a:lnTo>
                  <a:lnTo>
                    <a:pt x="9989" y="0"/>
                  </a:lnTo>
                  <a:close/>
                </a:path>
              </a:pathLst>
            </a:custGeom>
            <a:solidFill>
              <a:schemeClr val="dk2"/>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326" name="Google Shape;2326;p41"/>
            <p:cNvSpPr/>
            <p:nvPr/>
          </p:nvSpPr>
          <p:spPr>
            <a:xfrm>
              <a:off x="5014775" y="1370825"/>
              <a:ext cx="1524000" cy="1529175"/>
            </a:xfrm>
            <a:custGeom>
              <a:avLst/>
              <a:gdLst/>
              <a:ahLst/>
              <a:cxnLst/>
              <a:rect l="l" t="t" r="r" b="b"/>
              <a:pathLst>
                <a:path w="60960" h="61167" fill="none" extrusionOk="0">
                  <a:moveTo>
                    <a:pt x="9165" y="0"/>
                  </a:moveTo>
                  <a:lnTo>
                    <a:pt x="9165" y="0"/>
                  </a:lnTo>
                  <a:lnTo>
                    <a:pt x="8135" y="0"/>
                  </a:lnTo>
                  <a:lnTo>
                    <a:pt x="7105" y="309"/>
                  </a:lnTo>
                  <a:lnTo>
                    <a:pt x="6076" y="721"/>
                  </a:lnTo>
                  <a:lnTo>
                    <a:pt x="5046" y="1339"/>
                  </a:lnTo>
                  <a:lnTo>
                    <a:pt x="4119" y="2060"/>
                  </a:lnTo>
                  <a:lnTo>
                    <a:pt x="3192" y="2986"/>
                  </a:lnTo>
                  <a:lnTo>
                    <a:pt x="2266" y="3913"/>
                  </a:lnTo>
                  <a:lnTo>
                    <a:pt x="1545" y="4943"/>
                  </a:lnTo>
                  <a:lnTo>
                    <a:pt x="927" y="6076"/>
                  </a:lnTo>
                  <a:lnTo>
                    <a:pt x="412" y="7311"/>
                  </a:lnTo>
                  <a:lnTo>
                    <a:pt x="103" y="8547"/>
                  </a:lnTo>
                  <a:lnTo>
                    <a:pt x="0" y="9886"/>
                  </a:lnTo>
                  <a:lnTo>
                    <a:pt x="103" y="11121"/>
                  </a:lnTo>
                  <a:lnTo>
                    <a:pt x="206" y="11842"/>
                  </a:lnTo>
                  <a:lnTo>
                    <a:pt x="412" y="12460"/>
                  </a:lnTo>
                  <a:lnTo>
                    <a:pt x="721" y="13078"/>
                  </a:lnTo>
                  <a:lnTo>
                    <a:pt x="1030" y="13798"/>
                  </a:lnTo>
                  <a:lnTo>
                    <a:pt x="1442" y="14416"/>
                  </a:lnTo>
                  <a:lnTo>
                    <a:pt x="1957" y="15034"/>
                  </a:lnTo>
                  <a:lnTo>
                    <a:pt x="1957" y="15034"/>
                  </a:lnTo>
                  <a:lnTo>
                    <a:pt x="6590" y="20389"/>
                  </a:lnTo>
                  <a:lnTo>
                    <a:pt x="12460" y="26979"/>
                  </a:lnTo>
                  <a:lnTo>
                    <a:pt x="19359" y="34187"/>
                  </a:lnTo>
                  <a:lnTo>
                    <a:pt x="22963" y="37894"/>
                  </a:lnTo>
                  <a:lnTo>
                    <a:pt x="26670" y="41601"/>
                  </a:lnTo>
                  <a:lnTo>
                    <a:pt x="30377" y="45102"/>
                  </a:lnTo>
                  <a:lnTo>
                    <a:pt x="33981" y="48500"/>
                  </a:lnTo>
                  <a:lnTo>
                    <a:pt x="37482" y="51590"/>
                  </a:lnTo>
                  <a:lnTo>
                    <a:pt x="40777" y="54370"/>
                  </a:lnTo>
                  <a:lnTo>
                    <a:pt x="43969" y="56841"/>
                  </a:lnTo>
                  <a:lnTo>
                    <a:pt x="46750" y="58798"/>
                  </a:lnTo>
                  <a:lnTo>
                    <a:pt x="48088" y="59518"/>
                  </a:lnTo>
                  <a:lnTo>
                    <a:pt x="49324" y="60136"/>
                  </a:lnTo>
                  <a:lnTo>
                    <a:pt x="50457" y="60651"/>
                  </a:lnTo>
                  <a:lnTo>
                    <a:pt x="51384" y="61063"/>
                  </a:lnTo>
                  <a:lnTo>
                    <a:pt x="51384" y="61063"/>
                  </a:lnTo>
                  <a:lnTo>
                    <a:pt x="52104" y="61166"/>
                  </a:lnTo>
                  <a:lnTo>
                    <a:pt x="53031" y="61166"/>
                  </a:lnTo>
                  <a:lnTo>
                    <a:pt x="53031" y="61166"/>
                  </a:lnTo>
                  <a:lnTo>
                    <a:pt x="54370" y="61166"/>
                  </a:lnTo>
                  <a:lnTo>
                    <a:pt x="55811" y="60857"/>
                  </a:lnTo>
                  <a:lnTo>
                    <a:pt x="56532" y="60651"/>
                  </a:lnTo>
                  <a:lnTo>
                    <a:pt x="57253" y="60342"/>
                  </a:lnTo>
                  <a:lnTo>
                    <a:pt x="57974" y="60033"/>
                  </a:lnTo>
                  <a:lnTo>
                    <a:pt x="58592" y="59621"/>
                  </a:lnTo>
                  <a:lnTo>
                    <a:pt x="59209" y="59107"/>
                  </a:lnTo>
                  <a:lnTo>
                    <a:pt x="59724" y="58489"/>
                  </a:lnTo>
                  <a:lnTo>
                    <a:pt x="60136" y="57871"/>
                  </a:lnTo>
                  <a:lnTo>
                    <a:pt x="60548" y="57150"/>
                  </a:lnTo>
                  <a:lnTo>
                    <a:pt x="60857" y="56326"/>
                  </a:lnTo>
                  <a:lnTo>
                    <a:pt x="60960" y="55400"/>
                  </a:lnTo>
                  <a:lnTo>
                    <a:pt x="60960" y="54267"/>
                  </a:lnTo>
                  <a:lnTo>
                    <a:pt x="60857" y="53134"/>
                  </a:lnTo>
                  <a:lnTo>
                    <a:pt x="60857" y="53134"/>
                  </a:lnTo>
                  <a:lnTo>
                    <a:pt x="60548" y="52001"/>
                  </a:lnTo>
                  <a:lnTo>
                    <a:pt x="60033" y="50766"/>
                  </a:lnTo>
                  <a:lnTo>
                    <a:pt x="59415" y="49324"/>
                  </a:lnTo>
                  <a:lnTo>
                    <a:pt x="58592" y="47883"/>
                  </a:lnTo>
                  <a:lnTo>
                    <a:pt x="57665" y="46235"/>
                  </a:lnTo>
                  <a:lnTo>
                    <a:pt x="56532" y="44484"/>
                  </a:lnTo>
                  <a:lnTo>
                    <a:pt x="53855" y="40880"/>
                  </a:lnTo>
                  <a:lnTo>
                    <a:pt x="50766" y="36967"/>
                  </a:lnTo>
                  <a:lnTo>
                    <a:pt x="47265" y="32848"/>
                  </a:lnTo>
                  <a:lnTo>
                    <a:pt x="43455" y="28730"/>
                  </a:lnTo>
                  <a:lnTo>
                    <a:pt x="39542" y="24508"/>
                  </a:lnTo>
                  <a:lnTo>
                    <a:pt x="35423" y="20389"/>
                  </a:lnTo>
                  <a:lnTo>
                    <a:pt x="31304" y="16373"/>
                  </a:lnTo>
                  <a:lnTo>
                    <a:pt x="27185" y="12666"/>
                  </a:lnTo>
                  <a:lnTo>
                    <a:pt x="23272" y="9268"/>
                  </a:lnTo>
                  <a:lnTo>
                    <a:pt x="19565" y="6178"/>
                  </a:lnTo>
                  <a:lnTo>
                    <a:pt x="16167" y="3604"/>
                  </a:lnTo>
                  <a:lnTo>
                    <a:pt x="14622" y="2574"/>
                  </a:lnTo>
                  <a:lnTo>
                    <a:pt x="13181" y="1648"/>
                  </a:lnTo>
                  <a:lnTo>
                    <a:pt x="11945" y="824"/>
                  </a:lnTo>
                  <a:lnTo>
                    <a:pt x="10709" y="309"/>
                  </a:lnTo>
                  <a:lnTo>
                    <a:pt x="10709" y="309"/>
                  </a:lnTo>
                  <a:lnTo>
                    <a:pt x="9989" y="0"/>
                  </a:lnTo>
                  <a:lnTo>
                    <a:pt x="9165" y="0"/>
                  </a:lnTo>
                </a:path>
              </a:pathLst>
            </a:custGeom>
            <a:no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327" name="Google Shape;2327;p41"/>
            <p:cNvSpPr/>
            <p:nvPr/>
          </p:nvSpPr>
          <p:spPr>
            <a:xfrm>
              <a:off x="4559125" y="868825"/>
              <a:ext cx="458250" cy="486575"/>
            </a:xfrm>
            <a:custGeom>
              <a:avLst/>
              <a:gdLst/>
              <a:ahLst/>
              <a:cxnLst/>
              <a:rect l="l" t="t" r="r" b="b"/>
              <a:pathLst>
                <a:path w="18330" h="19463" extrusionOk="0">
                  <a:moveTo>
                    <a:pt x="7723" y="0"/>
                  </a:moveTo>
                  <a:lnTo>
                    <a:pt x="6899" y="206"/>
                  </a:lnTo>
                  <a:lnTo>
                    <a:pt x="6178" y="412"/>
                  </a:lnTo>
                  <a:lnTo>
                    <a:pt x="5355" y="721"/>
                  </a:lnTo>
                  <a:lnTo>
                    <a:pt x="4634" y="1133"/>
                  </a:lnTo>
                  <a:lnTo>
                    <a:pt x="3913" y="1648"/>
                  </a:lnTo>
                  <a:lnTo>
                    <a:pt x="3192" y="2369"/>
                  </a:lnTo>
                  <a:lnTo>
                    <a:pt x="2471" y="3090"/>
                  </a:lnTo>
                  <a:lnTo>
                    <a:pt x="1854" y="3810"/>
                  </a:lnTo>
                  <a:lnTo>
                    <a:pt x="1442" y="4634"/>
                  </a:lnTo>
                  <a:lnTo>
                    <a:pt x="927" y="5355"/>
                  </a:lnTo>
                  <a:lnTo>
                    <a:pt x="618" y="6076"/>
                  </a:lnTo>
                  <a:lnTo>
                    <a:pt x="309" y="6797"/>
                  </a:lnTo>
                  <a:lnTo>
                    <a:pt x="206" y="7620"/>
                  </a:lnTo>
                  <a:lnTo>
                    <a:pt x="0" y="8341"/>
                  </a:lnTo>
                  <a:lnTo>
                    <a:pt x="0" y="9062"/>
                  </a:lnTo>
                  <a:lnTo>
                    <a:pt x="0" y="10401"/>
                  </a:lnTo>
                  <a:lnTo>
                    <a:pt x="309" y="11739"/>
                  </a:lnTo>
                  <a:lnTo>
                    <a:pt x="824" y="13078"/>
                  </a:lnTo>
                  <a:lnTo>
                    <a:pt x="1442" y="14314"/>
                  </a:lnTo>
                  <a:lnTo>
                    <a:pt x="2265" y="15343"/>
                  </a:lnTo>
                  <a:lnTo>
                    <a:pt x="3295" y="16373"/>
                  </a:lnTo>
                  <a:lnTo>
                    <a:pt x="4325" y="17300"/>
                  </a:lnTo>
                  <a:lnTo>
                    <a:pt x="5458" y="18021"/>
                  </a:lnTo>
                  <a:lnTo>
                    <a:pt x="6693" y="18638"/>
                  </a:lnTo>
                  <a:lnTo>
                    <a:pt x="8032" y="19050"/>
                  </a:lnTo>
                  <a:lnTo>
                    <a:pt x="9371" y="19359"/>
                  </a:lnTo>
                  <a:lnTo>
                    <a:pt x="10606" y="19462"/>
                  </a:lnTo>
                  <a:lnTo>
                    <a:pt x="11842" y="19359"/>
                  </a:lnTo>
                  <a:lnTo>
                    <a:pt x="12975" y="19050"/>
                  </a:lnTo>
                  <a:lnTo>
                    <a:pt x="14004" y="18638"/>
                  </a:lnTo>
                  <a:lnTo>
                    <a:pt x="15034" y="18021"/>
                  </a:lnTo>
                  <a:lnTo>
                    <a:pt x="15961" y="17197"/>
                  </a:lnTo>
                  <a:lnTo>
                    <a:pt x="16785" y="16064"/>
                  </a:lnTo>
                  <a:lnTo>
                    <a:pt x="17402" y="14828"/>
                  </a:lnTo>
                  <a:lnTo>
                    <a:pt x="18020" y="13284"/>
                  </a:lnTo>
                  <a:lnTo>
                    <a:pt x="18226" y="12151"/>
                  </a:lnTo>
                  <a:lnTo>
                    <a:pt x="18329" y="10916"/>
                  </a:lnTo>
                  <a:lnTo>
                    <a:pt x="18226" y="9680"/>
                  </a:lnTo>
                  <a:lnTo>
                    <a:pt x="18020" y="8547"/>
                  </a:lnTo>
                  <a:lnTo>
                    <a:pt x="17711" y="7414"/>
                  </a:lnTo>
                  <a:lnTo>
                    <a:pt x="17299" y="6282"/>
                  </a:lnTo>
                  <a:lnTo>
                    <a:pt x="16682" y="5252"/>
                  </a:lnTo>
                  <a:lnTo>
                    <a:pt x="16064" y="4222"/>
                  </a:lnTo>
                  <a:lnTo>
                    <a:pt x="15343" y="3398"/>
                  </a:lnTo>
                  <a:lnTo>
                    <a:pt x="14519" y="2575"/>
                  </a:lnTo>
                  <a:lnTo>
                    <a:pt x="13592" y="1751"/>
                  </a:lnTo>
                  <a:lnTo>
                    <a:pt x="12666" y="1133"/>
                  </a:lnTo>
                  <a:lnTo>
                    <a:pt x="11636" y="618"/>
                  </a:lnTo>
                  <a:lnTo>
                    <a:pt x="10606" y="309"/>
                  </a:lnTo>
                  <a:lnTo>
                    <a:pt x="9576" y="103"/>
                  </a:lnTo>
                  <a:lnTo>
                    <a:pt x="8444" y="0"/>
                  </a:lnTo>
                  <a:close/>
                </a:path>
              </a:pathLst>
            </a:custGeom>
            <a:solidFill>
              <a:schemeClr val="dk2"/>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328" name="Google Shape;2328;p41"/>
            <p:cNvSpPr/>
            <p:nvPr/>
          </p:nvSpPr>
          <p:spPr>
            <a:xfrm>
              <a:off x="4559125" y="868825"/>
              <a:ext cx="458250" cy="486575"/>
            </a:xfrm>
            <a:custGeom>
              <a:avLst/>
              <a:gdLst/>
              <a:ahLst/>
              <a:cxnLst/>
              <a:rect l="l" t="t" r="r" b="b"/>
              <a:pathLst>
                <a:path w="18330" h="19463" fill="none" extrusionOk="0">
                  <a:moveTo>
                    <a:pt x="8444" y="0"/>
                  </a:moveTo>
                  <a:lnTo>
                    <a:pt x="8444" y="0"/>
                  </a:lnTo>
                  <a:lnTo>
                    <a:pt x="7723" y="0"/>
                  </a:lnTo>
                  <a:lnTo>
                    <a:pt x="6899" y="206"/>
                  </a:lnTo>
                  <a:lnTo>
                    <a:pt x="6178" y="412"/>
                  </a:lnTo>
                  <a:lnTo>
                    <a:pt x="5355" y="721"/>
                  </a:lnTo>
                  <a:lnTo>
                    <a:pt x="4634" y="1133"/>
                  </a:lnTo>
                  <a:lnTo>
                    <a:pt x="3913" y="1648"/>
                  </a:lnTo>
                  <a:lnTo>
                    <a:pt x="3192" y="2369"/>
                  </a:lnTo>
                  <a:lnTo>
                    <a:pt x="2471" y="3090"/>
                  </a:lnTo>
                  <a:lnTo>
                    <a:pt x="2471" y="3090"/>
                  </a:lnTo>
                  <a:lnTo>
                    <a:pt x="1854" y="3810"/>
                  </a:lnTo>
                  <a:lnTo>
                    <a:pt x="1442" y="4634"/>
                  </a:lnTo>
                  <a:lnTo>
                    <a:pt x="927" y="5355"/>
                  </a:lnTo>
                  <a:lnTo>
                    <a:pt x="618" y="6076"/>
                  </a:lnTo>
                  <a:lnTo>
                    <a:pt x="309" y="6797"/>
                  </a:lnTo>
                  <a:lnTo>
                    <a:pt x="206" y="7620"/>
                  </a:lnTo>
                  <a:lnTo>
                    <a:pt x="0" y="8341"/>
                  </a:lnTo>
                  <a:lnTo>
                    <a:pt x="0" y="9062"/>
                  </a:lnTo>
                  <a:lnTo>
                    <a:pt x="0" y="10401"/>
                  </a:lnTo>
                  <a:lnTo>
                    <a:pt x="309" y="11739"/>
                  </a:lnTo>
                  <a:lnTo>
                    <a:pt x="824" y="13078"/>
                  </a:lnTo>
                  <a:lnTo>
                    <a:pt x="1442" y="14314"/>
                  </a:lnTo>
                  <a:lnTo>
                    <a:pt x="2265" y="15343"/>
                  </a:lnTo>
                  <a:lnTo>
                    <a:pt x="3295" y="16373"/>
                  </a:lnTo>
                  <a:lnTo>
                    <a:pt x="4325" y="17300"/>
                  </a:lnTo>
                  <a:lnTo>
                    <a:pt x="5458" y="18021"/>
                  </a:lnTo>
                  <a:lnTo>
                    <a:pt x="6693" y="18638"/>
                  </a:lnTo>
                  <a:lnTo>
                    <a:pt x="8032" y="19050"/>
                  </a:lnTo>
                  <a:lnTo>
                    <a:pt x="9371" y="19359"/>
                  </a:lnTo>
                  <a:lnTo>
                    <a:pt x="10606" y="19462"/>
                  </a:lnTo>
                  <a:lnTo>
                    <a:pt x="10606" y="19462"/>
                  </a:lnTo>
                  <a:lnTo>
                    <a:pt x="11842" y="19359"/>
                  </a:lnTo>
                  <a:lnTo>
                    <a:pt x="12975" y="19050"/>
                  </a:lnTo>
                  <a:lnTo>
                    <a:pt x="14004" y="18638"/>
                  </a:lnTo>
                  <a:lnTo>
                    <a:pt x="15034" y="18021"/>
                  </a:lnTo>
                  <a:lnTo>
                    <a:pt x="15961" y="17197"/>
                  </a:lnTo>
                  <a:lnTo>
                    <a:pt x="16785" y="16064"/>
                  </a:lnTo>
                  <a:lnTo>
                    <a:pt x="17402" y="14828"/>
                  </a:lnTo>
                  <a:lnTo>
                    <a:pt x="18020" y="13284"/>
                  </a:lnTo>
                  <a:lnTo>
                    <a:pt x="18020" y="13284"/>
                  </a:lnTo>
                  <a:lnTo>
                    <a:pt x="18226" y="12151"/>
                  </a:lnTo>
                  <a:lnTo>
                    <a:pt x="18329" y="10916"/>
                  </a:lnTo>
                  <a:lnTo>
                    <a:pt x="18226" y="9680"/>
                  </a:lnTo>
                  <a:lnTo>
                    <a:pt x="18020" y="8547"/>
                  </a:lnTo>
                  <a:lnTo>
                    <a:pt x="17711" y="7414"/>
                  </a:lnTo>
                  <a:lnTo>
                    <a:pt x="17299" y="6282"/>
                  </a:lnTo>
                  <a:lnTo>
                    <a:pt x="16682" y="5252"/>
                  </a:lnTo>
                  <a:lnTo>
                    <a:pt x="16064" y="4222"/>
                  </a:lnTo>
                  <a:lnTo>
                    <a:pt x="15343" y="3398"/>
                  </a:lnTo>
                  <a:lnTo>
                    <a:pt x="14519" y="2575"/>
                  </a:lnTo>
                  <a:lnTo>
                    <a:pt x="13592" y="1751"/>
                  </a:lnTo>
                  <a:lnTo>
                    <a:pt x="12666" y="1133"/>
                  </a:lnTo>
                  <a:lnTo>
                    <a:pt x="11636" y="618"/>
                  </a:lnTo>
                  <a:lnTo>
                    <a:pt x="10606" y="309"/>
                  </a:lnTo>
                  <a:lnTo>
                    <a:pt x="9576" y="103"/>
                  </a:lnTo>
                  <a:lnTo>
                    <a:pt x="8444" y="0"/>
                  </a:lnTo>
                </a:path>
              </a:pathLst>
            </a:custGeom>
            <a:solidFill>
              <a:schemeClr val="dk2"/>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grpSp>
      <p:sp>
        <p:nvSpPr>
          <p:cNvPr id="2329" name="Google Shape;2329;p41">
            <a:hlinkClick r:id="" action="ppaction://hlinkshowjump?jump=nextslide"/>
          </p:cNvPr>
          <p:cNvSpPr/>
          <p:nvPr/>
        </p:nvSpPr>
        <p:spPr>
          <a:xfrm rot="-5400000" flipH="1">
            <a:off x="1022251" y="706867"/>
            <a:ext cx="276400" cy="375600"/>
          </a:xfrm>
          <a:prstGeom prst="triangle">
            <a:avLst>
              <a:gd name="adj" fmla="val 50000"/>
            </a:avLst>
          </a:prstGeom>
          <a:no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grpSp>
        <p:nvGrpSpPr>
          <p:cNvPr id="2330" name="Google Shape;2330;p41"/>
          <p:cNvGrpSpPr/>
          <p:nvPr/>
        </p:nvGrpSpPr>
        <p:grpSpPr>
          <a:xfrm flipH="1">
            <a:off x="950955" y="719343"/>
            <a:ext cx="427667" cy="350647"/>
            <a:chOff x="615275" y="238125"/>
            <a:chExt cx="6389450" cy="5238750"/>
          </a:xfrm>
        </p:grpSpPr>
        <p:sp>
          <p:nvSpPr>
            <p:cNvPr id="2331" name="Google Shape;2331;p41"/>
            <p:cNvSpPr/>
            <p:nvPr/>
          </p:nvSpPr>
          <p:spPr>
            <a:xfrm>
              <a:off x="615275" y="238125"/>
              <a:ext cx="6389450" cy="5238750"/>
            </a:xfrm>
            <a:custGeom>
              <a:avLst/>
              <a:gdLst/>
              <a:ahLst/>
              <a:cxnLst/>
              <a:rect l="l" t="t" r="r" b="b"/>
              <a:pathLst>
                <a:path w="255578" h="209550" extrusionOk="0">
                  <a:moveTo>
                    <a:pt x="143750" y="0"/>
                  </a:moveTo>
                  <a:lnTo>
                    <a:pt x="142926" y="103"/>
                  </a:lnTo>
                  <a:lnTo>
                    <a:pt x="142205" y="412"/>
                  </a:lnTo>
                  <a:lnTo>
                    <a:pt x="141896" y="618"/>
                  </a:lnTo>
                  <a:lnTo>
                    <a:pt x="141587" y="1030"/>
                  </a:lnTo>
                  <a:lnTo>
                    <a:pt x="140970" y="1854"/>
                  </a:lnTo>
                  <a:lnTo>
                    <a:pt x="140558" y="2986"/>
                  </a:lnTo>
                  <a:lnTo>
                    <a:pt x="140146" y="4325"/>
                  </a:lnTo>
                  <a:lnTo>
                    <a:pt x="139734" y="5869"/>
                  </a:lnTo>
                  <a:lnTo>
                    <a:pt x="139425" y="7723"/>
                  </a:lnTo>
                  <a:lnTo>
                    <a:pt x="139219" y="9679"/>
                  </a:lnTo>
                  <a:lnTo>
                    <a:pt x="139116" y="11842"/>
                  </a:lnTo>
                  <a:lnTo>
                    <a:pt x="138910" y="16682"/>
                  </a:lnTo>
                  <a:lnTo>
                    <a:pt x="139013" y="21830"/>
                  </a:lnTo>
                  <a:lnTo>
                    <a:pt x="139116" y="27288"/>
                  </a:lnTo>
                  <a:lnTo>
                    <a:pt x="139425" y="32848"/>
                  </a:lnTo>
                  <a:lnTo>
                    <a:pt x="139837" y="38409"/>
                  </a:lnTo>
                  <a:lnTo>
                    <a:pt x="140249" y="43661"/>
                  </a:lnTo>
                  <a:lnTo>
                    <a:pt x="141175" y="53031"/>
                  </a:lnTo>
                  <a:lnTo>
                    <a:pt x="141896" y="59621"/>
                  </a:lnTo>
                  <a:lnTo>
                    <a:pt x="142205" y="62093"/>
                  </a:lnTo>
                  <a:lnTo>
                    <a:pt x="136439" y="59930"/>
                  </a:lnTo>
                  <a:lnTo>
                    <a:pt x="129848" y="57562"/>
                  </a:lnTo>
                  <a:lnTo>
                    <a:pt x="121302" y="54576"/>
                  </a:lnTo>
                  <a:lnTo>
                    <a:pt x="111004" y="51075"/>
                  </a:lnTo>
                  <a:lnTo>
                    <a:pt x="99575" y="47368"/>
                  </a:lnTo>
                  <a:lnTo>
                    <a:pt x="87321" y="43455"/>
                  </a:lnTo>
                  <a:lnTo>
                    <a:pt x="74552" y="39542"/>
                  </a:lnTo>
                  <a:lnTo>
                    <a:pt x="68065" y="37688"/>
                  </a:lnTo>
                  <a:lnTo>
                    <a:pt x="61681" y="35938"/>
                  </a:lnTo>
                  <a:lnTo>
                    <a:pt x="55296" y="34187"/>
                  </a:lnTo>
                  <a:lnTo>
                    <a:pt x="49015" y="32642"/>
                  </a:lnTo>
                  <a:lnTo>
                    <a:pt x="42940" y="31201"/>
                  </a:lnTo>
                  <a:lnTo>
                    <a:pt x="37070" y="29965"/>
                  </a:lnTo>
                  <a:lnTo>
                    <a:pt x="31510" y="28832"/>
                  </a:lnTo>
                  <a:lnTo>
                    <a:pt x="26155" y="27906"/>
                  </a:lnTo>
                  <a:lnTo>
                    <a:pt x="21212" y="27288"/>
                  </a:lnTo>
                  <a:lnTo>
                    <a:pt x="16682" y="26876"/>
                  </a:lnTo>
                  <a:lnTo>
                    <a:pt x="14519" y="26773"/>
                  </a:lnTo>
                  <a:lnTo>
                    <a:pt x="12563" y="26670"/>
                  </a:lnTo>
                  <a:lnTo>
                    <a:pt x="10709" y="26773"/>
                  </a:lnTo>
                  <a:lnTo>
                    <a:pt x="8959" y="26876"/>
                  </a:lnTo>
                  <a:lnTo>
                    <a:pt x="7311" y="27082"/>
                  </a:lnTo>
                  <a:lnTo>
                    <a:pt x="5869" y="27288"/>
                  </a:lnTo>
                  <a:lnTo>
                    <a:pt x="4531" y="27700"/>
                  </a:lnTo>
                  <a:lnTo>
                    <a:pt x="3398" y="28112"/>
                  </a:lnTo>
                  <a:lnTo>
                    <a:pt x="2368" y="28626"/>
                  </a:lnTo>
                  <a:lnTo>
                    <a:pt x="1545" y="29244"/>
                  </a:lnTo>
                  <a:lnTo>
                    <a:pt x="927" y="29965"/>
                  </a:lnTo>
                  <a:lnTo>
                    <a:pt x="412" y="30789"/>
                  </a:lnTo>
                  <a:lnTo>
                    <a:pt x="309" y="30995"/>
                  </a:lnTo>
                  <a:lnTo>
                    <a:pt x="309" y="31407"/>
                  </a:lnTo>
                  <a:lnTo>
                    <a:pt x="412" y="32436"/>
                  </a:lnTo>
                  <a:lnTo>
                    <a:pt x="824" y="33775"/>
                  </a:lnTo>
                  <a:lnTo>
                    <a:pt x="1339" y="35423"/>
                  </a:lnTo>
                  <a:lnTo>
                    <a:pt x="2986" y="39542"/>
                  </a:lnTo>
                  <a:lnTo>
                    <a:pt x="5149" y="44690"/>
                  </a:lnTo>
                  <a:lnTo>
                    <a:pt x="7929" y="50663"/>
                  </a:lnTo>
                  <a:lnTo>
                    <a:pt x="11018" y="57150"/>
                  </a:lnTo>
                  <a:lnTo>
                    <a:pt x="14313" y="63946"/>
                  </a:lnTo>
                  <a:lnTo>
                    <a:pt x="17814" y="70948"/>
                  </a:lnTo>
                  <a:lnTo>
                    <a:pt x="24816" y="84541"/>
                  </a:lnTo>
                  <a:lnTo>
                    <a:pt x="30892" y="96177"/>
                  </a:lnTo>
                  <a:lnTo>
                    <a:pt x="36967" y="107607"/>
                  </a:lnTo>
                  <a:lnTo>
                    <a:pt x="35114" y="110181"/>
                  </a:lnTo>
                  <a:lnTo>
                    <a:pt x="30480" y="116977"/>
                  </a:lnTo>
                  <a:lnTo>
                    <a:pt x="27494" y="121611"/>
                  </a:lnTo>
                  <a:lnTo>
                    <a:pt x="24096" y="126966"/>
                  </a:lnTo>
                  <a:lnTo>
                    <a:pt x="20492" y="132732"/>
                  </a:lnTo>
                  <a:lnTo>
                    <a:pt x="16785" y="138808"/>
                  </a:lnTo>
                  <a:lnTo>
                    <a:pt x="13180" y="144986"/>
                  </a:lnTo>
                  <a:lnTo>
                    <a:pt x="9782" y="151267"/>
                  </a:lnTo>
                  <a:lnTo>
                    <a:pt x="8135" y="154356"/>
                  </a:lnTo>
                  <a:lnTo>
                    <a:pt x="6693" y="157446"/>
                  </a:lnTo>
                  <a:lnTo>
                    <a:pt x="5252" y="160329"/>
                  </a:lnTo>
                  <a:lnTo>
                    <a:pt x="4016" y="163212"/>
                  </a:lnTo>
                  <a:lnTo>
                    <a:pt x="2883" y="165992"/>
                  </a:lnTo>
                  <a:lnTo>
                    <a:pt x="1956" y="168670"/>
                  </a:lnTo>
                  <a:lnTo>
                    <a:pt x="1133" y="171141"/>
                  </a:lnTo>
                  <a:lnTo>
                    <a:pt x="515" y="173406"/>
                  </a:lnTo>
                  <a:lnTo>
                    <a:pt x="103" y="175569"/>
                  </a:lnTo>
                  <a:lnTo>
                    <a:pt x="0" y="177525"/>
                  </a:lnTo>
                  <a:lnTo>
                    <a:pt x="0" y="178452"/>
                  </a:lnTo>
                  <a:lnTo>
                    <a:pt x="103" y="179276"/>
                  </a:lnTo>
                  <a:lnTo>
                    <a:pt x="206" y="179997"/>
                  </a:lnTo>
                  <a:lnTo>
                    <a:pt x="412" y="180718"/>
                  </a:lnTo>
                  <a:lnTo>
                    <a:pt x="721" y="181335"/>
                  </a:lnTo>
                  <a:lnTo>
                    <a:pt x="1236" y="181850"/>
                  </a:lnTo>
                  <a:lnTo>
                    <a:pt x="1854" y="182262"/>
                  </a:lnTo>
                  <a:lnTo>
                    <a:pt x="2780" y="182571"/>
                  </a:lnTo>
                  <a:lnTo>
                    <a:pt x="3810" y="182880"/>
                  </a:lnTo>
                  <a:lnTo>
                    <a:pt x="5046" y="182983"/>
                  </a:lnTo>
                  <a:lnTo>
                    <a:pt x="6384" y="183086"/>
                  </a:lnTo>
                  <a:lnTo>
                    <a:pt x="7826" y="183189"/>
                  </a:lnTo>
                  <a:lnTo>
                    <a:pt x="9473" y="183086"/>
                  </a:lnTo>
                  <a:lnTo>
                    <a:pt x="11327" y="182983"/>
                  </a:lnTo>
                  <a:lnTo>
                    <a:pt x="15240" y="182571"/>
                  </a:lnTo>
                  <a:lnTo>
                    <a:pt x="19668" y="181953"/>
                  </a:lnTo>
                  <a:lnTo>
                    <a:pt x="24610" y="181129"/>
                  </a:lnTo>
                  <a:lnTo>
                    <a:pt x="29862" y="179997"/>
                  </a:lnTo>
                  <a:lnTo>
                    <a:pt x="35423" y="178761"/>
                  </a:lnTo>
                  <a:lnTo>
                    <a:pt x="41292" y="177319"/>
                  </a:lnTo>
                  <a:lnTo>
                    <a:pt x="47367" y="175775"/>
                  </a:lnTo>
                  <a:lnTo>
                    <a:pt x="53649" y="174127"/>
                  </a:lnTo>
                  <a:lnTo>
                    <a:pt x="60033" y="172274"/>
                  </a:lnTo>
                  <a:lnTo>
                    <a:pt x="73111" y="168567"/>
                  </a:lnTo>
                  <a:lnTo>
                    <a:pt x="86085" y="164551"/>
                  </a:lnTo>
                  <a:lnTo>
                    <a:pt x="98648" y="160638"/>
                  </a:lnTo>
                  <a:lnTo>
                    <a:pt x="110284" y="156828"/>
                  </a:lnTo>
                  <a:lnTo>
                    <a:pt x="120787" y="153430"/>
                  </a:lnTo>
                  <a:lnTo>
                    <a:pt x="136336" y="148075"/>
                  </a:lnTo>
                  <a:lnTo>
                    <a:pt x="142205" y="146016"/>
                  </a:lnTo>
                  <a:lnTo>
                    <a:pt x="141896" y="148487"/>
                  </a:lnTo>
                  <a:lnTo>
                    <a:pt x="141278" y="155180"/>
                  </a:lnTo>
                  <a:lnTo>
                    <a:pt x="140352" y="164551"/>
                  </a:lnTo>
                  <a:lnTo>
                    <a:pt x="139940" y="170008"/>
                  </a:lnTo>
                  <a:lnTo>
                    <a:pt x="139631" y="175569"/>
                  </a:lnTo>
                  <a:lnTo>
                    <a:pt x="139322" y="181232"/>
                  </a:lnTo>
                  <a:lnTo>
                    <a:pt x="139219" y="186793"/>
                  </a:lnTo>
                  <a:lnTo>
                    <a:pt x="139116" y="192148"/>
                  </a:lnTo>
                  <a:lnTo>
                    <a:pt x="139322" y="196987"/>
                  </a:lnTo>
                  <a:lnTo>
                    <a:pt x="139425" y="199253"/>
                  </a:lnTo>
                  <a:lnTo>
                    <a:pt x="139631" y="201312"/>
                  </a:lnTo>
                  <a:lnTo>
                    <a:pt x="139940" y="203166"/>
                  </a:lnTo>
                  <a:lnTo>
                    <a:pt x="140249" y="204916"/>
                  </a:lnTo>
                  <a:lnTo>
                    <a:pt x="140661" y="206358"/>
                  </a:lnTo>
                  <a:lnTo>
                    <a:pt x="141072" y="207594"/>
                  </a:lnTo>
                  <a:lnTo>
                    <a:pt x="141587" y="208520"/>
                  </a:lnTo>
                  <a:lnTo>
                    <a:pt x="141896" y="208829"/>
                  </a:lnTo>
                  <a:lnTo>
                    <a:pt x="142205" y="209138"/>
                  </a:lnTo>
                  <a:lnTo>
                    <a:pt x="142720" y="209447"/>
                  </a:lnTo>
                  <a:lnTo>
                    <a:pt x="143338" y="209550"/>
                  </a:lnTo>
                  <a:lnTo>
                    <a:pt x="144059" y="209550"/>
                  </a:lnTo>
                  <a:lnTo>
                    <a:pt x="144882" y="209344"/>
                  </a:lnTo>
                  <a:lnTo>
                    <a:pt x="145912" y="209138"/>
                  </a:lnTo>
                  <a:lnTo>
                    <a:pt x="146942" y="208829"/>
                  </a:lnTo>
                  <a:lnTo>
                    <a:pt x="149516" y="207799"/>
                  </a:lnTo>
                  <a:lnTo>
                    <a:pt x="152502" y="206358"/>
                  </a:lnTo>
                  <a:lnTo>
                    <a:pt x="155901" y="204607"/>
                  </a:lnTo>
                  <a:lnTo>
                    <a:pt x="159608" y="202445"/>
                  </a:lnTo>
                  <a:lnTo>
                    <a:pt x="163623" y="199974"/>
                  </a:lnTo>
                  <a:lnTo>
                    <a:pt x="167948" y="197193"/>
                  </a:lnTo>
                  <a:lnTo>
                    <a:pt x="172376" y="194104"/>
                  </a:lnTo>
                  <a:lnTo>
                    <a:pt x="177113" y="190809"/>
                  </a:lnTo>
                  <a:lnTo>
                    <a:pt x="182056" y="187205"/>
                  </a:lnTo>
                  <a:lnTo>
                    <a:pt x="186998" y="183498"/>
                  </a:lnTo>
                  <a:lnTo>
                    <a:pt x="192147" y="179585"/>
                  </a:lnTo>
                  <a:lnTo>
                    <a:pt x="197296" y="175569"/>
                  </a:lnTo>
                  <a:lnTo>
                    <a:pt x="202444" y="171450"/>
                  </a:lnTo>
                  <a:lnTo>
                    <a:pt x="207490" y="167125"/>
                  </a:lnTo>
                  <a:lnTo>
                    <a:pt x="212638" y="162903"/>
                  </a:lnTo>
                  <a:lnTo>
                    <a:pt x="217581" y="158475"/>
                  </a:lnTo>
                  <a:lnTo>
                    <a:pt x="222318" y="154151"/>
                  </a:lnTo>
                  <a:lnTo>
                    <a:pt x="226952" y="149723"/>
                  </a:lnTo>
                  <a:lnTo>
                    <a:pt x="231379" y="145398"/>
                  </a:lnTo>
                  <a:lnTo>
                    <a:pt x="235601" y="141176"/>
                  </a:lnTo>
                  <a:lnTo>
                    <a:pt x="239411" y="137057"/>
                  </a:lnTo>
                  <a:lnTo>
                    <a:pt x="243015" y="132938"/>
                  </a:lnTo>
                  <a:lnTo>
                    <a:pt x="246208" y="129025"/>
                  </a:lnTo>
                  <a:lnTo>
                    <a:pt x="248988" y="125318"/>
                  </a:lnTo>
                  <a:lnTo>
                    <a:pt x="250223" y="123465"/>
                  </a:lnTo>
                  <a:lnTo>
                    <a:pt x="251356" y="121714"/>
                  </a:lnTo>
                  <a:lnTo>
                    <a:pt x="252283" y="120066"/>
                  </a:lnTo>
                  <a:lnTo>
                    <a:pt x="253210" y="118419"/>
                  </a:lnTo>
                  <a:lnTo>
                    <a:pt x="253930" y="116874"/>
                  </a:lnTo>
                  <a:lnTo>
                    <a:pt x="254548" y="115330"/>
                  </a:lnTo>
                  <a:lnTo>
                    <a:pt x="255063" y="113888"/>
                  </a:lnTo>
                  <a:lnTo>
                    <a:pt x="255372" y="112549"/>
                  </a:lnTo>
                  <a:lnTo>
                    <a:pt x="255578" y="111314"/>
                  </a:lnTo>
                  <a:lnTo>
                    <a:pt x="255578" y="110078"/>
                  </a:lnTo>
                  <a:lnTo>
                    <a:pt x="255475" y="108945"/>
                  </a:lnTo>
                  <a:lnTo>
                    <a:pt x="255166" y="107607"/>
                  </a:lnTo>
                  <a:lnTo>
                    <a:pt x="254857" y="106268"/>
                  </a:lnTo>
                  <a:lnTo>
                    <a:pt x="254342" y="104826"/>
                  </a:lnTo>
                  <a:lnTo>
                    <a:pt x="253622" y="103282"/>
                  </a:lnTo>
                  <a:lnTo>
                    <a:pt x="252901" y="101737"/>
                  </a:lnTo>
                  <a:lnTo>
                    <a:pt x="251974" y="99987"/>
                  </a:lnTo>
                  <a:lnTo>
                    <a:pt x="251047" y="98236"/>
                  </a:lnTo>
                  <a:lnTo>
                    <a:pt x="248679" y="94529"/>
                  </a:lnTo>
                  <a:lnTo>
                    <a:pt x="245899" y="90513"/>
                  </a:lnTo>
                  <a:lnTo>
                    <a:pt x="242809" y="86291"/>
                  </a:lnTo>
                  <a:lnTo>
                    <a:pt x="239411" y="81864"/>
                  </a:lnTo>
                  <a:lnTo>
                    <a:pt x="235601" y="77333"/>
                  </a:lnTo>
                  <a:lnTo>
                    <a:pt x="231585" y="72596"/>
                  </a:lnTo>
                  <a:lnTo>
                    <a:pt x="227364" y="67756"/>
                  </a:lnTo>
                  <a:lnTo>
                    <a:pt x="222833" y="62916"/>
                  </a:lnTo>
                  <a:lnTo>
                    <a:pt x="218199" y="58077"/>
                  </a:lnTo>
                  <a:lnTo>
                    <a:pt x="213462" y="53134"/>
                  </a:lnTo>
                  <a:lnTo>
                    <a:pt x="208623" y="48294"/>
                  </a:lnTo>
                  <a:lnTo>
                    <a:pt x="203577" y="43455"/>
                  </a:lnTo>
                  <a:lnTo>
                    <a:pt x="198634" y="38718"/>
                  </a:lnTo>
                  <a:lnTo>
                    <a:pt x="193691" y="34187"/>
                  </a:lnTo>
                  <a:lnTo>
                    <a:pt x="188646" y="29656"/>
                  </a:lnTo>
                  <a:lnTo>
                    <a:pt x="183806" y="25434"/>
                  </a:lnTo>
                  <a:lnTo>
                    <a:pt x="178966" y="21418"/>
                  </a:lnTo>
                  <a:lnTo>
                    <a:pt x="174333" y="17608"/>
                  </a:lnTo>
                  <a:lnTo>
                    <a:pt x="169802" y="14107"/>
                  </a:lnTo>
                  <a:lnTo>
                    <a:pt x="165477" y="10915"/>
                  </a:lnTo>
                  <a:lnTo>
                    <a:pt x="161461" y="8032"/>
                  </a:lnTo>
                  <a:lnTo>
                    <a:pt x="157651" y="5561"/>
                  </a:lnTo>
                  <a:lnTo>
                    <a:pt x="154150" y="3501"/>
                  </a:lnTo>
                  <a:lnTo>
                    <a:pt x="152502" y="2677"/>
                  </a:lnTo>
                  <a:lnTo>
                    <a:pt x="150958" y="1956"/>
                  </a:lnTo>
                  <a:lnTo>
                    <a:pt x="149516" y="1236"/>
                  </a:lnTo>
                  <a:lnTo>
                    <a:pt x="148178" y="721"/>
                  </a:lnTo>
                  <a:lnTo>
                    <a:pt x="146839" y="309"/>
                  </a:lnTo>
                  <a:lnTo>
                    <a:pt x="145706" y="103"/>
                  </a:lnTo>
                  <a:lnTo>
                    <a:pt x="144677" y="0"/>
                  </a:lnTo>
                  <a:close/>
                </a:path>
              </a:pathLst>
            </a:custGeom>
            <a:solidFill>
              <a:schemeClr val="accent5"/>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332" name="Google Shape;2332;p41"/>
            <p:cNvSpPr/>
            <p:nvPr/>
          </p:nvSpPr>
          <p:spPr>
            <a:xfrm>
              <a:off x="615275" y="238125"/>
              <a:ext cx="6389450" cy="5238750"/>
            </a:xfrm>
            <a:custGeom>
              <a:avLst/>
              <a:gdLst/>
              <a:ahLst/>
              <a:cxnLst/>
              <a:rect l="l" t="t" r="r" b="b"/>
              <a:pathLst>
                <a:path w="255578" h="209550" fill="none" extrusionOk="0">
                  <a:moveTo>
                    <a:pt x="36967" y="107607"/>
                  </a:moveTo>
                  <a:lnTo>
                    <a:pt x="36967" y="107607"/>
                  </a:lnTo>
                  <a:lnTo>
                    <a:pt x="30892" y="96177"/>
                  </a:lnTo>
                  <a:lnTo>
                    <a:pt x="24816" y="84541"/>
                  </a:lnTo>
                  <a:lnTo>
                    <a:pt x="17814" y="70948"/>
                  </a:lnTo>
                  <a:lnTo>
                    <a:pt x="14313" y="63946"/>
                  </a:lnTo>
                  <a:lnTo>
                    <a:pt x="11018" y="57150"/>
                  </a:lnTo>
                  <a:lnTo>
                    <a:pt x="7929" y="50663"/>
                  </a:lnTo>
                  <a:lnTo>
                    <a:pt x="5149" y="44690"/>
                  </a:lnTo>
                  <a:lnTo>
                    <a:pt x="2986" y="39542"/>
                  </a:lnTo>
                  <a:lnTo>
                    <a:pt x="1339" y="35423"/>
                  </a:lnTo>
                  <a:lnTo>
                    <a:pt x="824" y="33775"/>
                  </a:lnTo>
                  <a:lnTo>
                    <a:pt x="412" y="32436"/>
                  </a:lnTo>
                  <a:lnTo>
                    <a:pt x="309" y="31407"/>
                  </a:lnTo>
                  <a:lnTo>
                    <a:pt x="309" y="30995"/>
                  </a:lnTo>
                  <a:lnTo>
                    <a:pt x="412" y="30789"/>
                  </a:lnTo>
                  <a:lnTo>
                    <a:pt x="412" y="30789"/>
                  </a:lnTo>
                  <a:lnTo>
                    <a:pt x="927" y="29965"/>
                  </a:lnTo>
                  <a:lnTo>
                    <a:pt x="1545" y="29244"/>
                  </a:lnTo>
                  <a:lnTo>
                    <a:pt x="2368" y="28626"/>
                  </a:lnTo>
                  <a:lnTo>
                    <a:pt x="3398" y="28112"/>
                  </a:lnTo>
                  <a:lnTo>
                    <a:pt x="4531" y="27700"/>
                  </a:lnTo>
                  <a:lnTo>
                    <a:pt x="5869" y="27288"/>
                  </a:lnTo>
                  <a:lnTo>
                    <a:pt x="7311" y="27082"/>
                  </a:lnTo>
                  <a:lnTo>
                    <a:pt x="8959" y="26876"/>
                  </a:lnTo>
                  <a:lnTo>
                    <a:pt x="10709" y="26773"/>
                  </a:lnTo>
                  <a:lnTo>
                    <a:pt x="12563" y="26670"/>
                  </a:lnTo>
                  <a:lnTo>
                    <a:pt x="14519" y="26773"/>
                  </a:lnTo>
                  <a:lnTo>
                    <a:pt x="16682" y="26876"/>
                  </a:lnTo>
                  <a:lnTo>
                    <a:pt x="21212" y="27288"/>
                  </a:lnTo>
                  <a:lnTo>
                    <a:pt x="26155" y="27906"/>
                  </a:lnTo>
                  <a:lnTo>
                    <a:pt x="31510" y="28832"/>
                  </a:lnTo>
                  <a:lnTo>
                    <a:pt x="37070" y="29965"/>
                  </a:lnTo>
                  <a:lnTo>
                    <a:pt x="42940" y="31201"/>
                  </a:lnTo>
                  <a:lnTo>
                    <a:pt x="49015" y="32642"/>
                  </a:lnTo>
                  <a:lnTo>
                    <a:pt x="55296" y="34187"/>
                  </a:lnTo>
                  <a:lnTo>
                    <a:pt x="61681" y="35938"/>
                  </a:lnTo>
                  <a:lnTo>
                    <a:pt x="68065" y="37688"/>
                  </a:lnTo>
                  <a:lnTo>
                    <a:pt x="74552" y="39542"/>
                  </a:lnTo>
                  <a:lnTo>
                    <a:pt x="87321" y="43455"/>
                  </a:lnTo>
                  <a:lnTo>
                    <a:pt x="99575" y="47368"/>
                  </a:lnTo>
                  <a:lnTo>
                    <a:pt x="111004" y="51075"/>
                  </a:lnTo>
                  <a:lnTo>
                    <a:pt x="121302" y="54576"/>
                  </a:lnTo>
                  <a:lnTo>
                    <a:pt x="129848" y="57562"/>
                  </a:lnTo>
                  <a:lnTo>
                    <a:pt x="136439" y="59930"/>
                  </a:lnTo>
                  <a:lnTo>
                    <a:pt x="142205" y="62093"/>
                  </a:lnTo>
                  <a:lnTo>
                    <a:pt x="142205" y="62093"/>
                  </a:lnTo>
                  <a:lnTo>
                    <a:pt x="141896" y="59621"/>
                  </a:lnTo>
                  <a:lnTo>
                    <a:pt x="141175" y="53031"/>
                  </a:lnTo>
                  <a:lnTo>
                    <a:pt x="140249" y="43661"/>
                  </a:lnTo>
                  <a:lnTo>
                    <a:pt x="139837" y="38409"/>
                  </a:lnTo>
                  <a:lnTo>
                    <a:pt x="139425" y="32848"/>
                  </a:lnTo>
                  <a:lnTo>
                    <a:pt x="139116" y="27288"/>
                  </a:lnTo>
                  <a:lnTo>
                    <a:pt x="139013" y="21830"/>
                  </a:lnTo>
                  <a:lnTo>
                    <a:pt x="138910" y="16682"/>
                  </a:lnTo>
                  <a:lnTo>
                    <a:pt x="139116" y="11842"/>
                  </a:lnTo>
                  <a:lnTo>
                    <a:pt x="139219" y="9679"/>
                  </a:lnTo>
                  <a:lnTo>
                    <a:pt x="139425" y="7723"/>
                  </a:lnTo>
                  <a:lnTo>
                    <a:pt x="139734" y="5869"/>
                  </a:lnTo>
                  <a:lnTo>
                    <a:pt x="140146" y="4325"/>
                  </a:lnTo>
                  <a:lnTo>
                    <a:pt x="140558" y="2986"/>
                  </a:lnTo>
                  <a:lnTo>
                    <a:pt x="140970" y="1854"/>
                  </a:lnTo>
                  <a:lnTo>
                    <a:pt x="141587" y="1030"/>
                  </a:lnTo>
                  <a:lnTo>
                    <a:pt x="141896" y="618"/>
                  </a:lnTo>
                  <a:lnTo>
                    <a:pt x="142205" y="412"/>
                  </a:lnTo>
                  <a:lnTo>
                    <a:pt x="142205" y="412"/>
                  </a:lnTo>
                  <a:lnTo>
                    <a:pt x="142926" y="103"/>
                  </a:lnTo>
                  <a:lnTo>
                    <a:pt x="143750" y="0"/>
                  </a:lnTo>
                  <a:lnTo>
                    <a:pt x="144677" y="0"/>
                  </a:lnTo>
                  <a:lnTo>
                    <a:pt x="145706" y="103"/>
                  </a:lnTo>
                  <a:lnTo>
                    <a:pt x="146839" y="309"/>
                  </a:lnTo>
                  <a:lnTo>
                    <a:pt x="148178" y="721"/>
                  </a:lnTo>
                  <a:lnTo>
                    <a:pt x="149516" y="1236"/>
                  </a:lnTo>
                  <a:lnTo>
                    <a:pt x="150958" y="1956"/>
                  </a:lnTo>
                  <a:lnTo>
                    <a:pt x="152502" y="2677"/>
                  </a:lnTo>
                  <a:lnTo>
                    <a:pt x="154150" y="3501"/>
                  </a:lnTo>
                  <a:lnTo>
                    <a:pt x="157651" y="5561"/>
                  </a:lnTo>
                  <a:lnTo>
                    <a:pt x="161461" y="8032"/>
                  </a:lnTo>
                  <a:lnTo>
                    <a:pt x="165477" y="10915"/>
                  </a:lnTo>
                  <a:lnTo>
                    <a:pt x="169802" y="14107"/>
                  </a:lnTo>
                  <a:lnTo>
                    <a:pt x="174333" y="17608"/>
                  </a:lnTo>
                  <a:lnTo>
                    <a:pt x="178966" y="21418"/>
                  </a:lnTo>
                  <a:lnTo>
                    <a:pt x="183806" y="25434"/>
                  </a:lnTo>
                  <a:lnTo>
                    <a:pt x="188646" y="29656"/>
                  </a:lnTo>
                  <a:lnTo>
                    <a:pt x="193691" y="34187"/>
                  </a:lnTo>
                  <a:lnTo>
                    <a:pt x="198634" y="38718"/>
                  </a:lnTo>
                  <a:lnTo>
                    <a:pt x="203577" y="43455"/>
                  </a:lnTo>
                  <a:lnTo>
                    <a:pt x="208623" y="48294"/>
                  </a:lnTo>
                  <a:lnTo>
                    <a:pt x="213462" y="53134"/>
                  </a:lnTo>
                  <a:lnTo>
                    <a:pt x="218199" y="58077"/>
                  </a:lnTo>
                  <a:lnTo>
                    <a:pt x="222833" y="62916"/>
                  </a:lnTo>
                  <a:lnTo>
                    <a:pt x="227364" y="67756"/>
                  </a:lnTo>
                  <a:lnTo>
                    <a:pt x="231585" y="72596"/>
                  </a:lnTo>
                  <a:lnTo>
                    <a:pt x="235601" y="77333"/>
                  </a:lnTo>
                  <a:lnTo>
                    <a:pt x="239411" y="81864"/>
                  </a:lnTo>
                  <a:lnTo>
                    <a:pt x="242809" y="86291"/>
                  </a:lnTo>
                  <a:lnTo>
                    <a:pt x="245899" y="90513"/>
                  </a:lnTo>
                  <a:lnTo>
                    <a:pt x="248679" y="94529"/>
                  </a:lnTo>
                  <a:lnTo>
                    <a:pt x="251047" y="98236"/>
                  </a:lnTo>
                  <a:lnTo>
                    <a:pt x="251974" y="99987"/>
                  </a:lnTo>
                  <a:lnTo>
                    <a:pt x="252901" y="101737"/>
                  </a:lnTo>
                  <a:lnTo>
                    <a:pt x="253622" y="103282"/>
                  </a:lnTo>
                  <a:lnTo>
                    <a:pt x="254342" y="104826"/>
                  </a:lnTo>
                  <a:lnTo>
                    <a:pt x="254857" y="106268"/>
                  </a:lnTo>
                  <a:lnTo>
                    <a:pt x="255166" y="107607"/>
                  </a:lnTo>
                  <a:lnTo>
                    <a:pt x="255475" y="108945"/>
                  </a:lnTo>
                  <a:lnTo>
                    <a:pt x="255578" y="110078"/>
                  </a:lnTo>
                  <a:lnTo>
                    <a:pt x="255578" y="110078"/>
                  </a:lnTo>
                  <a:lnTo>
                    <a:pt x="255578" y="111314"/>
                  </a:lnTo>
                  <a:lnTo>
                    <a:pt x="255372" y="112549"/>
                  </a:lnTo>
                  <a:lnTo>
                    <a:pt x="255063" y="113888"/>
                  </a:lnTo>
                  <a:lnTo>
                    <a:pt x="254548" y="115330"/>
                  </a:lnTo>
                  <a:lnTo>
                    <a:pt x="253930" y="116874"/>
                  </a:lnTo>
                  <a:lnTo>
                    <a:pt x="253210" y="118419"/>
                  </a:lnTo>
                  <a:lnTo>
                    <a:pt x="252283" y="120066"/>
                  </a:lnTo>
                  <a:lnTo>
                    <a:pt x="251356" y="121714"/>
                  </a:lnTo>
                  <a:lnTo>
                    <a:pt x="250223" y="123465"/>
                  </a:lnTo>
                  <a:lnTo>
                    <a:pt x="248988" y="125318"/>
                  </a:lnTo>
                  <a:lnTo>
                    <a:pt x="246208" y="129025"/>
                  </a:lnTo>
                  <a:lnTo>
                    <a:pt x="243015" y="132938"/>
                  </a:lnTo>
                  <a:lnTo>
                    <a:pt x="239411" y="137057"/>
                  </a:lnTo>
                  <a:lnTo>
                    <a:pt x="235601" y="141176"/>
                  </a:lnTo>
                  <a:lnTo>
                    <a:pt x="231379" y="145398"/>
                  </a:lnTo>
                  <a:lnTo>
                    <a:pt x="226952" y="149723"/>
                  </a:lnTo>
                  <a:lnTo>
                    <a:pt x="222318" y="154151"/>
                  </a:lnTo>
                  <a:lnTo>
                    <a:pt x="217581" y="158475"/>
                  </a:lnTo>
                  <a:lnTo>
                    <a:pt x="212638" y="162903"/>
                  </a:lnTo>
                  <a:lnTo>
                    <a:pt x="207490" y="167125"/>
                  </a:lnTo>
                  <a:lnTo>
                    <a:pt x="202444" y="171450"/>
                  </a:lnTo>
                  <a:lnTo>
                    <a:pt x="197296" y="175569"/>
                  </a:lnTo>
                  <a:lnTo>
                    <a:pt x="192147" y="179585"/>
                  </a:lnTo>
                  <a:lnTo>
                    <a:pt x="186998" y="183498"/>
                  </a:lnTo>
                  <a:lnTo>
                    <a:pt x="182056" y="187205"/>
                  </a:lnTo>
                  <a:lnTo>
                    <a:pt x="177113" y="190809"/>
                  </a:lnTo>
                  <a:lnTo>
                    <a:pt x="172376" y="194104"/>
                  </a:lnTo>
                  <a:lnTo>
                    <a:pt x="167948" y="197193"/>
                  </a:lnTo>
                  <a:lnTo>
                    <a:pt x="163623" y="199974"/>
                  </a:lnTo>
                  <a:lnTo>
                    <a:pt x="159608" y="202445"/>
                  </a:lnTo>
                  <a:lnTo>
                    <a:pt x="155901" y="204607"/>
                  </a:lnTo>
                  <a:lnTo>
                    <a:pt x="152502" y="206358"/>
                  </a:lnTo>
                  <a:lnTo>
                    <a:pt x="149516" y="207799"/>
                  </a:lnTo>
                  <a:lnTo>
                    <a:pt x="146942" y="208829"/>
                  </a:lnTo>
                  <a:lnTo>
                    <a:pt x="145912" y="209138"/>
                  </a:lnTo>
                  <a:lnTo>
                    <a:pt x="144882" y="209344"/>
                  </a:lnTo>
                  <a:lnTo>
                    <a:pt x="144059" y="209550"/>
                  </a:lnTo>
                  <a:lnTo>
                    <a:pt x="143338" y="209550"/>
                  </a:lnTo>
                  <a:lnTo>
                    <a:pt x="142720" y="209447"/>
                  </a:lnTo>
                  <a:lnTo>
                    <a:pt x="142205" y="209138"/>
                  </a:lnTo>
                  <a:lnTo>
                    <a:pt x="142205" y="209138"/>
                  </a:lnTo>
                  <a:lnTo>
                    <a:pt x="141896" y="208829"/>
                  </a:lnTo>
                  <a:lnTo>
                    <a:pt x="141587" y="208520"/>
                  </a:lnTo>
                  <a:lnTo>
                    <a:pt x="141072" y="207594"/>
                  </a:lnTo>
                  <a:lnTo>
                    <a:pt x="140661" y="206358"/>
                  </a:lnTo>
                  <a:lnTo>
                    <a:pt x="140249" y="204916"/>
                  </a:lnTo>
                  <a:lnTo>
                    <a:pt x="139940" y="203166"/>
                  </a:lnTo>
                  <a:lnTo>
                    <a:pt x="139631" y="201312"/>
                  </a:lnTo>
                  <a:lnTo>
                    <a:pt x="139425" y="199253"/>
                  </a:lnTo>
                  <a:lnTo>
                    <a:pt x="139322" y="196987"/>
                  </a:lnTo>
                  <a:lnTo>
                    <a:pt x="139116" y="192148"/>
                  </a:lnTo>
                  <a:lnTo>
                    <a:pt x="139219" y="186793"/>
                  </a:lnTo>
                  <a:lnTo>
                    <a:pt x="139322" y="181232"/>
                  </a:lnTo>
                  <a:lnTo>
                    <a:pt x="139631" y="175569"/>
                  </a:lnTo>
                  <a:lnTo>
                    <a:pt x="139940" y="170008"/>
                  </a:lnTo>
                  <a:lnTo>
                    <a:pt x="140352" y="164551"/>
                  </a:lnTo>
                  <a:lnTo>
                    <a:pt x="141278" y="155180"/>
                  </a:lnTo>
                  <a:lnTo>
                    <a:pt x="141896" y="148487"/>
                  </a:lnTo>
                  <a:lnTo>
                    <a:pt x="142205" y="146016"/>
                  </a:lnTo>
                  <a:lnTo>
                    <a:pt x="142205" y="146016"/>
                  </a:lnTo>
                  <a:lnTo>
                    <a:pt x="136336" y="148075"/>
                  </a:lnTo>
                  <a:lnTo>
                    <a:pt x="120787" y="153430"/>
                  </a:lnTo>
                  <a:lnTo>
                    <a:pt x="110284" y="156828"/>
                  </a:lnTo>
                  <a:lnTo>
                    <a:pt x="98648" y="160638"/>
                  </a:lnTo>
                  <a:lnTo>
                    <a:pt x="86085" y="164551"/>
                  </a:lnTo>
                  <a:lnTo>
                    <a:pt x="73111" y="168567"/>
                  </a:lnTo>
                  <a:lnTo>
                    <a:pt x="60033" y="172274"/>
                  </a:lnTo>
                  <a:lnTo>
                    <a:pt x="53649" y="174127"/>
                  </a:lnTo>
                  <a:lnTo>
                    <a:pt x="47367" y="175775"/>
                  </a:lnTo>
                  <a:lnTo>
                    <a:pt x="41292" y="177319"/>
                  </a:lnTo>
                  <a:lnTo>
                    <a:pt x="35423" y="178761"/>
                  </a:lnTo>
                  <a:lnTo>
                    <a:pt x="29862" y="179997"/>
                  </a:lnTo>
                  <a:lnTo>
                    <a:pt x="24610" y="181129"/>
                  </a:lnTo>
                  <a:lnTo>
                    <a:pt x="19668" y="181953"/>
                  </a:lnTo>
                  <a:lnTo>
                    <a:pt x="15240" y="182571"/>
                  </a:lnTo>
                  <a:lnTo>
                    <a:pt x="11327" y="182983"/>
                  </a:lnTo>
                  <a:lnTo>
                    <a:pt x="9473" y="183086"/>
                  </a:lnTo>
                  <a:lnTo>
                    <a:pt x="7826" y="183189"/>
                  </a:lnTo>
                  <a:lnTo>
                    <a:pt x="6384" y="183086"/>
                  </a:lnTo>
                  <a:lnTo>
                    <a:pt x="5046" y="182983"/>
                  </a:lnTo>
                  <a:lnTo>
                    <a:pt x="3810" y="182880"/>
                  </a:lnTo>
                  <a:lnTo>
                    <a:pt x="2780" y="182571"/>
                  </a:lnTo>
                  <a:lnTo>
                    <a:pt x="1854" y="182262"/>
                  </a:lnTo>
                  <a:lnTo>
                    <a:pt x="1236" y="181850"/>
                  </a:lnTo>
                  <a:lnTo>
                    <a:pt x="721" y="181335"/>
                  </a:lnTo>
                  <a:lnTo>
                    <a:pt x="412" y="180718"/>
                  </a:lnTo>
                  <a:lnTo>
                    <a:pt x="412" y="180718"/>
                  </a:lnTo>
                  <a:lnTo>
                    <a:pt x="206" y="179997"/>
                  </a:lnTo>
                  <a:lnTo>
                    <a:pt x="103" y="179276"/>
                  </a:lnTo>
                  <a:lnTo>
                    <a:pt x="0" y="178452"/>
                  </a:lnTo>
                  <a:lnTo>
                    <a:pt x="0" y="177525"/>
                  </a:lnTo>
                  <a:lnTo>
                    <a:pt x="103" y="175569"/>
                  </a:lnTo>
                  <a:lnTo>
                    <a:pt x="515" y="173406"/>
                  </a:lnTo>
                  <a:lnTo>
                    <a:pt x="1133" y="171141"/>
                  </a:lnTo>
                  <a:lnTo>
                    <a:pt x="1956" y="168670"/>
                  </a:lnTo>
                  <a:lnTo>
                    <a:pt x="2883" y="165992"/>
                  </a:lnTo>
                  <a:lnTo>
                    <a:pt x="4016" y="163212"/>
                  </a:lnTo>
                  <a:lnTo>
                    <a:pt x="5252" y="160329"/>
                  </a:lnTo>
                  <a:lnTo>
                    <a:pt x="6693" y="157446"/>
                  </a:lnTo>
                  <a:lnTo>
                    <a:pt x="8135" y="154356"/>
                  </a:lnTo>
                  <a:lnTo>
                    <a:pt x="9782" y="151267"/>
                  </a:lnTo>
                  <a:lnTo>
                    <a:pt x="13180" y="144986"/>
                  </a:lnTo>
                  <a:lnTo>
                    <a:pt x="16785" y="138808"/>
                  </a:lnTo>
                  <a:lnTo>
                    <a:pt x="20492" y="132732"/>
                  </a:lnTo>
                  <a:lnTo>
                    <a:pt x="24096" y="126966"/>
                  </a:lnTo>
                  <a:lnTo>
                    <a:pt x="27494" y="121611"/>
                  </a:lnTo>
                  <a:lnTo>
                    <a:pt x="30480" y="116977"/>
                  </a:lnTo>
                  <a:lnTo>
                    <a:pt x="35114" y="110181"/>
                  </a:lnTo>
                  <a:lnTo>
                    <a:pt x="36967" y="107607"/>
                  </a:lnTo>
                </a:path>
              </a:pathLst>
            </a:custGeom>
            <a:no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333" name="Google Shape;2333;p41"/>
            <p:cNvSpPr/>
            <p:nvPr/>
          </p:nvSpPr>
          <p:spPr>
            <a:xfrm>
              <a:off x="5014775" y="1370825"/>
              <a:ext cx="1524000" cy="1529175"/>
            </a:xfrm>
            <a:custGeom>
              <a:avLst/>
              <a:gdLst/>
              <a:ahLst/>
              <a:cxnLst/>
              <a:rect l="l" t="t" r="r" b="b"/>
              <a:pathLst>
                <a:path w="60960" h="61167" extrusionOk="0">
                  <a:moveTo>
                    <a:pt x="8135" y="0"/>
                  </a:moveTo>
                  <a:lnTo>
                    <a:pt x="7105" y="309"/>
                  </a:lnTo>
                  <a:lnTo>
                    <a:pt x="6076" y="721"/>
                  </a:lnTo>
                  <a:lnTo>
                    <a:pt x="5046" y="1339"/>
                  </a:lnTo>
                  <a:lnTo>
                    <a:pt x="4119" y="2060"/>
                  </a:lnTo>
                  <a:lnTo>
                    <a:pt x="3192" y="2986"/>
                  </a:lnTo>
                  <a:lnTo>
                    <a:pt x="2266" y="3913"/>
                  </a:lnTo>
                  <a:lnTo>
                    <a:pt x="1545" y="4943"/>
                  </a:lnTo>
                  <a:lnTo>
                    <a:pt x="927" y="6076"/>
                  </a:lnTo>
                  <a:lnTo>
                    <a:pt x="412" y="7311"/>
                  </a:lnTo>
                  <a:lnTo>
                    <a:pt x="103" y="8547"/>
                  </a:lnTo>
                  <a:lnTo>
                    <a:pt x="0" y="9886"/>
                  </a:lnTo>
                  <a:lnTo>
                    <a:pt x="103" y="11121"/>
                  </a:lnTo>
                  <a:lnTo>
                    <a:pt x="206" y="11842"/>
                  </a:lnTo>
                  <a:lnTo>
                    <a:pt x="412" y="12460"/>
                  </a:lnTo>
                  <a:lnTo>
                    <a:pt x="721" y="13078"/>
                  </a:lnTo>
                  <a:lnTo>
                    <a:pt x="1030" y="13798"/>
                  </a:lnTo>
                  <a:lnTo>
                    <a:pt x="1442" y="14416"/>
                  </a:lnTo>
                  <a:lnTo>
                    <a:pt x="1957" y="15034"/>
                  </a:lnTo>
                  <a:lnTo>
                    <a:pt x="6590" y="20389"/>
                  </a:lnTo>
                  <a:lnTo>
                    <a:pt x="12460" y="26979"/>
                  </a:lnTo>
                  <a:lnTo>
                    <a:pt x="19359" y="34187"/>
                  </a:lnTo>
                  <a:lnTo>
                    <a:pt x="22963" y="37894"/>
                  </a:lnTo>
                  <a:lnTo>
                    <a:pt x="26670" y="41601"/>
                  </a:lnTo>
                  <a:lnTo>
                    <a:pt x="30377" y="45102"/>
                  </a:lnTo>
                  <a:lnTo>
                    <a:pt x="33981" y="48500"/>
                  </a:lnTo>
                  <a:lnTo>
                    <a:pt x="37482" y="51590"/>
                  </a:lnTo>
                  <a:lnTo>
                    <a:pt x="40777" y="54370"/>
                  </a:lnTo>
                  <a:lnTo>
                    <a:pt x="43969" y="56841"/>
                  </a:lnTo>
                  <a:lnTo>
                    <a:pt x="46750" y="58798"/>
                  </a:lnTo>
                  <a:lnTo>
                    <a:pt x="48088" y="59518"/>
                  </a:lnTo>
                  <a:lnTo>
                    <a:pt x="49324" y="60136"/>
                  </a:lnTo>
                  <a:lnTo>
                    <a:pt x="50457" y="60651"/>
                  </a:lnTo>
                  <a:lnTo>
                    <a:pt x="51384" y="61063"/>
                  </a:lnTo>
                  <a:lnTo>
                    <a:pt x="52104" y="61166"/>
                  </a:lnTo>
                  <a:lnTo>
                    <a:pt x="54370" y="61166"/>
                  </a:lnTo>
                  <a:lnTo>
                    <a:pt x="55811" y="60857"/>
                  </a:lnTo>
                  <a:lnTo>
                    <a:pt x="56532" y="60651"/>
                  </a:lnTo>
                  <a:lnTo>
                    <a:pt x="57253" y="60342"/>
                  </a:lnTo>
                  <a:lnTo>
                    <a:pt x="57974" y="60033"/>
                  </a:lnTo>
                  <a:lnTo>
                    <a:pt x="58592" y="59621"/>
                  </a:lnTo>
                  <a:lnTo>
                    <a:pt x="59209" y="59107"/>
                  </a:lnTo>
                  <a:lnTo>
                    <a:pt x="59724" y="58489"/>
                  </a:lnTo>
                  <a:lnTo>
                    <a:pt x="60136" y="57871"/>
                  </a:lnTo>
                  <a:lnTo>
                    <a:pt x="60548" y="57150"/>
                  </a:lnTo>
                  <a:lnTo>
                    <a:pt x="60857" y="56326"/>
                  </a:lnTo>
                  <a:lnTo>
                    <a:pt x="60960" y="55400"/>
                  </a:lnTo>
                  <a:lnTo>
                    <a:pt x="60960" y="54267"/>
                  </a:lnTo>
                  <a:lnTo>
                    <a:pt x="60857" y="53134"/>
                  </a:lnTo>
                  <a:lnTo>
                    <a:pt x="60548" y="52001"/>
                  </a:lnTo>
                  <a:lnTo>
                    <a:pt x="60033" y="50766"/>
                  </a:lnTo>
                  <a:lnTo>
                    <a:pt x="59415" y="49324"/>
                  </a:lnTo>
                  <a:lnTo>
                    <a:pt x="58592" y="47883"/>
                  </a:lnTo>
                  <a:lnTo>
                    <a:pt x="57665" y="46235"/>
                  </a:lnTo>
                  <a:lnTo>
                    <a:pt x="56532" y="44484"/>
                  </a:lnTo>
                  <a:lnTo>
                    <a:pt x="53855" y="40880"/>
                  </a:lnTo>
                  <a:lnTo>
                    <a:pt x="50766" y="36967"/>
                  </a:lnTo>
                  <a:lnTo>
                    <a:pt x="47265" y="32848"/>
                  </a:lnTo>
                  <a:lnTo>
                    <a:pt x="43455" y="28730"/>
                  </a:lnTo>
                  <a:lnTo>
                    <a:pt x="39542" y="24508"/>
                  </a:lnTo>
                  <a:lnTo>
                    <a:pt x="35423" y="20389"/>
                  </a:lnTo>
                  <a:lnTo>
                    <a:pt x="31304" y="16373"/>
                  </a:lnTo>
                  <a:lnTo>
                    <a:pt x="27185" y="12666"/>
                  </a:lnTo>
                  <a:lnTo>
                    <a:pt x="23272" y="9268"/>
                  </a:lnTo>
                  <a:lnTo>
                    <a:pt x="19565" y="6178"/>
                  </a:lnTo>
                  <a:lnTo>
                    <a:pt x="16167" y="3604"/>
                  </a:lnTo>
                  <a:lnTo>
                    <a:pt x="14622" y="2574"/>
                  </a:lnTo>
                  <a:lnTo>
                    <a:pt x="13181" y="1648"/>
                  </a:lnTo>
                  <a:lnTo>
                    <a:pt x="11945" y="824"/>
                  </a:lnTo>
                  <a:lnTo>
                    <a:pt x="10709" y="309"/>
                  </a:lnTo>
                  <a:lnTo>
                    <a:pt x="9989" y="0"/>
                  </a:lnTo>
                  <a:close/>
                </a:path>
              </a:pathLst>
            </a:custGeom>
            <a:solidFill>
              <a:schemeClr val="dk2"/>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334" name="Google Shape;2334;p41"/>
            <p:cNvSpPr/>
            <p:nvPr/>
          </p:nvSpPr>
          <p:spPr>
            <a:xfrm>
              <a:off x="5014775" y="1370825"/>
              <a:ext cx="1524000" cy="1529175"/>
            </a:xfrm>
            <a:custGeom>
              <a:avLst/>
              <a:gdLst/>
              <a:ahLst/>
              <a:cxnLst/>
              <a:rect l="l" t="t" r="r" b="b"/>
              <a:pathLst>
                <a:path w="60960" h="61167" fill="none" extrusionOk="0">
                  <a:moveTo>
                    <a:pt x="9165" y="0"/>
                  </a:moveTo>
                  <a:lnTo>
                    <a:pt x="9165" y="0"/>
                  </a:lnTo>
                  <a:lnTo>
                    <a:pt x="8135" y="0"/>
                  </a:lnTo>
                  <a:lnTo>
                    <a:pt x="7105" y="309"/>
                  </a:lnTo>
                  <a:lnTo>
                    <a:pt x="6076" y="721"/>
                  </a:lnTo>
                  <a:lnTo>
                    <a:pt x="5046" y="1339"/>
                  </a:lnTo>
                  <a:lnTo>
                    <a:pt x="4119" y="2060"/>
                  </a:lnTo>
                  <a:lnTo>
                    <a:pt x="3192" y="2986"/>
                  </a:lnTo>
                  <a:lnTo>
                    <a:pt x="2266" y="3913"/>
                  </a:lnTo>
                  <a:lnTo>
                    <a:pt x="1545" y="4943"/>
                  </a:lnTo>
                  <a:lnTo>
                    <a:pt x="927" y="6076"/>
                  </a:lnTo>
                  <a:lnTo>
                    <a:pt x="412" y="7311"/>
                  </a:lnTo>
                  <a:lnTo>
                    <a:pt x="103" y="8547"/>
                  </a:lnTo>
                  <a:lnTo>
                    <a:pt x="0" y="9886"/>
                  </a:lnTo>
                  <a:lnTo>
                    <a:pt x="103" y="11121"/>
                  </a:lnTo>
                  <a:lnTo>
                    <a:pt x="206" y="11842"/>
                  </a:lnTo>
                  <a:lnTo>
                    <a:pt x="412" y="12460"/>
                  </a:lnTo>
                  <a:lnTo>
                    <a:pt x="721" y="13078"/>
                  </a:lnTo>
                  <a:lnTo>
                    <a:pt x="1030" y="13798"/>
                  </a:lnTo>
                  <a:lnTo>
                    <a:pt x="1442" y="14416"/>
                  </a:lnTo>
                  <a:lnTo>
                    <a:pt x="1957" y="15034"/>
                  </a:lnTo>
                  <a:lnTo>
                    <a:pt x="1957" y="15034"/>
                  </a:lnTo>
                  <a:lnTo>
                    <a:pt x="6590" y="20389"/>
                  </a:lnTo>
                  <a:lnTo>
                    <a:pt x="12460" y="26979"/>
                  </a:lnTo>
                  <a:lnTo>
                    <a:pt x="19359" y="34187"/>
                  </a:lnTo>
                  <a:lnTo>
                    <a:pt x="22963" y="37894"/>
                  </a:lnTo>
                  <a:lnTo>
                    <a:pt x="26670" y="41601"/>
                  </a:lnTo>
                  <a:lnTo>
                    <a:pt x="30377" y="45102"/>
                  </a:lnTo>
                  <a:lnTo>
                    <a:pt x="33981" y="48500"/>
                  </a:lnTo>
                  <a:lnTo>
                    <a:pt x="37482" y="51590"/>
                  </a:lnTo>
                  <a:lnTo>
                    <a:pt x="40777" y="54370"/>
                  </a:lnTo>
                  <a:lnTo>
                    <a:pt x="43969" y="56841"/>
                  </a:lnTo>
                  <a:lnTo>
                    <a:pt x="46750" y="58798"/>
                  </a:lnTo>
                  <a:lnTo>
                    <a:pt x="48088" y="59518"/>
                  </a:lnTo>
                  <a:lnTo>
                    <a:pt x="49324" y="60136"/>
                  </a:lnTo>
                  <a:lnTo>
                    <a:pt x="50457" y="60651"/>
                  </a:lnTo>
                  <a:lnTo>
                    <a:pt x="51384" y="61063"/>
                  </a:lnTo>
                  <a:lnTo>
                    <a:pt x="51384" y="61063"/>
                  </a:lnTo>
                  <a:lnTo>
                    <a:pt x="52104" y="61166"/>
                  </a:lnTo>
                  <a:lnTo>
                    <a:pt x="53031" y="61166"/>
                  </a:lnTo>
                  <a:lnTo>
                    <a:pt x="53031" y="61166"/>
                  </a:lnTo>
                  <a:lnTo>
                    <a:pt x="54370" y="61166"/>
                  </a:lnTo>
                  <a:lnTo>
                    <a:pt x="55811" y="60857"/>
                  </a:lnTo>
                  <a:lnTo>
                    <a:pt x="56532" y="60651"/>
                  </a:lnTo>
                  <a:lnTo>
                    <a:pt x="57253" y="60342"/>
                  </a:lnTo>
                  <a:lnTo>
                    <a:pt x="57974" y="60033"/>
                  </a:lnTo>
                  <a:lnTo>
                    <a:pt x="58592" y="59621"/>
                  </a:lnTo>
                  <a:lnTo>
                    <a:pt x="59209" y="59107"/>
                  </a:lnTo>
                  <a:lnTo>
                    <a:pt x="59724" y="58489"/>
                  </a:lnTo>
                  <a:lnTo>
                    <a:pt x="60136" y="57871"/>
                  </a:lnTo>
                  <a:lnTo>
                    <a:pt x="60548" y="57150"/>
                  </a:lnTo>
                  <a:lnTo>
                    <a:pt x="60857" y="56326"/>
                  </a:lnTo>
                  <a:lnTo>
                    <a:pt x="60960" y="55400"/>
                  </a:lnTo>
                  <a:lnTo>
                    <a:pt x="60960" y="54267"/>
                  </a:lnTo>
                  <a:lnTo>
                    <a:pt x="60857" y="53134"/>
                  </a:lnTo>
                  <a:lnTo>
                    <a:pt x="60857" y="53134"/>
                  </a:lnTo>
                  <a:lnTo>
                    <a:pt x="60548" y="52001"/>
                  </a:lnTo>
                  <a:lnTo>
                    <a:pt x="60033" y="50766"/>
                  </a:lnTo>
                  <a:lnTo>
                    <a:pt x="59415" y="49324"/>
                  </a:lnTo>
                  <a:lnTo>
                    <a:pt x="58592" y="47883"/>
                  </a:lnTo>
                  <a:lnTo>
                    <a:pt x="57665" y="46235"/>
                  </a:lnTo>
                  <a:lnTo>
                    <a:pt x="56532" y="44484"/>
                  </a:lnTo>
                  <a:lnTo>
                    <a:pt x="53855" y="40880"/>
                  </a:lnTo>
                  <a:lnTo>
                    <a:pt x="50766" y="36967"/>
                  </a:lnTo>
                  <a:lnTo>
                    <a:pt x="47265" y="32848"/>
                  </a:lnTo>
                  <a:lnTo>
                    <a:pt x="43455" y="28730"/>
                  </a:lnTo>
                  <a:lnTo>
                    <a:pt x="39542" y="24508"/>
                  </a:lnTo>
                  <a:lnTo>
                    <a:pt x="35423" y="20389"/>
                  </a:lnTo>
                  <a:lnTo>
                    <a:pt x="31304" y="16373"/>
                  </a:lnTo>
                  <a:lnTo>
                    <a:pt x="27185" y="12666"/>
                  </a:lnTo>
                  <a:lnTo>
                    <a:pt x="23272" y="9268"/>
                  </a:lnTo>
                  <a:lnTo>
                    <a:pt x="19565" y="6178"/>
                  </a:lnTo>
                  <a:lnTo>
                    <a:pt x="16167" y="3604"/>
                  </a:lnTo>
                  <a:lnTo>
                    <a:pt x="14622" y="2574"/>
                  </a:lnTo>
                  <a:lnTo>
                    <a:pt x="13181" y="1648"/>
                  </a:lnTo>
                  <a:lnTo>
                    <a:pt x="11945" y="824"/>
                  </a:lnTo>
                  <a:lnTo>
                    <a:pt x="10709" y="309"/>
                  </a:lnTo>
                  <a:lnTo>
                    <a:pt x="10709" y="309"/>
                  </a:lnTo>
                  <a:lnTo>
                    <a:pt x="9989" y="0"/>
                  </a:lnTo>
                  <a:lnTo>
                    <a:pt x="9165" y="0"/>
                  </a:lnTo>
                </a:path>
              </a:pathLst>
            </a:custGeom>
            <a:no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335" name="Google Shape;2335;p41"/>
            <p:cNvSpPr/>
            <p:nvPr/>
          </p:nvSpPr>
          <p:spPr>
            <a:xfrm>
              <a:off x="4559125" y="868825"/>
              <a:ext cx="458250" cy="486575"/>
            </a:xfrm>
            <a:custGeom>
              <a:avLst/>
              <a:gdLst/>
              <a:ahLst/>
              <a:cxnLst/>
              <a:rect l="l" t="t" r="r" b="b"/>
              <a:pathLst>
                <a:path w="18330" h="19463" extrusionOk="0">
                  <a:moveTo>
                    <a:pt x="7723" y="0"/>
                  </a:moveTo>
                  <a:lnTo>
                    <a:pt x="6899" y="206"/>
                  </a:lnTo>
                  <a:lnTo>
                    <a:pt x="6178" y="412"/>
                  </a:lnTo>
                  <a:lnTo>
                    <a:pt x="5355" y="721"/>
                  </a:lnTo>
                  <a:lnTo>
                    <a:pt x="4634" y="1133"/>
                  </a:lnTo>
                  <a:lnTo>
                    <a:pt x="3913" y="1648"/>
                  </a:lnTo>
                  <a:lnTo>
                    <a:pt x="3192" y="2369"/>
                  </a:lnTo>
                  <a:lnTo>
                    <a:pt x="2471" y="3090"/>
                  </a:lnTo>
                  <a:lnTo>
                    <a:pt x="1854" y="3810"/>
                  </a:lnTo>
                  <a:lnTo>
                    <a:pt x="1442" y="4634"/>
                  </a:lnTo>
                  <a:lnTo>
                    <a:pt x="927" y="5355"/>
                  </a:lnTo>
                  <a:lnTo>
                    <a:pt x="618" y="6076"/>
                  </a:lnTo>
                  <a:lnTo>
                    <a:pt x="309" y="6797"/>
                  </a:lnTo>
                  <a:lnTo>
                    <a:pt x="206" y="7620"/>
                  </a:lnTo>
                  <a:lnTo>
                    <a:pt x="0" y="8341"/>
                  </a:lnTo>
                  <a:lnTo>
                    <a:pt x="0" y="9062"/>
                  </a:lnTo>
                  <a:lnTo>
                    <a:pt x="0" y="10401"/>
                  </a:lnTo>
                  <a:lnTo>
                    <a:pt x="309" y="11739"/>
                  </a:lnTo>
                  <a:lnTo>
                    <a:pt x="824" y="13078"/>
                  </a:lnTo>
                  <a:lnTo>
                    <a:pt x="1442" y="14314"/>
                  </a:lnTo>
                  <a:lnTo>
                    <a:pt x="2265" y="15343"/>
                  </a:lnTo>
                  <a:lnTo>
                    <a:pt x="3295" y="16373"/>
                  </a:lnTo>
                  <a:lnTo>
                    <a:pt x="4325" y="17300"/>
                  </a:lnTo>
                  <a:lnTo>
                    <a:pt x="5458" y="18021"/>
                  </a:lnTo>
                  <a:lnTo>
                    <a:pt x="6693" y="18638"/>
                  </a:lnTo>
                  <a:lnTo>
                    <a:pt x="8032" y="19050"/>
                  </a:lnTo>
                  <a:lnTo>
                    <a:pt x="9371" y="19359"/>
                  </a:lnTo>
                  <a:lnTo>
                    <a:pt x="10606" y="19462"/>
                  </a:lnTo>
                  <a:lnTo>
                    <a:pt x="11842" y="19359"/>
                  </a:lnTo>
                  <a:lnTo>
                    <a:pt x="12975" y="19050"/>
                  </a:lnTo>
                  <a:lnTo>
                    <a:pt x="14004" y="18638"/>
                  </a:lnTo>
                  <a:lnTo>
                    <a:pt x="15034" y="18021"/>
                  </a:lnTo>
                  <a:lnTo>
                    <a:pt x="15961" y="17197"/>
                  </a:lnTo>
                  <a:lnTo>
                    <a:pt x="16785" y="16064"/>
                  </a:lnTo>
                  <a:lnTo>
                    <a:pt x="17402" y="14828"/>
                  </a:lnTo>
                  <a:lnTo>
                    <a:pt x="18020" y="13284"/>
                  </a:lnTo>
                  <a:lnTo>
                    <a:pt x="18226" y="12151"/>
                  </a:lnTo>
                  <a:lnTo>
                    <a:pt x="18329" y="10916"/>
                  </a:lnTo>
                  <a:lnTo>
                    <a:pt x="18226" y="9680"/>
                  </a:lnTo>
                  <a:lnTo>
                    <a:pt x="18020" y="8547"/>
                  </a:lnTo>
                  <a:lnTo>
                    <a:pt x="17711" y="7414"/>
                  </a:lnTo>
                  <a:lnTo>
                    <a:pt x="17299" y="6282"/>
                  </a:lnTo>
                  <a:lnTo>
                    <a:pt x="16682" y="5252"/>
                  </a:lnTo>
                  <a:lnTo>
                    <a:pt x="16064" y="4222"/>
                  </a:lnTo>
                  <a:lnTo>
                    <a:pt x="15343" y="3398"/>
                  </a:lnTo>
                  <a:lnTo>
                    <a:pt x="14519" y="2575"/>
                  </a:lnTo>
                  <a:lnTo>
                    <a:pt x="13592" y="1751"/>
                  </a:lnTo>
                  <a:lnTo>
                    <a:pt x="12666" y="1133"/>
                  </a:lnTo>
                  <a:lnTo>
                    <a:pt x="11636" y="618"/>
                  </a:lnTo>
                  <a:lnTo>
                    <a:pt x="10606" y="309"/>
                  </a:lnTo>
                  <a:lnTo>
                    <a:pt x="9576" y="103"/>
                  </a:lnTo>
                  <a:lnTo>
                    <a:pt x="8444" y="0"/>
                  </a:lnTo>
                  <a:close/>
                </a:path>
              </a:pathLst>
            </a:custGeom>
            <a:solidFill>
              <a:schemeClr val="dk2"/>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336" name="Google Shape;2336;p41"/>
            <p:cNvSpPr/>
            <p:nvPr/>
          </p:nvSpPr>
          <p:spPr>
            <a:xfrm>
              <a:off x="4559125" y="868825"/>
              <a:ext cx="458250" cy="486575"/>
            </a:xfrm>
            <a:custGeom>
              <a:avLst/>
              <a:gdLst/>
              <a:ahLst/>
              <a:cxnLst/>
              <a:rect l="l" t="t" r="r" b="b"/>
              <a:pathLst>
                <a:path w="18330" h="19463" fill="none" extrusionOk="0">
                  <a:moveTo>
                    <a:pt x="8444" y="0"/>
                  </a:moveTo>
                  <a:lnTo>
                    <a:pt x="8444" y="0"/>
                  </a:lnTo>
                  <a:lnTo>
                    <a:pt x="7723" y="0"/>
                  </a:lnTo>
                  <a:lnTo>
                    <a:pt x="6899" y="206"/>
                  </a:lnTo>
                  <a:lnTo>
                    <a:pt x="6178" y="412"/>
                  </a:lnTo>
                  <a:lnTo>
                    <a:pt x="5355" y="721"/>
                  </a:lnTo>
                  <a:lnTo>
                    <a:pt x="4634" y="1133"/>
                  </a:lnTo>
                  <a:lnTo>
                    <a:pt x="3913" y="1648"/>
                  </a:lnTo>
                  <a:lnTo>
                    <a:pt x="3192" y="2369"/>
                  </a:lnTo>
                  <a:lnTo>
                    <a:pt x="2471" y="3090"/>
                  </a:lnTo>
                  <a:lnTo>
                    <a:pt x="2471" y="3090"/>
                  </a:lnTo>
                  <a:lnTo>
                    <a:pt x="1854" y="3810"/>
                  </a:lnTo>
                  <a:lnTo>
                    <a:pt x="1442" y="4634"/>
                  </a:lnTo>
                  <a:lnTo>
                    <a:pt x="927" y="5355"/>
                  </a:lnTo>
                  <a:lnTo>
                    <a:pt x="618" y="6076"/>
                  </a:lnTo>
                  <a:lnTo>
                    <a:pt x="309" y="6797"/>
                  </a:lnTo>
                  <a:lnTo>
                    <a:pt x="206" y="7620"/>
                  </a:lnTo>
                  <a:lnTo>
                    <a:pt x="0" y="8341"/>
                  </a:lnTo>
                  <a:lnTo>
                    <a:pt x="0" y="9062"/>
                  </a:lnTo>
                  <a:lnTo>
                    <a:pt x="0" y="10401"/>
                  </a:lnTo>
                  <a:lnTo>
                    <a:pt x="309" y="11739"/>
                  </a:lnTo>
                  <a:lnTo>
                    <a:pt x="824" y="13078"/>
                  </a:lnTo>
                  <a:lnTo>
                    <a:pt x="1442" y="14314"/>
                  </a:lnTo>
                  <a:lnTo>
                    <a:pt x="2265" y="15343"/>
                  </a:lnTo>
                  <a:lnTo>
                    <a:pt x="3295" y="16373"/>
                  </a:lnTo>
                  <a:lnTo>
                    <a:pt x="4325" y="17300"/>
                  </a:lnTo>
                  <a:lnTo>
                    <a:pt x="5458" y="18021"/>
                  </a:lnTo>
                  <a:lnTo>
                    <a:pt x="6693" y="18638"/>
                  </a:lnTo>
                  <a:lnTo>
                    <a:pt x="8032" y="19050"/>
                  </a:lnTo>
                  <a:lnTo>
                    <a:pt x="9371" y="19359"/>
                  </a:lnTo>
                  <a:lnTo>
                    <a:pt x="10606" y="19462"/>
                  </a:lnTo>
                  <a:lnTo>
                    <a:pt x="10606" y="19462"/>
                  </a:lnTo>
                  <a:lnTo>
                    <a:pt x="11842" y="19359"/>
                  </a:lnTo>
                  <a:lnTo>
                    <a:pt x="12975" y="19050"/>
                  </a:lnTo>
                  <a:lnTo>
                    <a:pt x="14004" y="18638"/>
                  </a:lnTo>
                  <a:lnTo>
                    <a:pt x="15034" y="18021"/>
                  </a:lnTo>
                  <a:lnTo>
                    <a:pt x="15961" y="17197"/>
                  </a:lnTo>
                  <a:lnTo>
                    <a:pt x="16785" y="16064"/>
                  </a:lnTo>
                  <a:lnTo>
                    <a:pt x="17402" y="14828"/>
                  </a:lnTo>
                  <a:lnTo>
                    <a:pt x="18020" y="13284"/>
                  </a:lnTo>
                  <a:lnTo>
                    <a:pt x="18020" y="13284"/>
                  </a:lnTo>
                  <a:lnTo>
                    <a:pt x="18226" y="12151"/>
                  </a:lnTo>
                  <a:lnTo>
                    <a:pt x="18329" y="10916"/>
                  </a:lnTo>
                  <a:lnTo>
                    <a:pt x="18226" y="9680"/>
                  </a:lnTo>
                  <a:lnTo>
                    <a:pt x="18020" y="8547"/>
                  </a:lnTo>
                  <a:lnTo>
                    <a:pt x="17711" y="7414"/>
                  </a:lnTo>
                  <a:lnTo>
                    <a:pt x="17299" y="6282"/>
                  </a:lnTo>
                  <a:lnTo>
                    <a:pt x="16682" y="5252"/>
                  </a:lnTo>
                  <a:lnTo>
                    <a:pt x="16064" y="4222"/>
                  </a:lnTo>
                  <a:lnTo>
                    <a:pt x="15343" y="3398"/>
                  </a:lnTo>
                  <a:lnTo>
                    <a:pt x="14519" y="2575"/>
                  </a:lnTo>
                  <a:lnTo>
                    <a:pt x="13592" y="1751"/>
                  </a:lnTo>
                  <a:lnTo>
                    <a:pt x="12666" y="1133"/>
                  </a:lnTo>
                  <a:lnTo>
                    <a:pt x="11636" y="618"/>
                  </a:lnTo>
                  <a:lnTo>
                    <a:pt x="10606" y="309"/>
                  </a:lnTo>
                  <a:lnTo>
                    <a:pt x="9576" y="103"/>
                  </a:lnTo>
                  <a:lnTo>
                    <a:pt x="8444" y="0"/>
                  </a:lnTo>
                </a:path>
              </a:pathLst>
            </a:custGeom>
            <a:solidFill>
              <a:schemeClr val="dk2"/>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grpSp>
      <p:sp>
        <p:nvSpPr>
          <p:cNvPr id="2337" name="Google Shape;2337;p41">
            <a:hlinkClick r:id="" action="ppaction://hlinkshowjump?jump=previousslide"/>
          </p:cNvPr>
          <p:cNvSpPr/>
          <p:nvPr/>
        </p:nvSpPr>
        <p:spPr>
          <a:xfrm rot="-5400000">
            <a:off x="1036013" y="698100"/>
            <a:ext cx="276400" cy="428400"/>
          </a:xfrm>
          <a:prstGeom prst="triangle">
            <a:avLst>
              <a:gd name="adj" fmla="val 50000"/>
            </a:avLst>
          </a:prstGeom>
          <a:no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pic>
        <p:nvPicPr>
          <p:cNvPr id="3" name="Picture 2" descr="A picture containing text, indoor&#10;&#10;Description automatically generated">
            <a:extLst>
              <a:ext uri="{FF2B5EF4-FFF2-40B4-BE49-F238E27FC236}">
                <a16:creationId xmlns:a16="http://schemas.microsoft.com/office/drawing/2014/main" id="{223E737C-5BA3-EC95-B02B-95F6BB594D11}"/>
              </a:ext>
            </a:extLst>
          </p:cNvPr>
          <p:cNvPicPr>
            <a:picLocks noChangeAspect="1"/>
          </p:cNvPicPr>
          <p:nvPr/>
        </p:nvPicPr>
        <p:blipFill rotWithShape="1">
          <a:blip r:embed="rId3"/>
          <a:srcRect t="13194" b="6573"/>
          <a:stretch/>
        </p:blipFill>
        <p:spPr>
          <a:xfrm>
            <a:off x="0" y="0"/>
            <a:ext cx="12192000" cy="6858000"/>
          </a:xfrm>
          <a:prstGeom prst="rect">
            <a:avLst/>
          </a:prstGeom>
        </p:spPr>
      </p:pic>
      <p:pic>
        <p:nvPicPr>
          <p:cNvPr id="2" name="Picture 1">
            <a:extLst>
              <a:ext uri="{FF2B5EF4-FFF2-40B4-BE49-F238E27FC236}">
                <a16:creationId xmlns:a16="http://schemas.microsoft.com/office/drawing/2014/main" id="{4287198A-3357-D892-6071-19804DD97FA4}"/>
              </a:ext>
            </a:extLst>
          </p:cNvPr>
          <p:cNvPicPr>
            <a:picLocks noChangeAspect="1"/>
          </p:cNvPicPr>
          <p:nvPr/>
        </p:nvPicPr>
        <p:blipFill>
          <a:blip r:embed="rId4"/>
          <a:stretch>
            <a:fillRect/>
          </a:stretch>
        </p:blipFill>
        <p:spPr>
          <a:xfrm>
            <a:off x="-173177" y="-126324"/>
            <a:ext cx="12046740" cy="1761897"/>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a:extLst>
              <a:ext uri="{FF2B5EF4-FFF2-40B4-BE49-F238E27FC236}">
                <a16:creationId xmlns:a16="http://schemas.microsoft.com/office/drawing/2014/main" id="{7CA4EC02-AC5F-4477-ADC6-5F70E2A2871B}"/>
              </a:ext>
            </a:extLst>
          </p:cNvPr>
          <p:cNvGrpSpPr/>
          <p:nvPr/>
        </p:nvGrpSpPr>
        <p:grpSpPr>
          <a:xfrm>
            <a:off x="0" y="4556125"/>
            <a:ext cx="12192000" cy="2301875"/>
            <a:chOff x="0" y="7151"/>
            <a:chExt cx="19200" cy="3625"/>
          </a:xfrm>
        </p:grpSpPr>
        <p:pic>
          <p:nvPicPr>
            <p:cNvPr id="5" name="图片 4" descr="E:\张颖颖PPT工作成果\张颖2019PPT\82-新入职幼师培训\云3副本.png云3副本">
              <a:extLst>
                <a:ext uri="{FF2B5EF4-FFF2-40B4-BE49-F238E27FC236}">
                  <a16:creationId xmlns:a16="http://schemas.microsoft.com/office/drawing/2014/main" id="{5D5AD31B-4693-49A4-9933-C1D5AC854BEA}"/>
                </a:ext>
              </a:extLst>
            </p:cNvPr>
            <p:cNvPicPr>
              <a:picLocks noChangeAspect="1"/>
            </p:cNvPicPr>
            <p:nvPr/>
          </p:nvPicPr>
          <p:blipFill>
            <a:blip r:embed="rId3"/>
            <a:srcRect/>
            <a:stretch>
              <a:fillRect/>
            </a:stretch>
          </p:blipFill>
          <p:spPr>
            <a:xfrm>
              <a:off x="0" y="7151"/>
              <a:ext cx="19200" cy="3375"/>
            </a:xfrm>
            <a:prstGeom prst="rect">
              <a:avLst/>
            </a:prstGeom>
          </p:spPr>
        </p:pic>
        <p:pic>
          <p:nvPicPr>
            <p:cNvPr id="6" name="图片 5" descr="云3副本副本">
              <a:extLst>
                <a:ext uri="{FF2B5EF4-FFF2-40B4-BE49-F238E27FC236}">
                  <a16:creationId xmlns:a16="http://schemas.microsoft.com/office/drawing/2014/main" id="{D74C0BB5-A653-4B79-815D-B5F115557A3D}"/>
                </a:ext>
              </a:extLst>
            </p:cNvPr>
            <p:cNvPicPr>
              <a:picLocks noChangeAspect="1"/>
            </p:cNvPicPr>
            <p:nvPr/>
          </p:nvPicPr>
          <p:blipFill>
            <a:blip r:embed="rId4"/>
            <a:stretch>
              <a:fillRect/>
            </a:stretch>
          </p:blipFill>
          <p:spPr>
            <a:xfrm>
              <a:off x="0" y="7402"/>
              <a:ext cx="19196" cy="3374"/>
            </a:xfrm>
            <a:prstGeom prst="rect">
              <a:avLst/>
            </a:prstGeom>
          </p:spPr>
        </p:pic>
      </p:grpSp>
      <p:pic>
        <p:nvPicPr>
          <p:cNvPr id="22" name="图片 21">
            <a:extLst>
              <a:ext uri="{FF2B5EF4-FFF2-40B4-BE49-F238E27FC236}">
                <a16:creationId xmlns:a16="http://schemas.microsoft.com/office/drawing/2014/main" id="{A033DD53-1C8D-4F98-9434-4E00B44830EF}"/>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flipH="1">
            <a:off x="-51081" y="277415"/>
            <a:ext cx="944642" cy="944642"/>
          </a:xfrm>
          <a:prstGeom prst="rect">
            <a:avLst/>
          </a:prstGeom>
        </p:spPr>
      </p:pic>
      <p:sp>
        <p:nvSpPr>
          <p:cNvPr id="21" name="Rectangle 56"/>
          <p:cNvSpPr>
            <a:spLocks noChangeArrowheads="1"/>
          </p:cNvSpPr>
          <p:nvPr/>
        </p:nvSpPr>
        <p:spPr bwMode="auto">
          <a:xfrm>
            <a:off x="644559" y="422351"/>
            <a:ext cx="10679911" cy="5355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auto" latinLnBrk="0" hangingPunct="1">
              <a:lnSpc>
                <a:spcPct val="80000"/>
              </a:lnSpc>
              <a:spcBef>
                <a:spcPct val="20000"/>
              </a:spcBef>
              <a:spcAft>
                <a:spcPts val="0"/>
              </a:spcAft>
              <a:buClr>
                <a:srgbClr val="0563C1"/>
              </a:buClr>
              <a:buSzPct val="70000"/>
              <a:buFontTx/>
              <a:buNone/>
              <a:tabLst/>
              <a:defRPr/>
            </a:pPr>
            <a:r>
              <a:rPr kumimoji="0" lang="en-US" altLang="en-US" sz="36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Times New Roman" panose="02020603050405020304" pitchFamily="18" charset="0"/>
              </a:rPr>
              <a:t> </a:t>
            </a:r>
            <a:r>
              <a:rPr kumimoji="0" lang="en-US" altLang="en-US" sz="3600" b="1" i="0" u="sng" strike="noStrike" kern="1200" cap="none" spc="0" normalizeH="0" baseline="0" noProof="0" dirty="0" err="1">
                <a:ln>
                  <a:noFill/>
                </a:ln>
                <a:solidFill>
                  <a:srgbClr val="C00000"/>
                </a:solidFill>
                <a:effectLst/>
                <a:uLnTx/>
                <a:uFillTx/>
                <a:latin typeface="Cambria" panose="02040503050406030204" pitchFamily="18" charset="0"/>
                <a:ea typeface="Cambria" panose="02040503050406030204" pitchFamily="18" charset="0"/>
                <a:cs typeface="Times New Roman" panose="02020603050405020304" pitchFamily="18" charset="0"/>
              </a:rPr>
              <a:t>Bài</a:t>
            </a:r>
            <a:r>
              <a:rPr kumimoji="0" lang="en-US" altLang="en-US" sz="3600" b="1" i="0" u="sng" strike="noStrike" kern="1200" cap="none" spc="0" normalizeH="0" baseline="0" noProof="0" dirty="0">
                <a:ln>
                  <a:noFill/>
                </a:ln>
                <a:solidFill>
                  <a:srgbClr val="C00000"/>
                </a:solidFill>
                <a:effectLst/>
                <a:uLnTx/>
                <a:uFillTx/>
                <a:latin typeface="Cambria" panose="02040503050406030204" pitchFamily="18" charset="0"/>
                <a:ea typeface="Cambria" panose="02040503050406030204" pitchFamily="18" charset="0"/>
                <a:cs typeface="Times New Roman" panose="02020603050405020304" pitchFamily="18" charset="0"/>
              </a:rPr>
              <a:t> 1:</a:t>
            </a:r>
            <a:r>
              <a:rPr kumimoji="0" lang="en-US" altLang="en-US" sz="3600" b="1" i="0" u="none" strike="noStrike" kern="1200" cap="none" spc="0" normalizeH="0" baseline="0" noProof="0" dirty="0">
                <a:ln>
                  <a:noFill/>
                </a:ln>
                <a:solidFill>
                  <a:srgbClr val="C00000"/>
                </a:solidFill>
                <a:effectLst/>
                <a:uLnTx/>
                <a:uFillTx/>
                <a:latin typeface="Cambria" panose="02040503050406030204" pitchFamily="18" charset="0"/>
                <a:ea typeface="Cambria" panose="02040503050406030204" pitchFamily="18" charset="0"/>
                <a:cs typeface="Times New Roman" panose="02020603050405020304" pitchFamily="18" charset="0"/>
              </a:rPr>
              <a:t> </a:t>
            </a:r>
            <a:r>
              <a:rPr kumimoji="0" lang="vi-VN" altLang="en-US" sz="36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Times New Roman" panose="02020603050405020304" pitchFamily="18" charset="0"/>
              </a:rPr>
              <a:t>Kết hợp các từ ngữ dưới đây để tạo thành câu. </a:t>
            </a:r>
            <a:endParaRPr kumimoji="0" lang="en-US" altLang="en-US" sz="36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Times New Roman" panose="02020603050405020304" pitchFamily="18" charset="0"/>
            </a:endParaRPr>
          </a:p>
        </p:txBody>
      </p:sp>
      <p:sp>
        <p:nvSpPr>
          <p:cNvPr id="7" name="Rectangle: Rounded Corners 6">
            <a:extLst>
              <a:ext uri="{FF2B5EF4-FFF2-40B4-BE49-F238E27FC236}">
                <a16:creationId xmlns:a16="http://schemas.microsoft.com/office/drawing/2014/main" id="{90D648AF-DD13-4F48-821A-46D93446107A}"/>
              </a:ext>
            </a:extLst>
          </p:cNvPr>
          <p:cNvSpPr/>
          <p:nvPr/>
        </p:nvSpPr>
        <p:spPr>
          <a:xfrm>
            <a:off x="421240" y="1323975"/>
            <a:ext cx="11164300" cy="5295900"/>
          </a:xfrm>
          <a:prstGeom prst="roundRect">
            <a:avLst/>
          </a:prstGeom>
          <a:solidFill>
            <a:schemeClr val="bg1"/>
          </a:solidFill>
          <a:ln>
            <a:solidFill>
              <a:srgbClr val="E45E4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Rounded Corners 3">
            <a:extLst>
              <a:ext uri="{FF2B5EF4-FFF2-40B4-BE49-F238E27FC236}">
                <a16:creationId xmlns:a16="http://schemas.microsoft.com/office/drawing/2014/main" id="{F076FFCA-FEC3-5A54-9CBE-7D5707AFF883}"/>
              </a:ext>
            </a:extLst>
          </p:cNvPr>
          <p:cNvSpPr/>
          <p:nvPr/>
        </p:nvSpPr>
        <p:spPr>
          <a:xfrm>
            <a:off x="933451" y="1638301"/>
            <a:ext cx="1952624" cy="704850"/>
          </a:xfrm>
          <a:prstGeom prst="roundRect">
            <a:avLst/>
          </a:prstGeom>
          <a:solidFill>
            <a:srgbClr val="F9CBF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err="1">
                <a:solidFill>
                  <a:srgbClr val="002060"/>
                </a:solidFill>
              </a:rPr>
              <a:t>Vua</a:t>
            </a:r>
            <a:r>
              <a:rPr lang="en-US" sz="3200" dirty="0">
                <a:solidFill>
                  <a:srgbClr val="002060"/>
                </a:solidFill>
              </a:rPr>
              <a:t> </a:t>
            </a:r>
            <a:r>
              <a:rPr lang="en-US" sz="3200" dirty="0" err="1">
                <a:solidFill>
                  <a:srgbClr val="002060"/>
                </a:solidFill>
              </a:rPr>
              <a:t>Hùng</a:t>
            </a:r>
            <a:endParaRPr lang="en-US" sz="3200" dirty="0">
              <a:solidFill>
                <a:srgbClr val="002060"/>
              </a:solidFill>
            </a:endParaRPr>
          </a:p>
        </p:txBody>
      </p:sp>
      <p:sp>
        <p:nvSpPr>
          <p:cNvPr id="8" name="Rectangle: Rounded Corners 7">
            <a:extLst>
              <a:ext uri="{FF2B5EF4-FFF2-40B4-BE49-F238E27FC236}">
                <a16:creationId xmlns:a16="http://schemas.microsoft.com/office/drawing/2014/main" id="{95F241C4-52E5-A608-EB99-44884B161B6E}"/>
              </a:ext>
            </a:extLst>
          </p:cNvPr>
          <p:cNvSpPr/>
          <p:nvPr/>
        </p:nvSpPr>
        <p:spPr>
          <a:xfrm>
            <a:off x="2867026" y="1619251"/>
            <a:ext cx="7324724" cy="762000"/>
          </a:xfrm>
          <a:prstGeom prst="roundRect">
            <a:avLst/>
          </a:prstGeom>
          <a:solidFill>
            <a:srgbClr val="F9CBF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err="1">
                <a:solidFill>
                  <a:srgbClr val="002060"/>
                </a:solidFill>
              </a:rPr>
              <a:t>là</a:t>
            </a:r>
            <a:r>
              <a:rPr lang="en-US" sz="3200" dirty="0">
                <a:solidFill>
                  <a:srgbClr val="002060"/>
                </a:solidFill>
              </a:rPr>
              <a:t> con </a:t>
            </a:r>
            <a:r>
              <a:rPr lang="en-US" sz="3200" dirty="0" err="1">
                <a:solidFill>
                  <a:srgbClr val="002060"/>
                </a:solidFill>
              </a:rPr>
              <a:t>trưởng</a:t>
            </a:r>
            <a:r>
              <a:rPr lang="en-US" sz="3200" dirty="0">
                <a:solidFill>
                  <a:srgbClr val="002060"/>
                </a:solidFill>
              </a:rPr>
              <a:t> </a:t>
            </a:r>
            <a:r>
              <a:rPr lang="en-US" sz="3200" dirty="0" err="1">
                <a:solidFill>
                  <a:srgbClr val="002060"/>
                </a:solidFill>
              </a:rPr>
              <a:t>của</a:t>
            </a:r>
            <a:r>
              <a:rPr lang="en-US" sz="3200" dirty="0">
                <a:solidFill>
                  <a:srgbClr val="002060"/>
                </a:solidFill>
              </a:rPr>
              <a:t> </a:t>
            </a:r>
            <a:r>
              <a:rPr lang="en-US" sz="3200" dirty="0" err="1">
                <a:solidFill>
                  <a:srgbClr val="002060"/>
                </a:solidFill>
              </a:rPr>
              <a:t>Lạc</a:t>
            </a:r>
            <a:r>
              <a:rPr lang="en-US" sz="3200" dirty="0">
                <a:solidFill>
                  <a:srgbClr val="002060"/>
                </a:solidFill>
              </a:rPr>
              <a:t> Long </a:t>
            </a:r>
            <a:r>
              <a:rPr lang="en-US" sz="3200" dirty="0" err="1">
                <a:solidFill>
                  <a:srgbClr val="002060"/>
                </a:solidFill>
              </a:rPr>
              <a:t>Quân</a:t>
            </a:r>
            <a:r>
              <a:rPr lang="en-US" sz="3200" dirty="0">
                <a:solidFill>
                  <a:srgbClr val="002060"/>
                </a:solidFill>
              </a:rPr>
              <a:t> </a:t>
            </a:r>
            <a:r>
              <a:rPr lang="en-US" sz="3200" dirty="0" err="1">
                <a:solidFill>
                  <a:srgbClr val="002060"/>
                </a:solidFill>
              </a:rPr>
              <a:t>và</a:t>
            </a:r>
            <a:r>
              <a:rPr lang="en-US" sz="3200" dirty="0">
                <a:solidFill>
                  <a:srgbClr val="002060"/>
                </a:solidFill>
              </a:rPr>
              <a:t> </a:t>
            </a:r>
            <a:r>
              <a:rPr lang="en-US" sz="3200" dirty="0" err="1">
                <a:solidFill>
                  <a:srgbClr val="002060"/>
                </a:solidFill>
              </a:rPr>
              <a:t>Âu</a:t>
            </a:r>
            <a:r>
              <a:rPr lang="en-US" sz="3200" dirty="0">
                <a:solidFill>
                  <a:srgbClr val="002060"/>
                </a:solidFill>
              </a:rPr>
              <a:t> </a:t>
            </a:r>
            <a:r>
              <a:rPr lang="en-US" sz="3200" dirty="0" err="1">
                <a:solidFill>
                  <a:srgbClr val="002060"/>
                </a:solidFill>
              </a:rPr>
              <a:t>Cơ</a:t>
            </a:r>
            <a:endParaRPr lang="en-US" sz="3200" dirty="0">
              <a:solidFill>
                <a:srgbClr val="002060"/>
              </a:solidFill>
            </a:endParaRPr>
          </a:p>
        </p:txBody>
      </p:sp>
      <p:sp>
        <p:nvSpPr>
          <p:cNvPr id="14" name="Rectangle: Rounded Corners 13">
            <a:extLst>
              <a:ext uri="{FF2B5EF4-FFF2-40B4-BE49-F238E27FC236}">
                <a16:creationId xmlns:a16="http://schemas.microsoft.com/office/drawing/2014/main" id="{6BF2D58D-186A-E009-83E6-2D0151407167}"/>
              </a:ext>
            </a:extLst>
          </p:cNvPr>
          <p:cNvSpPr/>
          <p:nvPr/>
        </p:nvSpPr>
        <p:spPr>
          <a:xfrm>
            <a:off x="561976" y="2933701"/>
            <a:ext cx="3114674" cy="704850"/>
          </a:xfrm>
          <a:prstGeom prst="roundRect">
            <a:avLst/>
          </a:prstGeom>
          <a:solidFill>
            <a:srgbClr val="F9CBF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err="1">
                <a:solidFill>
                  <a:srgbClr val="002060"/>
                </a:solidFill>
              </a:rPr>
              <a:t>Lễ</a:t>
            </a:r>
            <a:r>
              <a:rPr lang="en-US" sz="3200" dirty="0">
                <a:solidFill>
                  <a:srgbClr val="002060"/>
                </a:solidFill>
              </a:rPr>
              <a:t> </a:t>
            </a:r>
            <a:r>
              <a:rPr lang="en-US" sz="3200" dirty="0" err="1">
                <a:solidFill>
                  <a:srgbClr val="002060"/>
                </a:solidFill>
              </a:rPr>
              <a:t>hội</a:t>
            </a:r>
            <a:r>
              <a:rPr lang="en-US" sz="3200" dirty="0">
                <a:solidFill>
                  <a:srgbClr val="002060"/>
                </a:solidFill>
              </a:rPr>
              <a:t> </a:t>
            </a:r>
            <a:r>
              <a:rPr lang="en-US" sz="3200" dirty="0" err="1">
                <a:solidFill>
                  <a:srgbClr val="002060"/>
                </a:solidFill>
              </a:rPr>
              <a:t>Đền</a:t>
            </a:r>
            <a:r>
              <a:rPr lang="en-US" sz="3200" dirty="0">
                <a:solidFill>
                  <a:srgbClr val="002060"/>
                </a:solidFill>
              </a:rPr>
              <a:t> </a:t>
            </a:r>
            <a:r>
              <a:rPr lang="en-US" sz="3200" dirty="0" err="1">
                <a:solidFill>
                  <a:srgbClr val="002060"/>
                </a:solidFill>
              </a:rPr>
              <a:t>Hùng</a:t>
            </a:r>
            <a:endParaRPr lang="en-US" sz="3200" dirty="0">
              <a:solidFill>
                <a:srgbClr val="002060"/>
              </a:solidFill>
            </a:endParaRPr>
          </a:p>
        </p:txBody>
      </p:sp>
      <p:sp>
        <p:nvSpPr>
          <p:cNvPr id="15" name="Rectangle: Rounded Corners 14">
            <a:extLst>
              <a:ext uri="{FF2B5EF4-FFF2-40B4-BE49-F238E27FC236}">
                <a16:creationId xmlns:a16="http://schemas.microsoft.com/office/drawing/2014/main" id="{A59B323F-986F-3980-4F89-0E0E50D02841}"/>
              </a:ext>
            </a:extLst>
          </p:cNvPr>
          <p:cNvSpPr/>
          <p:nvPr/>
        </p:nvSpPr>
        <p:spPr>
          <a:xfrm>
            <a:off x="3648076" y="2895600"/>
            <a:ext cx="8439150" cy="733425"/>
          </a:xfrm>
          <a:prstGeom prst="roundRect">
            <a:avLst/>
          </a:prstGeom>
          <a:solidFill>
            <a:srgbClr val="F9CBF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err="1">
                <a:solidFill>
                  <a:srgbClr val="002060"/>
                </a:solidFill>
              </a:rPr>
              <a:t>gồm</a:t>
            </a:r>
            <a:r>
              <a:rPr lang="en-US" sz="3200" dirty="0">
                <a:solidFill>
                  <a:srgbClr val="002060"/>
                </a:solidFill>
              </a:rPr>
              <a:t> </a:t>
            </a:r>
            <a:r>
              <a:rPr lang="en-US" sz="3200" dirty="0" err="1">
                <a:solidFill>
                  <a:srgbClr val="002060"/>
                </a:solidFill>
              </a:rPr>
              <a:t>nhiều</a:t>
            </a:r>
            <a:r>
              <a:rPr lang="en-US" sz="3200" dirty="0">
                <a:solidFill>
                  <a:srgbClr val="002060"/>
                </a:solidFill>
              </a:rPr>
              <a:t> </a:t>
            </a:r>
            <a:r>
              <a:rPr lang="en-US" sz="3200" dirty="0" err="1">
                <a:solidFill>
                  <a:srgbClr val="002060"/>
                </a:solidFill>
              </a:rPr>
              <a:t>hoạt</a:t>
            </a:r>
            <a:r>
              <a:rPr lang="en-US" sz="3200" dirty="0">
                <a:solidFill>
                  <a:srgbClr val="002060"/>
                </a:solidFill>
              </a:rPr>
              <a:t> </a:t>
            </a:r>
            <a:r>
              <a:rPr lang="en-US" sz="3200" dirty="0" err="1">
                <a:solidFill>
                  <a:srgbClr val="002060"/>
                </a:solidFill>
              </a:rPr>
              <a:t>động</a:t>
            </a:r>
            <a:r>
              <a:rPr lang="en-US" sz="3200" dirty="0">
                <a:solidFill>
                  <a:srgbClr val="002060"/>
                </a:solidFill>
              </a:rPr>
              <a:t> </a:t>
            </a:r>
            <a:r>
              <a:rPr lang="en-US" sz="3200" dirty="0" err="1">
                <a:solidFill>
                  <a:srgbClr val="002060"/>
                </a:solidFill>
              </a:rPr>
              <a:t>văn</a:t>
            </a:r>
            <a:r>
              <a:rPr lang="en-US" sz="3200" dirty="0">
                <a:solidFill>
                  <a:srgbClr val="002060"/>
                </a:solidFill>
              </a:rPr>
              <a:t> </a:t>
            </a:r>
            <a:r>
              <a:rPr lang="en-US" sz="3200" dirty="0" err="1">
                <a:solidFill>
                  <a:srgbClr val="002060"/>
                </a:solidFill>
              </a:rPr>
              <a:t>hoá</a:t>
            </a:r>
            <a:r>
              <a:rPr lang="en-US" sz="3200" dirty="0">
                <a:solidFill>
                  <a:srgbClr val="002060"/>
                </a:solidFill>
              </a:rPr>
              <a:t>, </a:t>
            </a:r>
            <a:r>
              <a:rPr lang="en-US" sz="3200" dirty="0" err="1">
                <a:solidFill>
                  <a:srgbClr val="002060"/>
                </a:solidFill>
              </a:rPr>
              <a:t>văn</a:t>
            </a:r>
            <a:r>
              <a:rPr lang="en-US" sz="3200" dirty="0">
                <a:solidFill>
                  <a:srgbClr val="002060"/>
                </a:solidFill>
              </a:rPr>
              <a:t> </a:t>
            </a:r>
            <a:r>
              <a:rPr lang="en-US" sz="3200" dirty="0" err="1">
                <a:solidFill>
                  <a:srgbClr val="002060"/>
                </a:solidFill>
              </a:rPr>
              <a:t>nghệ</a:t>
            </a:r>
            <a:r>
              <a:rPr lang="en-US" sz="3200" dirty="0">
                <a:solidFill>
                  <a:srgbClr val="002060"/>
                </a:solidFill>
              </a:rPr>
              <a:t> </a:t>
            </a:r>
            <a:r>
              <a:rPr lang="en-US" sz="3200" dirty="0" err="1">
                <a:solidFill>
                  <a:srgbClr val="002060"/>
                </a:solidFill>
              </a:rPr>
              <a:t>dân</a:t>
            </a:r>
            <a:r>
              <a:rPr lang="en-US" sz="3200" dirty="0">
                <a:solidFill>
                  <a:srgbClr val="002060"/>
                </a:solidFill>
              </a:rPr>
              <a:t> </a:t>
            </a:r>
            <a:r>
              <a:rPr lang="en-US" sz="3200" dirty="0" err="1">
                <a:solidFill>
                  <a:srgbClr val="002060"/>
                </a:solidFill>
              </a:rPr>
              <a:t>gian</a:t>
            </a:r>
            <a:endParaRPr lang="en-US" sz="3200" dirty="0">
              <a:solidFill>
                <a:srgbClr val="002060"/>
              </a:solidFill>
            </a:endParaRPr>
          </a:p>
        </p:txBody>
      </p:sp>
      <p:sp>
        <p:nvSpPr>
          <p:cNvPr id="16" name="Rectangle: Rounded Corners 15">
            <a:extLst>
              <a:ext uri="{FF2B5EF4-FFF2-40B4-BE49-F238E27FC236}">
                <a16:creationId xmlns:a16="http://schemas.microsoft.com/office/drawing/2014/main" id="{9CF966E0-92BE-1E03-3B48-9215FDE11264}"/>
              </a:ext>
            </a:extLst>
          </p:cNvPr>
          <p:cNvSpPr/>
          <p:nvPr/>
        </p:nvSpPr>
        <p:spPr>
          <a:xfrm>
            <a:off x="571501" y="4152901"/>
            <a:ext cx="3362324" cy="704850"/>
          </a:xfrm>
          <a:prstGeom prst="roundRect">
            <a:avLst/>
          </a:prstGeom>
          <a:solidFill>
            <a:srgbClr val="F9CBF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err="1">
                <a:solidFill>
                  <a:srgbClr val="002060"/>
                </a:solidFill>
              </a:rPr>
              <a:t>Đền</a:t>
            </a:r>
            <a:r>
              <a:rPr lang="en-US" sz="3200" dirty="0">
                <a:solidFill>
                  <a:srgbClr val="002060"/>
                </a:solidFill>
              </a:rPr>
              <a:t> </a:t>
            </a:r>
            <a:r>
              <a:rPr lang="en-US" sz="3200" dirty="0" err="1">
                <a:solidFill>
                  <a:srgbClr val="002060"/>
                </a:solidFill>
              </a:rPr>
              <a:t>thờ</a:t>
            </a:r>
            <a:r>
              <a:rPr lang="en-US" sz="3200" dirty="0">
                <a:solidFill>
                  <a:srgbClr val="002060"/>
                </a:solidFill>
              </a:rPr>
              <a:t> </a:t>
            </a:r>
            <a:r>
              <a:rPr lang="en-US" sz="3200" dirty="0" err="1">
                <a:solidFill>
                  <a:srgbClr val="002060"/>
                </a:solidFill>
              </a:rPr>
              <a:t>Vua</a:t>
            </a:r>
            <a:r>
              <a:rPr lang="en-US" sz="3200" dirty="0">
                <a:solidFill>
                  <a:srgbClr val="002060"/>
                </a:solidFill>
              </a:rPr>
              <a:t> </a:t>
            </a:r>
            <a:r>
              <a:rPr lang="en-US" sz="3200" dirty="0" err="1">
                <a:solidFill>
                  <a:srgbClr val="002060"/>
                </a:solidFill>
              </a:rPr>
              <a:t>Hùng</a:t>
            </a:r>
            <a:endParaRPr lang="en-US" sz="3200" dirty="0">
              <a:solidFill>
                <a:srgbClr val="002060"/>
              </a:solidFill>
            </a:endParaRPr>
          </a:p>
        </p:txBody>
      </p:sp>
      <p:sp>
        <p:nvSpPr>
          <p:cNvPr id="17" name="Rectangle: Rounded Corners 16">
            <a:extLst>
              <a:ext uri="{FF2B5EF4-FFF2-40B4-BE49-F238E27FC236}">
                <a16:creationId xmlns:a16="http://schemas.microsoft.com/office/drawing/2014/main" id="{5D900D64-BE97-5EA1-010E-C738C8027973}"/>
              </a:ext>
            </a:extLst>
          </p:cNvPr>
          <p:cNvSpPr/>
          <p:nvPr/>
        </p:nvSpPr>
        <p:spPr>
          <a:xfrm>
            <a:off x="3933826" y="4152900"/>
            <a:ext cx="6124574" cy="704850"/>
          </a:xfrm>
          <a:prstGeom prst="roundRect">
            <a:avLst/>
          </a:prstGeom>
          <a:solidFill>
            <a:srgbClr val="F9CBF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err="1">
                <a:solidFill>
                  <a:srgbClr val="002060"/>
                </a:solidFill>
              </a:rPr>
              <a:t>được</a:t>
            </a:r>
            <a:r>
              <a:rPr lang="en-US" sz="3200" dirty="0">
                <a:solidFill>
                  <a:srgbClr val="002060"/>
                </a:solidFill>
              </a:rPr>
              <a:t> </a:t>
            </a:r>
            <a:r>
              <a:rPr lang="en-US" sz="3200" dirty="0" err="1">
                <a:solidFill>
                  <a:srgbClr val="002060"/>
                </a:solidFill>
              </a:rPr>
              <a:t>xây</a:t>
            </a:r>
            <a:r>
              <a:rPr lang="en-US" sz="3200" dirty="0">
                <a:solidFill>
                  <a:srgbClr val="002060"/>
                </a:solidFill>
              </a:rPr>
              <a:t> </a:t>
            </a:r>
            <a:r>
              <a:rPr lang="en-US" sz="3200" dirty="0" err="1">
                <a:solidFill>
                  <a:srgbClr val="002060"/>
                </a:solidFill>
              </a:rPr>
              <a:t>dựng</a:t>
            </a:r>
            <a:r>
              <a:rPr lang="en-US" sz="3200" dirty="0">
                <a:solidFill>
                  <a:srgbClr val="002060"/>
                </a:solidFill>
              </a:rPr>
              <a:t> </a:t>
            </a:r>
            <a:r>
              <a:rPr lang="en-US" sz="3200" dirty="0" err="1">
                <a:solidFill>
                  <a:srgbClr val="002060"/>
                </a:solidFill>
              </a:rPr>
              <a:t>trên</a:t>
            </a:r>
            <a:r>
              <a:rPr lang="en-US" sz="3200" dirty="0">
                <a:solidFill>
                  <a:srgbClr val="002060"/>
                </a:solidFill>
              </a:rPr>
              <a:t> </a:t>
            </a:r>
            <a:r>
              <a:rPr lang="en-US" sz="3200" dirty="0" err="1">
                <a:solidFill>
                  <a:srgbClr val="002060"/>
                </a:solidFill>
              </a:rPr>
              <a:t>núi</a:t>
            </a:r>
            <a:r>
              <a:rPr lang="en-US" sz="3200" dirty="0">
                <a:solidFill>
                  <a:srgbClr val="002060"/>
                </a:solidFill>
              </a:rPr>
              <a:t> </a:t>
            </a:r>
            <a:r>
              <a:rPr lang="en-US" sz="3200" dirty="0" err="1">
                <a:solidFill>
                  <a:srgbClr val="002060"/>
                </a:solidFill>
              </a:rPr>
              <a:t>Nghĩa</a:t>
            </a:r>
            <a:r>
              <a:rPr lang="en-US" sz="3200" dirty="0">
                <a:solidFill>
                  <a:srgbClr val="002060"/>
                </a:solidFill>
              </a:rPr>
              <a:t> </a:t>
            </a:r>
            <a:r>
              <a:rPr lang="en-US" sz="3200" dirty="0" err="1">
                <a:solidFill>
                  <a:srgbClr val="002060"/>
                </a:solidFill>
              </a:rPr>
              <a:t>Lĩnh</a:t>
            </a:r>
            <a:endParaRPr lang="en-US" sz="3200" dirty="0">
              <a:solidFill>
                <a:srgbClr val="002060"/>
              </a:solidFill>
            </a:endParaRPr>
          </a:p>
        </p:txBody>
      </p:sp>
    </p:spTree>
    <p:extLst>
      <p:ext uri="{BB962C8B-B14F-4D97-AF65-F5344CB8AC3E}">
        <p14:creationId xmlns:p14="http://schemas.microsoft.com/office/powerpoint/2010/main" val="184922842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down)">
                                      <p:cBhvr>
                                        <p:cTn id="7" dur="500"/>
                                        <p:tgtEl>
                                          <p:spTgt spid="8"/>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wipe(down)">
                                      <p:cBhvr>
                                        <p:cTn id="10" dur="500"/>
                                        <p:tgtEl>
                                          <p:spTgt spid="4"/>
                                        </p:tgtEl>
                                      </p:cBhvr>
                                    </p:animEffect>
                                  </p:childTnLst>
                                </p:cTn>
                              </p:par>
                            </p:childTnLst>
                          </p:cTn>
                        </p:par>
                      </p:childTnLst>
                    </p:cTn>
                  </p:par>
                  <p:par>
                    <p:cTn id="11" fill="hold">
                      <p:stCondLst>
                        <p:cond delay="indefinite"/>
                      </p:stCondLst>
                      <p:childTnLst>
                        <p:par>
                          <p:cTn id="12" fill="hold">
                            <p:stCondLst>
                              <p:cond delay="0"/>
                            </p:stCondLst>
                            <p:childTnLst>
                              <p:par>
                                <p:cTn id="13" presetID="16" presetClass="entr" presetSubtype="21" fill="hold" grpId="0" nodeType="clickEffect">
                                  <p:stCondLst>
                                    <p:cond delay="0"/>
                                  </p:stCondLst>
                                  <p:childTnLst>
                                    <p:set>
                                      <p:cBhvr>
                                        <p:cTn id="14" dur="1" fill="hold">
                                          <p:stCondLst>
                                            <p:cond delay="0"/>
                                          </p:stCondLst>
                                        </p:cTn>
                                        <p:tgtEl>
                                          <p:spTgt spid="14"/>
                                        </p:tgtEl>
                                        <p:attrNameLst>
                                          <p:attrName>style.visibility</p:attrName>
                                        </p:attrNameLst>
                                      </p:cBhvr>
                                      <p:to>
                                        <p:strVal val="visible"/>
                                      </p:to>
                                    </p:set>
                                    <p:animEffect transition="in" filter="barn(inVertical)">
                                      <p:cBhvr>
                                        <p:cTn id="15" dur="500"/>
                                        <p:tgtEl>
                                          <p:spTgt spid="14"/>
                                        </p:tgtEl>
                                      </p:cBhvr>
                                    </p:animEffect>
                                  </p:childTnLst>
                                </p:cTn>
                              </p:par>
                              <p:par>
                                <p:cTn id="16" presetID="16" presetClass="entr" presetSubtype="21" fill="hold" grpId="0" nodeType="withEffect">
                                  <p:stCondLst>
                                    <p:cond delay="0"/>
                                  </p:stCondLst>
                                  <p:childTnLst>
                                    <p:set>
                                      <p:cBhvr>
                                        <p:cTn id="17" dur="1" fill="hold">
                                          <p:stCondLst>
                                            <p:cond delay="0"/>
                                          </p:stCondLst>
                                        </p:cTn>
                                        <p:tgtEl>
                                          <p:spTgt spid="15"/>
                                        </p:tgtEl>
                                        <p:attrNameLst>
                                          <p:attrName>style.visibility</p:attrName>
                                        </p:attrNameLst>
                                      </p:cBhvr>
                                      <p:to>
                                        <p:strVal val="visible"/>
                                      </p:to>
                                    </p:set>
                                    <p:animEffect transition="in" filter="barn(inVertical)">
                                      <p:cBhvr>
                                        <p:cTn id="18" dur="500"/>
                                        <p:tgtEl>
                                          <p:spTgt spid="15"/>
                                        </p:tgtEl>
                                      </p:cBhvr>
                                    </p:animEffect>
                                  </p:childTnLst>
                                </p:cTn>
                              </p:par>
                            </p:childTnLst>
                          </p:cTn>
                        </p:par>
                      </p:childTnLst>
                    </p:cTn>
                  </p:par>
                  <p:par>
                    <p:cTn id="19" fill="hold">
                      <p:stCondLst>
                        <p:cond delay="indefinite"/>
                      </p:stCondLst>
                      <p:childTnLst>
                        <p:par>
                          <p:cTn id="20" fill="hold">
                            <p:stCondLst>
                              <p:cond delay="0"/>
                            </p:stCondLst>
                            <p:childTnLst>
                              <p:par>
                                <p:cTn id="21" presetID="16" presetClass="entr" presetSubtype="21" fill="hold" grpId="0" nodeType="clickEffect">
                                  <p:stCondLst>
                                    <p:cond delay="0"/>
                                  </p:stCondLst>
                                  <p:childTnLst>
                                    <p:set>
                                      <p:cBhvr>
                                        <p:cTn id="22" dur="1" fill="hold">
                                          <p:stCondLst>
                                            <p:cond delay="0"/>
                                          </p:stCondLst>
                                        </p:cTn>
                                        <p:tgtEl>
                                          <p:spTgt spid="16"/>
                                        </p:tgtEl>
                                        <p:attrNameLst>
                                          <p:attrName>style.visibility</p:attrName>
                                        </p:attrNameLst>
                                      </p:cBhvr>
                                      <p:to>
                                        <p:strVal val="visible"/>
                                      </p:to>
                                    </p:set>
                                    <p:animEffect transition="in" filter="barn(inVertical)">
                                      <p:cBhvr>
                                        <p:cTn id="23" dur="500"/>
                                        <p:tgtEl>
                                          <p:spTgt spid="16"/>
                                        </p:tgtEl>
                                      </p:cBhvr>
                                    </p:animEffect>
                                  </p:childTnLst>
                                </p:cTn>
                              </p:par>
                              <p:par>
                                <p:cTn id="24" presetID="16" presetClass="entr" presetSubtype="21" fill="hold" grpId="0" nodeType="withEffect">
                                  <p:stCondLst>
                                    <p:cond delay="0"/>
                                  </p:stCondLst>
                                  <p:childTnLst>
                                    <p:set>
                                      <p:cBhvr>
                                        <p:cTn id="25" dur="1" fill="hold">
                                          <p:stCondLst>
                                            <p:cond delay="0"/>
                                          </p:stCondLst>
                                        </p:cTn>
                                        <p:tgtEl>
                                          <p:spTgt spid="17"/>
                                        </p:tgtEl>
                                        <p:attrNameLst>
                                          <p:attrName>style.visibility</p:attrName>
                                        </p:attrNameLst>
                                      </p:cBhvr>
                                      <p:to>
                                        <p:strVal val="visible"/>
                                      </p:to>
                                    </p:set>
                                    <p:animEffect transition="in" filter="barn(inVertical)">
                                      <p:cBhvr>
                                        <p:cTn id="26"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8" grpId="0" animBg="1"/>
      <p:bldP spid="14" grpId="0" animBg="1"/>
      <p:bldP spid="15" grpId="0" animBg="1"/>
      <p:bldP spid="16" grpId="0" animBg="1"/>
      <p:bldP spid="17"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a:extLst>
              <a:ext uri="{FF2B5EF4-FFF2-40B4-BE49-F238E27FC236}">
                <a16:creationId xmlns:a16="http://schemas.microsoft.com/office/drawing/2014/main" id="{7CA4EC02-AC5F-4477-ADC6-5F70E2A2871B}"/>
              </a:ext>
            </a:extLst>
          </p:cNvPr>
          <p:cNvGrpSpPr/>
          <p:nvPr/>
        </p:nvGrpSpPr>
        <p:grpSpPr>
          <a:xfrm>
            <a:off x="0" y="4556125"/>
            <a:ext cx="12192000" cy="2301875"/>
            <a:chOff x="0" y="7151"/>
            <a:chExt cx="19200" cy="3625"/>
          </a:xfrm>
        </p:grpSpPr>
        <p:pic>
          <p:nvPicPr>
            <p:cNvPr id="5" name="图片 4" descr="E:\张颖颖PPT工作成果\张颖2019PPT\82-新入职幼师培训\云3副本.png云3副本">
              <a:extLst>
                <a:ext uri="{FF2B5EF4-FFF2-40B4-BE49-F238E27FC236}">
                  <a16:creationId xmlns:a16="http://schemas.microsoft.com/office/drawing/2014/main" id="{5D5AD31B-4693-49A4-9933-C1D5AC854BEA}"/>
                </a:ext>
              </a:extLst>
            </p:cNvPr>
            <p:cNvPicPr>
              <a:picLocks noChangeAspect="1"/>
            </p:cNvPicPr>
            <p:nvPr/>
          </p:nvPicPr>
          <p:blipFill>
            <a:blip r:embed="rId3"/>
            <a:srcRect/>
            <a:stretch>
              <a:fillRect/>
            </a:stretch>
          </p:blipFill>
          <p:spPr>
            <a:xfrm>
              <a:off x="0" y="7151"/>
              <a:ext cx="19200" cy="3375"/>
            </a:xfrm>
            <a:prstGeom prst="rect">
              <a:avLst/>
            </a:prstGeom>
          </p:spPr>
        </p:pic>
        <p:pic>
          <p:nvPicPr>
            <p:cNvPr id="6" name="图片 5" descr="云3副本副本">
              <a:extLst>
                <a:ext uri="{FF2B5EF4-FFF2-40B4-BE49-F238E27FC236}">
                  <a16:creationId xmlns:a16="http://schemas.microsoft.com/office/drawing/2014/main" id="{D74C0BB5-A653-4B79-815D-B5F115557A3D}"/>
                </a:ext>
              </a:extLst>
            </p:cNvPr>
            <p:cNvPicPr>
              <a:picLocks noChangeAspect="1"/>
            </p:cNvPicPr>
            <p:nvPr/>
          </p:nvPicPr>
          <p:blipFill>
            <a:blip r:embed="rId4"/>
            <a:stretch>
              <a:fillRect/>
            </a:stretch>
          </p:blipFill>
          <p:spPr>
            <a:xfrm>
              <a:off x="0" y="7402"/>
              <a:ext cx="19196" cy="3374"/>
            </a:xfrm>
            <a:prstGeom prst="rect">
              <a:avLst/>
            </a:prstGeom>
          </p:spPr>
        </p:pic>
      </p:grpSp>
      <p:pic>
        <p:nvPicPr>
          <p:cNvPr id="22" name="图片 21">
            <a:extLst>
              <a:ext uri="{FF2B5EF4-FFF2-40B4-BE49-F238E27FC236}">
                <a16:creationId xmlns:a16="http://schemas.microsoft.com/office/drawing/2014/main" id="{A033DD53-1C8D-4F98-9434-4E00B44830EF}"/>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flipH="1">
            <a:off x="-51081" y="277415"/>
            <a:ext cx="944642" cy="944642"/>
          </a:xfrm>
          <a:prstGeom prst="rect">
            <a:avLst/>
          </a:prstGeom>
        </p:spPr>
      </p:pic>
      <p:sp>
        <p:nvSpPr>
          <p:cNvPr id="21" name="Rectangle 56"/>
          <p:cNvSpPr>
            <a:spLocks noChangeArrowheads="1"/>
          </p:cNvSpPr>
          <p:nvPr/>
        </p:nvSpPr>
        <p:spPr bwMode="auto">
          <a:xfrm>
            <a:off x="615984" y="127076"/>
            <a:ext cx="11480766" cy="1200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lvl="0">
              <a:spcBef>
                <a:spcPct val="20000"/>
              </a:spcBef>
              <a:buClr>
                <a:srgbClr val="0563C1"/>
              </a:buClr>
              <a:buSzPct val="70000"/>
              <a:defRPr/>
            </a:pPr>
            <a:r>
              <a:rPr kumimoji="0" lang="en-US" altLang="en-US" sz="36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Times New Roman" panose="02020603050405020304" pitchFamily="18" charset="0"/>
              </a:rPr>
              <a:t> </a:t>
            </a:r>
            <a:r>
              <a:rPr kumimoji="0" lang="en-US" altLang="en-US" sz="3600" b="1" i="0" u="sng" strike="noStrike" kern="1200" cap="none" spc="0" normalizeH="0" baseline="0" noProof="0" dirty="0" err="1">
                <a:ln>
                  <a:noFill/>
                </a:ln>
                <a:solidFill>
                  <a:srgbClr val="C00000"/>
                </a:solidFill>
                <a:effectLst/>
                <a:uLnTx/>
                <a:uFillTx/>
                <a:latin typeface="Cambria" panose="02040503050406030204" pitchFamily="18" charset="0"/>
                <a:ea typeface="Cambria" panose="02040503050406030204" pitchFamily="18" charset="0"/>
                <a:cs typeface="Times New Roman" panose="02020603050405020304" pitchFamily="18" charset="0"/>
              </a:rPr>
              <a:t>Bài</a:t>
            </a:r>
            <a:r>
              <a:rPr kumimoji="0" lang="en-US" altLang="en-US" sz="3600" b="1" i="0" u="sng" strike="noStrike" kern="1200" cap="none" spc="0" normalizeH="0" baseline="0" noProof="0" dirty="0">
                <a:ln>
                  <a:noFill/>
                </a:ln>
                <a:solidFill>
                  <a:srgbClr val="C00000"/>
                </a:solidFill>
                <a:effectLst/>
                <a:uLnTx/>
                <a:uFillTx/>
                <a:latin typeface="Cambria" panose="02040503050406030204" pitchFamily="18" charset="0"/>
                <a:ea typeface="Cambria" panose="02040503050406030204" pitchFamily="18" charset="0"/>
                <a:cs typeface="Times New Roman" panose="02020603050405020304" pitchFamily="18" charset="0"/>
              </a:rPr>
              <a:t> 2:</a:t>
            </a:r>
            <a:r>
              <a:rPr kumimoji="0" lang="en-US" altLang="en-US" sz="3600" b="1" i="0" u="none" strike="noStrike" kern="1200" cap="none" spc="0" normalizeH="0" baseline="0" noProof="0" dirty="0">
                <a:ln>
                  <a:noFill/>
                </a:ln>
                <a:solidFill>
                  <a:srgbClr val="C00000"/>
                </a:solidFill>
                <a:effectLst/>
                <a:uLnTx/>
                <a:uFillTx/>
                <a:latin typeface="Cambria" panose="02040503050406030204" pitchFamily="18" charset="0"/>
                <a:ea typeface="Cambria" panose="02040503050406030204" pitchFamily="18" charset="0"/>
                <a:cs typeface="Times New Roman" panose="02020603050405020304" pitchFamily="18" charset="0"/>
              </a:rPr>
              <a:t> </a:t>
            </a:r>
            <a:r>
              <a:rPr lang="vi-VN" altLang="en-US" sz="3600" dirty="0">
                <a:solidFill>
                  <a:prstClr val="black"/>
                </a:solidFill>
                <a:latin typeface="Cambria" panose="02040503050406030204" pitchFamily="18" charset="0"/>
                <a:ea typeface="Cambria" panose="02040503050406030204" pitchFamily="18" charset="0"/>
                <a:cs typeface="Times New Roman" panose="02020603050405020304" pitchFamily="18" charset="0"/>
              </a:rPr>
              <a:t>Xác định chủ ngữ, vị ngữ của các câu trong đoạn văn dưới đây:</a:t>
            </a:r>
            <a:endParaRPr kumimoji="0" lang="en-US" altLang="en-US" sz="36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Times New Roman" panose="02020603050405020304" pitchFamily="18" charset="0"/>
            </a:endParaRPr>
          </a:p>
        </p:txBody>
      </p:sp>
      <p:sp>
        <p:nvSpPr>
          <p:cNvPr id="7" name="Rectangle: Rounded Corners 6">
            <a:extLst>
              <a:ext uri="{FF2B5EF4-FFF2-40B4-BE49-F238E27FC236}">
                <a16:creationId xmlns:a16="http://schemas.microsoft.com/office/drawing/2014/main" id="{90D648AF-DD13-4F48-821A-46D93446107A}"/>
              </a:ext>
            </a:extLst>
          </p:cNvPr>
          <p:cNvSpPr/>
          <p:nvPr/>
        </p:nvSpPr>
        <p:spPr>
          <a:xfrm>
            <a:off x="421240" y="1676401"/>
            <a:ext cx="11164300" cy="3181350"/>
          </a:xfrm>
          <a:prstGeom prst="roundRect">
            <a:avLst/>
          </a:prstGeom>
          <a:solidFill>
            <a:schemeClr val="bg1"/>
          </a:solidFill>
          <a:ln>
            <a:solidFill>
              <a:srgbClr val="E45E4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TextBox 3">
            <a:extLst>
              <a:ext uri="{FF2B5EF4-FFF2-40B4-BE49-F238E27FC236}">
                <a16:creationId xmlns:a16="http://schemas.microsoft.com/office/drawing/2014/main" id="{F9BD0F4B-2CEB-3353-4F7E-18C19E815B84}"/>
              </a:ext>
            </a:extLst>
          </p:cNvPr>
          <p:cNvSpPr txBox="1"/>
          <p:nvPr/>
        </p:nvSpPr>
        <p:spPr>
          <a:xfrm>
            <a:off x="800100" y="1914525"/>
            <a:ext cx="10429875" cy="2554545"/>
          </a:xfrm>
          <a:prstGeom prst="rect">
            <a:avLst/>
          </a:prstGeom>
          <a:noFill/>
        </p:spPr>
        <p:txBody>
          <a:bodyPr wrap="square" rtlCol="0">
            <a:spAutoFit/>
          </a:bodyPr>
          <a:lstStyle/>
          <a:p>
            <a:pPr algn="just"/>
            <a:r>
              <a:rPr lang="en-US" sz="3200" b="0" i="0" dirty="0">
                <a:solidFill>
                  <a:srgbClr val="000000"/>
                </a:solidFill>
                <a:effectLst/>
                <a:latin typeface="Cambria" panose="02040503050406030204" pitchFamily="18" charset="0"/>
                <a:ea typeface="Cambria" panose="02040503050406030204" pitchFamily="18" charset="0"/>
              </a:rPr>
              <a:t>   </a:t>
            </a:r>
            <a:r>
              <a:rPr lang="vi-VN" sz="3200" b="0" i="0" dirty="0">
                <a:solidFill>
                  <a:srgbClr val="000000"/>
                </a:solidFill>
                <a:effectLst/>
                <a:latin typeface="Cambria" panose="02040503050406030204" pitchFamily="18" charset="0"/>
                <a:ea typeface="Cambria" panose="02040503050406030204" pitchFamily="18" charset="0"/>
              </a:rPr>
              <a:t>Lý Thường Kiệt là danh tướng Việt Nam thế kỉ XI. Tên tuổi của ông gắn với chiến thắng chống quân xâm lược nhà Tống. Tương truyền, ông cũng là tác giả bài thơ </a:t>
            </a:r>
            <a:r>
              <a:rPr lang="vi-VN" sz="3200" b="0" i="1" dirty="0">
                <a:solidFill>
                  <a:srgbClr val="000000"/>
                </a:solidFill>
                <a:effectLst/>
                <a:latin typeface="Cambria" panose="02040503050406030204" pitchFamily="18" charset="0"/>
                <a:ea typeface="Cambria" panose="02040503050406030204" pitchFamily="18" charset="0"/>
              </a:rPr>
              <a:t>Sông núi nước Nam</a:t>
            </a:r>
            <a:r>
              <a:rPr lang="vi-VN" sz="3200" b="0" i="0" dirty="0">
                <a:solidFill>
                  <a:srgbClr val="000000"/>
                </a:solidFill>
                <a:effectLst/>
                <a:latin typeface="Cambria" panose="02040503050406030204" pitchFamily="18" charset="0"/>
                <a:ea typeface="Cambria" panose="02040503050406030204" pitchFamily="18" charset="0"/>
              </a:rPr>
              <a:t>. Bài thơ được xem như bản Tuyên ngôn Độc lập đầu tiên của nước ta. </a:t>
            </a:r>
            <a:endParaRPr lang="en-US" sz="3200" dirty="0">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338371779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500"/>
                                        <p:tgtEl>
                                          <p:spTgt spid="2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1"/>
                                        </p:tgtEl>
                                        <p:attrNameLst>
                                          <p:attrName>style.visibility</p:attrName>
                                        </p:attrNameLst>
                                      </p:cBhvr>
                                      <p:to>
                                        <p:strVal val="visible"/>
                                      </p:to>
                                    </p:set>
                                    <p:animEffect transition="in" filter="fade">
                                      <p:cBhvr>
                                        <p:cTn id="10" dur="500"/>
                                        <p:tgtEl>
                                          <p:spTgt spid="21"/>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500"/>
                                        <p:tgtEl>
                                          <p:spTgt spid="4"/>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fade">
                                      <p:cBhvr>
                                        <p:cTn id="16"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7" grpId="0" animBg="1"/>
      <p:bldP spid="4"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a:extLst>
              <a:ext uri="{FF2B5EF4-FFF2-40B4-BE49-F238E27FC236}">
                <a16:creationId xmlns:a16="http://schemas.microsoft.com/office/drawing/2014/main" id="{7CA4EC02-AC5F-4477-ADC6-5F70E2A2871B}"/>
              </a:ext>
            </a:extLst>
          </p:cNvPr>
          <p:cNvGrpSpPr/>
          <p:nvPr/>
        </p:nvGrpSpPr>
        <p:grpSpPr>
          <a:xfrm>
            <a:off x="0" y="4556125"/>
            <a:ext cx="12192000" cy="2301875"/>
            <a:chOff x="0" y="7151"/>
            <a:chExt cx="19200" cy="3625"/>
          </a:xfrm>
        </p:grpSpPr>
        <p:pic>
          <p:nvPicPr>
            <p:cNvPr id="5" name="图片 4" descr="E:\张颖颖PPT工作成果\张颖2019PPT\82-新入职幼师培训\云3副本.png云3副本">
              <a:extLst>
                <a:ext uri="{FF2B5EF4-FFF2-40B4-BE49-F238E27FC236}">
                  <a16:creationId xmlns:a16="http://schemas.microsoft.com/office/drawing/2014/main" id="{5D5AD31B-4693-49A4-9933-C1D5AC854BEA}"/>
                </a:ext>
              </a:extLst>
            </p:cNvPr>
            <p:cNvPicPr>
              <a:picLocks noChangeAspect="1"/>
            </p:cNvPicPr>
            <p:nvPr/>
          </p:nvPicPr>
          <p:blipFill>
            <a:blip r:embed="rId3"/>
            <a:srcRect/>
            <a:stretch>
              <a:fillRect/>
            </a:stretch>
          </p:blipFill>
          <p:spPr>
            <a:xfrm>
              <a:off x="0" y="7151"/>
              <a:ext cx="19200" cy="3375"/>
            </a:xfrm>
            <a:prstGeom prst="rect">
              <a:avLst/>
            </a:prstGeom>
          </p:spPr>
        </p:pic>
        <p:pic>
          <p:nvPicPr>
            <p:cNvPr id="6" name="图片 5" descr="云3副本副本">
              <a:extLst>
                <a:ext uri="{FF2B5EF4-FFF2-40B4-BE49-F238E27FC236}">
                  <a16:creationId xmlns:a16="http://schemas.microsoft.com/office/drawing/2014/main" id="{D74C0BB5-A653-4B79-815D-B5F115557A3D}"/>
                </a:ext>
              </a:extLst>
            </p:cNvPr>
            <p:cNvPicPr>
              <a:picLocks noChangeAspect="1"/>
            </p:cNvPicPr>
            <p:nvPr/>
          </p:nvPicPr>
          <p:blipFill>
            <a:blip r:embed="rId4"/>
            <a:stretch>
              <a:fillRect/>
            </a:stretch>
          </p:blipFill>
          <p:spPr>
            <a:xfrm>
              <a:off x="0" y="7402"/>
              <a:ext cx="19196" cy="3374"/>
            </a:xfrm>
            <a:prstGeom prst="rect">
              <a:avLst/>
            </a:prstGeom>
          </p:spPr>
        </p:pic>
      </p:grpSp>
      <p:grpSp>
        <p:nvGrpSpPr>
          <p:cNvPr id="9" name="Group 8">
            <a:extLst>
              <a:ext uri="{FF2B5EF4-FFF2-40B4-BE49-F238E27FC236}">
                <a16:creationId xmlns:a16="http://schemas.microsoft.com/office/drawing/2014/main" id="{29572C31-C6B1-49BD-8FAB-39C0FF69283D}"/>
              </a:ext>
            </a:extLst>
          </p:cNvPr>
          <p:cNvGrpSpPr/>
          <p:nvPr/>
        </p:nvGrpSpPr>
        <p:grpSpPr>
          <a:xfrm>
            <a:off x="324830" y="247650"/>
            <a:ext cx="11397983" cy="6091407"/>
            <a:chOff x="397008" y="1469138"/>
            <a:chExt cx="11397983" cy="4854789"/>
          </a:xfrm>
        </p:grpSpPr>
        <p:sp>
          <p:nvSpPr>
            <p:cNvPr id="7" name="Rectangle: Rounded Corners 6">
              <a:extLst>
                <a:ext uri="{FF2B5EF4-FFF2-40B4-BE49-F238E27FC236}">
                  <a16:creationId xmlns:a16="http://schemas.microsoft.com/office/drawing/2014/main" id="{90D648AF-DD13-4F48-821A-46D93446107A}"/>
                </a:ext>
              </a:extLst>
            </p:cNvPr>
            <p:cNvSpPr/>
            <p:nvPr/>
          </p:nvSpPr>
          <p:spPr>
            <a:xfrm>
              <a:off x="397008" y="1469138"/>
              <a:ext cx="11397983" cy="4854789"/>
            </a:xfrm>
            <a:prstGeom prst="roundRect">
              <a:avLst/>
            </a:prstGeom>
            <a:solidFill>
              <a:schemeClr val="bg1"/>
            </a:solidFill>
            <a:ln>
              <a:solidFill>
                <a:srgbClr val="E45E4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TextBox 7">
              <a:extLst>
                <a:ext uri="{FF2B5EF4-FFF2-40B4-BE49-F238E27FC236}">
                  <a16:creationId xmlns:a16="http://schemas.microsoft.com/office/drawing/2014/main" id="{BF72E232-17EE-4EDB-B1DC-65AC917EF001}"/>
                </a:ext>
              </a:extLst>
            </p:cNvPr>
            <p:cNvSpPr txBox="1"/>
            <p:nvPr/>
          </p:nvSpPr>
          <p:spPr>
            <a:xfrm>
              <a:off x="678095" y="1872036"/>
              <a:ext cx="10849509"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36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grpSp>
      <p:grpSp>
        <p:nvGrpSpPr>
          <p:cNvPr id="2" name="Group 1">
            <a:extLst>
              <a:ext uri="{FF2B5EF4-FFF2-40B4-BE49-F238E27FC236}">
                <a16:creationId xmlns:a16="http://schemas.microsoft.com/office/drawing/2014/main" id="{E6EAABA8-4801-888A-17DB-AB6A19FB8422}"/>
              </a:ext>
            </a:extLst>
          </p:cNvPr>
          <p:cNvGrpSpPr/>
          <p:nvPr/>
        </p:nvGrpSpPr>
        <p:grpSpPr>
          <a:xfrm>
            <a:off x="526016" y="3424101"/>
            <a:ext cx="4278451" cy="2175001"/>
            <a:chOff x="892354" y="3758439"/>
            <a:chExt cx="4278451" cy="2175001"/>
          </a:xfrm>
        </p:grpSpPr>
        <p:pic>
          <p:nvPicPr>
            <p:cNvPr id="11" name="Picture 9">
              <a:extLst>
                <a:ext uri="{FF2B5EF4-FFF2-40B4-BE49-F238E27FC236}">
                  <a16:creationId xmlns:a16="http://schemas.microsoft.com/office/drawing/2014/main" id="{5F331FCD-D5DF-A1D5-81BC-AC37338ED61A}"/>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892354" y="3758439"/>
              <a:ext cx="4278451" cy="21710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Rectangle: Rounded Corners 11">
              <a:extLst>
                <a:ext uri="{FF2B5EF4-FFF2-40B4-BE49-F238E27FC236}">
                  <a16:creationId xmlns:a16="http://schemas.microsoft.com/office/drawing/2014/main" id="{16FBA505-3A97-7EDF-D96B-63C29929D909}"/>
                </a:ext>
              </a:extLst>
            </p:cNvPr>
            <p:cNvSpPr/>
            <p:nvPr/>
          </p:nvSpPr>
          <p:spPr>
            <a:xfrm>
              <a:off x="1442720" y="5405120"/>
              <a:ext cx="3169920" cy="528320"/>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sz="2400" b="1" dirty="0" err="1">
                  <a:latin typeface="Arial" panose="020B0604020202020204" pitchFamily="34" charset="0"/>
                  <a:cs typeface="Arial" panose="020B0604020202020204" pitchFamily="34" charset="0"/>
                </a:rPr>
                <a:t>Thảo</a:t>
              </a:r>
              <a:r>
                <a:rPr lang="en-US" sz="2400" b="1" dirty="0">
                  <a:latin typeface="Arial" panose="020B0604020202020204" pitchFamily="34" charset="0"/>
                  <a:cs typeface="Arial" panose="020B0604020202020204" pitchFamily="34" charset="0"/>
                </a:rPr>
                <a:t> </a:t>
              </a:r>
              <a:r>
                <a:rPr lang="en-US" sz="2400" b="1" dirty="0" err="1">
                  <a:latin typeface="Arial" panose="020B0604020202020204" pitchFamily="34" charset="0"/>
                  <a:cs typeface="Arial" panose="020B0604020202020204" pitchFamily="34" charset="0"/>
                </a:rPr>
                <a:t>luận</a:t>
              </a:r>
              <a:r>
                <a:rPr lang="en-US" sz="2400" b="1" dirty="0">
                  <a:latin typeface="Arial" panose="020B0604020202020204" pitchFamily="34" charset="0"/>
                  <a:cs typeface="Arial" panose="020B0604020202020204" pitchFamily="34" charset="0"/>
                </a:rPr>
                <a:t> </a:t>
              </a:r>
              <a:r>
                <a:rPr lang="en-US" sz="2400" b="1" dirty="0" err="1">
                  <a:latin typeface="Arial" panose="020B0604020202020204" pitchFamily="34" charset="0"/>
                  <a:cs typeface="Arial" panose="020B0604020202020204" pitchFamily="34" charset="0"/>
                </a:rPr>
                <a:t>nhóm</a:t>
              </a:r>
              <a:r>
                <a:rPr lang="en-US" sz="2400" b="1" dirty="0">
                  <a:latin typeface="Arial" panose="020B0604020202020204" pitchFamily="34" charset="0"/>
                  <a:cs typeface="Arial" panose="020B0604020202020204" pitchFamily="34" charset="0"/>
                </a:rPr>
                <a:t> 4</a:t>
              </a:r>
            </a:p>
          </p:txBody>
        </p:sp>
      </p:grpSp>
      <p:sp>
        <p:nvSpPr>
          <p:cNvPr id="13" name="Rectangle: Rounded Corners 12">
            <a:extLst>
              <a:ext uri="{FF2B5EF4-FFF2-40B4-BE49-F238E27FC236}">
                <a16:creationId xmlns:a16="http://schemas.microsoft.com/office/drawing/2014/main" id="{8C6DE2F7-604D-9607-F7C4-845CD2A3F58A}"/>
              </a:ext>
            </a:extLst>
          </p:cNvPr>
          <p:cNvSpPr/>
          <p:nvPr/>
        </p:nvSpPr>
        <p:spPr>
          <a:xfrm>
            <a:off x="5289905" y="551272"/>
            <a:ext cx="4682769" cy="1058238"/>
          </a:xfrm>
          <a:prstGeom prst="round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b="1" dirty="0">
                <a:solidFill>
                  <a:srgbClr val="002060"/>
                </a:solidFill>
                <a:latin typeface="Cambria" panose="02040503050406030204" pitchFamily="18" charset="0"/>
                <a:ea typeface="Cambria" panose="02040503050406030204" pitchFamily="18" charset="0"/>
              </a:rPr>
              <a:t>Hoàn </a:t>
            </a:r>
            <a:r>
              <a:rPr lang="en-US" sz="4000" b="1" dirty="0" err="1">
                <a:solidFill>
                  <a:srgbClr val="002060"/>
                </a:solidFill>
                <a:latin typeface="Cambria" panose="02040503050406030204" pitchFamily="18" charset="0"/>
                <a:ea typeface="Cambria" panose="02040503050406030204" pitchFamily="18" charset="0"/>
              </a:rPr>
              <a:t>thành</a:t>
            </a:r>
            <a:r>
              <a:rPr lang="en-US" sz="4000" b="1" dirty="0">
                <a:solidFill>
                  <a:srgbClr val="002060"/>
                </a:solidFill>
                <a:latin typeface="Cambria" panose="02040503050406030204" pitchFamily="18" charset="0"/>
                <a:ea typeface="Cambria" panose="02040503050406030204" pitchFamily="18" charset="0"/>
              </a:rPr>
              <a:t> </a:t>
            </a:r>
            <a:r>
              <a:rPr lang="en-US" sz="4000" b="1" dirty="0" err="1">
                <a:solidFill>
                  <a:srgbClr val="002060"/>
                </a:solidFill>
                <a:latin typeface="Cambria" panose="02040503050406030204" pitchFamily="18" charset="0"/>
                <a:ea typeface="Cambria" panose="02040503050406030204" pitchFamily="18" charset="0"/>
              </a:rPr>
              <a:t>bảng</a:t>
            </a:r>
            <a:endParaRPr lang="en-US" sz="4000" b="1" dirty="0">
              <a:solidFill>
                <a:srgbClr val="002060"/>
              </a:solidFill>
              <a:latin typeface="Cambria" panose="02040503050406030204" pitchFamily="18" charset="0"/>
              <a:ea typeface="Cambria" panose="02040503050406030204" pitchFamily="18" charset="0"/>
            </a:endParaRPr>
          </a:p>
        </p:txBody>
      </p:sp>
      <p:graphicFrame>
        <p:nvGraphicFramePr>
          <p:cNvPr id="14" name="Table 13">
            <a:extLst>
              <a:ext uri="{FF2B5EF4-FFF2-40B4-BE49-F238E27FC236}">
                <a16:creationId xmlns:a16="http://schemas.microsoft.com/office/drawing/2014/main" id="{3DB0CD23-5246-4A1C-9552-AC37BAB32600}"/>
              </a:ext>
            </a:extLst>
          </p:cNvPr>
          <p:cNvGraphicFramePr>
            <a:graphicFrameLocks noGrp="1"/>
          </p:cNvGraphicFramePr>
          <p:nvPr/>
        </p:nvGraphicFramePr>
        <p:xfrm>
          <a:off x="5098415" y="1949195"/>
          <a:ext cx="5179060" cy="3011974"/>
        </p:xfrm>
        <a:graphic>
          <a:graphicData uri="http://schemas.openxmlformats.org/drawingml/2006/table">
            <a:tbl>
              <a:tblPr firstRow="1" firstCol="1" bandRow="1">
                <a:tableStyleId>{93296810-A885-4BE3-A3E7-6D5BEEA58F35}</a:tableStyleId>
              </a:tblPr>
              <a:tblGrid>
                <a:gridCol w="1927936">
                  <a:extLst>
                    <a:ext uri="{9D8B030D-6E8A-4147-A177-3AD203B41FA5}">
                      <a16:colId xmlns:a16="http://schemas.microsoft.com/office/drawing/2014/main" val="1689028334"/>
                    </a:ext>
                  </a:extLst>
                </a:gridCol>
                <a:gridCol w="3251124">
                  <a:extLst>
                    <a:ext uri="{9D8B030D-6E8A-4147-A177-3AD203B41FA5}">
                      <a16:colId xmlns:a16="http://schemas.microsoft.com/office/drawing/2014/main" val="354079266"/>
                    </a:ext>
                  </a:extLst>
                </a:gridCol>
              </a:tblGrid>
              <a:tr h="398225">
                <a:tc>
                  <a:txBody>
                    <a:bodyPr/>
                    <a:lstStyle/>
                    <a:p>
                      <a:pPr marL="0" marR="0" algn="ctr">
                        <a:lnSpc>
                          <a:spcPct val="120000"/>
                        </a:lnSpc>
                        <a:spcBef>
                          <a:spcPts val="0"/>
                        </a:spcBef>
                        <a:spcAft>
                          <a:spcPts val="0"/>
                        </a:spcAft>
                      </a:pPr>
                      <a:r>
                        <a:rPr lang="nl-NL" sz="3200" dirty="0">
                          <a:effectLst/>
                          <a:latin typeface="Cambria" panose="02040503050406030204" pitchFamily="18" charset="0"/>
                          <a:ea typeface="Cambria" panose="02040503050406030204" pitchFamily="18" charset="0"/>
                        </a:rPr>
                        <a:t>Chủ ngữ</a:t>
                      </a:r>
                      <a:endParaRPr lang="en-US" sz="3200" dirty="0">
                        <a:effectLst/>
                        <a:latin typeface="Cambria" panose="02040503050406030204" pitchFamily="18" charset="0"/>
                        <a:ea typeface="Cambria" panose="020405030504060302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lnSpc>
                          <a:spcPct val="120000"/>
                        </a:lnSpc>
                        <a:spcBef>
                          <a:spcPts val="0"/>
                        </a:spcBef>
                        <a:spcAft>
                          <a:spcPts val="0"/>
                        </a:spcAft>
                      </a:pPr>
                      <a:r>
                        <a:rPr lang="nl-NL" sz="3200" dirty="0">
                          <a:effectLst/>
                          <a:latin typeface="Cambria" panose="02040503050406030204" pitchFamily="18" charset="0"/>
                          <a:ea typeface="Cambria" panose="02040503050406030204" pitchFamily="18" charset="0"/>
                        </a:rPr>
                        <a:t> Vị ngữ</a:t>
                      </a:r>
                      <a:endParaRPr lang="en-US" sz="3200" dirty="0">
                        <a:effectLst/>
                        <a:latin typeface="Cambria" panose="02040503050406030204" pitchFamily="18" charset="0"/>
                        <a:ea typeface="Cambria" panose="020405030504060302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352378804"/>
                  </a:ext>
                </a:extLst>
              </a:tr>
              <a:tr h="341442">
                <a:tc>
                  <a:txBody>
                    <a:bodyPr/>
                    <a:lstStyle/>
                    <a:p>
                      <a:pPr marL="0" marR="0" algn="ctr">
                        <a:lnSpc>
                          <a:spcPct val="120000"/>
                        </a:lnSpc>
                        <a:spcBef>
                          <a:spcPts val="0"/>
                        </a:spcBef>
                        <a:spcAft>
                          <a:spcPts val="0"/>
                        </a:spcAft>
                      </a:pPr>
                      <a:endParaRPr lang="en-US" sz="3200" dirty="0">
                        <a:effectLst/>
                        <a:latin typeface="Cambria" panose="02040503050406030204" pitchFamily="18" charset="0"/>
                        <a:ea typeface="Cambria" panose="020405030504060302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lnSpc>
                          <a:spcPct val="120000"/>
                        </a:lnSpc>
                        <a:spcBef>
                          <a:spcPts val="0"/>
                        </a:spcBef>
                        <a:spcAft>
                          <a:spcPts val="0"/>
                        </a:spcAft>
                      </a:pPr>
                      <a:endParaRPr lang="en-US" sz="3200" dirty="0">
                        <a:effectLst/>
                        <a:latin typeface="Cambria" panose="02040503050406030204" pitchFamily="18" charset="0"/>
                        <a:ea typeface="Cambria" panose="020405030504060302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895071392"/>
                  </a:ext>
                </a:extLst>
              </a:tr>
              <a:tr h="708935">
                <a:tc>
                  <a:txBody>
                    <a:bodyPr/>
                    <a:lstStyle/>
                    <a:p>
                      <a:pPr marL="0" marR="0" algn="ctr">
                        <a:lnSpc>
                          <a:spcPct val="120000"/>
                        </a:lnSpc>
                        <a:spcBef>
                          <a:spcPts val="0"/>
                        </a:spcBef>
                        <a:spcAft>
                          <a:spcPts val="0"/>
                        </a:spcAft>
                      </a:pPr>
                      <a:endParaRPr lang="en-US" sz="3200" dirty="0">
                        <a:effectLst/>
                        <a:latin typeface="Cambria" panose="02040503050406030204" pitchFamily="18" charset="0"/>
                        <a:ea typeface="Cambria" panose="020405030504060302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lnSpc>
                          <a:spcPct val="120000"/>
                        </a:lnSpc>
                        <a:spcBef>
                          <a:spcPts val="0"/>
                        </a:spcBef>
                        <a:spcAft>
                          <a:spcPts val="0"/>
                        </a:spcAft>
                      </a:pPr>
                      <a:endParaRPr lang="en-US" sz="3200" dirty="0">
                        <a:effectLst/>
                        <a:latin typeface="Cambria" panose="02040503050406030204" pitchFamily="18" charset="0"/>
                        <a:ea typeface="Cambria" panose="020405030504060302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999820171"/>
                  </a:ext>
                </a:extLst>
              </a:tr>
              <a:tr h="341442">
                <a:tc>
                  <a:txBody>
                    <a:bodyPr/>
                    <a:lstStyle/>
                    <a:p>
                      <a:pPr marL="0" marR="0" algn="ctr">
                        <a:lnSpc>
                          <a:spcPct val="120000"/>
                        </a:lnSpc>
                        <a:spcBef>
                          <a:spcPts val="0"/>
                        </a:spcBef>
                        <a:spcAft>
                          <a:spcPts val="0"/>
                        </a:spcAft>
                      </a:pPr>
                      <a:endParaRPr lang="en-US" sz="3200">
                        <a:effectLst/>
                        <a:latin typeface="Cambria" panose="02040503050406030204" pitchFamily="18" charset="0"/>
                        <a:ea typeface="Cambria" panose="020405030504060302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lnSpc>
                          <a:spcPct val="120000"/>
                        </a:lnSpc>
                        <a:spcBef>
                          <a:spcPts val="0"/>
                        </a:spcBef>
                        <a:spcAft>
                          <a:spcPts val="0"/>
                        </a:spcAft>
                      </a:pPr>
                      <a:endParaRPr lang="en-US" sz="3200" dirty="0">
                        <a:effectLst/>
                        <a:latin typeface="Cambria" panose="02040503050406030204" pitchFamily="18" charset="0"/>
                        <a:ea typeface="Cambria" panose="020405030504060302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4057809816"/>
                  </a:ext>
                </a:extLst>
              </a:tr>
              <a:tr h="708935">
                <a:tc>
                  <a:txBody>
                    <a:bodyPr/>
                    <a:lstStyle/>
                    <a:p>
                      <a:pPr marL="0" marR="0" algn="ctr">
                        <a:lnSpc>
                          <a:spcPct val="120000"/>
                        </a:lnSpc>
                        <a:spcBef>
                          <a:spcPts val="0"/>
                        </a:spcBef>
                        <a:spcAft>
                          <a:spcPts val="0"/>
                        </a:spcAft>
                      </a:pPr>
                      <a:endParaRPr lang="en-US" sz="3200">
                        <a:effectLst/>
                        <a:latin typeface="Cambria" panose="02040503050406030204" pitchFamily="18" charset="0"/>
                        <a:ea typeface="Cambria" panose="020405030504060302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lnSpc>
                          <a:spcPct val="120000"/>
                        </a:lnSpc>
                        <a:spcBef>
                          <a:spcPts val="0"/>
                        </a:spcBef>
                        <a:spcAft>
                          <a:spcPts val="0"/>
                        </a:spcAft>
                      </a:pPr>
                      <a:endParaRPr lang="en-US" sz="3200" dirty="0">
                        <a:effectLst/>
                        <a:latin typeface="Cambria" panose="02040503050406030204" pitchFamily="18" charset="0"/>
                        <a:ea typeface="Cambria" panose="020405030504060302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968275976"/>
                  </a:ext>
                </a:extLst>
              </a:tr>
            </a:tbl>
          </a:graphicData>
        </a:graphic>
      </p:graphicFrame>
    </p:spTree>
    <p:extLst>
      <p:ext uri="{BB962C8B-B14F-4D97-AF65-F5344CB8AC3E}">
        <p14:creationId xmlns:p14="http://schemas.microsoft.com/office/powerpoint/2010/main" val="17212543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6" presetClass="entr" presetSubtype="21" fill="hold" grpId="0" nodeType="clickEffect">
                                  <p:stCondLst>
                                    <p:cond delay="0"/>
                                  </p:stCondLst>
                                  <p:childTnLst>
                                    <p:set>
                                      <p:cBhvr>
                                        <p:cTn id="12" dur="1" fill="hold">
                                          <p:stCondLst>
                                            <p:cond delay="0"/>
                                          </p:stCondLst>
                                        </p:cTn>
                                        <p:tgtEl>
                                          <p:spTgt spid="13"/>
                                        </p:tgtEl>
                                        <p:attrNameLst>
                                          <p:attrName>style.visibility</p:attrName>
                                        </p:attrNameLst>
                                      </p:cBhvr>
                                      <p:to>
                                        <p:strVal val="visible"/>
                                      </p:to>
                                    </p:set>
                                    <p:animEffect transition="in" filter="barn(inVertical)">
                                      <p:cBhvr>
                                        <p:cTn id="13" dur="500"/>
                                        <p:tgtEl>
                                          <p:spTgt spid="13"/>
                                        </p:tgtEl>
                                      </p:cBhvr>
                                    </p:animEffect>
                                  </p:childTnLst>
                                </p:cTn>
                              </p:par>
                              <p:par>
                                <p:cTn id="14" presetID="16" presetClass="entr" presetSubtype="21" fill="hold" nodeType="withEffect">
                                  <p:stCondLst>
                                    <p:cond delay="0"/>
                                  </p:stCondLst>
                                  <p:childTnLst>
                                    <p:set>
                                      <p:cBhvr>
                                        <p:cTn id="15" dur="1" fill="hold">
                                          <p:stCondLst>
                                            <p:cond delay="0"/>
                                          </p:stCondLst>
                                        </p:cTn>
                                        <p:tgtEl>
                                          <p:spTgt spid="14"/>
                                        </p:tgtEl>
                                        <p:attrNameLst>
                                          <p:attrName>style.visibility</p:attrName>
                                        </p:attrNameLst>
                                      </p:cBhvr>
                                      <p:to>
                                        <p:strVal val="visible"/>
                                      </p:to>
                                    </p:set>
                                    <p:animEffect transition="in" filter="barn(inVertical)">
                                      <p:cBhvr>
                                        <p:cTn id="16"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a:extLst>
              <a:ext uri="{FF2B5EF4-FFF2-40B4-BE49-F238E27FC236}">
                <a16:creationId xmlns:a16="http://schemas.microsoft.com/office/drawing/2014/main" id="{7CA4EC02-AC5F-4477-ADC6-5F70E2A2871B}"/>
              </a:ext>
            </a:extLst>
          </p:cNvPr>
          <p:cNvGrpSpPr/>
          <p:nvPr/>
        </p:nvGrpSpPr>
        <p:grpSpPr>
          <a:xfrm>
            <a:off x="0" y="4556125"/>
            <a:ext cx="12192000" cy="2301875"/>
            <a:chOff x="0" y="7151"/>
            <a:chExt cx="19200" cy="3625"/>
          </a:xfrm>
        </p:grpSpPr>
        <p:pic>
          <p:nvPicPr>
            <p:cNvPr id="5" name="图片 4" descr="E:\张颖颖PPT工作成果\张颖2019PPT\82-新入职幼师培训\云3副本.png云3副本">
              <a:extLst>
                <a:ext uri="{FF2B5EF4-FFF2-40B4-BE49-F238E27FC236}">
                  <a16:creationId xmlns:a16="http://schemas.microsoft.com/office/drawing/2014/main" id="{5D5AD31B-4693-49A4-9933-C1D5AC854BEA}"/>
                </a:ext>
              </a:extLst>
            </p:cNvPr>
            <p:cNvPicPr>
              <a:picLocks noChangeAspect="1"/>
            </p:cNvPicPr>
            <p:nvPr/>
          </p:nvPicPr>
          <p:blipFill>
            <a:blip r:embed="rId3"/>
            <a:srcRect/>
            <a:stretch>
              <a:fillRect/>
            </a:stretch>
          </p:blipFill>
          <p:spPr>
            <a:xfrm>
              <a:off x="0" y="7151"/>
              <a:ext cx="19200" cy="3375"/>
            </a:xfrm>
            <a:prstGeom prst="rect">
              <a:avLst/>
            </a:prstGeom>
          </p:spPr>
        </p:pic>
        <p:pic>
          <p:nvPicPr>
            <p:cNvPr id="6" name="图片 5" descr="云3副本副本">
              <a:extLst>
                <a:ext uri="{FF2B5EF4-FFF2-40B4-BE49-F238E27FC236}">
                  <a16:creationId xmlns:a16="http://schemas.microsoft.com/office/drawing/2014/main" id="{D74C0BB5-A653-4B79-815D-B5F115557A3D}"/>
                </a:ext>
              </a:extLst>
            </p:cNvPr>
            <p:cNvPicPr>
              <a:picLocks noChangeAspect="1"/>
            </p:cNvPicPr>
            <p:nvPr/>
          </p:nvPicPr>
          <p:blipFill>
            <a:blip r:embed="rId4"/>
            <a:stretch>
              <a:fillRect/>
            </a:stretch>
          </p:blipFill>
          <p:spPr>
            <a:xfrm>
              <a:off x="0" y="7402"/>
              <a:ext cx="19196" cy="3374"/>
            </a:xfrm>
            <a:prstGeom prst="rect">
              <a:avLst/>
            </a:prstGeom>
          </p:spPr>
        </p:pic>
      </p:grpSp>
      <p:grpSp>
        <p:nvGrpSpPr>
          <p:cNvPr id="9" name="Group 8">
            <a:extLst>
              <a:ext uri="{FF2B5EF4-FFF2-40B4-BE49-F238E27FC236}">
                <a16:creationId xmlns:a16="http://schemas.microsoft.com/office/drawing/2014/main" id="{29572C31-C6B1-49BD-8FAB-39C0FF69283D}"/>
              </a:ext>
            </a:extLst>
          </p:cNvPr>
          <p:cNvGrpSpPr/>
          <p:nvPr/>
        </p:nvGrpSpPr>
        <p:grpSpPr>
          <a:xfrm>
            <a:off x="324830" y="247650"/>
            <a:ext cx="11397983" cy="6091407"/>
            <a:chOff x="397008" y="1469138"/>
            <a:chExt cx="11397983" cy="4854789"/>
          </a:xfrm>
        </p:grpSpPr>
        <p:sp>
          <p:nvSpPr>
            <p:cNvPr id="7" name="Rectangle: Rounded Corners 6">
              <a:extLst>
                <a:ext uri="{FF2B5EF4-FFF2-40B4-BE49-F238E27FC236}">
                  <a16:creationId xmlns:a16="http://schemas.microsoft.com/office/drawing/2014/main" id="{90D648AF-DD13-4F48-821A-46D93446107A}"/>
                </a:ext>
              </a:extLst>
            </p:cNvPr>
            <p:cNvSpPr/>
            <p:nvPr/>
          </p:nvSpPr>
          <p:spPr>
            <a:xfrm>
              <a:off x="397008" y="1469138"/>
              <a:ext cx="11397983" cy="4854789"/>
            </a:xfrm>
            <a:prstGeom prst="roundRect">
              <a:avLst/>
            </a:prstGeom>
            <a:solidFill>
              <a:schemeClr val="bg1"/>
            </a:solidFill>
            <a:ln>
              <a:solidFill>
                <a:srgbClr val="E45E4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TextBox 7">
              <a:extLst>
                <a:ext uri="{FF2B5EF4-FFF2-40B4-BE49-F238E27FC236}">
                  <a16:creationId xmlns:a16="http://schemas.microsoft.com/office/drawing/2014/main" id="{BF72E232-17EE-4EDB-B1DC-65AC917EF001}"/>
                </a:ext>
              </a:extLst>
            </p:cNvPr>
            <p:cNvSpPr txBox="1"/>
            <p:nvPr/>
          </p:nvSpPr>
          <p:spPr>
            <a:xfrm>
              <a:off x="678095" y="1872036"/>
              <a:ext cx="10849509"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36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grpSp>
      <p:graphicFrame>
        <p:nvGraphicFramePr>
          <p:cNvPr id="14" name="Table 13">
            <a:extLst>
              <a:ext uri="{FF2B5EF4-FFF2-40B4-BE49-F238E27FC236}">
                <a16:creationId xmlns:a16="http://schemas.microsoft.com/office/drawing/2014/main" id="{3DB0CD23-5246-4A1C-9552-AC37BAB32600}"/>
              </a:ext>
            </a:extLst>
          </p:cNvPr>
          <p:cNvGraphicFramePr>
            <a:graphicFrameLocks noGrp="1"/>
          </p:cNvGraphicFramePr>
          <p:nvPr/>
        </p:nvGraphicFramePr>
        <p:xfrm>
          <a:off x="1524000" y="676275"/>
          <a:ext cx="9801225" cy="4832238"/>
        </p:xfrm>
        <a:graphic>
          <a:graphicData uri="http://schemas.openxmlformats.org/drawingml/2006/table">
            <a:tbl>
              <a:tblPr firstRow="1" firstCol="1" bandRow="1">
                <a:tableStyleId>{93296810-A885-4BE3-A3E7-6D5BEEA58F35}</a:tableStyleId>
              </a:tblPr>
              <a:tblGrid>
                <a:gridCol w="3648564">
                  <a:extLst>
                    <a:ext uri="{9D8B030D-6E8A-4147-A177-3AD203B41FA5}">
                      <a16:colId xmlns:a16="http://schemas.microsoft.com/office/drawing/2014/main" val="1689028334"/>
                    </a:ext>
                  </a:extLst>
                </a:gridCol>
                <a:gridCol w="6152661">
                  <a:extLst>
                    <a:ext uri="{9D8B030D-6E8A-4147-A177-3AD203B41FA5}">
                      <a16:colId xmlns:a16="http://schemas.microsoft.com/office/drawing/2014/main" val="354079266"/>
                    </a:ext>
                  </a:extLst>
                </a:gridCol>
              </a:tblGrid>
              <a:tr h="666750">
                <a:tc>
                  <a:txBody>
                    <a:bodyPr/>
                    <a:lstStyle/>
                    <a:p>
                      <a:pPr marL="0" marR="0" algn="ctr">
                        <a:lnSpc>
                          <a:spcPct val="120000"/>
                        </a:lnSpc>
                        <a:spcBef>
                          <a:spcPts val="0"/>
                        </a:spcBef>
                        <a:spcAft>
                          <a:spcPts val="0"/>
                        </a:spcAft>
                      </a:pPr>
                      <a:r>
                        <a:rPr lang="nl-NL" sz="3200" dirty="0">
                          <a:effectLst/>
                          <a:latin typeface="Cambria" panose="02040503050406030204" pitchFamily="18" charset="0"/>
                          <a:ea typeface="Cambria" panose="02040503050406030204" pitchFamily="18" charset="0"/>
                        </a:rPr>
                        <a:t>Chủ ngữ</a:t>
                      </a:r>
                      <a:endParaRPr lang="en-US" sz="3200" dirty="0">
                        <a:effectLst/>
                        <a:latin typeface="Cambria" panose="02040503050406030204" pitchFamily="18" charset="0"/>
                        <a:ea typeface="Cambria" panose="020405030504060302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lnSpc>
                          <a:spcPct val="120000"/>
                        </a:lnSpc>
                        <a:spcBef>
                          <a:spcPts val="0"/>
                        </a:spcBef>
                        <a:spcAft>
                          <a:spcPts val="0"/>
                        </a:spcAft>
                      </a:pPr>
                      <a:r>
                        <a:rPr lang="nl-NL" sz="3200" dirty="0">
                          <a:effectLst/>
                          <a:latin typeface="Cambria" panose="02040503050406030204" pitchFamily="18" charset="0"/>
                          <a:ea typeface="Cambria" panose="02040503050406030204" pitchFamily="18" charset="0"/>
                        </a:rPr>
                        <a:t> Vị ngữ</a:t>
                      </a:r>
                      <a:endParaRPr lang="en-US" sz="3200" dirty="0">
                        <a:effectLst/>
                        <a:latin typeface="Cambria" panose="02040503050406030204" pitchFamily="18" charset="0"/>
                        <a:ea typeface="Cambria" panose="020405030504060302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352378804"/>
                  </a:ext>
                </a:extLst>
              </a:tr>
              <a:tr h="892285">
                <a:tc>
                  <a:txBody>
                    <a:bodyPr/>
                    <a:lstStyle/>
                    <a:p>
                      <a:pPr marL="0" marR="0" algn="ctr">
                        <a:lnSpc>
                          <a:spcPct val="120000"/>
                        </a:lnSpc>
                        <a:spcBef>
                          <a:spcPts val="0"/>
                        </a:spcBef>
                        <a:spcAft>
                          <a:spcPts val="0"/>
                        </a:spcAft>
                      </a:pPr>
                      <a:endParaRPr lang="en-US" sz="3200" dirty="0">
                        <a:effectLst/>
                        <a:latin typeface="Cambria" panose="02040503050406030204" pitchFamily="18" charset="0"/>
                        <a:ea typeface="Cambria" panose="020405030504060302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lnSpc>
                          <a:spcPct val="120000"/>
                        </a:lnSpc>
                        <a:spcBef>
                          <a:spcPts val="0"/>
                        </a:spcBef>
                        <a:spcAft>
                          <a:spcPts val="0"/>
                        </a:spcAft>
                      </a:pPr>
                      <a:endParaRPr lang="en-US" sz="3200" dirty="0">
                        <a:effectLst/>
                        <a:latin typeface="Cambria" panose="02040503050406030204" pitchFamily="18" charset="0"/>
                        <a:ea typeface="Cambria" panose="020405030504060302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895071392"/>
                  </a:ext>
                </a:extLst>
              </a:tr>
              <a:tr h="1190459">
                <a:tc>
                  <a:txBody>
                    <a:bodyPr/>
                    <a:lstStyle/>
                    <a:p>
                      <a:pPr marL="0" marR="0" algn="ctr">
                        <a:lnSpc>
                          <a:spcPct val="120000"/>
                        </a:lnSpc>
                        <a:spcBef>
                          <a:spcPts val="0"/>
                        </a:spcBef>
                        <a:spcAft>
                          <a:spcPts val="0"/>
                        </a:spcAft>
                      </a:pPr>
                      <a:endParaRPr lang="en-US" sz="3200" dirty="0">
                        <a:effectLst/>
                        <a:latin typeface="Cambria" panose="02040503050406030204" pitchFamily="18" charset="0"/>
                        <a:ea typeface="Cambria" panose="020405030504060302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lnSpc>
                          <a:spcPct val="120000"/>
                        </a:lnSpc>
                        <a:spcBef>
                          <a:spcPts val="0"/>
                        </a:spcBef>
                        <a:spcAft>
                          <a:spcPts val="0"/>
                        </a:spcAft>
                      </a:pPr>
                      <a:endParaRPr lang="en-US" sz="3200" dirty="0">
                        <a:effectLst/>
                        <a:latin typeface="Cambria" panose="02040503050406030204" pitchFamily="18" charset="0"/>
                        <a:ea typeface="Cambria" panose="020405030504060302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999820171"/>
                  </a:ext>
                </a:extLst>
              </a:tr>
              <a:tr h="892285">
                <a:tc>
                  <a:txBody>
                    <a:bodyPr/>
                    <a:lstStyle/>
                    <a:p>
                      <a:pPr marL="0" marR="0" algn="ctr">
                        <a:lnSpc>
                          <a:spcPct val="120000"/>
                        </a:lnSpc>
                        <a:spcBef>
                          <a:spcPts val="0"/>
                        </a:spcBef>
                        <a:spcAft>
                          <a:spcPts val="0"/>
                        </a:spcAft>
                      </a:pPr>
                      <a:endParaRPr lang="en-US" sz="3200">
                        <a:effectLst/>
                        <a:latin typeface="Cambria" panose="02040503050406030204" pitchFamily="18" charset="0"/>
                        <a:ea typeface="Cambria" panose="020405030504060302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lnSpc>
                          <a:spcPct val="120000"/>
                        </a:lnSpc>
                        <a:spcBef>
                          <a:spcPts val="0"/>
                        </a:spcBef>
                        <a:spcAft>
                          <a:spcPts val="0"/>
                        </a:spcAft>
                      </a:pPr>
                      <a:endParaRPr lang="en-US" sz="3200" dirty="0">
                        <a:effectLst/>
                        <a:latin typeface="Cambria" panose="02040503050406030204" pitchFamily="18" charset="0"/>
                        <a:ea typeface="Cambria" panose="020405030504060302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4057809816"/>
                  </a:ext>
                </a:extLst>
              </a:tr>
              <a:tr h="1190459">
                <a:tc>
                  <a:txBody>
                    <a:bodyPr/>
                    <a:lstStyle/>
                    <a:p>
                      <a:pPr marL="0" marR="0" algn="ctr">
                        <a:lnSpc>
                          <a:spcPct val="120000"/>
                        </a:lnSpc>
                        <a:spcBef>
                          <a:spcPts val="0"/>
                        </a:spcBef>
                        <a:spcAft>
                          <a:spcPts val="0"/>
                        </a:spcAft>
                      </a:pPr>
                      <a:endParaRPr lang="en-US" sz="3200">
                        <a:effectLst/>
                        <a:latin typeface="Cambria" panose="02040503050406030204" pitchFamily="18" charset="0"/>
                        <a:ea typeface="Cambria" panose="020405030504060302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lnSpc>
                          <a:spcPct val="120000"/>
                        </a:lnSpc>
                        <a:spcBef>
                          <a:spcPts val="0"/>
                        </a:spcBef>
                        <a:spcAft>
                          <a:spcPts val="0"/>
                        </a:spcAft>
                      </a:pPr>
                      <a:endParaRPr lang="en-US" sz="3200" dirty="0">
                        <a:effectLst/>
                        <a:latin typeface="Cambria" panose="02040503050406030204" pitchFamily="18" charset="0"/>
                        <a:ea typeface="Cambria" panose="020405030504060302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968275976"/>
                  </a:ext>
                </a:extLst>
              </a:tr>
            </a:tbl>
          </a:graphicData>
        </a:graphic>
      </p:graphicFrame>
      <p:sp>
        <p:nvSpPr>
          <p:cNvPr id="4" name="TextBox 3">
            <a:extLst>
              <a:ext uri="{FF2B5EF4-FFF2-40B4-BE49-F238E27FC236}">
                <a16:creationId xmlns:a16="http://schemas.microsoft.com/office/drawing/2014/main" id="{65CEC790-B2AD-03DA-1D14-D7AD5155B9E8}"/>
              </a:ext>
            </a:extLst>
          </p:cNvPr>
          <p:cNvSpPr txBox="1"/>
          <p:nvPr/>
        </p:nvSpPr>
        <p:spPr>
          <a:xfrm>
            <a:off x="1771650" y="1476375"/>
            <a:ext cx="3219450" cy="584775"/>
          </a:xfrm>
          <a:prstGeom prst="rect">
            <a:avLst/>
          </a:prstGeom>
          <a:noFill/>
        </p:spPr>
        <p:txBody>
          <a:bodyPr wrap="square" rtlCol="0">
            <a:spAutoFit/>
          </a:bodyPr>
          <a:lstStyle/>
          <a:p>
            <a:r>
              <a:rPr lang="nl-NL" sz="3200" dirty="0">
                <a:effectLst/>
                <a:latin typeface="Cambria" panose="02040503050406030204" pitchFamily="18" charset="0"/>
                <a:ea typeface="Cambria" panose="02040503050406030204" pitchFamily="18" charset="0"/>
              </a:rPr>
              <a:t>Lý Thường Kiệt</a:t>
            </a:r>
            <a:endParaRPr lang="en-US" sz="3200" dirty="0">
              <a:latin typeface="Cambria" panose="02040503050406030204" pitchFamily="18" charset="0"/>
              <a:ea typeface="Cambria" panose="02040503050406030204" pitchFamily="18" charset="0"/>
            </a:endParaRPr>
          </a:p>
        </p:txBody>
      </p:sp>
      <p:sp>
        <p:nvSpPr>
          <p:cNvPr id="10" name="TextBox 9">
            <a:extLst>
              <a:ext uri="{FF2B5EF4-FFF2-40B4-BE49-F238E27FC236}">
                <a16:creationId xmlns:a16="http://schemas.microsoft.com/office/drawing/2014/main" id="{03F3EE0F-3E5B-EDE2-3458-A7BB5AC650ED}"/>
              </a:ext>
            </a:extLst>
          </p:cNvPr>
          <p:cNvSpPr txBox="1"/>
          <p:nvPr/>
        </p:nvSpPr>
        <p:spPr>
          <a:xfrm>
            <a:off x="5200649" y="1447800"/>
            <a:ext cx="6162675" cy="584775"/>
          </a:xfrm>
          <a:prstGeom prst="rect">
            <a:avLst/>
          </a:prstGeom>
          <a:noFill/>
        </p:spPr>
        <p:txBody>
          <a:bodyPr wrap="square" rtlCol="0">
            <a:spAutoFit/>
          </a:bodyPr>
          <a:lstStyle/>
          <a:p>
            <a:r>
              <a:rPr lang="vi-VN" sz="3200" dirty="0">
                <a:latin typeface="Cambria" panose="02040503050406030204" pitchFamily="18" charset="0"/>
                <a:ea typeface="Cambria" panose="02040503050406030204" pitchFamily="18" charset="0"/>
              </a:rPr>
              <a:t>là danh tướng Việt Nam thế kỉ XI</a:t>
            </a:r>
            <a:endParaRPr lang="en-US" sz="3200" dirty="0">
              <a:latin typeface="Cambria" panose="02040503050406030204" pitchFamily="18" charset="0"/>
              <a:ea typeface="Cambria" panose="02040503050406030204" pitchFamily="18" charset="0"/>
            </a:endParaRPr>
          </a:p>
        </p:txBody>
      </p:sp>
      <p:sp>
        <p:nvSpPr>
          <p:cNvPr id="15" name="TextBox 14">
            <a:extLst>
              <a:ext uri="{FF2B5EF4-FFF2-40B4-BE49-F238E27FC236}">
                <a16:creationId xmlns:a16="http://schemas.microsoft.com/office/drawing/2014/main" id="{E3E5FBAD-54CD-4FEC-981D-9A170B12D87E}"/>
              </a:ext>
            </a:extLst>
          </p:cNvPr>
          <p:cNvSpPr txBox="1"/>
          <p:nvPr/>
        </p:nvSpPr>
        <p:spPr>
          <a:xfrm>
            <a:off x="1771650" y="2543175"/>
            <a:ext cx="3219450" cy="584775"/>
          </a:xfrm>
          <a:prstGeom prst="rect">
            <a:avLst/>
          </a:prstGeom>
          <a:noFill/>
        </p:spPr>
        <p:txBody>
          <a:bodyPr wrap="square" rtlCol="0">
            <a:spAutoFit/>
          </a:bodyPr>
          <a:lstStyle/>
          <a:p>
            <a:r>
              <a:rPr lang="nl-NL" sz="3200" dirty="0">
                <a:latin typeface="Cambria" panose="02040503050406030204" pitchFamily="18" charset="0"/>
                <a:ea typeface="Cambria" panose="02040503050406030204" pitchFamily="18" charset="0"/>
              </a:rPr>
              <a:t>Tên tuổi của ông</a:t>
            </a:r>
            <a:endParaRPr lang="en-US" sz="3200" dirty="0">
              <a:latin typeface="Cambria" panose="02040503050406030204" pitchFamily="18" charset="0"/>
              <a:ea typeface="Cambria" panose="02040503050406030204" pitchFamily="18" charset="0"/>
            </a:endParaRPr>
          </a:p>
        </p:txBody>
      </p:sp>
      <p:sp>
        <p:nvSpPr>
          <p:cNvPr id="16" name="TextBox 15">
            <a:extLst>
              <a:ext uri="{FF2B5EF4-FFF2-40B4-BE49-F238E27FC236}">
                <a16:creationId xmlns:a16="http://schemas.microsoft.com/office/drawing/2014/main" id="{2608FC63-D88B-9A4D-0D14-7D1D5FF53020}"/>
              </a:ext>
            </a:extLst>
          </p:cNvPr>
          <p:cNvSpPr txBox="1"/>
          <p:nvPr/>
        </p:nvSpPr>
        <p:spPr>
          <a:xfrm>
            <a:off x="5267325" y="2238375"/>
            <a:ext cx="6029326" cy="1077218"/>
          </a:xfrm>
          <a:prstGeom prst="rect">
            <a:avLst/>
          </a:prstGeom>
          <a:noFill/>
        </p:spPr>
        <p:txBody>
          <a:bodyPr wrap="square" rtlCol="0">
            <a:spAutoFit/>
          </a:bodyPr>
          <a:lstStyle/>
          <a:p>
            <a:pPr algn="just"/>
            <a:r>
              <a:rPr lang="vi-VN" sz="3200" dirty="0">
                <a:latin typeface="Cambria" panose="02040503050406030204" pitchFamily="18" charset="0"/>
                <a:ea typeface="Cambria" panose="02040503050406030204" pitchFamily="18" charset="0"/>
              </a:rPr>
              <a:t>gắn với chiến thắng chống quân xâm lược nhà Tống</a:t>
            </a:r>
            <a:endParaRPr lang="en-US" sz="3200" dirty="0">
              <a:latin typeface="Cambria" panose="02040503050406030204" pitchFamily="18" charset="0"/>
              <a:ea typeface="Cambria" panose="02040503050406030204" pitchFamily="18" charset="0"/>
            </a:endParaRPr>
          </a:p>
        </p:txBody>
      </p:sp>
      <p:sp>
        <p:nvSpPr>
          <p:cNvPr id="17" name="TextBox 16">
            <a:extLst>
              <a:ext uri="{FF2B5EF4-FFF2-40B4-BE49-F238E27FC236}">
                <a16:creationId xmlns:a16="http://schemas.microsoft.com/office/drawing/2014/main" id="{96B028AA-447C-9E7F-139D-77703AA5D7B5}"/>
              </a:ext>
            </a:extLst>
          </p:cNvPr>
          <p:cNvSpPr txBox="1"/>
          <p:nvPr/>
        </p:nvSpPr>
        <p:spPr>
          <a:xfrm>
            <a:off x="1762125" y="3609975"/>
            <a:ext cx="3219450" cy="584775"/>
          </a:xfrm>
          <a:prstGeom prst="rect">
            <a:avLst/>
          </a:prstGeom>
          <a:noFill/>
        </p:spPr>
        <p:txBody>
          <a:bodyPr wrap="square" rtlCol="0">
            <a:spAutoFit/>
          </a:bodyPr>
          <a:lstStyle/>
          <a:p>
            <a:pPr algn="ctr"/>
            <a:r>
              <a:rPr lang="nl-NL" sz="3200" dirty="0">
                <a:latin typeface="Cambria" panose="02040503050406030204" pitchFamily="18" charset="0"/>
                <a:ea typeface="Cambria" panose="02040503050406030204" pitchFamily="18" charset="0"/>
              </a:rPr>
              <a:t>Ông</a:t>
            </a:r>
            <a:endParaRPr lang="en-US" sz="3200" dirty="0">
              <a:latin typeface="Cambria" panose="02040503050406030204" pitchFamily="18" charset="0"/>
              <a:ea typeface="Cambria" panose="02040503050406030204" pitchFamily="18" charset="0"/>
            </a:endParaRPr>
          </a:p>
        </p:txBody>
      </p:sp>
      <p:sp>
        <p:nvSpPr>
          <p:cNvPr id="18" name="TextBox 17">
            <a:extLst>
              <a:ext uri="{FF2B5EF4-FFF2-40B4-BE49-F238E27FC236}">
                <a16:creationId xmlns:a16="http://schemas.microsoft.com/office/drawing/2014/main" id="{6A29800E-8CD1-1A45-C435-B7C6FE4B84CC}"/>
              </a:ext>
            </a:extLst>
          </p:cNvPr>
          <p:cNvSpPr txBox="1"/>
          <p:nvPr/>
        </p:nvSpPr>
        <p:spPr>
          <a:xfrm>
            <a:off x="5257800" y="3305175"/>
            <a:ext cx="6029326" cy="1077218"/>
          </a:xfrm>
          <a:prstGeom prst="rect">
            <a:avLst/>
          </a:prstGeom>
          <a:noFill/>
        </p:spPr>
        <p:txBody>
          <a:bodyPr wrap="square" rtlCol="0">
            <a:spAutoFit/>
          </a:bodyPr>
          <a:lstStyle/>
          <a:p>
            <a:pPr algn="just"/>
            <a:r>
              <a:rPr lang="vi-VN" sz="3200" dirty="0">
                <a:latin typeface="Cambria" panose="02040503050406030204" pitchFamily="18" charset="0"/>
                <a:ea typeface="Cambria" panose="02040503050406030204" pitchFamily="18" charset="0"/>
              </a:rPr>
              <a:t>cũng là tác giả bài thơ Sông núi nước Nam</a:t>
            </a:r>
            <a:endParaRPr lang="en-US" sz="3200" dirty="0">
              <a:latin typeface="Cambria" panose="02040503050406030204" pitchFamily="18" charset="0"/>
              <a:ea typeface="Cambria" panose="02040503050406030204" pitchFamily="18" charset="0"/>
            </a:endParaRPr>
          </a:p>
        </p:txBody>
      </p:sp>
      <p:sp>
        <p:nvSpPr>
          <p:cNvPr id="19" name="TextBox 18">
            <a:extLst>
              <a:ext uri="{FF2B5EF4-FFF2-40B4-BE49-F238E27FC236}">
                <a16:creationId xmlns:a16="http://schemas.microsoft.com/office/drawing/2014/main" id="{3EA36E8E-820B-C855-2299-85CCA76E0E39}"/>
              </a:ext>
            </a:extLst>
          </p:cNvPr>
          <p:cNvSpPr txBox="1"/>
          <p:nvPr/>
        </p:nvSpPr>
        <p:spPr>
          <a:xfrm>
            <a:off x="1733550" y="4619625"/>
            <a:ext cx="3219450" cy="584775"/>
          </a:xfrm>
          <a:prstGeom prst="rect">
            <a:avLst/>
          </a:prstGeom>
          <a:noFill/>
        </p:spPr>
        <p:txBody>
          <a:bodyPr wrap="square" rtlCol="0">
            <a:spAutoFit/>
          </a:bodyPr>
          <a:lstStyle/>
          <a:p>
            <a:pPr algn="ctr"/>
            <a:r>
              <a:rPr lang="nl-NL" sz="3200" dirty="0">
                <a:latin typeface="Cambria" panose="02040503050406030204" pitchFamily="18" charset="0"/>
                <a:ea typeface="Cambria" panose="02040503050406030204" pitchFamily="18" charset="0"/>
              </a:rPr>
              <a:t>Bài thơ</a:t>
            </a:r>
            <a:endParaRPr lang="en-US" sz="3200" dirty="0">
              <a:latin typeface="Cambria" panose="02040503050406030204" pitchFamily="18" charset="0"/>
              <a:ea typeface="Cambria" panose="02040503050406030204" pitchFamily="18" charset="0"/>
            </a:endParaRPr>
          </a:p>
        </p:txBody>
      </p:sp>
      <p:sp>
        <p:nvSpPr>
          <p:cNvPr id="20" name="TextBox 19">
            <a:extLst>
              <a:ext uri="{FF2B5EF4-FFF2-40B4-BE49-F238E27FC236}">
                <a16:creationId xmlns:a16="http://schemas.microsoft.com/office/drawing/2014/main" id="{4699B0C2-ACF4-E5BE-2406-F4EADC0AABD7}"/>
              </a:ext>
            </a:extLst>
          </p:cNvPr>
          <p:cNvSpPr txBox="1"/>
          <p:nvPr/>
        </p:nvSpPr>
        <p:spPr>
          <a:xfrm>
            <a:off x="5229225" y="4314825"/>
            <a:ext cx="6029326" cy="1077218"/>
          </a:xfrm>
          <a:prstGeom prst="rect">
            <a:avLst/>
          </a:prstGeom>
          <a:noFill/>
        </p:spPr>
        <p:txBody>
          <a:bodyPr wrap="square" rtlCol="0">
            <a:spAutoFit/>
          </a:bodyPr>
          <a:lstStyle/>
          <a:p>
            <a:pPr algn="just"/>
            <a:r>
              <a:rPr lang="vi-VN" sz="3200" dirty="0">
                <a:latin typeface="Cambria" panose="02040503050406030204" pitchFamily="18" charset="0"/>
                <a:ea typeface="Cambria" panose="02040503050406030204" pitchFamily="18" charset="0"/>
              </a:rPr>
              <a:t>được xem là bản Tuyên ngôn Độc lập đầu tiên của nước ta</a:t>
            </a:r>
            <a:endParaRPr lang="en-US" sz="3200" dirty="0">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399406644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barn(inVertical)">
                                      <p:cBhvr>
                                        <p:cTn id="12" dur="500"/>
                                        <p:tgtEl>
                                          <p:spTgt spid="10"/>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barn(inVertical)">
                                      <p:cBhvr>
                                        <p:cTn id="17" dur="500"/>
                                        <p:tgtEl>
                                          <p:spTgt spid="15"/>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16"/>
                                        </p:tgtEl>
                                        <p:attrNameLst>
                                          <p:attrName>style.visibility</p:attrName>
                                        </p:attrNameLst>
                                      </p:cBhvr>
                                      <p:to>
                                        <p:strVal val="visible"/>
                                      </p:to>
                                    </p:set>
                                    <p:animEffect transition="in" filter="barn(inVertical)">
                                      <p:cBhvr>
                                        <p:cTn id="22" dur="500"/>
                                        <p:tgtEl>
                                          <p:spTgt spid="16"/>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17"/>
                                        </p:tgtEl>
                                        <p:attrNameLst>
                                          <p:attrName>style.visibility</p:attrName>
                                        </p:attrNameLst>
                                      </p:cBhvr>
                                      <p:to>
                                        <p:strVal val="visible"/>
                                      </p:to>
                                    </p:set>
                                    <p:animEffect transition="in" filter="barn(inVertical)">
                                      <p:cBhvr>
                                        <p:cTn id="27" dur="500"/>
                                        <p:tgtEl>
                                          <p:spTgt spid="17"/>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grpId="0" nodeType="clickEffect">
                                  <p:stCondLst>
                                    <p:cond delay="0"/>
                                  </p:stCondLst>
                                  <p:childTnLst>
                                    <p:set>
                                      <p:cBhvr>
                                        <p:cTn id="31" dur="1" fill="hold">
                                          <p:stCondLst>
                                            <p:cond delay="0"/>
                                          </p:stCondLst>
                                        </p:cTn>
                                        <p:tgtEl>
                                          <p:spTgt spid="18"/>
                                        </p:tgtEl>
                                        <p:attrNameLst>
                                          <p:attrName>style.visibility</p:attrName>
                                        </p:attrNameLst>
                                      </p:cBhvr>
                                      <p:to>
                                        <p:strVal val="visible"/>
                                      </p:to>
                                    </p:set>
                                    <p:animEffect transition="in" filter="barn(inVertical)">
                                      <p:cBhvr>
                                        <p:cTn id="32" dur="500"/>
                                        <p:tgtEl>
                                          <p:spTgt spid="18"/>
                                        </p:tgtEl>
                                      </p:cBhvr>
                                    </p:animEffect>
                                  </p:childTnLst>
                                </p:cTn>
                              </p:par>
                            </p:childTnLst>
                          </p:cTn>
                        </p:par>
                      </p:childTnLst>
                    </p:cTn>
                  </p:par>
                  <p:par>
                    <p:cTn id="33" fill="hold">
                      <p:stCondLst>
                        <p:cond delay="indefinite"/>
                      </p:stCondLst>
                      <p:childTnLst>
                        <p:par>
                          <p:cTn id="34" fill="hold">
                            <p:stCondLst>
                              <p:cond delay="0"/>
                            </p:stCondLst>
                            <p:childTnLst>
                              <p:par>
                                <p:cTn id="35" presetID="16" presetClass="entr" presetSubtype="21" fill="hold" grpId="0" nodeType="clickEffect">
                                  <p:stCondLst>
                                    <p:cond delay="0"/>
                                  </p:stCondLst>
                                  <p:childTnLst>
                                    <p:set>
                                      <p:cBhvr>
                                        <p:cTn id="36" dur="1" fill="hold">
                                          <p:stCondLst>
                                            <p:cond delay="0"/>
                                          </p:stCondLst>
                                        </p:cTn>
                                        <p:tgtEl>
                                          <p:spTgt spid="19"/>
                                        </p:tgtEl>
                                        <p:attrNameLst>
                                          <p:attrName>style.visibility</p:attrName>
                                        </p:attrNameLst>
                                      </p:cBhvr>
                                      <p:to>
                                        <p:strVal val="visible"/>
                                      </p:to>
                                    </p:set>
                                    <p:animEffect transition="in" filter="barn(inVertical)">
                                      <p:cBhvr>
                                        <p:cTn id="37" dur="500"/>
                                        <p:tgtEl>
                                          <p:spTgt spid="19"/>
                                        </p:tgtEl>
                                      </p:cBhvr>
                                    </p:animEffect>
                                  </p:childTnLst>
                                </p:cTn>
                              </p:par>
                            </p:childTnLst>
                          </p:cTn>
                        </p:par>
                      </p:childTnLst>
                    </p:cTn>
                  </p:par>
                  <p:par>
                    <p:cTn id="38" fill="hold">
                      <p:stCondLst>
                        <p:cond delay="indefinite"/>
                      </p:stCondLst>
                      <p:childTnLst>
                        <p:par>
                          <p:cTn id="39" fill="hold">
                            <p:stCondLst>
                              <p:cond delay="0"/>
                            </p:stCondLst>
                            <p:childTnLst>
                              <p:par>
                                <p:cTn id="40" presetID="16" presetClass="entr" presetSubtype="21" fill="hold" grpId="0" nodeType="clickEffect">
                                  <p:stCondLst>
                                    <p:cond delay="0"/>
                                  </p:stCondLst>
                                  <p:childTnLst>
                                    <p:set>
                                      <p:cBhvr>
                                        <p:cTn id="41" dur="1" fill="hold">
                                          <p:stCondLst>
                                            <p:cond delay="0"/>
                                          </p:stCondLst>
                                        </p:cTn>
                                        <p:tgtEl>
                                          <p:spTgt spid="20"/>
                                        </p:tgtEl>
                                        <p:attrNameLst>
                                          <p:attrName>style.visibility</p:attrName>
                                        </p:attrNameLst>
                                      </p:cBhvr>
                                      <p:to>
                                        <p:strVal val="visible"/>
                                      </p:to>
                                    </p:set>
                                    <p:animEffect transition="in" filter="barn(inVertical)">
                                      <p:cBhvr>
                                        <p:cTn id="42"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0" grpId="0"/>
      <p:bldP spid="15" grpId="0"/>
      <p:bldP spid="16" grpId="0"/>
      <p:bldP spid="17" grpId="0"/>
      <p:bldP spid="18" grpId="0"/>
      <p:bldP spid="19" grpId="0"/>
      <p:bldP spid="20"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a:extLst>
              <a:ext uri="{FF2B5EF4-FFF2-40B4-BE49-F238E27FC236}">
                <a16:creationId xmlns:a16="http://schemas.microsoft.com/office/drawing/2014/main" id="{7CA4EC02-AC5F-4477-ADC6-5F70E2A2871B}"/>
              </a:ext>
            </a:extLst>
          </p:cNvPr>
          <p:cNvGrpSpPr/>
          <p:nvPr/>
        </p:nvGrpSpPr>
        <p:grpSpPr>
          <a:xfrm>
            <a:off x="0" y="4556125"/>
            <a:ext cx="12192000" cy="2301875"/>
            <a:chOff x="0" y="7151"/>
            <a:chExt cx="19200" cy="3625"/>
          </a:xfrm>
        </p:grpSpPr>
        <p:pic>
          <p:nvPicPr>
            <p:cNvPr id="5" name="图片 4" descr="E:\张颖颖PPT工作成果\张颖2019PPT\82-新入职幼师培训\云3副本.png云3副本">
              <a:extLst>
                <a:ext uri="{FF2B5EF4-FFF2-40B4-BE49-F238E27FC236}">
                  <a16:creationId xmlns:a16="http://schemas.microsoft.com/office/drawing/2014/main" id="{5D5AD31B-4693-49A4-9933-C1D5AC854BEA}"/>
                </a:ext>
              </a:extLst>
            </p:cNvPr>
            <p:cNvPicPr>
              <a:picLocks noChangeAspect="1"/>
            </p:cNvPicPr>
            <p:nvPr/>
          </p:nvPicPr>
          <p:blipFill>
            <a:blip r:embed="rId3"/>
            <a:srcRect/>
            <a:stretch>
              <a:fillRect/>
            </a:stretch>
          </p:blipFill>
          <p:spPr>
            <a:xfrm>
              <a:off x="0" y="7151"/>
              <a:ext cx="19200" cy="3375"/>
            </a:xfrm>
            <a:prstGeom prst="rect">
              <a:avLst/>
            </a:prstGeom>
          </p:spPr>
        </p:pic>
        <p:pic>
          <p:nvPicPr>
            <p:cNvPr id="6" name="图片 5" descr="云3副本副本">
              <a:extLst>
                <a:ext uri="{FF2B5EF4-FFF2-40B4-BE49-F238E27FC236}">
                  <a16:creationId xmlns:a16="http://schemas.microsoft.com/office/drawing/2014/main" id="{D74C0BB5-A653-4B79-815D-B5F115557A3D}"/>
                </a:ext>
              </a:extLst>
            </p:cNvPr>
            <p:cNvPicPr>
              <a:picLocks noChangeAspect="1"/>
            </p:cNvPicPr>
            <p:nvPr/>
          </p:nvPicPr>
          <p:blipFill>
            <a:blip r:embed="rId4"/>
            <a:stretch>
              <a:fillRect/>
            </a:stretch>
          </p:blipFill>
          <p:spPr>
            <a:xfrm>
              <a:off x="0" y="7402"/>
              <a:ext cx="19196" cy="3374"/>
            </a:xfrm>
            <a:prstGeom prst="rect">
              <a:avLst/>
            </a:prstGeom>
          </p:spPr>
        </p:pic>
      </p:grpSp>
      <p:pic>
        <p:nvPicPr>
          <p:cNvPr id="22" name="图片 21">
            <a:extLst>
              <a:ext uri="{FF2B5EF4-FFF2-40B4-BE49-F238E27FC236}">
                <a16:creationId xmlns:a16="http://schemas.microsoft.com/office/drawing/2014/main" id="{A033DD53-1C8D-4F98-9434-4E00B44830EF}"/>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flipH="1">
            <a:off x="-51081" y="277415"/>
            <a:ext cx="944642" cy="944642"/>
          </a:xfrm>
          <a:prstGeom prst="rect">
            <a:avLst/>
          </a:prstGeom>
        </p:spPr>
      </p:pic>
      <p:sp>
        <p:nvSpPr>
          <p:cNvPr id="21" name="Rectangle 56"/>
          <p:cNvSpPr>
            <a:spLocks noChangeArrowheads="1"/>
          </p:cNvSpPr>
          <p:nvPr/>
        </p:nvSpPr>
        <p:spPr bwMode="auto">
          <a:xfrm>
            <a:off x="615984" y="127076"/>
            <a:ext cx="11480766" cy="26407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lvl="0">
              <a:spcBef>
                <a:spcPct val="20000"/>
              </a:spcBef>
              <a:buClr>
                <a:srgbClr val="0563C1"/>
              </a:buClr>
              <a:buSzPct val="70000"/>
              <a:defRPr/>
            </a:pPr>
            <a:r>
              <a:rPr kumimoji="0" lang="en-US" altLang="en-US" sz="36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Times New Roman" panose="02020603050405020304" pitchFamily="18" charset="0"/>
              </a:rPr>
              <a:t> </a:t>
            </a:r>
            <a:r>
              <a:rPr kumimoji="0" lang="en-US" altLang="en-US" sz="3600" b="1" i="0" u="sng" strike="noStrike" kern="1200" cap="none" spc="0" normalizeH="0" baseline="0" noProof="0" dirty="0" err="1">
                <a:ln>
                  <a:noFill/>
                </a:ln>
                <a:solidFill>
                  <a:srgbClr val="C00000"/>
                </a:solidFill>
                <a:effectLst/>
                <a:uLnTx/>
                <a:uFillTx/>
                <a:latin typeface="Cambria" panose="02040503050406030204" pitchFamily="18" charset="0"/>
                <a:ea typeface="Cambria" panose="02040503050406030204" pitchFamily="18" charset="0"/>
                <a:cs typeface="Times New Roman" panose="02020603050405020304" pitchFamily="18" charset="0"/>
              </a:rPr>
              <a:t>Bài</a:t>
            </a:r>
            <a:r>
              <a:rPr kumimoji="0" lang="en-US" altLang="en-US" sz="3600" b="1" i="0" u="sng" strike="noStrike" kern="1200" cap="none" spc="0" normalizeH="0" baseline="0" noProof="0" dirty="0">
                <a:ln>
                  <a:noFill/>
                </a:ln>
                <a:solidFill>
                  <a:srgbClr val="C00000"/>
                </a:solidFill>
                <a:effectLst/>
                <a:uLnTx/>
                <a:uFillTx/>
                <a:latin typeface="Cambria" panose="02040503050406030204" pitchFamily="18" charset="0"/>
                <a:ea typeface="Cambria" panose="02040503050406030204" pitchFamily="18" charset="0"/>
                <a:cs typeface="Times New Roman" panose="02020603050405020304" pitchFamily="18" charset="0"/>
              </a:rPr>
              <a:t> 3:</a:t>
            </a:r>
            <a:r>
              <a:rPr kumimoji="0" lang="en-US" altLang="en-US" sz="3600" b="1" i="0" u="none" strike="noStrike" kern="1200" cap="none" spc="0" normalizeH="0" baseline="0" noProof="0" dirty="0">
                <a:ln>
                  <a:noFill/>
                </a:ln>
                <a:solidFill>
                  <a:srgbClr val="C00000"/>
                </a:solidFill>
                <a:effectLst/>
                <a:uLnTx/>
                <a:uFillTx/>
                <a:latin typeface="Cambria" panose="02040503050406030204" pitchFamily="18" charset="0"/>
                <a:ea typeface="Cambria" panose="02040503050406030204" pitchFamily="18" charset="0"/>
                <a:cs typeface="Times New Roman" panose="02020603050405020304" pitchFamily="18" charset="0"/>
              </a:rPr>
              <a:t> </a:t>
            </a:r>
            <a:r>
              <a:rPr lang="vi-VN" altLang="en-US" sz="3600" dirty="0">
                <a:solidFill>
                  <a:prstClr val="black"/>
                </a:solidFill>
                <a:latin typeface="Cambria" panose="02040503050406030204" pitchFamily="18" charset="0"/>
                <a:ea typeface="Cambria" panose="02040503050406030204" pitchFamily="18" charset="0"/>
                <a:cs typeface="Times New Roman" panose="02020603050405020304" pitchFamily="18" charset="0"/>
              </a:rPr>
              <a:t>Dựa vào tranh, đặt câu có những loại vị ngữ sau:</a:t>
            </a:r>
          </a:p>
          <a:p>
            <a:pPr lvl="0">
              <a:spcBef>
                <a:spcPct val="20000"/>
              </a:spcBef>
              <a:buClr>
                <a:srgbClr val="0563C1"/>
              </a:buClr>
              <a:buSzPct val="70000"/>
              <a:defRPr/>
            </a:pPr>
            <a:r>
              <a:rPr lang="vi-VN" altLang="en-US" sz="3600" dirty="0">
                <a:solidFill>
                  <a:prstClr val="black"/>
                </a:solidFill>
                <a:latin typeface="Cambria" panose="02040503050406030204" pitchFamily="18" charset="0"/>
                <a:ea typeface="Cambria" panose="02040503050406030204" pitchFamily="18" charset="0"/>
                <a:cs typeface="Times New Roman" panose="02020603050405020304" pitchFamily="18" charset="0"/>
              </a:rPr>
              <a:t>a. Vị ngữ nêu hoạt động, trạng thái.</a:t>
            </a:r>
          </a:p>
          <a:p>
            <a:pPr lvl="0">
              <a:spcBef>
                <a:spcPct val="20000"/>
              </a:spcBef>
              <a:buClr>
                <a:srgbClr val="0563C1"/>
              </a:buClr>
              <a:buSzPct val="70000"/>
              <a:defRPr/>
            </a:pPr>
            <a:r>
              <a:rPr lang="vi-VN" altLang="en-US" sz="3600" dirty="0">
                <a:solidFill>
                  <a:prstClr val="black"/>
                </a:solidFill>
                <a:latin typeface="Cambria" panose="02040503050406030204" pitchFamily="18" charset="0"/>
                <a:ea typeface="Cambria" panose="02040503050406030204" pitchFamily="18" charset="0"/>
                <a:cs typeface="Times New Roman" panose="02020603050405020304" pitchFamily="18" charset="0"/>
              </a:rPr>
              <a:t>b. Vị ngữ nêu đặc điểm.</a:t>
            </a:r>
          </a:p>
          <a:p>
            <a:pPr lvl="0">
              <a:spcBef>
                <a:spcPct val="20000"/>
              </a:spcBef>
              <a:buClr>
                <a:srgbClr val="0563C1"/>
              </a:buClr>
              <a:buSzPct val="70000"/>
              <a:defRPr/>
            </a:pPr>
            <a:r>
              <a:rPr lang="vi-VN" altLang="en-US" sz="3600" dirty="0">
                <a:solidFill>
                  <a:prstClr val="black"/>
                </a:solidFill>
                <a:latin typeface="Cambria" panose="02040503050406030204" pitchFamily="18" charset="0"/>
                <a:ea typeface="Cambria" panose="02040503050406030204" pitchFamily="18" charset="0"/>
                <a:cs typeface="Times New Roman" panose="02020603050405020304" pitchFamily="18" charset="0"/>
              </a:rPr>
              <a:t>c. Vị ngữ giới thiệu, nhận xét.</a:t>
            </a:r>
            <a:endParaRPr kumimoji="0" lang="en-US" altLang="en-US" sz="36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Times New Roman" panose="02020603050405020304" pitchFamily="18" charset="0"/>
            </a:endParaRPr>
          </a:p>
        </p:txBody>
      </p:sp>
      <p:pic>
        <p:nvPicPr>
          <p:cNvPr id="8" name="Picture 7">
            <a:extLst>
              <a:ext uri="{FF2B5EF4-FFF2-40B4-BE49-F238E27FC236}">
                <a16:creationId xmlns:a16="http://schemas.microsoft.com/office/drawing/2014/main" id="{13B7FB22-D801-48CC-A1AD-2B84D03183B6}"/>
              </a:ext>
            </a:extLst>
          </p:cNvPr>
          <p:cNvPicPr>
            <a:picLocks noChangeAspect="1"/>
          </p:cNvPicPr>
          <p:nvPr/>
        </p:nvPicPr>
        <p:blipFill>
          <a:blip r:embed="rId6"/>
          <a:stretch>
            <a:fillRect/>
          </a:stretch>
        </p:blipFill>
        <p:spPr>
          <a:xfrm>
            <a:off x="3426835" y="2847976"/>
            <a:ext cx="5650490" cy="3071812"/>
          </a:xfrm>
          <a:prstGeom prst="rect">
            <a:avLst/>
          </a:prstGeom>
        </p:spPr>
      </p:pic>
    </p:spTree>
    <p:extLst>
      <p:ext uri="{BB962C8B-B14F-4D97-AF65-F5344CB8AC3E}">
        <p14:creationId xmlns:p14="http://schemas.microsoft.com/office/powerpoint/2010/main" val="76505034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500"/>
                                        <p:tgtEl>
                                          <p:spTgt spid="2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1"/>
                                        </p:tgtEl>
                                        <p:attrNameLst>
                                          <p:attrName>style.visibility</p:attrName>
                                        </p:attrNameLst>
                                      </p:cBhvr>
                                      <p:to>
                                        <p:strVal val="visible"/>
                                      </p:to>
                                    </p:set>
                                    <p:animEffect transition="in" filter="fade">
                                      <p:cBhvr>
                                        <p:cTn id="12" dur="500"/>
                                        <p:tgtEl>
                                          <p:spTgt spid="21"/>
                                        </p:tgtEl>
                                      </p:cBhvr>
                                    </p:animEffect>
                                  </p:childTnLst>
                                </p:cTn>
                              </p:par>
                              <p:par>
                                <p:cTn id="13" presetID="10" presetClass="entr" presetSubtype="0" fill="hold" nodeType="with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a:extLst>
              <a:ext uri="{FF2B5EF4-FFF2-40B4-BE49-F238E27FC236}">
                <a16:creationId xmlns:a16="http://schemas.microsoft.com/office/drawing/2014/main" id="{7CA4EC02-AC5F-4477-ADC6-5F70E2A2871B}"/>
              </a:ext>
            </a:extLst>
          </p:cNvPr>
          <p:cNvGrpSpPr/>
          <p:nvPr/>
        </p:nvGrpSpPr>
        <p:grpSpPr>
          <a:xfrm>
            <a:off x="0" y="4556125"/>
            <a:ext cx="12192000" cy="2301875"/>
            <a:chOff x="0" y="7151"/>
            <a:chExt cx="19200" cy="3625"/>
          </a:xfrm>
        </p:grpSpPr>
        <p:pic>
          <p:nvPicPr>
            <p:cNvPr id="5" name="图片 4" descr="E:\张颖颖PPT工作成果\张颖2019PPT\82-新入职幼师培训\云3副本.png云3副本">
              <a:extLst>
                <a:ext uri="{FF2B5EF4-FFF2-40B4-BE49-F238E27FC236}">
                  <a16:creationId xmlns:a16="http://schemas.microsoft.com/office/drawing/2014/main" id="{5D5AD31B-4693-49A4-9933-C1D5AC854BEA}"/>
                </a:ext>
              </a:extLst>
            </p:cNvPr>
            <p:cNvPicPr>
              <a:picLocks noChangeAspect="1"/>
            </p:cNvPicPr>
            <p:nvPr/>
          </p:nvPicPr>
          <p:blipFill>
            <a:blip r:embed="rId3"/>
            <a:srcRect/>
            <a:stretch>
              <a:fillRect/>
            </a:stretch>
          </p:blipFill>
          <p:spPr>
            <a:xfrm>
              <a:off x="0" y="7151"/>
              <a:ext cx="19200" cy="3375"/>
            </a:xfrm>
            <a:prstGeom prst="rect">
              <a:avLst/>
            </a:prstGeom>
          </p:spPr>
        </p:pic>
        <p:pic>
          <p:nvPicPr>
            <p:cNvPr id="6" name="图片 5" descr="云3副本副本">
              <a:extLst>
                <a:ext uri="{FF2B5EF4-FFF2-40B4-BE49-F238E27FC236}">
                  <a16:creationId xmlns:a16="http://schemas.microsoft.com/office/drawing/2014/main" id="{D74C0BB5-A653-4B79-815D-B5F115557A3D}"/>
                </a:ext>
              </a:extLst>
            </p:cNvPr>
            <p:cNvPicPr>
              <a:picLocks noChangeAspect="1"/>
            </p:cNvPicPr>
            <p:nvPr/>
          </p:nvPicPr>
          <p:blipFill>
            <a:blip r:embed="rId4"/>
            <a:stretch>
              <a:fillRect/>
            </a:stretch>
          </p:blipFill>
          <p:spPr>
            <a:xfrm>
              <a:off x="0" y="7402"/>
              <a:ext cx="19196" cy="3374"/>
            </a:xfrm>
            <a:prstGeom prst="rect">
              <a:avLst/>
            </a:prstGeom>
          </p:spPr>
        </p:pic>
      </p:grpSp>
      <p:sp>
        <p:nvSpPr>
          <p:cNvPr id="40" name="任意多边形 27">
            <a:extLst>
              <a:ext uri="{FF2B5EF4-FFF2-40B4-BE49-F238E27FC236}">
                <a16:creationId xmlns:a16="http://schemas.microsoft.com/office/drawing/2014/main" id="{F9DABD06-A78B-48EC-993A-5B03D520B5F6}"/>
              </a:ext>
            </a:extLst>
          </p:cNvPr>
          <p:cNvSpPr/>
          <p:nvPr/>
        </p:nvSpPr>
        <p:spPr>
          <a:xfrm>
            <a:off x="10530444" y="2117410"/>
            <a:ext cx="1656475" cy="830490"/>
          </a:xfrm>
          <a:custGeom>
            <a:avLst/>
            <a:gdLst>
              <a:gd name="idx" fmla="cos wd2 2700000"/>
              <a:gd name="idy" fmla="sin hd2 2700000"/>
              <a:gd name="il" fmla="+- hc 0 idx"/>
              <a:gd name="ir" fmla="+- hc idx 0"/>
              <a:gd name="it" fmla="+- vc 0 idy"/>
              <a:gd name="ib" fmla="+- vc idy 0"/>
            </a:gdLst>
            <a:ahLst/>
            <a:cxnLst>
              <a:cxn ang="3">
                <a:pos x="hc" y="t"/>
              </a:cxn>
              <a:cxn ang="3">
                <a:pos x="il" y="it"/>
              </a:cxn>
              <a:cxn ang="cd2">
                <a:pos x="l" y="vc"/>
              </a:cxn>
              <a:cxn ang="cd4">
                <a:pos x="il" y="ib"/>
              </a:cxn>
              <a:cxn ang="cd4">
                <a:pos x="hc" y="b"/>
              </a:cxn>
              <a:cxn ang="cd4">
                <a:pos x="ir" y="ib"/>
              </a:cxn>
              <a:cxn ang="0">
                <a:pos x="r" y="vc"/>
              </a:cxn>
              <a:cxn ang="3">
                <a:pos x="ir" y="it"/>
              </a:cxn>
            </a:cxnLst>
            <a:rect l="l" t="t" r="r" b="b"/>
            <a:pathLst>
              <a:path w="4099" h="2194">
                <a:moveTo>
                  <a:pt x="0" y="1286"/>
                </a:moveTo>
                <a:cubicBezTo>
                  <a:pt x="-9" y="987"/>
                  <a:pt x="265" y="746"/>
                  <a:pt x="533" y="753"/>
                </a:cubicBezTo>
                <a:lnTo>
                  <a:pt x="547" y="753"/>
                </a:lnTo>
                <a:lnTo>
                  <a:pt x="561" y="754"/>
                </a:lnTo>
                <a:lnTo>
                  <a:pt x="566" y="754"/>
                </a:lnTo>
                <a:cubicBezTo>
                  <a:pt x="646" y="601"/>
                  <a:pt x="856" y="487"/>
                  <a:pt x="1024" y="494"/>
                </a:cubicBezTo>
                <a:cubicBezTo>
                  <a:pt x="1083" y="492"/>
                  <a:pt x="1166" y="511"/>
                  <a:pt x="1197" y="523"/>
                </a:cubicBezTo>
                <a:cubicBezTo>
                  <a:pt x="1239" y="229"/>
                  <a:pt x="1546" y="-11"/>
                  <a:pt x="1830" y="0"/>
                </a:cubicBezTo>
                <a:cubicBezTo>
                  <a:pt x="2130" y="-16"/>
                  <a:pt x="2398" y="245"/>
                  <a:pt x="2449" y="471"/>
                </a:cubicBezTo>
                <a:cubicBezTo>
                  <a:pt x="2523" y="423"/>
                  <a:pt x="2646" y="396"/>
                  <a:pt x="2718" y="398"/>
                </a:cubicBezTo>
                <a:cubicBezTo>
                  <a:pt x="2992" y="388"/>
                  <a:pt x="3223" y="628"/>
                  <a:pt x="3246" y="860"/>
                </a:cubicBezTo>
                <a:cubicBezTo>
                  <a:pt x="3323" y="794"/>
                  <a:pt x="3473" y="748"/>
                  <a:pt x="3566" y="753"/>
                </a:cubicBezTo>
                <a:cubicBezTo>
                  <a:pt x="3865" y="744"/>
                  <a:pt x="4106" y="1018"/>
                  <a:pt x="4099" y="1286"/>
                </a:cubicBezTo>
                <a:cubicBezTo>
                  <a:pt x="4108" y="1585"/>
                  <a:pt x="3834" y="1826"/>
                  <a:pt x="3566" y="1819"/>
                </a:cubicBezTo>
                <a:cubicBezTo>
                  <a:pt x="3483" y="1824"/>
                  <a:pt x="3364" y="1784"/>
                  <a:pt x="3326" y="1762"/>
                </a:cubicBezTo>
                <a:cubicBezTo>
                  <a:pt x="3251" y="2013"/>
                  <a:pt x="2968" y="2202"/>
                  <a:pt x="2719" y="2193"/>
                </a:cubicBezTo>
                <a:cubicBezTo>
                  <a:pt x="2566" y="2203"/>
                  <a:pt x="2382" y="2112"/>
                  <a:pt x="2311" y="2047"/>
                </a:cubicBezTo>
                <a:cubicBezTo>
                  <a:pt x="2257" y="2071"/>
                  <a:pt x="2159" y="2084"/>
                  <a:pt x="2117" y="2082"/>
                </a:cubicBezTo>
                <a:cubicBezTo>
                  <a:pt x="1936" y="2090"/>
                  <a:pt x="1753" y="1975"/>
                  <a:pt x="1673" y="1863"/>
                </a:cubicBezTo>
                <a:cubicBezTo>
                  <a:pt x="1574" y="2039"/>
                  <a:pt x="1327" y="2171"/>
                  <a:pt x="1131" y="2162"/>
                </a:cubicBezTo>
                <a:cubicBezTo>
                  <a:pt x="883" y="2171"/>
                  <a:pt x="651" y="1997"/>
                  <a:pt x="563" y="1818"/>
                </a:cubicBezTo>
                <a:lnTo>
                  <a:pt x="561" y="1818"/>
                </a:lnTo>
                <a:lnTo>
                  <a:pt x="547" y="1819"/>
                </a:lnTo>
                <a:lnTo>
                  <a:pt x="533" y="1819"/>
                </a:lnTo>
                <a:cubicBezTo>
                  <a:pt x="234" y="1828"/>
                  <a:pt x="-7" y="1554"/>
                  <a:pt x="0" y="1286"/>
                </a:cubicBezTo>
                <a:close/>
              </a:path>
            </a:pathLst>
          </a:custGeom>
          <a:solidFill>
            <a:srgbClr val="FFFFFF"/>
          </a:solidFill>
          <a:ln>
            <a:solidFill>
              <a:srgbClr val="FFFFFF"/>
            </a:solidFill>
          </a:ln>
          <a:effectLst>
            <a:outerShdw blurRad="63500" dist="38100" dir="8100000" algn="tr" rotWithShape="0">
              <a:srgbClr val="E27C7E">
                <a:alpha val="12000"/>
              </a:srgb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C00000"/>
              </a:solidFill>
              <a:effectLst/>
              <a:uLnTx/>
              <a:uFillTx/>
              <a:latin typeface="字魂107号-萌趣欢乐体" panose="00000500000000000000" pitchFamily="2" charset="-122"/>
              <a:ea typeface="字魂107号-萌趣欢乐体" panose="00000500000000000000" pitchFamily="2" charset="-122"/>
              <a:cs typeface="+mn-cs"/>
            </a:endParaRPr>
          </a:p>
        </p:txBody>
      </p:sp>
      <p:sp>
        <p:nvSpPr>
          <p:cNvPr id="41" name="任意多边形 10">
            <a:extLst>
              <a:ext uri="{FF2B5EF4-FFF2-40B4-BE49-F238E27FC236}">
                <a16:creationId xmlns:a16="http://schemas.microsoft.com/office/drawing/2014/main" id="{F686E58C-FC60-433E-86D4-D5731BFD9F3E}"/>
              </a:ext>
            </a:extLst>
          </p:cNvPr>
          <p:cNvSpPr/>
          <p:nvPr/>
        </p:nvSpPr>
        <p:spPr>
          <a:xfrm>
            <a:off x="11163203" y="278812"/>
            <a:ext cx="980440" cy="625475"/>
          </a:xfrm>
          <a:custGeom>
            <a:avLst/>
            <a:gdLst>
              <a:gd name="idx" fmla="cos wd2 2700000"/>
              <a:gd name="idy" fmla="sin hd2 2700000"/>
              <a:gd name="il" fmla="+- hc 0 idx"/>
              <a:gd name="ir" fmla="+- hc idx 0"/>
              <a:gd name="it" fmla="+- vc 0 idy"/>
              <a:gd name="ib" fmla="+- vc idy 0"/>
            </a:gdLst>
            <a:ahLst/>
            <a:cxnLst>
              <a:cxn ang="3">
                <a:pos x="hc" y="t"/>
              </a:cxn>
              <a:cxn ang="3">
                <a:pos x="il" y="it"/>
              </a:cxn>
              <a:cxn ang="cd2">
                <a:pos x="l" y="vc"/>
              </a:cxn>
              <a:cxn ang="cd4">
                <a:pos x="il" y="ib"/>
              </a:cxn>
              <a:cxn ang="cd4">
                <a:pos x="hc" y="b"/>
              </a:cxn>
              <a:cxn ang="cd4">
                <a:pos x="ir" y="ib"/>
              </a:cxn>
              <a:cxn ang="0">
                <a:pos x="r" y="vc"/>
              </a:cxn>
              <a:cxn ang="3">
                <a:pos x="ir" y="it"/>
              </a:cxn>
            </a:cxnLst>
            <a:rect l="l" t="t" r="r" b="b"/>
            <a:pathLst>
              <a:path w="4099" h="2194">
                <a:moveTo>
                  <a:pt x="0" y="1286"/>
                </a:moveTo>
                <a:cubicBezTo>
                  <a:pt x="-9" y="987"/>
                  <a:pt x="265" y="746"/>
                  <a:pt x="533" y="753"/>
                </a:cubicBezTo>
                <a:lnTo>
                  <a:pt x="547" y="753"/>
                </a:lnTo>
                <a:lnTo>
                  <a:pt x="561" y="754"/>
                </a:lnTo>
                <a:lnTo>
                  <a:pt x="566" y="754"/>
                </a:lnTo>
                <a:cubicBezTo>
                  <a:pt x="646" y="601"/>
                  <a:pt x="856" y="487"/>
                  <a:pt x="1024" y="494"/>
                </a:cubicBezTo>
                <a:cubicBezTo>
                  <a:pt x="1083" y="492"/>
                  <a:pt x="1166" y="511"/>
                  <a:pt x="1197" y="523"/>
                </a:cubicBezTo>
                <a:cubicBezTo>
                  <a:pt x="1239" y="229"/>
                  <a:pt x="1546" y="-11"/>
                  <a:pt x="1830" y="0"/>
                </a:cubicBezTo>
                <a:cubicBezTo>
                  <a:pt x="2130" y="-16"/>
                  <a:pt x="2398" y="245"/>
                  <a:pt x="2449" y="471"/>
                </a:cubicBezTo>
                <a:cubicBezTo>
                  <a:pt x="2523" y="423"/>
                  <a:pt x="2646" y="396"/>
                  <a:pt x="2718" y="398"/>
                </a:cubicBezTo>
                <a:cubicBezTo>
                  <a:pt x="2992" y="388"/>
                  <a:pt x="3223" y="628"/>
                  <a:pt x="3246" y="860"/>
                </a:cubicBezTo>
                <a:cubicBezTo>
                  <a:pt x="3323" y="794"/>
                  <a:pt x="3473" y="748"/>
                  <a:pt x="3566" y="753"/>
                </a:cubicBezTo>
                <a:cubicBezTo>
                  <a:pt x="3865" y="744"/>
                  <a:pt x="4106" y="1018"/>
                  <a:pt x="4099" y="1286"/>
                </a:cubicBezTo>
                <a:cubicBezTo>
                  <a:pt x="4108" y="1585"/>
                  <a:pt x="3834" y="1826"/>
                  <a:pt x="3566" y="1819"/>
                </a:cubicBezTo>
                <a:cubicBezTo>
                  <a:pt x="3483" y="1824"/>
                  <a:pt x="3364" y="1784"/>
                  <a:pt x="3326" y="1762"/>
                </a:cubicBezTo>
                <a:cubicBezTo>
                  <a:pt x="3251" y="2013"/>
                  <a:pt x="2968" y="2202"/>
                  <a:pt x="2719" y="2193"/>
                </a:cubicBezTo>
                <a:cubicBezTo>
                  <a:pt x="2566" y="2203"/>
                  <a:pt x="2382" y="2112"/>
                  <a:pt x="2311" y="2047"/>
                </a:cubicBezTo>
                <a:cubicBezTo>
                  <a:pt x="2257" y="2071"/>
                  <a:pt x="2159" y="2084"/>
                  <a:pt x="2117" y="2082"/>
                </a:cubicBezTo>
                <a:cubicBezTo>
                  <a:pt x="1936" y="2090"/>
                  <a:pt x="1753" y="1975"/>
                  <a:pt x="1673" y="1863"/>
                </a:cubicBezTo>
                <a:cubicBezTo>
                  <a:pt x="1574" y="2039"/>
                  <a:pt x="1327" y="2171"/>
                  <a:pt x="1131" y="2162"/>
                </a:cubicBezTo>
                <a:cubicBezTo>
                  <a:pt x="883" y="2171"/>
                  <a:pt x="651" y="1997"/>
                  <a:pt x="563" y="1818"/>
                </a:cubicBezTo>
                <a:lnTo>
                  <a:pt x="561" y="1818"/>
                </a:lnTo>
                <a:lnTo>
                  <a:pt x="547" y="1819"/>
                </a:lnTo>
                <a:lnTo>
                  <a:pt x="533" y="1819"/>
                </a:lnTo>
                <a:cubicBezTo>
                  <a:pt x="234" y="1828"/>
                  <a:pt x="-7" y="1554"/>
                  <a:pt x="0" y="1286"/>
                </a:cubicBezTo>
                <a:close/>
              </a:path>
            </a:pathLst>
          </a:custGeom>
          <a:solidFill>
            <a:srgbClr val="FFFFFF"/>
          </a:solidFill>
          <a:ln>
            <a:solidFill>
              <a:srgbClr val="FFFFFF"/>
            </a:solidFill>
          </a:ln>
          <a:effectLst>
            <a:outerShdw blurRad="63500" dist="38100" dir="8100000" algn="tr" rotWithShape="0">
              <a:srgbClr val="E27C7E">
                <a:alpha val="12000"/>
              </a:srgb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C00000"/>
              </a:solidFill>
              <a:effectLst/>
              <a:uLnTx/>
              <a:uFillTx/>
              <a:latin typeface="等线" panose="020F0502020204030204"/>
              <a:ea typeface="等线" panose="020B0604020202020204" charset="-122"/>
              <a:cs typeface="+mn-cs"/>
            </a:endParaRPr>
          </a:p>
        </p:txBody>
      </p:sp>
      <p:pic>
        <p:nvPicPr>
          <p:cNvPr id="42" name="图片 94">
            <a:extLst>
              <a:ext uri="{FF2B5EF4-FFF2-40B4-BE49-F238E27FC236}">
                <a16:creationId xmlns:a16="http://schemas.microsoft.com/office/drawing/2014/main" id="{5623725F-CC3B-4692-A052-6ED4B01132BA}"/>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926789">
            <a:off x="10869565" y="891400"/>
            <a:ext cx="1701282" cy="1701282"/>
          </a:xfrm>
          <a:prstGeom prst="rect">
            <a:avLst/>
          </a:prstGeom>
        </p:spPr>
      </p:pic>
      <p:pic>
        <p:nvPicPr>
          <p:cNvPr id="10" name="图片 8">
            <a:extLst>
              <a:ext uri="{FF2B5EF4-FFF2-40B4-BE49-F238E27FC236}">
                <a16:creationId xmlns:a16="http://schemas.microsoft.com/office/drawing/2014/main" id="{710BF325-EBB1-4A02-9EC5-305E57F2D777}"/>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798489" y="1415521"/>
            <a:ext cx="5951661" cy="5951661"/>
          </a:xfrm>
          <a:prstGeom prst="rect">
            <a:avLst/>
          </a:prstGeom>
        </p:spPr>
      </p:pic>
      <p:grpSp>
        <p:nvGrpSpPr>
          <p:cNvPr id="12" name="Group 11">
            <a:extLst>
              <a:ext uri="{FF2B5EF4-FFF2-40B4-BE49-F238E27FC236}">
                <a16:creationId xmlns:a16="http://schemas.microsoft.com/office/drawing/2014/main" id="{0458B107-AE7C-4C4C-9F3D-FBD31A53D505}"/>
              </a:ext>
            </a:extLst>
          </p:cNvPr>
          <p:cNvGrpSpPr/>
          <p:nvPr/>
        </p:nvGrpSpPr>
        <p:grpSpPr>
          <a:xfrm>
            <a:off x="2466975" y="446750"/>
            <a:ext cx="8349854" cy="1629700"/>
            <a:chOff x="2490627" y="2326130"/>
            <a:chExt cx="8792927" cy="3623537"/>
          </a:xfrm>
        </p:grpSpPr>
        <p:sp>
          <p:nvSpPr>
            <p:cNvPr id="14" name="Rectangle: Rounded Corners 13">
              <a:extLst>
                <a:ext uri="{FF2B5EF4-FFF2-40B4-BE49-F238E27FC236}">
                  <a16:creationId xmlns:a16="http://schemas.microsoft.com/office/drawing/2014/main" id="{A0A3D3E0-593D-411F-93F3-C09AE5488B1C}"/>
                </a:ext>
              </a:extLst>
            </p:cNvPr>
            <p:cNvSpPr/>
            <p:nvPr/>
          </p:nvSpPr>
          <p:spPr>
            <a:xfrm>
              <a:off x="2490627" y="2326130"/>
              <a:ext cx="8792927" cy="3623537"/>
            </a:xfrm>
            <a:prstGeom prst="roundRect">
              <a:avLst/>
            </a:prstGeom>
            <a:solidFill>
              <a:schemeClr val="bg1"/>
            </a:solidFill>
            <a:ln w="19050">
              <a:solidFill>
                <a:srgbClr val="E45E4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TextBox 8">
              <a:extLst>
                <a:ext uri="{FF2B5EF4-FFF2-40B4-BE49-F238E27FC236}">
                  <a16:creationId xmlns:a16="http://schemas.microsoft.com/office/drawing/2014/main" id="{DED8B78B-5506-4762-B901-B8F7504394CA}"/>
                </a:ext>
              </a:extLst>
            </p:cNvPr>
            <p:cNvSpPr txBox="1"/>
            <p:nvPr/>
          </p:nvSpPr>
          <p:spPr>
            <a:xfrm>
              <a:off x="2678655" y="2476277"/>
              <a:ext cx="8604899" cy="2668857"/>
            </a:xfrm>
            <a:prstGeom prst="rect">
              <a:avLst/>
            </a:prstGeom>
            <a:noFill/>
          </p:spPr>
          <p:txBody>
            <a:bodyPr wrap="square" rtlCol="0">
              <a:spAutoFit/>
            </a:bodyPr>
            <a:lstStyle/>
            <a:p>
              <a:pPr algn="ctr">
                <a:defRPr/>
              </a:pPr>
              <a:r>
                <a:rPr lang="vi-VN" altLang="en-US" sz="3600" b="1" dirty="0">
                  <a:solidFill>
                    <a:prstClr val="black"/>
                  </a:solidFill>
                  <a:latin typeface="Cambria" panose="02040503050406030204" pitchFamily="18" charset="0"/>
                  <a:ea typeface="Cambria" panose="02040503050406030204" pitchFamily="18" charset="0"/>
                  <a:cs typeface="Times New Roman" panose="02020603050405020304" pitchFamily="18" charset="0"/>
                </a:rPr>
                <a:t>Vị ngữ nêu hoạt động, trạng thái.</a:t>
              </a:r>
              <a:endParaRPr kumimoji="0" lang="en-US" sz="3600" b="1"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rPr>
                <a:t>=&gt; </a:t>
              </a:r>
              <a:r>
                <a:rPr kumimoji="0" lang="vi-VN" sz="3600" b="0"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rPr>
                <a:t>Các chú bộ đội đang hành quân.</a:t>
              </a:r>
              <a:endParaRPr kumimoji="0" lang="en-US" sz="2400" b="0"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endParaRPr>
            </a:p>
          </p:txBody>
        </p:sp>
      </p:grpSp>
      <p:grpSp>
        <p:nvGrpSpPr>
          <p:cNvPr id="7" name="Group 6">
            <a:extLst>
              <a:ext uri="{FF2B5EF4-FFF2-40B4-BE49-F238E27FC236}">
                <a16:creationId xmlns:a16="http://schemas.microsoft.com/office/drawing/2014/main" id="{30CC0D1F-D77F-F5EC-2935-E901D40434E3}"/>
              </a:ext>
            </a:extLst>
          </p:cNvPr>
          <p:cNvGrpSpPr/>
          <p:nvPr/>
        </p:nvGrpSpPr>
        <p:grpSpPr>
          <a:xfrm>
            <a:off x="3448050" y="2361275"/>
            <a:ext cx="8349854" cy="1448725"/>
            <a:chOff x="2490627" y="2326130"/>
            <a:chExt cx="8792927" cy="3623537"/>
          </a:xfrm>
        </p:grpSpPr>
        <p:sp>
          <p:nvSpPr>
            <p:cNvPr id="13" name="Rectangle: Rounded Corners 12">
              <a:extLst>
                <a:ext uri="{FF2B5EF4-FFF2-40B4-BE49-F238E27FC236}">
                  <a16:creationId xmlns:a16="http://schemas.microsoft.com/office/drawing/2014/main" id="{1305B195-34F1-72D6-70EE-C30CD0F537EB}"/>
                </a:ext>
              </a:extLst>
            </p:cNvPr>
            <p:cNvSpPr/>
            <p:nvPr/>
          </p:nvSpPr>
          <p:spPr>
            <a:xfrm>
              <a:off x="2490627" y="2326130"/>
              <a:ext cx="8792927" cy="3623537"/>
            </a:xfrm>
            <a:prstGeom prst="roundRect">
              <a:avLst/>
            </a:prstGeom>
            <a:solidFill>
              <a:schemeClr val="bg1"/>
            </a:solidFill>
            <a:ln w="19050">
              <a:solidFill>
                <a:srgbClr val="E45E4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 name="TextBox 14">
              <a:extLst>
                <a:ext uri="{FF2B5EF4-FFF2-40B4-BE49-F238E27FC236}">
                  <a16:creationId xmlns:a16="http://schemas.microsoft.com/office/drawing/2014/main" id="{BC314E20-A770-4A0B-DAE9-81CE33ABB033}"/>
                </a:ext>
              </a:extLst>
            </p:cNvPr>
            <p:cNvSpPr txBox="1"/>
            <p:nvPr/>
          </p:nvSpPr>
          <p:spPr>
            <a:xfrm>
              <a:off x="2678655" y="2476277"/>
              <a:ext cx="8604899" cy="2668857"/>
            </a:xfrm>
            <a:prstGeom prst="rect">
              <a:avLst/>
            </a:prstGeom>
            <a:noFill/>
          </p:spPr>
          <p:txBody>
            <a:bodyPr wrap="square" rtlCol="0">
              <a:spAutoFit/>
            </a:bodyPr>
            <a:lstStyle/>
            <a:p>
              <a:pPr algn="ctr">
                <a:defRPr/>
              </a:pPr>
              <a:r>
                <a:rPr lang="vi-VN" altLang="en-US" sz="3600" b="1" dirty="0">
                  <a:solidFill>
                    <a:prstClr val="black"/>
                  </a:solidFill>
                  <a:latin typeface="Cambria" panose="02040503050406030204" pitchFamily="18" charset="0"/>
                  <a:ea typeface="Cambria" panose="02040503050406030204" pitchFamily="18" charset="0"/>
                  <a:cs typeface="Times New Roman" panose="02020603050405020304" pitchFamily="18" charset="0"/>
                </a:rPr>
                <a:t>Vị ngữ nêu đặc điểm.</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rPr>
                <a:t>=&gt; </a:t>
              </a:r>
              <a:r>
                <a:rPr kumimoji="0" lang="vi-VN" sz="3600" b="0"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rPr>
                <a:t>Các chú bộ đội rất vui vẻ.</a:t>
              </a:r>
              <a:endParaRPr kumimoji="0" lang="en-US" sz="2400" b="0"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endParaRPr>
            </a:p>
          </p:txBody>
        </p:sp>
      </p:grpSp>
      <p:grpSp>
        <p:nvGrpSpPr>
          <p:cNvPr id="17" name="Group 16">
            <a:extLst>
              <a:ext uri="{FF2B5EF4-FFF2-40B4-BE49-F238E27FC236}">
                <a16:creationId xmlns:a16="http://schemas.microsoft.com/office/drawing/2014/main" id="{11F3F43F-8A0F-D8A9-C4F7-51AAC1C4C93B}"/>
              </a:ext>
            </a:extLst>
          </p:cNvPr>
          <p:cNvGrpSpPr/>
          <p:nvPr/>
        </p:nvGrpSpPr>
        <p:grpSpPr>
          <a:xfrm>
            <a:off x="3533775" y="4161500"/>
            <a:ext cx="8349854" cy="1448725"/>
            <a:chOff x="2490627" y="2326130"/>
            <a:chExt cx="8792927" cy="3623537"/>
          </a:xfrm>
        </p:grpSpPr>
        <p:sp>
          <p:nvSpPr>
            <p:cNvPr id="18" name="Rectangle: Rounded Corners 17">
              <a:extLst>
                <a:ext uri="{FF2B5EF4-FFF2-40B4-BE49-F238E27FC236}">
                  <a16:creationId xmlns:a16="http://schemas.microsoft.com/office/drawing/2014/main" id="{682D9E41-8FA6-D28F-1F87-8E6B02D059ED}"/>
                </a:ext>
              </a:extLst>
            </p:cNvPr>
            <p:cNvSpPr/>
            <p:nvPr/>
          </p:nvSpPr>
          <p:spPr>
            <a:xfrm>
              <a:off x="2490627" y="2326130"/>
              <a:ext cx="8792927" cy="3623537"/>
            </a:xfrm>
            <a:prstGeom prst="roundRect">
              <a:avLst/>
            </a:prstGeom>
            <a:solidFill>
              <a:schemeClr val="bg1"/>
            </a:solidFill>
            <a:ln w="19050">
              <a:solidFill>
                <a:srgbClr val="E45E4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 name="TextBox 18">
              <a:extLst>
                <a:ext uri="{FF2B5EF4-FFF2-40B4-BE49-F238E27FC236}">
                  <a16:creationId xmlns:a16="http://schemas.microsoft.com/office/drawing/2014/main" id="{65E9FA3C-3D37-19F1-2815-549FDD3CFAAA}"/>
                </a:ext>
              </a:extLst>
            </p:cNvPr>
            <p:cNvSpPr txBox="1"/>
            <p:nvPr/>
          </p:nvSpPr>
          <p:spPr>
            <a:xfrm>
              <a:off x="2678655" y="2476276"/>
              <a:ext cx="8604899" cy="3002251"/>
            </a:xfrm>
            <a:prstGeom prst="rect">
              <a:avLst/>
            </a:prstGeom>
            <a:noFill/>
          </p:spPr>
          <p:txBody>
            <a:bodyPr wrap="square" rtlCol="0">
              <a:spAutoFit/>
            </a:bodyPr>
            <a:lstStyle/>
            <a:p>
              <a:pPr algn="ctr">
                <a:defRPr/>
              </a:pPr>
              <a:r>
                <a:rPr lang="vi-VN" altLang="en-US" sz="3600" b="1" dirty="0">
                  <a:solidFill>
                    <a:prstClr val="black"/>
                  </a:solidFill>
                  <a:latin typeface="Cambria" panose="02040503050406030204" pitchFamily="18" charset="0"/>
                  <a:ea typeface="Cambria" panose="02040503050406030204" pitchFamily="18" charset="0"/>
                  <a:cs typeface="Times New Roman" panose="02020603050405020304" pitchFamily="18" charset="0"/>
                </a:rPr>
                <a:t>Vị ngữ giới thiệu, nhận xét.</a:t>
              </a:r>
              <a:endParaRPr lang="en-US" altLang="en-US" sz="3600" b="1" dirty="0">
                <a:solidFill>
                  <a:prstClr val="black"/>
                </a:solidFill>
                <a:latin typeface="Cambria" panose="02040503050406030204" pitchFamily="18" charset="0"/>
                <a:ea typeface="Cambria" panose="02040503050406030204" pitchFamily="18" charset="0"/>
                <a:cs typeface="Times New Roman" panose="02020603050405020304" pitchFamily="18" charset="0"/>
              </a:endParaRPr>
            </a:p>
            <a:p>
              <a:pPr algn="ctr">
                <a:defRPr/>
              </a:pPr>
              <a:r>
                <a:rPr kumimoji="0" lang="en-US" sz="3600" b="0"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rPr>
                <a:t>=&gt; </a:t>
              </a:r>
              <a:r>
                <a:rPr kumimoji="0" lang="vi-VN" sz="3600" b="0"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rPr>
                <a:t>Họ là những người lính Cụ Hồ.</a:t>
              </a:r>
              <a:endParaRPr kumimoji="0" lang="en-US" sz="2400" b="0"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endParaRPr>
            </a:p>
          </p:txBody>
        </p:sp>
      </p:grpSp>
    </p:spTree>
    <p:extLst>
      <p:ext uri="{BB962C8B-B14F-4D97-AF65-F5344CB8AC3E}">
        <p14:creationId xmlns:p14="http://schemas.microsoft.com/office/powerpoint/2010/main" val="27536291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randombar(horizontal)">
                                      <p:cBhvr>
                                        <p:cTn id="7" dur="5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randombar(horizontal)">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17"/>
                                        </p:tgtEl>
                                        <p:attrNameLst>
                                          <p:attrName>style.visibility</p:attrName>
                                        </p:attrNameLst>
                                      </p:cBhvr>
                                      <p:to>
                                        <p:strVal val="visible"/>
                                      </p:to>
                                    </p:set>
                                    <p:animEffect transition="in" filter="randombar(horizontal)">
                                      <p:cBhvr>
                                        <p:cTn id="17"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a:extLst>
              <a:ext uri="{FF2B5EF4-FFF2-40B4-BE49-F238E27FC236}">
                <a16:creationId xmlns:a16="http://schemas.microsoft.com/office/drawing/2014/main" id="{7CA4EC02-AC5F-4477-ADC6-5F70E2A2871B}"/>
              </a:ext>
            </a:extLst>
          </p:cNvPr>
          <p:cNvGrpSpPr/>
          <p:nvPr/>
        </p:nvGrpSpPr>
        <p:grpSpPr>
          <a:xfrm>
            <a:off x="0" y="4556125"/>
            <a:ext cx="12192000" cy="2301875"/>
            <a:chOff x="0" y="7151"/>
            <a:chExt cx="19200" cy="3625"/>
          </a:xfrm>
        </p:grpSpPr>
        <p:pic>
          <p:nvPicPr>
            <p:cNvPr id="5" name="图片 4" descr="E:\张颖颖PPT工作成果\张颖2019PPT\82-新入职幼师培训\云3副本.png云3副本">
              <a:extLst>
                <a:ext uri="{FF2B5EF4-FFF2-40B4-BE49-F238E27FC236}">
                  <a16:creationId xmlns:a16="http://schemas.microsoft.com/office/drawing/2014/main" id="{5D5AD31B-4693-49A4-9933-C1D5AC854BEA}"/>
                </a:ext>
              </a:extLst>
            </p:cNvPr>
            <p:cNvPicPr>
              <a:picLocks noChangeAspect="1"/>
            </p:cNvPicPr>
            <p:nvPr/>
          </p:nvPicPr>
          <p:blipFill>
            <a:blip r:embed="rId3"/>
            <a:srcRect/>
            <a:stretch>
              <a:fillRect/>
            </a:stretch>
          </p:blipFill>
          <p:spPr>
            <a:xfrm>
              <a:off x="0" y="7151"/>
              <a:ext cx="19200" cy="3375"/>
            </a:xfrm>
            <a:prstGeom prst="rect">
              <a:avLst/>
            </a:prstGeom>
          </p:spPr>
        </p:pic>
        <p:pic>
          <p:nvPicPr>
            <p:cNvPr id="6" name="图片 5" descr="云3副本副本">
              <a:extLst>
                <a:ext uri="{FF2B5EF4-FFF2-40B4-BE49-F238E27FC236}">
                  <a16:creationId xmlns:a16="http://schemas.microsoft.com/office/drawing/2014/main" id="{D74C0BB5-A653-4B79-815D-B5F115557A3D}"/>
                </a:ext>
              </a:extLst>
            </p:cNvPr>
            <p:cNvPicPr>
              <a:picLocks noChangeAspect="1"/>
            </p:cNvPicPr>
            <p:nvPr/>
          </p:nvPicPr>
          <p:blipFill>
            <a:blip r:embed="rId4"/>
            <a:stretch>
              <a:fillRect/>
            </a:stretch>
          </p:blipFill>
          <p:spPr>
            <a:xfrm>
              <a:off x="0" y="7402"/>
              <a:ext cx="19196" cy="3374"/>
            </a:xfrm>
            <a:prstGeom prst="rect">
              <a:avLst/>
            </a:prstGeom>
          </p:spPr>
        </p:pic>
      </p:grpSp>
      <p:grpSp>
        <p:nvGrpSpPr>
          <p:cNvPr id="2" name="Group 1">
            <a:extLst>
              <a:ext uri="{FF2B5EF4-FFF2-40B4-BE49-F238E27FC236}">
                <a16:creationId xmlns:a16="http://schemas.microsoft.com/office/drawing/2014/main" id="{076D6BDE-BEA1-6E37-3E58-39413CBC0952}"/>
              </a:ext>
            </a:extLst>
          </p:cNvPr>
          <p:cNvGrpSpPr/>
          <p:nvPr/>
        </p:nvGrpSpPr>
        <p:grpSpPr>
          <a:xfrm>
            <a:off x="336370" y="490552"/>
            <a:ext cx="10522130" cy="4719623"/>
            <a:chOff x="4684437" y="4416094"/>
            <a:chExt cx="10522130" cy="4719623"/>
          </a:xfrm>
        </p:grpSpPr>
        <p:sp>
          <p:nvSpPr>
            <p:cNvPr id="11" name="Rectangle: Rounded Corners 8">
              <a:extLst>
                <a:ext uri="{FF2B5EF4-FFF2-40B4-BE49-F238E27FC236}">
                  <a16:creationId xmlns:a16="http://schemas.microsoft.com/office/drawing/2014/main" id="{DAA3D3B5-C5C5-E850-A721-543EF2638B7B}"/>
                </a:ext>
              </a:extLst>
            </p:cNvPr>
            <p:cNvSpPr/>
            <p:nvPr/>
          </p:nvSpPr>
          <p:spPr>
            <a:xfrm>
              <a:off x="5444837" y="4716117"/>
              <a:ext cx="9761730" cy="4419600"/>
            </a:xfrm>
            <a:custGeom>
              <a:avLst/>
              <a:gdLst>
                <a:gd name="connsiteX0" fmla="*/ 0 w 9761730"/>
                <a:gd name="connsiteY0" fmla="*/ 736615 h 4419600"/>
                <a:gd name="connsiteX1" fmla="*/ 233287 w 9761730"/>
                <a:gd name="connsiteY1" fmla="*/ 0 h 4419600"/>
                <a:gd name="connsiteX2" fmla="*/ 9528442 w 9761730"/>
                <a:gd name="connsiteY2" fmla="*/ 0 h 4419600"/>
                <a:gd name="connsiteX3" fmla="*/ 9761730 w 9761730"/>
                <a:gd name="connsiteY3" fmla="*/ 736615 h 4419600"/>
                <a:gd name="connsiteX4" fmla="*/ 9761730 w 9761730"/>
                <a:gd name="connsiteY4" fmla="*/ 3682984 h 4419600"/>
                <a:gd name="connsiteX5" fmla="*/ 9528442 w 9761730"/>
                <a:gd name="connsiteY5" fmla="*/ 4419600 h 4419600"/>
                <a:gd name="connsiteX6" fmla="*/ 233287 w 9761730"/>
                <a:gd name="connsiteY6" fmla="*/ 4419600 h 4419600"/>
                <a:gd name="connsiteX7" fmla="*/ 0 w 9761730"/>
                <a:gd name="connsiteY7" fmla="*/ 3682984 h 4419600"/>
                <a:gd name="connsiteX8" fmla="*/ 0 w 9761730"/>
                <a:gd name="connsiteY8" fmla="*/ 736615 h 4419600"/>
                <a:gd name="connsiteX0" fmla="*/ 0 w 9761730"/>
                <a:gd name="connsiteY0" fmla="*/ 736615 h 4419600"/>
                <a:gd name="connsiteX1" fmla="*/ 233287 w 9761730"/>
                <a:gd name="connsiteY1" fmla="*/ 0 h 4419600"/>
                <a:gd name="connsiteX2" fmla="*/ 9528442 w 9761730"/>
                <a:gd name="connsiteY2" fmla="*/ 0 h 4419600"/>
                <a:gd name="connsiteX3" fmla="*/ 9761730 w 9761730"/>
                <a:gd name="connsiteY3" fmla="*/ 736615 h 4419600"/>
                <a:gd name="connsiteX4" fmla="*/ 9761730 w 9761730"/>
                <a:gd name="connsiteY4" fmla="*/ 3682984 h 4419600"/>
                <a:gd name="connsiteX5" fmla="*/ 9528442 w 9761730"/>
                <a:gd name="connsiteY5" fmla="*/ 4419600 h 4419600"/>
                <a:gd name="connsiteX6" fmla="*/ 233287 w 9761730"/>
                <a:gd name="connsiteY6" fmla="*/ 4419600 h 4419600"/>
                <a:gd name="connsiteX7" fmla="*/ 0 w 9761730"/>
                <a:gd name="connsiteY7" fmla="*/ 3682984 h 4419600"/>
                <a:gd name="connsiteX8" fmla="*/ 0 w 9761730"/>
                <a:gd name="connsiteY8" fmla="*/ 736615 h 4419600"/>
                <a:gd name="connsiteX0" fmla="*/ 0 w 9761730"/>
                <a:gd name="connsiteY0" fmla="*/ 736615 h 4419600"/>
                <a:gd name="connsiteX1" fmla="*/ 233287 w 9761730"/>
                <a:gd name="connsiteY1" fmla="*/ 0 h 4419600"/>
                <a:gd name="connsiteX2" fmla="*/ 9528442 w 9761730"/>
                <a:gd name="connsiteY2" fmla="*/ 0 h 4419600"/>
                <a:gd name="connsiteX3" fmla="*/ 9761730 w 9761730"/>
                <a:gd name="connsiteY3" fmla="*/ 736615 h 4419600"/>
                <a:gd name="connsiteX4" fmla="*/ 9761730 w 9761730"/>
                <a:gd name="connsiteY4" fmla="*/ 3682984 h 4419600"/>
                <a:gd name="connsiteX5" fmla="*/ 9528442 w 9761730"/>
                <a:gd name="connsiteY5" fmla="*/ 4419600 h 4419600"/>
                <a:gd name="connsiteX6" fmla="*/ 233287 w 9761730"/>
                <a:gd name="connsiteY6" fmla="*/ 4419600 h 4419600"/>
                <a:gd name="connsiteX7" fmla="*/ 0 w 9761730"/>
                <a:gd name="connsiteY7" fmla="*/ 3682984 h 4419600"/>
                <a:gd name="connsiteX8" fmla="*/ 0 w 9761730"/>
                <a:gd name="connsiteY8" fmla="*/ 736615 h 4419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761730" h="4419600" fill="none" extrusionOk="0">
                  <a:moveTo>
                    <a:pt x="0" y="736615"/>
                  </a:moveTo>
                  <a:cubicBezTo>
                    <a:pt x="-11750" y="322188"/>
                    <a:pt x="136750" y="70284"/>
                    <a:pt x="233287" y="0"/>
                  </a:cubicBezTo>
                  <a:cubicBezTo>
                    <a:pt x="5181786" y="-348626"/>
                    <a:pt x="8047251" y="-164587"/>
                    <a:pt x="9528442" y="0"/>
                  </a:cubicBezTo>
                  <a:cubicBezTo>
                    <a:pt x="9571215" y="-32863"/>
                    <a:pt x="9809217" y="234334"/>
                    <a:pt x="9761730" y="736615"/>
                  </a:cubicBezTo>
                  <a:cubicBezTo>
                    <a:pt x="9869722" y="1613103"/>
                    <a:pt x="9936514" y="2431671"/>
                    <a:pt x="9761730" y="3682984"/>
                  </a:cubicBezTo>
                  <a:cubicBezTo>
                    <a:pt x="9707516" y="4049063"/>
                    <a:pt x="9649072" y="4362090"/>
                    <a:pt x="9528442" y="4419600"/>
                  </a:cubicBezTo>
                  <a:cubicBezTo>
                    <a:pt x="6928527" y="3150413"/>
                    <a:pt x="2629105" y="5192446"/>
                    <a:pt x="233287" y="4419600"/>
                  </a:cubicBezTo>
                  <a:cubicBezTo>
                    <a:pt x="12038" y="4481311"/>
                    <a:pt x="-17380" y="4212442"/>
                    <a:pt x="0" y="3682984"/>
                  </a:cubicBezTo>
                  <a:cubicBezTo>
                    <a:pt x="-112781" y="3019779"/>
                    <a:pt x="10641" y="1326919"/>
                    <a:pt x="0" y="736615"/>
                  </a:cubicBezTo>
                  <a:close/>
                </a:path>
                <a:path w="9761730" h="4419600" stroke="0" extrusionOk="0">
                  <a:moveTo>
                    <a:pt x="0" y="736615"/>
                  </a:moveTo>
                  <a:cubicBezTo>
                    <a:pt x="-5409" y="235055"/>
                    <a:pt x="99237" y="-64355"/>
                    <a:pt x="233287" y="0"/>
                  </a:cubicBezTo>
                  <a:cubicBezTo>
                    <a:pt x="1366614" y="-1236157"/>
                    <a:pt x="6360347" y="-281252"/>
                    <a:pt x="9528442" y="0"/>
                  </a:cubicBezTo>
                  <a:cubicBezTo>
                    <a:pt x="9727226" y="-63063"/>
                    <a:pt x="9804956" y="395141"/>
                    <a:pt x="9761730" y="736615"/>
                  </a:cubicBezTo>
                  <a:cubicBezTo>
                    <a:pt x="9582301" y="2139648"/>
                    <a:pt x="9667555" y="2640847"/>
                    <a:pt x="9761730" y="3682984"/>
                  </a:cubicBezTo>
                  <a:cubicBezTo>
                    <a:pt x="9798332" y="4128241"/>
                    <a:pt x="9689073" y="4407968"/>
                    <a:pt x="9528442" y="4419600"/>
                  </a:cubicBezTo>
                  <a:cubicBezTo>
                    <a:pt x="6222570" y="4547624"/>
                    <a:pt x="3757780" y="4564938"/>
                    <a:pt x="233287" y="4419600"/>
                  </a:cubicBezTo>
                  <a:cubicBezTo>
                    <a:pt x="160757" y="4421980"/>
                    <a:pt x="-12911" y="3951808"/>
                    <a:pt x="0" y="3682984"/>
                  </a:cubicBezTo>
                  <a:cubicBezTo>
                    <a:pt x="-30563" y="3531225"/>
                    <a:pt x="-86194" y="2326365"/>
                    <a:pt x="0" y="736615"/>
                  </a:cubicBezTo>
                  <a:close/>
                </a:path>
                <a:path w="9761730" h="4419600" fill="none" stroke="0" extrusionOk="0">
                  <a:moveTo>
                    <a:pt x="0" y="736615"/>
                  </a:moveTo>
                  <a:cubicBezTo>
                    <a:pt x="-12321" y="317791"/>
                    <a:pt x="118137" y="30016"/>
                    <a:pt x="233287" y="0"/>
                  </a:cubicBezTo>
                  <a:cubicBezTo>
                    <a:pt x="4908167" y="-500231"/>
                    <a:pt x="8387439" y="-377338"/>
                    <a:pt x="9528442" y="0"/>
                  </a:cubicBezTo>
                  <a:cubicBezTo>
                    <a:pt x="9628917" y="-19604"/>
                    <a:pt x="9748849" y="284943"/>
                    <a:pt x="9761730" y="736615"/>
                  </a:cubicBezTo>
                  <a:cubicBezTo>
                    <a:pt x="9815484" y="1495503"/>
                    <a:pt x="9757365" y="2559322"/>
                    <a:pt x="9761730" y="3682984"/>
                  </a:cubicBezTo>
                  <a:cubicBezTo>
                    <a:pt x="9752768" y="4085165"/>
                    <a:pt x="9650511" y="4366083"/>
                    <a:pt x="9528442" y="4419600"/>
                  </a:cubicBezTo>
                  <a:cubicBezTo>
                    <a:pt x="6985931" y="4254862"/>
                    <a:pt x="2132854" y="4791515"/>
                    <a:pt x="233287" y="4419600"/>
                  </a:cubicBezTo>
                  <a:cubicBezTo>
                    <a:pt x="87920" y="4434686"/>
                    <a:pt x="13059" y="4142155"/>
                    <a:pt x="0" y="3682984"/>
                  </a:cubicBezTo>
                  <a:cubicBezTo>
                    <a:pt x="-128289" y="3118858"/>
                    <a:pt x="75655" y="1330469"/>
                    <a:pt x="0" y="736615"/>
                  </a:cubicBezTo>
                  <a:close/>
                </a:path>
                <a:path w="9761730" h="4419600" fill="none" stroke="0" extrusionOk="0">
                  <a:moveTo>
                    <a:pt x="0" y="736615"/>
                  </a:moveTo>
                  <a:cubicBezTo>
                    <a:pt x="-9773" y="321062"/>
                    <a:pt x="129533" y="59811"/>
                    <a:pt x="233287" y="0"/>
                  </a:cubicBezTo>
                  <a:cubicBezTo>
                    <a:pt x="4939628" y="-377390"/>
                    <a:pt x="8179365" y="-142496"/>
                    <a:pt x="9528442" y="0"/>
                  </a:cubicBezTo>
                  <a:cubicBezTo>
                    <a:pt x="9627792" y="-31242"/>
                    <a:pt x="9778636" y="245699"/>
                    <a:pt x="9761730" y="736615"/>
                  </a:cubicBezTo>
                  <a:cubicBezTo>
                    <a:pt x="9965397" y="1677803"/>
                    <a:pt x="9651440" y="2509809"/>
                    <a:pt x="9761730" y="3682984"/>
                  </a:cubicBezTo>
                  <a:cubicBezTo>
                    <a:pt x="9738868" y="4075066"/>
                    <a:pt x="9645175" y="4357219"/>
                    <a:pt x="9528442" y="4419600"/>
                  </a:cubicBezTo>
                  <a:cubicBezTo>
                    <a:pt x="6828975" y="3825676"/>
                    <a:pt x="2302501" y="4753596"/>
                    <a:pt x="233287" y="4419600"/>
                  </a:cubicBezTo>
                  <a:cubicBezTo>
                    <a:pt x="40925" y="4494577"/>
                    <a:pt x="11290" y="4166400"/>
                    <a:pt x="0" y="3682984"/>
                  </a:cubicBezTo>
                  <a:cubicBezTo>
                    <a:pt x="-183291" y="3006731"/>
                    <a:pt x="47100" y="1346223"/>
                    <a:pt x="0" y="736615"/>
                  </a:cubicBezTo>
                  <a:close/>
                </a:path>
              </a:pathLst>
            </a:custGeom>
            <a:solidFill>
              <a:srgbClr val="FFFFCC"/>
            </a:solidFill>
            <a:ln w="57150">
              <a:solidFill>
                <a:srgbClr val="CC6600"/>
              </a:solidFill>
              <a:extLst>
                <a:ext uri="{C807C97D-BFC1-408E-A445-0C87EB9F89A2}">
                  <ask:lineSketchStyleProps xmlns:ask="http://schemas.microsoft.com/office/drawing/2018/sketchyshapes" sd="983016561">
                    <a:custGeom>
                      <a:avLst/>
                      <a:gdLst>
                        <a:gd name="connsiteX0" fmla="*/ 0 w 9761730"/>
                        <a:gd name="connsiteY0" fmla="*/ 736615 h 4419600"/>
                        <a:gd name="connsiteX1" fmla="*/ 233287 w 9761730"/>
                        <a:gd name="connsiteY1" fmla="*/ 0 h 4419600"/>
                        <a:gd name="connsiteX2" fmla="*/ 9528442 w 9761730"/>
                        <a:gd name="connsiteY2" fmla="*/ 0 h 4419600"/>
                        <a:gd name="connsiteX3" fmla="*/ 9761730 w 9761730"/>
                        <a:gd name="connsiteY3" fmla="*/ 736615 h 4419600"/>
                        <a:gd name="connsiteX4" fmla="*/ 9761730 w 9761730"/>
                        <a:gd name="connsiteY4" fmla="*/ 3682984 h 4419600"/>
                        <a:gd name="connsiteX5" fmla="*/ 9528442 w 9761730"/>
                        <a:gd name="connsiteY5" fmla="*/ 4419600 h 4419600"/>
                        <a:gd name="connsiteX6" fmla="*/ 233287 w 9761730"/>
                        <a:gd name="connsiteY6" fmla="*/ 4419600 h 4419600"/>
                        <a:gd name="connsiteX7" fmla="*/ 0 w 9761730"/>
                        <a:gd name="connsiteY7" fmla="*/ 3682984 h 4419600"/>
                        <a:gd name="connsiteX8" fmla="*/ 0 w 9761730"/>
                        <a:gd name="connsiteY8" fmla="*/ 736615 h 4419600"/>
                        <a:gd name="connsiteX0" fmla="*/ 0 w 9761730"/>
                        <a:gd name="connsiteY0" fmla="*/ 736615 h 4419600"/>
                        <a:gd name="connsiteX1" fmla="*/ 233287 w 9761730"/>
                        <a:gd name="connsiteY1" fmla="*/ 0 h 4419600"/>
                        <a:gd name="connsiteX2" fmla="*/ 9528442 w 9761730"/>
                        <a:gd name="connsiteY2" fmla="*/ 0 h 4419600"/>
                        <a:gd name="connsiteX3" fmla="*/ 9761730 w 9761730"/>
                        <a:gd name="connsiteY3" fmla="*/ 736615 h 4419600"/>
                        <a:gd name="connsiteX4" fmla="*/ 9761730 w 9761730"/>
                        <a:gd name="connsiteY4" fmla="*/ 3682984 h 4419600"/>
                        <a:gd name="connsiteX5" fmla="*/ 9528442 w 9761730"/>
                        <a:gd name="connsiteY5" fmla="*/ 4419600 h 4419600"/>
                        <a:gd name="connsiteX6" fmla="*/ 233287 w 9761730"/>
                        <a:gd name="connsiteY6" fmla="*/ 4419600 h 4419600"/>
                        <a:gd name="connsiteX7" fmla="*/ 0 w 9761730"/>
                        <a:gd name="connsiteY7" fmla="*/ 3682984 h 4419600"/>
                        <a:gd name="connsiteX8" fmla="*/ 0 w 9761730"/>
                        <a:gd name="connsiteY8" fmla="*/ 736615 h 4419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761730" h="4419600" fill="none" extrusionOk="0">
                          <a:moveTo>
                            <a:pt x="0" y="736615"/>
                          </a:moveTo>
                          <a:cubicBezTo>
                            <a:pt x="-7612" y="323918"/>
                            <a:pt x="133759" y="66880"/>
                            <a:pt x="233287" y="0"/>
                          </a:cubicBezTo>
                          <a:cubicBezTo>
                            <a:pt x="4900183" y="-304805"/>
                            <a:pt x="8072016" y="-255053"/>
                            <a:pt x="9528442" y="0"/>
                          </a:cubicBezTo>
                          <a:cubicBezTo>
                            <a:pt x="9628842" y="-14794"/>
                            <a:pt x="9803700" y="241686"/>
                            <a:pt x="9761730" y="736615"/>
                          </a:cubicBezTo>
                          <a:cubicBezTo>
                            <a:pt x="9843016" y="1579954"/>
                            <a:pt x="9794149" y="2544304"/>
                            <a:pt x="9761730" y="3682984"/>
                          </a:cubicBezTo>
                          <a:cubicBezTo>
                            <a:pt x="9725577" y="4057905"/>
                            <a:pt x="9649864" y="4365751"/>
                            <a:pt x="9528442" y="4419600"/>
                          </a:cubicBezTo>
                          <a:cubicBezTo>
                            <a:pt x="6809991" y="3525155"/>
                            <a:pt x="2340267" y="5053038"/>
                            <a:pt x="233287" y="4419600"/>
                          </a:cubicBezTo>
                          <a:cubicBezTo>
                            <a:pt x="42550" y="4466045"/>
                            <a:pt x="-8815" y="4173391"/>
                            <a:pt x="0" y="3682984"/>
                          </a:cubicBezTo>
                          <a:cubicBezTo>
                            <a:pt x="-87895" y="3045378"/>
                            <a:pt x="27739" y="1305184"/>
                            <a:pt x="0" y="736615"/>
                          </a:cubicBezTo>
                          <a:close/>
                        </a:path>
                        <a:path w="9761730" h="4419600" stroke="0" extrusionOk="0">
                          <a:moveTo>
                            <a:pt x="0" y="736615"/>
                          </a:moveTo>
                          <a:cubicBezTo>
                            <a:pt x="-12488" y="256569"/>
                            <a:pt x="97930" y="-56650"/>
                            <a:pt x="233287" y="0"/>
                          </a:cubicBezTo>
                          <a:cubicBezTo>
                            <a:pt x="1316326" y="-852850"/>
                            <a:pt x="6470779" y="-269472"/>
                            <a:pt x="9528442" y="0"/>
                          </a:cubicBezTo>
                          <a:cubicBezTo>
                            <a:pt x="9666698" y="-37011"/>
                            <a:pt x="9791354" y="378044"/>
                            <a:pt x="9761730" y="736615"/>
                          </a:cubicBezTo>
                          <a:cubicBezTo>
                            <a:pt x="9659906" y="2147620"/>
                            <a:pt x="9753937" y="2709066"/>
                            <a:pt x="9761730" y="3682984"/>
                          </a:cubicBezTo>
                          <a:cubicBezTo>
                            <a:pt x="9780633" y="4142945"/>
                            <a:pt x="9670084" y="4411235"/>
                            <a:pt x="9528442" y="4419600"/>
                          </a:cubicBezTo>
                          <a:cubicBezTo>
                            <a:pt x="6067591" y="4815132"/>
                            <a:pt x="3570229" y="4134922"/>
                            <a:pt x="233287" y="4419600"/>
                          </a:cubicBezTo>
                          <a:cubicBezTo>
                            <a:pt x="143474" y="4440001"/>
                            <a:pt x="-3837" y="4009114"/>
                            <a:pt x="0" y="3682984"/>
                          </a:cubicBezTo>
                          <a:cubicBezTo>
                            <a:pt x="-123" y="3404581"/>
                            <a:pt x="-45520" y="2138513"/>
                            <a:pt x="0" y="736615"/>
                          </a:cubicBezTo>
                          <a:close/>
                        </a:path>
                        <a:path w="9761730" h="4419600" fill="none" stroke="0" extrusionOk="0">
                          <a:moveTo>
                            <a:pt x="0" y="736615"/>
                          </a:moveTo>
                          <a:cubicBezTo>
                            <a:pt x="-10368" y="316097"/>
                            <a:pt x="112031" y="38909"/>
                            <a:pt x="233287" y="0"/>
                          </a:cubicBezTo>
                          <a:cubicBezTo>
                            <a:pt x="4953434" y="-461089"/>
                            <a:pt x="8217776" y="-407566"/>
                            <a:pt x="9528442" y="0"/>
                          </a:cubicBezTo>
                          <a:cubicBezTo>
                            <a:pt x="9645721" y="-53606"/>
                            <a:pt x="9756717" y="285296"/>
                            <a:pt x="9761730" y="736615"/>
                          </a:cubicBezTo>
                          <a:cubicBezTo>
                            <a:pt x="9776022" y="1470447"/>
                            <a:pt x="9658875" y="2530070"/>
                            <a:pt x="9761730" y="3682984"/>
                          </a:cubicBezTo>
                          <a:cubicBezTo>
                            <a:pt x="9758519" y="4082233"/>
                            <a:pt x="9643011" y="4368576"/>
                            <a:pt x="9528442" y="4419600"/>
                          </a:cubicBezTo>
                          <a:cubicBezTo>
                            <a:pt x="6765999" y="4064443"/>
                            <a:pt x="2109712" y="4706743"/>
                            <a:pt x="233287" y="4419600"/>
                          </a:cubicBezTo>
                          <a:cubicBezTo>
                            <a:pt x="88888" y="4463648"/>
                            <a:pt x="8821" y="4148713"/>
                            <a:pt x="0" y="3682984"/>
                          </a:cubicBezTo>
                          <a:cubicBezTo>
                            <a:pt x="-129698" y="3042653"/>
                            <a:pt x="85580" y="1351055"/>
                            <a:pt x="0" y="736615"/>
                          </a:cubicBezTo>
                          <a:close/>
                        </a:path>
                      </a:pathLst>
                    </a:cu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b="1" dirty="0" err="1">
                  <a:solidFill>
                    <a:schemeClr val="tx2">
                      <a:lumMod val="75000"/>
                    </a:schemeClr>
                  </a:solidFill>
                  <a:latin typeface="Calibri" panose="020F0502020204030204" pitchFamily="34" charset="0"/>
                  <a:cs typeface="Calibri" panose="020F0502020204030204" pitchFamily="34" charset="0"/>
                </a:rPr>
                <a:t>Vị</a:t>
              </a:r>
              <a:r>
                <a:rPr lang="en-US" sz="4000" b="1" dirty="0">
                  <a:solidFill>
                    <a:schemeClr val="tx2">
                      <a:lumMod val="75000"/>
                    </a:schemeClr>
                  </a:solidFill>
                  <a:latin typeface="Calibri" panose="020F0502020204030204" pitchFamily="34" charset="0"/>
                  <a:cs typeface="Calibri" panose="020F0502020204030204" pitchFamily="34" charset="0"/>
                </a:rPr>
                <a:t> </a:t>
              </a:r>
              <a:r>
                <a:rPr lang="en-US" sz="4000" b="1" dirty="0" err="1">
                  <a:solidFill>
                    <a:schemeClr val="tx2">
                      <a:lumMod val="75000"/>
                    </a:schemeClr>
                  </a:solidFill>
                  <a:latin typeface="Calibri" panose="020F0502020204030204" pitchFamily="34" charset="0"/>
                  <a:cs typeface="Calibri" panose="020F0502020204030204" pitchFamily="34" charset="0"/>
                </a:rPr>
                <a:t>ngữ</a:t>
              </a:r>
              <a:r>
                <a:rPr lang="en-US" sz="4000" b="1" dirty="0">
                  <a:solidFill>
                    <a:schemeClr val="tx2">
                      <a:lumMod val="75000"/>
                    </a:schemeClr>
                  </a:solidFill>
                  <a:latin typeface="Calibri" panose="020F0502020204030204" pitchFamily="34" charset="0"/>
                  <a:cs typeface="Calibri" panose="020F0502020204030204" pitchFamily="34" charset="0"/>
                </a:rPr>
                <a:t> </a:t>
              </a:r>
              <a:r>
                <a:rPr lang="en-US" sz="4000" b="1" dirty="0" err="1">
                  <a:solidFill>
                    <a:schemeClr val="tx2">
                      <a:lumMod val="75000"/>
                    </a:schemeClr>
                  </a:solidFill>
                  <a:latin typeface="Calibri" panose="020F0502020204030204" pitchFamily="34" charset="0"/>
                  <a:cs typeface="Calibri" panose="020F0502020204030204" pitchFamily="34" charset="0"/>
                </a:rPr>
                <a:t>nêu</a:t>
              </a:r>
              <a:r>
                <a:rPr lang="en-US" sz="4000" b="1" dirty="0">
                  <a:solidFill>
                    <a:schemeClr val="tx2">
                      <a:lumMod val="75000"/>
                    </a:schemeClr>
                  </a:solidFill>
                  <a:latin typeface="Calibri" panose="020F0502020204030204" pitchFamily="34" charset="0"/>
                  <a:cs typeface="Calibri" panose="020F0502020204030204" pitchFamily="34" charset="0"/>
                </a:rPr>
                <a:t> </a:t>
              </a:r>
              <a:r>
                <a:rPr lang="en-US" sz="4000" b="1" dirty="0" err="1">
                  <a:solidFill>
                    <a:schemeClr val="tx2">
                      <a:lumMod val="75000"/>
                    </a:schemeClr>
                  </a:solidFill>
                  <a:latin typeface="Calibri" panose="020F0502020204030204" pitchFamily="34" charset="0"/>
                  <a:cs typeface="Calibri" panose="020F0502020204030204" pitchFamily="34" charset="0"/>
                </a:rPr>
                <a:t>hoạt</a:t>
              </a:r>
              <a:r>
                <a:rPr lang="en-US" sz="4000" b="1" dirty="0">
                  <a:solidFill>
                    <a:schemeClr val="tx2">
                      <a:lumMod val="75000"/>
                    </a:schemeClr>
                  </a:solidFill>
                  <a:latin typeface="Calibri" panose="020F0502020204030204" pitchFamily="34" charset="0"/>
                  <a:cs typeface="Calibri" panose="020F0502020204030204" pitchFamily="34" charset="0"/>
                </a:rPr>
                <a:t> </a:t>
              </a:r>
              <a:r>
                <a:rPr lang="en-US" sz="4000" b="1" dirty="0" err="1">
                  <a:solidFill>
                    <a:schemeClr val="tx2">
                      <a:lumMod val="75000"/>
                    </a:schemeClr>
                  </a:solidFill>
                  <a:latin typeface="Calibri" panose="020F0502020204030204" pitchFamily="34" charset="0"/>
                  <a:cs typeface="Calibri" panose="020F0502020204030204" pitchFamily="34" charset="0"/>
                </a:rPr>
                <a:t>động</a:t>
              </a:r>
              <a:r>
                <a:rPr lang="en-US" sz="4000" b="1" dirty="0">
                  <a:solidFill>
                    <a:schemeClr val="tx2">
                      <a:lumMod val="75000"/>
                    </a:schemeClr>
                  </a:solidFill>
                  <a:latin typeface="Calibri" panose="020F0502020204030204" pitchFamily="34" charset="0"/>
                  <a:cs typeface="Calibri" panose="020F0502020204030204" pitchFamily="34" charset="0"/>
                </a:rPr>
                <a:t>, </a:t>
              </a:r>
              <a:r>
                <a:rPr lang="en-US" sz="4000" b="1" dirty="0" err="1">
                  <a:solidFill>
                    <a:schemeClr val="tx2">
                      <a:lumMod val="75000"/>
                    </a:schemeClr>
                  </a:solidFill>
                  <a:latin typeface="Calibri" panose="020F0502020204030204" pitchFamily="34" charset="0"/>
                  <a:cs typeface="Calibri" panose="020F0502020204030204" pitchFamily="34" charset="0"/>
                </a:rPr>
                <a:t>trạng</a:t>
              </a:r>
              <a:r>
                <a:rPr lang="en-US" sz="4000" b="1" dirty="0">
                  <a:solidFill>
                    <a:schemeClr val="tx2">
                      <a:lumMod val="75000"/>
                    </a:schemeClr>
                  </a:solidFill>
                  <a:latin typeface="Calibri" panose="020F0502020204030204" pitchFamily="34" charset="0"/>
                  <a:cs typeface="Calibri" panose="020F0502020204030204" pitchFamily="34" charset="0"/>
                </a:rPr>
                <a:t> </a:t>
              </a:r>
              <a:r>
                <a:rPr lang="en-US" sz="4000" b="1" dirty="0" err="1">
                  <a:solidFill>
                    <a:schemeClr val="tx2">
                      <a:lumMod val="75000"/>
                    </a:schemeClr>
                  </a:solidFill>
                  <a:latin typeface="Calibri" panose="020F0502020204030204" pitchFamily="34" charset="0"/>
                  <a:cs typeface="Calibri" panose="020F0502020204030204" pitchFamily="34" charset="0"/>
                </a:rPr>
                <a:t>thái</a:t>
              </a:r>
              <a:r>
                <a:rPr lang="en-US" sz="4000" b="1" dirty="0">
                  <a:solidFill>
                    <a:schemeClr val="tx2">
                      <a:lumMod val="75000"/>
                    </a:schemeClr>
                  </a:solidFill>
                  <a:latin typeface="Calibri" panose="020F0502020204030204" pitchFamily="34" charset="0"/>
                  <a:cs typeface="Calibri" panose="020F0502020204030204" pitchFamily="34" charset="0"/>
                </a:rPr>
                <a:t>.</a:t>
              </a:r>
            </a:p>
            <a:p>
              <a:pPr marL="571500" indent="-571500" algn="just">
                <a:buFont typeface="Arial" panose="020B0604020202020204" pitchFamily="34" charset="0"/>
                <a:buChar char="•"/>
              </a:pPr>
              <a:r>
                <a:rPr lang="en-US" sz="4000" b="1" dirty="0" err="1">
                  <a:solidFill>
                    <a:schemeClr val="tx1"/>
                  </a:solidFill>
                  <a:latin typeface="Calibri" panose="020F0502020204030204" pitchFamily="34" charset="0"/>
                  <a:cs typeface="Calibri" panose="020F0502020204030204" pitchFamily="34" charset="0"/>
                </a:rPr>
                <a:t>Hoạt</a:t>
              </a:r>
              <a:r>
                <a:rPr lang="en-US" sz="4000" b="1" dirty="0">
                  <a:solidFill>
                    <a:schemeClr val="tx1"/>
                  </a:solidFill>
                  <a:latin typeface="Calibri" panose="020F0502020204030204" pitchFamily="34" charset="0"/>
                  <a:cs typeface="Calibri" panose="020F0502020204030204" pitchFamily="34" charset="0"/>
                </a:rPr>
                <a:t> </a:t>
              </a:r>
              <a:r>
                <a:rPr lang="en-US" sz="4000" b="1" dirty="0" err="1">
                  <a:solidFill>
                    <a:schemeClr val="tx1"/>
                  </a:solidFill>
                  <a:latin typeface="Calibri" panose="020F0502020204030204" pitchFamily="34" charset="0"/>
                  <a:cs typeface="Calibri" panose="020F0502020204030204" pitchFamily="34" charset="0"/>
                </a:rPr>
                <a:t>động</a:t>
              </a:r>
              <a:r>
                <a:rPr lang="en-US" sz="4000" b="1" dirty="0">
                  <a:solidFill>
                    <a:schemeClr val="tx1"/>
                  </a:solidFill>
                  <a:latin typeface="Calibri" panose="020F0502020204030204" pitchFamily="34" charset="0"/>
                  <a:cs typeface="Calibri" panose="020F0502020204030204" pitchFamily="34" charset="0"/>
                </a:rPr>
                <a:t>: </a:t>
              </a:r>
              <a:r>
                <a:rPr lang="en-US" sz="4000" i="1" dirty="0" err="1">
                  <a:solidFill>
                    <a:schemeClr val="tx1"/>
                  </a:solidFill>
                  <a:latin typeface="Calibri" panose="020F0502020204030204" pitchFamily="34" charset="0"/>
                  <a:cs typeface="Calibri" panose="020F0502020204030204" pitchFamily="34" charset="0"/>
                </a:rPr>
                <a:t>nhìn</a:t>
              </a:r>
              <a:r>
                <a:rPr lang="en-US" sz="4000" i="1" dirty="0">
                  <a:solidFill>
                    <a:schemeClr val="tx1"/>
                  </a:solidFill>
                  <a:latin typeface="Calibri" panose="020F0502020204030204" pitchFamily="34" charset="0"/>
                  <a:cs typeface="Calibri" panose="020F0502020204030204" pitchFamily="34" charset="0"/>
                </a:rPr>
                <a:t> </a:t>
              </a:r>
              <a:r>
                <a:rPr lang="en-US" sz="4000" i="1" dirty="0" err="1">
                  <a:solidFill>
                    <a:schemeClr val="tx1"/>
                  </a:solidFill>
                  <a:latin typeface="Calibri" panose="020F0502020204030204" pitchFamily="34" charset="0"/>
                  <a:cs typeface="Calibri" panose="020F0502020204030204" pitchFamily="34" charset="0"/>
                </a:rPr>
                <a:t>thấy</a:t>
              </a:r>
              <a:r>
                <a:rPr lang="en-US" sz="4000" i="1" dirty="0">
                  <a:solidFill>
                    <a:schemeClr val="tx1"/>
                  </a:solidFill>
                  <a:latin typeface="Calibri" panose="020F0502020204030204" pitchFamily="34" charset="0"/>
                  <a:cs typeface="Calibri" panose="020F0502020204030204" pitchFamily="34" charset="0"/>
                </a:rPr>
                <a:t> </a:t>
              </a:r>
              <a:r>
                <a:rPr lang="en-US" sz="4000" i="1" dirty="0" err="1">
                  <a:solidFill>
                    <a:schemeClr val="tx1"/>
                  </a:solidFill>
                  <a:latin typeface="Calibri" panose="020F0502020204030204" pitchFamily="34" charset="0"/>
                  <a:cs typeface="Calibri" panose="020F0502020204030204" pitchFamily="34" charset="0"/>
                </a:rPr>
                <a:t>rõ</a:t>
              </a:r>
              <a:r>
                <a:rPr lang="en-US" sz="4000" i="1" dirty="0">
                  <a:solidFill>
                    <a:schemeClr val="tx1"/>
                  </a:solidFill>
                  <a:latin typeface="Calibri" panose="020F0502020204030204" pitchFamily="34" charset="0"/>
                  <a:cs typeface="Calibri" panose="020F0502020204030204" pitchFamily="34" charset="0"/>
                </a:rPr>
                <a:t> </a:t>
              </a:r>
              <a:r>
                <a:rPr lang="en-US" sz="4000" i="1" dirty="0" err="1">
                  <a:solidFill>
                    <a:schemeClr val="tx1"/>
                  </a:solidFill>
                  <a:latin typeface="Calibri" panose="020F0502020204030204" pitchFamily="34" charset="0"/>
                  <a:cs typeface="Calibri" panose="020F0502020204030204" pitchFamily="34" charset="0"/>
                </a:rPr>
                <a:t>ràng</a:t>
              </a:r>
              <a:r>
                <a:rPr lang="en-US" sz="4000" i="1" dirty="0">
                  <a:solidFill>
                    <a:schemeClr val="tx1"/>
                  </a:solidFill>
                  <a:latin typeface="Calibri" panose="020F0502020204030204" pitchFamily="34" charset="0"/>
                  <a:cs typeface="Calibri" panose="020F0502020204030204" pitchFamily="34" charset="0"/>
                </a:rPr>
                <a:t>, </a:t>
              </a:r>
              <a:r>
                <a:rPr lang="en-US" sz="4000" i="1" dirty="0" err="1">
                  <a:solidFill>
                    <a:schemeClr val="tx1"/>
                  </a:solidFill>
                  <a:latin typeface="Calibri" panose="020F0502020204030204" pitchFamily="34" charset="0"/>
                  <a:cs typeface="Calibri" panose="020F0502020204030204" pitchFamily="34" charset="0"/>
                </a:rPr>
                <a:t>cảm</a:t>
              </a:r>
              <a:r>
                <a:rPr lang="en-US" sz="4000" i="1" dirty="0">
                  <a:solidFill>
                    <a:schemeClr val="tx1"/>
                  </a:solidFill>
                  <a:latin typeface="Calibri" panose="020F0502020204030204" pitchFamily="34" charset="0"/>
                  <a:cs typeface="Calibri" panose="020F0502020204030204" pitchFamily="34" charset="0"/>
                </a:rPr>
                <a:t> </a:t>
              </a:r>
              <a:r>
                <a:rPr lang="en-US" sz="4000" i="1" dirty="0" err="1">
                  <a:solidFill>
                    <a:schemeClr val="tx1"/>
                  </a:solidFill>
                  <a:latin typeface="Calibri" panose="020F0502020204030204" pitchFamily="34" charset="0"/>
                  <a:cs typeface="Calibri" panose="020F0502020204030204" pitchFamily="34" charset="0"/>
                </a:rPr>
                <a:t>nhận</a:t>
              </a:r>
              <a:r>
                <a:rPr lang="en-US" sz="4000" i="1" dirty="0">
                  <a:solidFill>
                    <a:schemeClr val="tx1"/>
                  </a:solidFill>
                  <a:latin typeface="Calibri" panose="020F0502020204030204" pitchFamily="34" charset="0"/>
                  <a:cs typeface="Calibri" panose="020F0502020204030204" pitchFamily="34" charset="0"/>
                </a:rPr>
                <a:t> </a:t>
              </a:r>
              <a:r>
                <a:rPr lang="en-US" sz="4000" i="1" dirty="0" err="1">
                  <a:solidFill>
                    <a:schemeClr val="tx1"/>
                  </a:solidFill>
                  <a:latin typeface="Calibri" panose="020F0502020204030204" pitchFamily="34" charset="0"/>
                  <a:cs typeface="Calibri" panose="020F0502020204030204" pitchFamily="34" charset="0"/>
                </a:rPr>
                <a:t>bằng</a:t>
              </a:r>
              <a:r>
                <a:rPr lang="en-US" sz="4000" i="1" dirty="0">
                  <a:solidFill>
                    <a:schemeClr val="tx1"/>
                  </a:solidFill>
                  <a:latin typeface="Calibri" panose="020F0502020204030204" pitchFamily="34" charset="0"/>
                  <a:cs typeface="Calibri" panose="020F0502020204030204" pitchFamily="34" charset="0"/>
                </a:rPr>
                <a:t> </a:t>
              </a:r>
              <a:r>
                <a:rPr lang="en-US" sz="4000" i="1" dirty="0" err="1">
                  <a:solidFill>
                    <a:schemeClr val="tx1"/>
                  </a:solidFill>
                  <a:latin typeface="Calibri" panose="020F0502020204030204" pitchFamily="34" charset="0"/>
                  <a:cs typeface="Calibri" panose="020F0502020204030204" pitchFamily="34" charset="0"/>
                </a:rPr>
                <a:t>giác</a:t>
              </a:r>
              <a:r>
                <a:rPr lang="en-US" sz="4000" i="1" dirty="0">
                  <a:solidFill>
                    <a:schemeClr val="tx1"/>
                  </a:solidFill>
                  <a:latin typeface="Calibri" panose="020F0502020204030204" pitchFamily="34" charset="0"/>
                  <a:cs typeface="Calibri" panose="020F0502020204030204" pitchFamily="34" charset="0"/>
                </a:rPr>
                <a:t> </a:t>
              </a:r>
              <a:r>
                <a:rPr lang="en-US" sz="4000" i="1" dirty="0" err="1">
                  <a:solidFill>
                    <a:schemeClr val="tx1"/>
                  </a:solidFill>
                  <a:latin typeface="Calibri" panose="020F0502020204030204" pitchFamily="34" charset="0"/>
                  <a:cs typeface="Calibri" panose="020F0502020204030204" pitchFamily="34" charset="0"/>
                </a:rPr>
                <a:t>quan</a:t>
              </a:r>
              <a:r>
                <a:rPr lang="en-US" sz="4000" i="1" dirty="0">
                  <a:solidFill>
                    <a:schemeClr val="tx1"/>
                  </a:solidFill>
                  <a:latin typeface="Calibri" panose="020F0502020204030204" pitchFamily="34" charset="0"/>
                  <a:cs typeface="Calibri" panose="020F0502020204030204" pitchFamily="34" charset="0"/>
                </a:rPr>
                <a:t> </a:t>
              </a:r>
              <a:r>
                <a:rPr lang="en-US" sz="4000" i="1" dirty="0" err="1">
                  <a:solidFill>
                    <a:schemeClr val="tx1"/>
                  </a:solidFill>
                  <a:latin typeface="Calibri" panose="020F0502020204030204" pitchFamily="34" charset="0"/>
                  <a:cs typeface="Calibri" panose="020F0502020204030204" pitchFamily="34" charset="0"/>
                </a:rPr>
                <a:t>và</a:t>
              </a:r>
              <a:r>
                <a:rPr lang="en-US" sz="4000" i="1" dirty="0">
                  <a:solidFill>
                    <a:schemeClr val="tx1"/>
                  </a:solidFill>
                  <a:latin typeface="Calibri" panose="020F0502020204030204" pitchFamily="34" charset="0"/>
                  <a:cs typeface="Calibri" panose="020F0502020204030204" pitchFamily="34" charset="0"/>
                </a:rPr>
                <a:t> </a:t>
              </a:r>
              <a:r>
                <a:rPr lang="en-US" sz="4000" i="1" dirty="0" err="1">
                  <a:solidFill>
                    <a:schemeClr val="tx1"/>
                  </a:solidFill>
                  <a:latin typeface="Calibri" panose="020F0502020204030204" pitchFamily="34" charset="0"/>
                  <a:cs typeface="Calibri" panose="020F0502020204030204" pitchFamily="34" charset="0"/>
                </a:rPr>
                <a:t>thông</a:t>
              </a:r>
              <a:r>
                <a:rPr lang="en-US" sz="4000" i="1" dirty="0">
                  <a:solidFill>
                    <a:schemeClr val="tx1"/>
                  </a:solidFill>
                  <a:latin typeface="Calibri" panose="020F0502020204030204" pitchFamily="34" charset="0"/>
                  <a:cs typeface="Calibri" panose="020F0502020204030204" pitchFamily="34" charset="0"/>
                </a:rPr>
                <a:t> qua </a:t>
              </a:r>
              <a:r>
                <a:rPr lang="en-US" sz="4000" i="1" dirty="0" err="1">
                  <a:solidFill>
                    <a:schemeClr val="tx1"/>
                  </a:solidFill>
                  <a:latin typeface="Calibri" panose="020F0502020204030204" pitchFamily="34" charset="0"/>
                  <a:cs typeface="Calibri" panose="020F0502020204030204" pitchFamily="34" charset="0"/>
                </a:rPr>
                <a:t>hoạt</a:t>
              </a:r>
              <a:r>
                <a:rPr lang="en-US" sz="4000" i="1" dirty="0">
                  <a:solidFill>
                    <a:schemeClr val="tx1"/>
                  </a:solidFill>
                  <a:latin typeface="Calibri" panose="020F0502020204030204" pitchFamily="34" charset="0"/>
                  <a:cs typeface="Calibri" panose="020F0502020204030204" pitchFamily="34" charset="0"/>
                </a:rPr>
                <a:t> </a:t>
              </a:r>
              <a:r>
                <a:rPr lang="en-US" sz="4000" i="1" dirty="0" err="1">
                  <a:solidFill>
                    <a:schemeClr val="tx1"/>
                  </a:solidFill>
                  <a:latin typeface="Calibri" panose="020F0502020204030204" pitchFamily="34" charset="0"/>
                  <a:cs typeface="Calibri" panose="020F0502020204030204" pitchFamily="34" charset="0"/>
                </a:rPr>
                <a:t>động</a:t>
              </a:r>
              <a:r>
                <a:rPr lang="en-US" sz="4000" i="1" dirty="0">
                  <a:solidFill>
                    <a:schemeClr val="tx1"/>
                  </a:solidFill>
                  <a:latin typeface="Calibri" panose="020F0502020204030204" pitchFamily="34" charset="0"/>
                  <a:cs typeface="Calibri" panose="020F0502020204030204" pitchFamily="34" charset="0"/>
                </a:rPr>
                <a:t>.</a:t>
              </a:r>
            </a:p>
            <a:p>
              <a:pPr marL="571500" indent="-571500" algn="just">
                <a:buFont typeface="Arial" panose="020B0604020202020204" pitchFamily="34" charset="0"/>
                <a:buChar char="•"/>
              </a:pPr>
              <a:r>
                <a:rPr lang="en-US" sz="4000" b="1" dirty="0" err="1">
                  <a:solidFill>
                    <a:schemeClr val="tx1"/>
                  </a:solidFill>
                  <a:latin typeface="Calibri" panose="020F0502020204030204" pitchFamily="34" charset="0"/>
                  <a:cs typeface="Calibri" panose="020F0502020204030204" pitchFamily="34" charset="0"/>
                </a:rPr>
                <a:t>Trạng</a:t>
              </a:r>
              <a:r>
                <a:rPr lang="en-US" sz="4000" b="1" dirty="0">
                  <a:solidFill>
                    <a:schemeClr val="tx1"/>
                  </a:solidFill>
                  <a:latin typeface="Calibri" panose="020F0502020204030204" pitchFamily="34" charset="0"/>
                  <a:cs typeface="Calibri" panose="020F0502020204030204" pitchFamily="34" charset="0"/>
                </a:rPr>
                <a:t> </a:t>
              </a:r>
              <a:r>
                <a:rPr lang="en-US" sz="4000" b="1" dirty="0" err="1">
                  <a:solidFill>
                    <a:schemeClr val="tx1"/>
                  </a:solidFill>
                  <a:latin typeface="Calibri" panose="020F0502020204030204" pitchFamily="34" charset="0"/>
                  <a:cs typeface="Calibri" panose="020F0502020204030204" pitchFamily="34" charset="0"/>
                </a:rPr>
                <a:t>thái</a:t>
              </a:r>
              <a:r>
                <a:rPr lang="en-US" sz="4000" b="1" dirty="0">
                  <a:solidFill>
                    <a:schemeClr val="tx1"/>
                  </a:solidFill>
                  <a:latin typeface="Calibri" panose="020F0502020204030204" pitchFamily="34" charset="0"/>
                  <a:cs typeface="Calibri" panose="020F0502020204030204" pitchFamily="34" charset="0"/>
                </a:rPr>
                <a:t>: </a:t>
              </a:r>
              <a:r>
                <a:rPr lang="en-US" sz="4000" i="1" dirty="0" err="1">
                  <a:solidFill>
                    <a:schemeClr val="tx1"/>
                  </a:solidFill>
                  <a:latin typeface="Calibri" panose="020F0502020204030204" pitchFamily="34" charset="0"/>
                  <a:cs typeface="Calibri" panose="020F0502020204030204" pitchFamily="34" charset="0"/>
                </a:rPr>
                <a:t>là</a:t>
              </a:r>
              <a:r>
                <a:rPr lang="en-US" sz="4000" i="1" dirty="0">
                  <a:solidFill>
                    <a:schemeClr val="tx1"/>
                  </a:solidFill>
                  <a:latin typeface="Calibri" panose="020F0502020204030204" pitchFamily="34" charset="0"/>
                  <a:cs typeface="Calibri" panose="020F0502020204030204" pitchFamily="34" charset="0"/>
                </a:rPr>
                <a:t> </a:t>
              </a:r>
              <a:r>
                <a:rPr lang="en-US" sz="4000" i="1" dirty="0" err="1">
                  <a:solidFill>
                    <a:schemeClr val="tx1"/>
                  </a:solidFill>
                  <a:latin typeface="Calibri" panose="020F0502020204030204" pitchFamily="34" charset="0"/>
                  <a:cs typeface="Calibri" panose="020F0502020204030204" pitchFamily="34" charset="0"/>
                </a:rPr>
                <a:t>những</a:t>
              </a:r>
              <a:r>
                <a:rPr lang="en-US" sz="4000" i="1" dirty="0">
                  <a:solidFill>
                    <a:schemeClr val="tx1"/>
                  </a:solidFill>
                  <a:latin typeface="Calibri" panose="020F0502020204030204" pitchFamily="34" charset="0"/>
                  <a:cs typeface="Calibri" panose="020F0502020204030204" pitchFamily="34" charset="0"/>
                </a:rPr>
                <a:t> </a:t>
              </a:r>
              <a:r>
                <a:rPr lang="en-US" sz="4000" i="1" dirty="0" err="1">
                  <a:solidFill>
                    <a:schemeClr val="tx1"/>
                  </a:solidFill>
                  <a:latin typeface="Calibri" panose="020F0502020204030204" pitchFamily="34" charset="0"/>
                  <a:cs typeface="Calibri" panose="020F0502020204030204" pitchFamily="34" charset="0"/>
                </a:rPr>
                <a:t>hành</a:t>
              </a:r>
              <a:r>
                <a:rPr lang="en-US" sz="4000" i="1" dirty="0">
                  <a:solidFill>
                    <a:schemeClr val="tx1"/>
                  </a:solidFill>
                  <a:latin typeface="Calibri" panose="020F0502020204030204" pitchFamily="34" charset="0"/>
                  <a:cs typeface="Calibri" panose="020F0502020204030204" pitchFamily="34" charset="0"/>
                </a:rPr>
                <a:t> </a:t>
              </a:r>
              <a:r>
                <a:rPr lang="en-US" sz="4000" i="1" dirty="0" err="1">
                  <a:solidFill>
                    <a:schemeClr val="tx1"/>
                  </a:solidFill>
                  <a:latin typeface="Calibri" panose="020F0502020204030204" pitchFamily="34" charset="0"/>
                  <a:cs typeface="Calibri" panose="020F0502020204030204" pitchFamily="34" charset="0"/>
                </a:rPr>
                <a:t>động</a:t>
              </a:r>
              <a:r>
                <a:rPr lang="en-US" sz="4000" i="1" dirty="0">
                  <a:solidFill>
                    <a:schemeClr val="tx1"/>
                  </a:solidFill>
                  <a:latin typeface="Calibri" panose="020F0502020204030204" pitchFamily="34" charset="0"/>
                  <a:cs typeface="Calibri" panose="020F0502020204030204" pitchFamily="34" charset="0"/>
                </a:rPr>
                <a:t> </a:t>
              </a:r>
              <a:r>
                <a:rPr lang="en-US" sz="4000" i="1" dirty="0" err="1">
                  <a:solidFill>
                    <a:schemeClr val="tx1"/>
                  </a:solidFill>
                  <a:latin typeface="Calibri" panose="020F0502020204030204" pitchFamily="34" charset="0"/>
                  <a:cs typeface="Calibri" panose="020F0502020204030204" pitchFamily="34" charset="0"/>
                </a:rPr>
                <a:t>không</a:t>
              </a:r>
              <a:r>
                <a:rPr lang="en-US" sz="4000" i="1" dirty="0">
                  <a:solidFill>
                    <a:schemeClr val="tx1"/>
                  </a:solidFill>
                  <a:latin typeface="Calibri" panose="020F0502020204030204" pitchFamily="34" charset="0"/>
                  <a:cs typeface="Calibri" panose="020F0502020204030204" pitchFamily="34" charset="0"/>
                </a:rPr>
                <a:t> </a:t>
              </a:r>
              <a:r>
                <a:rPr lang="en-US" sz="4000" i="1" dirty="0" err="1">
                  <a:solidFill>
                    <a:schemeClr val="tx1"/>
                  </a:solidFill>
                  <a:latin typeface="Calibri" panose="020F0502020204030204" pitchFamily="34" charset="0"/>
                  <a:cs typeface="Calibri" panose="020F0502020204030204" pitchFamily="34" charset="0"/>
                </a:rPr>
                <a:t>cảm</a:t>
              </a:r>
              <a:r>
                <a:rPr lang="en-US" sz="4000" i="1" dirty="0">
                  <a:solidFill>
                    <a:schemeClr val="tx1"/>
                  </a:solidFill>
                  <a:latin typeface="Calibri" panose="020F0502020204030204" pitchFamily="34" charset="0"/>
                  <a:cs typeface="Calibri" panose="020F0502020204030204" pitchFamily="34" charset="0"/>
                </a:rPr>
                <a:t> </a:t>
              </a:r>
              <a:r>
                <a:rPr lang="en-US" sz="4000" i="1" dirty="0" err="1">
                  <a:solidFill>
                    <a:schemeClr val="tx1"/>
                  </a:solidFill>
                  <a:latin typeface="Calibri" panose="020F0502020204030204" pitchFamily="34" charset="0"/>
                  <a:cs typeface="Calibri" panose="020F0502020204030204" pitchFamily="34" charset="0"/>
                </a:rPr>
                <a:t>nhận</a:t>
              </a:r>
              <a:r>
                <a:rPr lang="en-US" sz="4000" i="1" dirty="0">
                  <a:solidFill>
                    <a:schemeClr val="tx1"/>
                  </a:solidFill>
                  <a:latin typeface="Calibri" panose="020F0502020204030204" pitchFamily="34" charset="0"/>
                  <a:cs typeface="Calibri" panose="020F0502020204030204" pitchFamily="34" charset="0"/>
                </a:rPr>
                <a:t> </a:t>
              </a:r>
              <a:r>
                <a:rPr lang="en-US" sz="4000" i="1" dirty="0" err="1">
                  <a:solidFill>
                    <a:schemeClr val="tx1"/>
                  </a:solidFill>
                  <a:latin typeface="Calibri" panose="020F0502020204030204" pitchFamily="34" charset="0"/>
                  <a:cs typeface="Calibri" panose="020F0502020204030204" pitchFamily="34" charset="0"/>
                </a:rPr>
                <a:t>trực</a:t>
              </a:r>
              <a:r>
                <a:rPr lang="en-US" sz="4000" i="1" dirty="0">
                  <a:solidFill>
                    <a:schemeClr val="tx1"/>
                  </a:solidFill>
                  <a:latin typeface="Calibri" panose="020F0502020204030204" pitchFamily="34" charset="0"/>
                  <a:cs typeface="Calibri" panose="020F0502020204030204" pitchFamily="34" charset="0"/>
                </a:rPr>
                <a:t> </a:t>
              </a:r>
              <a:r>
                <a:rPr lang="en-US" sz="4000" i="1" dirty="0" err="1">
                  <a:solidFill>
                    <a:schemeClr val="tx1"/>
                  </a:solidFill>
                  <a:latin typeface="Calibri" panose="020F0502020204030204" pitchFamily="34" charset="0"/>
                  <a:cs typeface="Calibri" panose="020F0502020204030204" pitchFamily="34" charset="0"/>
                </a:rPr>
                <a:t>tiếp</a:t>
              </a:r>
              <a:r>
                <a:rPr lang="en-US" sz="4000" i="1" dirty="0">
                  <a:solidFill>
                    <a:schemeClr val="tx1"/>
                  </a:solidFill>
                  <a:latin typeface="Calibri" panose="020F0502020204030204" pitchFamily="34" charset="0"/>
                  <a:cs typeface="Calibri" panose="020F0502020204030204" pitchFamily="34" charset="0"/>
                </a:rPr>
                <a:t> </a:t>
              </a:r>
              <a:r>
                <a:rPr lang="en-US" sz="4000" i="1" dirty="0" err="1">
                  <a:solidFill>
                    <a:schemeClr val="tx1"/>
                  </a:solidFill>
                  <a:latin typeface="Calibri" panose="020F0502020204030204" pitchFamily="34" charset="0"/>
                  <a:cs typeface="Calibri" panose="020F0502020204030204" pitchFamily="34" charset="0"/>
                </a:rPr>
                <a:t>bằng</a:t>
              </a:r>
              <a:r>
                <a:rPr lang="en-US" sz="4000" i="1" dirty="0">
                  <a:solidFill>
                    <a:schemeClr val="tx1"/>
                  </a:solidFill>
                  <a:latin typeface="Calibri" panose="020F0502020204030204" pitchFamily="34" charset="0"/>
                  <a:cs typeface="Calibri" panose="020F0502020204030204" pitchFamily="34" charset="0"/>
                </a:rPr>
                <a:t> </a:t>
              </a:r>
              <a:r>
                <a:rPr lang="en-US" sz="4000" i="1" dirty="0" err="1">
                  <a:solidFill>
                    <a:schemeClr val="tx1"/>
                  </a:solidFill>
                  <a:latin typeface="Calibri" panose="020F0502020204030204" pitchFamily="34" charset="0"/>
                  <a:cs typeface="Calibri" panose="020F0502020204030204" pitchFamily="34" charset="0"/>
                </a:rPr>
                <a:t>các</a:t>
              </a:r>
              <a:r>
                <a:rPr lang="en-US" sz="4000" i="1" dirty="0">
                  <a:solidFill>
                    <a:schemeClr val="tx1"/>
                  </a:solidFill>
                  <a:latin typeface="Calibri" panose="020F0502020204030204" pitchFamily="34" charset="0"/>
                  <a:cs typeface="Calibri" panose="020F0502020204030204" pitchFamily="34" charset="0"/>
                </a:rPr>
                <a:t> </a:t>
              </a:r>
              <a:r>
                <a:rPr lang="en-US" sz="4000" i="1" dirty="0" err="1">
                  <a:solidFill>
                    <a:schemeClr val="tx1"/>
                  </a:solidFill>
                  <a:latin typeface="Calibri" panose="020F0502020204030204" pitchFamily="34" charset="0"/>
                  <a:cs typeface="Calibri" panose="020F0502020204030204" pitchFamily="34" charset="0"/>
                </a:rPr>
                <a:t>giác</a:t>
              </a:r>
              <a:r>
                <a:rPr lang="en-US" sz="4000" i="1" dirty="0">
                  <a:solidFill>
                    <a:schemeClr val="tx1"/>
                  </a:solidFill>
                  <a:latin typeface="Calibri" panose="020F0502020204030204" pitchFamily="34" charset="0"/>
                  <a:cs typeface="Calibri" panose="020F0502020204030204" pitchFamily="34" charset="0"/>
                </a:rPr>
                <a:t> </a:t>
              </a:r>
              <a:r>
                <a:rPr lang="en-US" sz="4000" i="1" dirty="0" err="1">
                  <a:solidFill>
                    <a:schemeClr val="tx1"/>
                  </a:solidFill>
                  <a:latin typeface="Calibri" panose="020F0502020204030204" pitchFamily="34" charset="0"/>
                  <a:cs typeface="Calibri" panose="020F0502020204030204" pitchFamily="34" charset="0"/>
                </a:rPr>
                <a:t>quan</a:t>
              </a:r>
              <a:r>
                <a:rPr lang="en-US" sz="4000" i="1" dirty="0">
                  <a:solidFill>
                    <a:schemeClr val="tx1"/>
                  </a:solidFill>
                  <a:latin typeface="Calibri" panose="020F0502020204030204" pitchFamily="34" charset="0"/>
                  <a:cs typeface="Calibri" panose="020F0502020204030204" pitchFamily="34" charset="0"/>
                </a:rPr>
                <a:t> </a:t>
              </a:r>
              <a:r>
                <a:rPr lang="en-US" sz="4000" i="1" dirty="0" err="1">
                  <a:solidFill>
                    <a:schemeClr val="tx1"/>
                  </a:solidFill>
                  <a:latin typeface="Calibri" panose="020F0502020204030204" pitchFamily="34" charset="0"/>
                  <a:cs typeface="Calibri" panose="020F0502020204030204" pitchFamily="34" charset="0"/>
                </a:rPr>
                <a:t>và</a:t>
              </a:r>
              <a:r>
                <a:rPr lang="en-US" sz="4000" i="1" dirty="0">
                  <a:solidFill>
                    <a:schemeClr val="tx1"/>
                  </a:solidFill>
                  <a:latin typeface="Calibri" panose="020F0502020204030204" pitchFamily="34" charset="0"/>
                  <a:cs typeface="Calibri" panose="020F0502020204030204" pitchFamily="34" charset="0"/>
                </a:rPr>
                <a:t> </a:t>
              </a:r>
              <a:r>
                <a:rPr lang="en-US" sz="4000" i="1" dirty="0" err="1">
                  <a:solidFill>
                    <a:schemeClr val="tx1"/>
                  </a:solidFill>
                  <a:latin typeface="Calibri" panose="020F0502020204030204" pitchFamily="34" charset="0"/>
                  <a:cs typeface="Calibri" panose="020F0502020204030204" pitchFamily="34" charset="0"/>
                </a:rPr>
                <a:t>không</a:t>
              </a:r>
              <a:r>
                <a:rPr lang="en-US" sz="4000" i="1" dirty="0">
                  <a:solidFill>
                    <a:schemeClr val="tx1"/>
                  </a:solidFill>
                  <a:latin typeface="Calibri" panose="020F0502020204030204" pitchFamily="34" charset="0"/>
                  <a:cs typeface="Calibri" panose="020F0502020204030204" pitchFamily="34" charset="0"/>
                </a:rPr>
                <a:t> </a:t>
              </a:r>
              <a:r>
                <a:rPr lang="en-US" sz="4000" i="1" dirty="0" err="1">
                  <a:solidFill>
                    <a:schemeClr val="tx1"/>
                  </a:solidFill>
                  <a:latin typeface="Calibri" panose="020F0502020204030204" pitchFamily="34" charset="0"/>
                  <a:cs typeface="Calibri" panose="020F0502020204030204" pitchFamily="34" charset="0"/>
                </a:rPr>
                <a:t>thể</a:t>
              </a:r>
              <a:r>
                <a:rPr lang="en-US" sz="4000" i="1" dirty="0">
                  <a:solidFill>
                    <a:schemeClr val="tx1"/>
                  </a:solidFill>
                  <a:latin typeface="Calibri" panose="020F0502020204030204" pitchFamily="34" charset="0"/>
                  <a:cs typeface="Calibri" panose="020F0502020204030204" pitchFamily="34" charset="0"/>
                </a:rPr>
                <a:t> </a:t>
              </a:r>
              <a:r>
                <a:rPr lang="en-US" sz="4000" i="1" dirty="0" err="1">
                  <a:solidFill>
                    <a:schemeClr val="tx1"/>
                  </a:solidFill>
                  <a:latin typeface="Calibri" panose="020F0502020204030204" pitchFamily="34" charset="0"/>
                  <a:cs typeface="Calibri" panose="020F0502020204030204" pitchFamily="34" charset="0"/>
                </a:rPr>
                <a:t>thể</a:t>
              </a:r>
              <a:r>
                <a:rPr lang="en-US" sz="4000" i="1" dirty="0">
                  <a:solidFill>
                    <a:schemeClr val="tx1"/>
                  </a:solidFill>
                  <a:latin typeface="Calibri" panose="020F0502020204030204" pitchFamily="34" charset="0"/>
                  <a:cs typeface="Calibri" panose="020F0502020204030204" pitchFamily="34" charset="0"/>
                </a:rPr>
                <a:t> </a:t>
              </a:r>
              <a:r>
                <a:rPr lang="en-US" sz="4000" i="1" dirty="0" err="1">
                  <a:solidFill>
                    <a:schemeClr val="tx1"/>
                  </a:solidFill>
                  <a:latin typeface="Calibri" panose="020F0502020204030204" pitchFamily="34" charset="0"/>
                  <a:cs typeface="Calibri" panose="020F0502020204030204" pitchFamily="34" charset="0"/>
                </a:rPr>
                <a:t>hiện</a:t>
              </a:r>
              <a:r>
                <a:rPr lang="en-US" sz="4000" i="1" dirty="0">
                  <a:solidFill>
                    <a:schemeClr val="tx1"/>
                  </a:solidFill>
                  <a:latin typeface="Calibri" panose="020F0502020204030204" pitchFamily="34" charset="0"/>
                  <a:cs typeface="Calibri" panose="020F0502020204030204" pitchFamily="34" charset="0"/>
                </a:rPr>
                <a:t> </a:t>
              </a:r>
              <a:r>
                <a:rPr lang="en-US" sz="4000" i="1" dirty="0" err="1">
                  <a:solidFill>
                    <a:schemeClr val="tx1"/>
                  </a:solidFill>
                  <a:latin typeface="Calibri" panose="020F0502020204030204" pitchFamily="34" charset="0"/>
                  <a:cs typeface="Calibri" panose="020F0502020204030204" pitchFamily="34" charset="0"/>
                </a:rPr>
                <a:t>thông</a:t>
              </a:r>
              <a:r>
                <a:rPr lang="en-US" sz="4000" i="1" dirty="0">
                  <a:solidFill>
                    <a:schemeClr val="tx1"/>
                  </a:solidFill>
                  <a:latin typeface="Calibri" panose="020F0502020204030204" pitchFamily="34" charset="0"/>
                  <a:cs typeface="Calibri" panose="020F0502020204030204" pitchFamily="34" charset="0"/>
                </a:rPr>
                <a:t> qua </a:t>
              </a:r>
              <a:r>
                <a:rPr lang="en-US" sz="4000" i="1" dirty="0" err="1">
                  <a:solidFill>
                    <a:schemeClr val="tx1"/>
                  </a:solidFill>
                  <a:latin typeface="Calibri" panose="020F0502020204030204" pitchFamily="34" charset="0"/>
                  <a:cs typeface="Calibri" panose="020F0502020204030204" pitchFamily="34" charset="0"/>
                </a:rPr>
                <a:t>hoạt</a:t>
              </a:r>
              <a:r>
                <a:rPr lang="en-US" sz="4000" i="1" dirty="0">
                  <a:solidFill>
                    <a:schemeClr val="tx1"/>
                  </a:solidFill>
                  <a:latin typeface="Calibri" panose="020F0502020204030204" pitchFamily="34" charset="0"/>
                  <a:cs typeface="Calibri" panose="020F0502020204030204" pitchFamily="34" charset="0"/>
                </a:rPr>
                <a:t> </a:t>
              </a:r>
              <a:r>
                <a:rPr lang="en-US" sz="4000" i="1" dirty="0" err="1">
                  <a:solidFill>
                    <a:schemeClr val="tx1"/>
                  </a:solidFill>
                  <a:latin typeface="Calibri" panose="020F0502020204030204" pitchFamily="34" charset="0"/>
                  <a:cs typeface="Calibri" panose="020F0502020204030204" pitchFamily="34" charset="0"/>
                </a:rPr>
                <a:t>động</a:t>
              </a:r>
              <a:r>
                <a:rPr lang="en-US" sz="4000" i="1" dirty="0">
                  <a:solidFill>
                    <a:schemeClr val="tx1"/>
                  </a:solidFill>
                  <a:latin typeface="Calibri" panose="020F0502020204030204" pitchFamily="34" charset="0"/>
                  <a:cs typeface="Calibri" panose="020F0502020204030204" pitchFamily="34" charset="0"/>
                </a:rPr>
                <a:t>.</a:t>
              </a:r>
            </a:p>
          </p:txBody>
        </p:sp>
        <p:pic>
          <p:nvPicPr>
            <p:cNvPr id="12" name="Picture 11">
              <a:extLst>
                <a:ext uri="{FF2B5EF4-FFF2-40B4-BE49-F238E27FC236}">
                  <a16:creationId xmlns:a16="http://schemas.microsoft.com/office/drawing/2014/main" id="{46C5FB11-CEB0-C798-518E-2E5211E8E8C0}"/>
                </a:ext>
              </a:extLst>
            </p:cNvPr>
            <p:cNvPicPr>
              <a:picLocks noChangeAspect="1"/>
            </p:cNvPicPr>
            <p:nvPr/>
          </p:nvPicPr>
          <p:blipFill>
            <a:blip r:embed="rId5"/>
            <a:stretch>
              <a:fillRect/>
            </a:stretch>
          </p:blipFill>
          <p:spPr>
            <a:xfrm>
              <a:off x="4684437" y="4416094"/>
              <a:ext cx="1311764" cy="1311764"/>
            </a:xfrm>
            <a:prstGeom prst="rect">
              <a:avLst/>
            </a:prstGeom>
          </p:spPr>
        </p:pic>
      </p:grpSp>
    </p:spTree>
    <p:extLst>
      <p:ext uri="{BB962C8B-B14F-4D97-AF65-F5344CB8AC3E}">
        <p14:creationId xmlns:p14="http://schemas.microsoft.com/office/powerpoint/2010/main" val="408601518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a:extLst>
              <a:ext uri="{FF2B5EF4-FFF2-40B4-BE49-F238E27FC236}">
                <a16:creationId xmlns:a16="http://schemas.microsoft.com/office/drawing/2014/main" id="{7CA4EC02-AC5F-4477-ADC6-5F70E2A2871B}"/>
              </a:ext>
            </a:extLst>
          </p:cNvPr>
          <p:cNvGrpSpPr/>
          <p:nvPr/>
        </p:nvGrpSpPr>
        <p:grpSpPr>
          <a:xfrm>
            <a:off x="0" y="4556125"/>
            <a:ext cx="12192000" cy="2301875"/>
            <a:chOff x="0" y="7151"/>
            <a:chExt cx="19200" cy="3625"/>
          </a:xfrm>
        </p:grpSpPr>
        <p:pic>
          <p:nvPicPr>
            <p:cNvPr id="5" name="图片 4" descr="E:\张颖颖PPT工作成果\张颖2019PPT\82-新入职幼师培训\云3副本.png云3副本">
              <a:extLst>
                <a:ext uri="{FF2B5EF4-FFF2-40B4-BE49-F238E27FC236}">
                  <a16:creationId xmlns:a16="http://schemas.microsoft.com/office/drawing/2014/main" id="{5D5AD31B-4693-49A4-9933-C1D5AC854BEA}"/>
                </a:ext>
              </a:extLst>
            </p:cNvPr>
            <p:cNvPicPr>
              <a:picLocks noChangeAspect="1"/>
            </p:cNvPicPr>
            <p:nvPr/>
          </p:nvPicPr>
          <p:blipFill>
            <a:blip r:embed="rId3"/>
            <a:srcRect/>
            <a:stretch>
              <a:fillRect/>
            </a:stretch>
          </p:blipFill>
          <p:spPr>
            <a:xfrm>
              <a:off x="0" y="7151"/>
              <a:ext cx="19200" cy="3375"/>
            </a:xfrm>
            <a:prstGeom prst="rect">
              <a:avLst/>
            </a:prstGeom>
          </p:spPr>
        </p:pic>
        <p:pic>
          <p:nvPicPr>
            <p:cNvPr id="6" name="图片 5" descr="云3副本副本">
              <a:extLst>
                <a:ext uri="{FF2B5EF4-FFF2-40B4-BE49-F238E27FC236}">
                  <a16:creationId xmlns:a16="http://schemas.microsoft.com/office/drawing/2014/main" id="{D74C0BB5-A653-4B79-815D-B5F115557A3D}"/>
                </a:ext>
              </a:extLst>
            </p:cNvPr>
            <p:cNvPicPr>
              <a:picLocks noChangeAspect="1"/>
            </p:cNvPicPr>
            <p:nvPr/>
          </p:nvPicPr>
          <p:blipFill>
            <a:blip r:embed="rId4"/>
            <a:stretch>
              <a:fillRect/>
            </a:stretch>
          </p:blipFill>
          <p:spPr>
            <a:xfrm>
              <a:off x="0" y="7402"/>
              <a:ext cx="19196" cy="3374"/>
            </a:xfrm>
            <a:prstGeom prst="rect">
              <a:avLst/>
            </a:prstGeom>
          </p:spPr>
        </p:pic>
      </p:grpSp>
      <p:grpSp>
        <p:nvGrpSpPr>
          <p:cNvPr id="2" name="Group 1">
            <a:extLst>
              <a:ext uri="{FF2B5EF4-FFF2-40B4-BE49-F238E27FC236}">
                <a16:creationId xmlns:a16="http://schemas.microsoft.com/office/drawing/2014/main" id="{076D6BDE-BEA1-6E37-3E58-39413CBC0952}"/>
              </a:ext>
            </a:extLst>
          </p:cNvPr>
          <p:cNvGrpSpPr/>
          <p:nvPr/>
        </p:nvGrpSpPr>
        <p:grpSpPr>
          <a:xfrm>
            <a:off x="364945" y="728678"/>
            <a:ext cx="10522130" cy="4233848"/>
            <a:chOff x="4684437" y="4416094"/>
            <a:chExt cx="10522130" cy="4719623"/>
          </a:xfrm>
        </p:grpSpPr>
        <p:sp>
          <p:nvSpPr>
            <p:cNvPr id="11" name="Rectangle: Rounded Corners 8">
              <a:extLst>
                <a:ext uri="{FF2B5EF4-FFF2-40B4-BE49-F238E27FC236}">
                  <a16:creationId xmlns:a16="http://schemas.microsoft.com/office/drawing/2014/main" id="{DAA3D3B5-C5C5-E850-A721-543EF2638B7B}"/>
                </a:ext>
              </a:extLst>
            </p:cNvPr>
            <p:cNvSpPr/>
            <p:nvPr/>
          </p:nvSpPr>
          <p:spPr>
            <a:xfrm>
              <a:off x="5444837" y="4716117"/>
              <a:ext cx="9761730" cy="4419600"/>
            </a:xfrm>
            <a:custGeom>
              <a:avLst/>
              <a:gdLst>
                <a:gd name="connsiteX0" fmla="*/ 0 w 9761730"/>
                <a:gd name="connsiteY0" fmla="*/ 736614 h 4419600"/>
                <a:gd name="connsiteX1" fmla="*/ 233287 w 9761730"/>
                <a:gd name="connsiteY1" fmla="*/ 0 h 4419600"/>
                <a:gd name="connsiteX2" fmla="*/ 9528442 w 9761730"/>
                <a:gd name="connsiteY2" fmla="*/ 0 h 4419600"/>
                <a:gd name="connsiteX3" fmla="*/ 9761730 w 9761730"/>
                <a:gd name="connsiteY3" fmla="*/ 736614 h 4419600"/>
                <a:gd name="connsiteX4" fmla="*/ 9761730 w 9761730"/>
                <a:gd name="connsiteY4" fmla="*/ 3682984 h 4419600"/>
                <a:gd name="connsiteX5" fmla="*/ 9528442 w 9761730"/>
                <a:gd name="connsiteY5" fmla="*/ 4419600 h 4419600"/>
                <a:gd name="connsiteX6" fmla="*/ 233287 w 9761730"/>
                <a:gd name="connsiteY6" fmla="*/ 4419600 h 4419600"/>
                <a:gd name="connsiteX7" fmla="*/ 0 w 9761730"/>
                <a:gd name="connsiteY7" fmla="*/ 3682984 h 4419600"/>
                <a:gd name="connsiteX8" fmla="*/ 0 w 9761730"/>
                <a:gd name="connsiteY8" fmla="*/ 736614 h 4419600"/>
                <a:gd name="connsiteX0" fmla="*/ 0 w 9761730"/>
                <a:gd name="connsiteY0" fmla="*/ 736614 h 4419600"/>
                <a:gd name="connsiteX1" fmla="*/ 233287 w 9761730"/>
                <a:gd name="connsiteY1" fmla="*/ 0 h 4419600"/>
                <a:gd name="connsiteX2" fmla="*/ 9528442 w 9761730"/>
                <a:gd name="connsiteY2" fmla="*/ 0 h 4419600"/>
                <a:gd name="connsiteX3" fmla="*/ 9761730 w 9761730"/>
                <a:gd name="connsiteY3" fmla="*/ 736614 h 4419600"/>
                <a:gd name="connsiteX4" fmla="*/ 9761730 w 9761730"/>
                <a:gd name="connsiteY4" fmla="*/ 3682984 h 4419600"/>
                <a:gd name="connsiteX5" fmla="*/ 9528442 w 9761730"/>
                <a:gd name="connsiteY5" fmla="*/ 4419600 h 4419600"/>
                <a:gd name="connsiteX6" fmla="*/ 233287 w 9761730"/>
                <a:gd name="connsiteY6" fmla="*/ 4419600 h 4419600"/>
                <a:gd name="connsiteX7" fmla="*/ 0 w 9761730"/>
                <a:gd name="connsiteY7" fmla="*/ 3682984 h 4419600"/>
                <a:gd name="connsiteX8" fmla="*/ 0 w 9761730"/>
                <a:gd name="connsiteY8" fmla="*/ 736614 h 4419600"/>
                <a:gd name="connsiteX0" fmla="*/ 0 w 9761730"/>
                <a:gd name="connsiteY0" fmla="*/ 736614 h 4419600"/>
                <a:gd name="connsiteX1" fmla="*/ 233287 w 9761730"/>
                <a:gd name="connsiteY1" fmla="*/ 0 h 4419600"/>
                <a:gd name="connsiteX2" fmla="*/ 9528442 w 9761730"/>
                <a:gd name="connsiteY2" fmla="*/ 0 h 4419600"/>
                <a:gd name="connsiteX3" fmla="*/ 9761730 w 9761730"/>
                <a:gd name="connsiteY3" fmla="*/ 736614 h 4419600"/>
                <a:gd name="connsiteX4" fmla="*/ 9761730 w 9761730"/>
                <a:gd name="connsiteY4" fmla="*/ 3682984 h 4419600"/>
                <a:gd name="connsiteX5" fmla="*/ 9528442 w 9761730"/>
                <a:gd name="connsiteY5" fmla="*/ 4419600 h 4419600"/>
                <a:gd name="connsiteX6" fmla="*/ 233287 w 9761730"/>
                <a:gd name="connsiteY6" fmla="*/ 4419600 h 4419600"/>
                <a:gd name="connsiteX7" fmla="*/ 0 w 9761730"/>
                <a:gd name="connsiteY7" fmla="*/ 3682984 h 4419600"/>
                <a:gd name="connsiteX8" fmla="*/ 0 w 9761730"/>
                <a:gd name="connsiteY8" fmla="*/ 736614 h 4419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761730" h="4419600" fill="none" extrusionOk="0">
                  <a:moveTo>
                    <a:pt x="0" y="736614"/>
                  </a:moveTo>
                  <a:cubicBezTo>
                    <a:pt x="-41477" y="308897"/>
                    <a:pt x="140048" y="75511"/>
                    <a:pt x="233287" y="0"/>
                  </a:cubicBezTo>
                  <a:cubicBezTo>
                    <a:pt x="5279592" y="-367568"/>
                    <a:pt x="8058292" y="-184930"/>
                    <a:pt x="9528442" y="0"/>
                  </a:cubicBezTo>
                  <a:cubicBezTo>
                    <a:pt x="9594992" y="-26142"/>
                    <a:pt x="9809865" y="230731"/>
                    <a:pt x="9761730" y="736614"/>
                  </a:cubicBezTo>
                  <a:cubicBezTo>
                    <a:pt x="9793038" y="1522007"/>
                    <a:pt x="10013448" y="2361917"/>
                    <a:pt x="9761730" y="3682984"/>
                  </a:cubicBezTo>
                  <a:cubicBezTo>
                    <a:pt x="9722421" y="4055455"/>
                    <a:pt x="9648827" y="4359229"/>
                    <a:pt x="9528442" y="4419600"/>
                  </a:cubicBezTo>
                  <a:cubicBezTo>
                    <a:pt x="6853286" y="3359445"/>
                    <a:pt x="2680730" y="5231557"/>
                    <a:pt x="233287" y="4419600"/>
                  </a:cubicBezTo>
                  <a:cubicBezTo>
                    <a:pt x="7058" y="4485539"/>
                    <a:pt x="-11755" y="4187423"/>
                    <a:pt x="0" y="3682984"/>
                  </a:cubicBezTo>
                  <a:cubicBezTo>
                    <a:pt x="-135424" y="2989408"/>
                    <a:pt x="-71249" y="1438106"/>
                    <a:pt x="0" y="736614"/>
                  </a:cubicBezTo>
                  <a:close/>
                </a:path>
                <a:path w="9761730" h="4419600" stroke="0" extrusionOk="0">
                  <a:moveTo>
                    <a:pt x="0" y="736614"/>
                  </a:moveTo>
                  <a:cubicBezTo>
                    <a:pt x="-4528" y="230269"/>
                    <a:pt x="103801" y="-93992"/>
                    <a:pt x="233287" y="0"/>
                  </a:cubicBezTo>
                  <a:cubicBezTo>
                    <a:pt x="1349694" y="-1118370"/>
                    <a:pt x="5745593" y="-350954"/>
                    <a:pt x="9528442" y="0"/>
                  </a:cubicBezTo>
                  <a:cubicBezTo>
                    <a:pt x="9701589" y="-53059"/>
                    <a:pt x="9806427" y="399300"/>
                    <a:pt x="9761730" y="736614"/>
                  </a:cubicBezTo>
                  <a:cubicBezTo>
                    <a:pt x="9584310" y="2139359"/>
                    <a:pt x="9694456" y="2660888"/>
                    <a:pt x="9761730" y="3682984"/>
                  </a:cubicBezTo>
                  <a:cubicBezTo>
                    <a:pt x="9799621" y="4125850"/>
                    <a:pt x="9692190" y="4406959"/>
                    <a:pt x="9528442" y="4419600"/>
                  </a:cubicBezTo>
                  <a:cubicBezTo>
                    <a:pt x="5981344" y="4953435"/>
                    <a:pt x="3656244" y="4386061"/>
                    <a:pt x="233287" y="4419600"/>
                  </a:cubicBezTo>
                  <a:cubicBezTo>
                    <a:pt x="156354" y="4421555"/>
                    <a:pt x="-8864" y="3970752"/>
                    <a:pt x="0" y="3682984"/>
                  </a:cubicBezTo>
                  <a:cubicBezTo>
                    <a:pt x="-35991" y="3559380"/>
                    <a:pt x="-69294" y="2258603"/>
                    <a:pt x="0" y="736614"/>
                  </a:cubicBezTo>
                  <a:close/>
                </a:path>
                <a:path w="9761730" h="4419600" fill="none" stroke="0" extrusionOk="0">
                  <a:moveTo>
                    <a:pt x="0" y="736614"/>
                  </a:moveTo>
                  <a:cubicBezTo>
                    <a:pt x="-18163" y="306235"/>
                    <a:pt x="122763" y="33531"/>
                    <a:pt x="233287" y="0"/>
                  </a:cubicBezTo>
                  <a:cubicBezTo>
                    <a:pt x="4875713" y="-548179"/>
                    <a:pt x="8438038" y="-371338"/>
                    <a:pt x="9528442" y="0"/>
                  </a:cubicBezTo>
                  <a:cubicBezTo>
                    <a:pt x="9638428" y="-54043"/>
                    <a:pt x="9757593" y="283774"/>
                    <a:pt x="9761730" y="736614"/>
                  </a:cubicBezTo>
                  <a:cubicBezTo>
                    <a:pt x="9840091" y="1507381"/>
                    <a:pt x="9687883" y="2536478"/>
                    <a:pt x="9761730" y="3682984"/>
                  </a:cubicBezTo>
                  <a:cubicBezTo>
                    <a:pt x="9733336" y="4090789"/>
                    <a:pt x="9665150" y="4378044"/>
                    <a:pt x="9528442" y="4419600"/>
                  </a:cubicBezTo>
                  <a:cubicBezTo>
                    <a:pt x="6868785" y="4211997"/>
                    <a:pt x="2200005" y="5056401"/>
                    <a:pt x="233287" y="4419600"/>
                  </a:cubicBezTo>
                  <a:cubicBezTo>
                    <a:pt x="87548" y="4393574"/>
                    <a:pt x="32217" y="4121304"/>
                    <a:pt x="0" y="3682984"/>
                  </a:cubicBezTo>
                  <a:cubicBezTo>
                    <a:pt x="-136177" y="3056291"/>
                    <a:pt x="62529" y="1311392"/>
                    <a:pt x="0" y="736614"/>
                  </a:cubicBezTo>
                  <a:close/>
                </a:path>
                <a:path w="9761730" h="4419600" fill="none" stroke="0" extrusionOk="0">
                  <a:moveTo>
                    <a:pt x="0" y="736614"/>
                  </a:moveTo>
                  <a:cubicBezTo>
                    <a:pt x="-31277" y="303744"/>
                    <a:pt x="121134" y="49578"/>
                    <a:pt x="233287" y="0"/>
                  </a:cubicBezTo>
                  <a:cubicBezTo>
                    <a:pt x="5139651" y="-456441"/>
                    <a:pt x="8225617" y="-155114"/>
                    <a:pt x="9528442" y="0"/>
                  </a:cubicBezTo>
                  <a:cubicBezTo>
                    <a:pt x="9626202" y="-46192"/>
                    <a:pt x="9775701" y="258518"/>
                    <a:pt x="9761730" y="736614"/>
                  </a:cubicBezTo>
                  <a:cubicBezTo>
                    <a:pt x="9760406" y="1474738"/>
                    <a:pt x="9851954" y="2466732"/>
                    <a:pt x="9761730" y="3682984"/>
                  </a:cubicBezTo>
                  <a:cubicBezTo>
                    <a:pt x="9743278" y="4074548"/>
                    <a:pt x="9649803" y="4370060"/>
                    <a:pt x="9528442" y="4419600"/>
                  </a:cubicBezTo>
                  <a:cubicBezTo>
                    <a:pt x="6827098" y="3493058"/>
                    <a:pt x="2388313" y="5021285"/>
                    <a:pt x="233287" y="4419600"/>
                  </a:cubicBezTo>
                  <a:cubicBezTo>
                    <a:pt x="57600" y="4499035"/>
                    <a:pt x="7304" y="4154958"/>
                    <a:pt x="0" y="3682984"/>
                  </a:cubicBezTo>
                  <a:cubicBezTo>
                    <a:pt x="-150266" y="2989836"/>
                    <a:pt x="33555" y="1412631"/>
                    <a:pt x="0" y="736614"/>
                  </a:cubicBezTo>
                  <a:close/>
                </a:path>
              </a:pathLst>
            </a:custGeom>
            <a:solidFill>
              <a:srgbClr val="FFFFCC"/>
            </a:solidFill>
            <a:ln w="57150">
              <a:solidFill>
                <a:srgbClr val="CC6600"/>
              </a:solidFill>
              <a:extLst>
                <a:ext uri="{C807C97D-BFC1-408E-A445-0C87EB9F89A2}">
                  <ask:lineSketchStyleProps xmlns:ask="http://schemas.microsoft.com/office/drawing/2018/sketchyshapes" sd="983016561">
                    <a:custGeom>
                      <a:avLst/>
                      <a:gdLst>
                        <a:gd name="connsiteX0" fmla="*/ 0 w 9761730"/>
                        <a:gd name="connsiteY0" fmla="*/ 660797 h 3964705"/>
                        <a:gd name="connsiteX1" fmla="*/ 233287 w 9761730"/>
                        <a:gd name="connsiteY1" fmla="*/ 0 h 3964705"/>
                        <a:gd name="connsiteX2" fmla="*/ 9528442 w 9761730"/>
                        <a:gd name="connsiteY2" fmla="*/ 0 h 3964705"/>
                        <a:gd name="connsiteX3" fmla="*/ 9761730 w 9761730"/>
                        <a:gd name="connsiteY3" fmla="*/ 660797 h 3964705"/>
                        <a:gd name="connsiteX4" fmla="*/ 9761730 w 9761730"/>
                        <a:gd name="connsiteY4" fmla="*/ 3303907 h 3964705"/>
                        <a:gd name="connsiteX5" fmla="*/ 9528442 w 9761730"/>
                        <a:gd name="connsiteY5" fmla="*/ 3964705 h 3964705"/>
                        <a:gd name="connsiteX6" fmla="*/ 233287 w 9761730"/>
                        <a:gd name="connsiteY6" fmla="*/ 3964705 h 3964705"/>
                        <a:gd name="connsiteX7" fmla="*/ 0 w 9761730"/>
                        <a:gd name="connsiteY7" fmla="*/ 3303907 h 3964705"/>
                        <a:gd name="connsiteX8" fmla="*/ 0 w 9761730"/>
                        <a:gd name="connsiteY8" fmla="*/ 660797 h 3964705"/>
                        <a:gd name="connsiteX0" fmla="*/ 0 w 9761730"/>
                        <a:gd name="connsiteY0" fmla="*/ 660797 h 3964705"/>
                        <a:gd name="connsiteX1" fmla="*/ 233287 w 9761730"/>
                        <a:gd name="connsiteY1" fmla="*/ 0 h 3964705"/>
                        <a:gd name="connsiteX2" fmla="*/ 9528442 w 9761730"/>
                        <a:gd name="connsiteY2" fmla="*/ 0 h 3964705"/>
                        <a:gd name="connsiteX3" fmla="*/ 9761730 w 9761730"/>
                        <a:gd name="connsiteY3" fmla="*/ 660797 h 3964705"/>
                        <a:gd name="connsiteX4" fmla="*/ 9761730 w 9761730"/>
                        <a:gd name="connsiteY4" fmla="*/ 3303907 h 3964705"/>
                        <a:gd name="connsiteX5" fmla="*/ 9528442 w 9761730"/>
                        <a:gd name="connsiteY5" fmla="*/ 3964705 h 3964705"/>
                        <a:gd name="connsiteX6" fmla="*/ 233287 w 9761730"/>
                        <a:gd name="connsiteY6" fmla="*/ 3964705 h 3964705"/>
                        <a:gd name="connsiteX7" fmla="*/ 0 w 9761730"/>
                        <a:gd name="connsiteY7" fmla="*/ 3303907 h 3964705"/>
                        <a:gd name="connsiteX8" fmla="*/ 0 w 9761730"/>
                        <a:gd name="connsiteY8" fmla="*/ 660797 h 39647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761730" h="3964705" fill="none" extrusionOk="0">
                          <a:moveTo>
                            <a:pt x="0" y="660797"/>
                          </a:moveTo>
                          <a:cubicBezTo>
                            <a:pt x="-20851" y="284842"/>
                            <a:pt x="129375" y="56841"/>
                            <a:pt x="233287" y="0"/>
                          </a:cubicBezTo>
                          <a:cubicBezTo>
                            <a:pt x="5073965" y="-301030"/>
                            <a:pt x="8089267" y="-267398"/>
                            <a:pt x="9528442" y="0"/>
                          </a:cubicBezTo>
                          <a:cubicBezTo>
                            <a:pt x="9628146" y="-14126"/>
                            <a:pt x="9790831" y="229737"/>
                            <a:pt x="9761730" y="660797"/>
                          </a:cubicBezTo>
                          <a:cubicBezTo>
                            <a:pt x="9745097" y="1311968"/>
                            <a:pt x="9874176" y="2217658"/>
                            <a:pt x="9761730" y="3303907"/>
                          </a:cubicBezTo>
                          <a:cubicBezTo>
                            <a:pt x="9732198" y="3642335"/>
                            <a:pt x="9652058" y="3923945"/>
                            <a:pt x="9528442" y="3964705"/>
                          </a:cubicBezTo>
                          <a:cubicBezTo>
                            <a:pt x="6824422" y="3095528"/>
                            <a:pt x="2397598" y="4570502"/>
                            <a:pt x="233287" y="3964705"/>
                          </a:cubicBezTo>
                          <a:cubicBezTo>
                            <a:pt x="59873" y="4000152"/>
                            <a:pt x="-5620" y="3731334"/>
                            <a:pt x="0" y="3303907"/>
                          </a:cubicBezTo>
                          <a:cubicBezTo>
                            <a:pt x="-125095" y="2691250"/>
                            <a:pt x="1778" y="1206809"/>
                            <a:pt x="0" y="660797"/>
                          </a:cubicBezTo>
                          <a:close/>
                        </a:path>
                        <a:path w="9761730" h="3964705" stroke="0" extrusionOk="0">
                          <a:moveTo>
                            <a:pt x="0" y="660797"/>
                          </a:moveTo>
                          <a:cubicBezTo>
                            <a:pt x="-9382" y="219804"/>
                            <a:pt x="99956" y="-63976"/>
                            <a:pt x="233287" y="0"/>
                          </a:cubicBezTo>
                          <a:cubicBezTo>
                            <a:pt x="1321898" y="-813198"/>
                            <a:pt x="6288815" y="-262850"/>
                            <a:pt x="9528442" y="0"/>
                          </a:cubicBezTo>
                          <a:cubicBezTo>
                            <a:pt x="9677494" y="-38294"/>
                            <a:pt x="9771510" y="318831"/>
                            <a:pt x="9761730" y="660797"/>
                          </a:cubicBezTo>
                          <a:cubicBezTo>
                            <a:pt x="9668612" y="1926931"/>
                            <a:pt x="9750418" y="2426658"/>
                            <a:pt x="9761730" y="3303907"/>
                          </a:cubicBezTo>
                          <a:cubicBezTo>
                            <a:pt x="9789611" y="3708650"/>
                            <a:pt x="9680175" y="3955220"/>
                            <a:pt x="9528442" y="3964705"/>
                          </a:cubicBezTo>
                          <a:cubicBezTo>
                            <a:pt x="5905825" y="4560531"/>
                            <a:pt x="3600155" y="3819255"/>
                            <a:pt x="233287" y="3964705"/>
                          </a:cubicBezTo>
                          <a:cubicBezTo>
                            <a:pt x="145237" y="3976858"/>
                            <a:pt x="-1511" y="3603714"/>
                            <a:pt x="0" y="3303907"/>
                          </a:cubicBezTo>
                          <a:cubicBezTo>
                            <a:pt x="17196" y="2994521"/>
                            <a:pt x="-40892" y="1908459"/>
                            <a:pt x="0" y="660797"/>
                          </a:cubicBezTo>
                          <a:close/>
                        </a:path>
                        <a:path w="9761730" h="3964705" fill="none" stroke="0" extrusionOk="0">
                          <a:moveTo>
                            <a:pt x="0" y="660797"/>
                          </a:moveTo>
                          <a:cubicBezTo>
                            <a:pt x="-16992" y="273804"/>
                            <a:pt x="115469" y="39611"/>
                            <a:pt x="233287" y="0"/>
                          </a:cubicBezTo>
                          <a:cubicBezTo>
                            <a:pt x="4953892" y="-431114"/>
                            <a:pt x="8204919" y="-370376"/>
                            <a:pt x="9528442" y="0"/>
                          </a:cubicBezTo>
                          <a:cubicBezTo>
                            <a:pt x="9645206" y="-60783"/>
                            <a:pt x="9765036" y="254866"/>
                            <a:pt x="9761730" y="660797"/>
                          </a:cubicBezTo>
                          <a:cubicBezTo>
                            <a:pt x="9740075" y="1295265"/>
                            <a:pt x="9620826" y="2257541"/>
                            <a:pt x="9761730" y="3303907"/>
                          </a:cubicBezTo>
                          <a:cubicBezTo>
                            <a:pt x="9755544" y="3659580"/>
                            <a:pt x="9651227" y="3931579"/>
                            <a:pt x="9528442" y="3964705"/>
                          </a:cubicBezTo>
                          <a:cubicBezTo>
                            <a:pt x="6767207" y="3699575"/>
                            <a:pt x="2118913" y="4269491"/>
                            <a:pt x="233287" y="3964705"/>
                          </a:cubicBezTo>
                          <a:cubicBezTo>
                            <a:pt x="89543" y="3994913"/>
                            <a:pt x="16862" y="3718430"/>
                            <a:pt x="0" y="3303907"/>
                          </a:cubicBezTo>
                          <a:cubicBezTo>
                            <a:pt x="-136542" y="2724017"/>
                            <a:pt x="84140" y="1216626"/>
                            <a:pt x="0" y="660797"/>
                          </a:cubicBezTo>
                          <a:close/>
                        </a:path>
                      </a:pathLst>
                    </a:cu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err="1">
                  <a:ln>
                    <a:noFill/>
                  </a:ln>
                  <a:solidFill>
                    <a:schemeClr val="tx2">
                      <a:lumMod val="75000"/>
                    </a:schemeClr>
                  </a:solidFill>
                  <a:effectLst/>
                  <a:uLnTx/>
                  <a:uFillTx/>
                  <a:ea typeface="+mn-ea"/>
                  <a:cs typeface="Calibri" panose="020F0502020204030204" pitchFamily="34" charset="0"/>
                </a:rPr>
                <a:t>Vị</a:t>
              </a:r>
              <a:r>
                <a:rPr kumimoji="0" lang="en-US" sz="4400" b="1" i="0" u="none" strike="noStrike" kern="1200" cap="none" spc="0" normalizeH="0" baseline="0" noProof="0" dirty="0">
                  <a:ln>
                    <a:noFill/>
                  </a:ln>
                  <a:solidFill>
                    <a:schemeClr val="tx2">
                      <a:lumMod val="75000"/>
                    </a:schemeClr>
                  </a:solidFill>
                  <a:effectLst/>
                  <a:uLnTx/>
                  <a:uFillTx/>
                  <a:ea typeface="+mn-ea"/>
                  <a:cs typeface="Calibri" panose="020F0502020204030204" pitchFamily="34" charset="0"/>
                </a:rPr>
                <a:t> </a:t>
              </a:r>
              <a:r>
                <a:rPr kumimoji="0" lang="en-US" sz="4400" b="1" i="0" u="none" strike="noStrike" kern="1200" cap="none" spc="0" normalizeH="0" baseline="0" noProof="0" dirty="0" err="1">
                  <a:ln>
                    <a:noFill/>
                  </a:ln>
                  <a:solidFill>
                    <a:schemeClr val="tx2">
                      <a:lumMod val="75000"/>
                    </a:schemeClr>
                  </a:solidFill>
                  <a:effectLst/>
                  <a:uLnTx/>
                  <a:uFillTx/>
                  <a:ea typeface="+mn-ea"/>
                  <a:cs typeface="Calibri" panose="020F0502020204030204" pitchFamily="34" charset="0"/>
                </a:rPr>
                <a:t>ngữ</a:t>
              </a:r>
              <a:r>
                <a:rPr kumimoji="0" lang="en-US" sz="4400" b="1" i="0" u="none" strike="noStrike" kern="1200" cap="none" spc="0" normalizeH="0" baseline="0" noProof="0" dirty="0">
                  <a:ln>
                    <a:noFill/>
                  </a:ln>
                  <a:solidFill>
                    <a:schemeClr val="tx2">
                      <a:lumMod val="75000"/>
                    </a:schemeClr>
                  </a:solidFill>
                  <a:effectLst/>
                  <a:uLnTx/>
                  <a:uFillTx/>
                  <a:ea typeface="+mn-ea"/>
                  <a:cs typeface="Calibri" panose="020F0502020204030204" pitchFamily="34" charset="0"/>
                </a:rPr>
                <a:t> </a:t>
              </a:r>
              <a:r>
                <a:rPr kumimoji="0" lang="en-US" sz="4400" b="1" i="0" u="none" strike="noStrike" kern="1200" cap="none" spc="0" normalizeH="0" baseline="0" noProof="0" dirty="0" err="1">
                  <a:ln>
                    <a:noFill/>
                  </a:ln>
                  <a:solidFill>
                    <a:schemeClr val="tx2">
                      <a:lumMod val="75000"/>
                    </a:schemeClr>
                  </a:solidFill>
                  <a:effectLst/>
                  <a:uLnTx/>
                  <a:uFillTx/>
                  <a:ea typeface="+mn-ea"/>
                  <a:cs typeface="Calibri" panose="020F0502020204030204" pitchFamily="34" charset="0"/>
                </a:rPr>
                <a:t>nêu</a:t>
              </a:r>
              <a:r>
                <a:rPr kumimoji="0" lang="en-US" sz="4400" b="1" i="0" u="none" strike="noStrike" kern="1200" cap="none" spc="0" normalizeH="0" baseline="0" noProof="0" dirty="0">
                  <a:ln>
                    <a:noFill/>
                  </a:ln>
                  <a:solidFill>
                    <a:schemeClr val="tx2">
                      <a:lumMod val="75000"/>
                    </a:schemeClr>
                  </a:solidFill>
                  <a:effectLst/>
                  <a:uLnTx/>
                  <a:uFillTx/>
                  <a:ea typeface="+mn-ea"/>
                  <a:cs typeface="Calibri" panose="020F0502020204030204" pitchFamily="34" charset="0"/>
                </a:rPr>
                <a:t> </a:t>
              </a:r>
              <a:r>
                <a:rPr kumimoji="0" lang="en-US" sz="4400" b="1" i="0" u="none" strike="noStrike" kern="1200" cap="none" spc="0" normalizeH="0" baseline="0" noProof="0" dirty="0" err="1">
                  <a:ln>
                    <a:noFill/>
                  </a:ln>
                  <a:solidFill>
                    <a:schemeClr val="tx2">
                      <a:lumMod val="75000"/>
                    </a:schemeClr>
                  </a:solidFill>
                  <a:effectLst/>
                  <a:uLnTx/>
                  <a:uFillTx/>
                  <a:ea typeface="+mn-ea"/>
                  <a:cs typeface="Calibri" panose="020F0502020204030204" pitchFamily="34" charset="0"/>
                </a:rPr>
                <a:t>đặc</a:t>
              </a:r>
              <a:r>
                <a:rPr kumimoji="0" lang="en-US" sz="4400" b="1" i="0" u="none" strike="noStrike" kern="1200" cap="none" spc="0" normalizeH="0" baseline="0" noProof="0" dirty="0">
                  <a:ln>
                    <a:noFill/>
                  </a:ln>
                  <a:solidFill>
                    <a:schemeClr val="tx2">
                      <a:lumMod val="75000"/>
                    </a:schemeClr>
                  </a:solidFill>
                  <a:effectLst/>
                  <a:uLnTx/>
                  <a:uFillTx/>
                  <a:ea typeface="+mn-ea"/>
                  <a:cs typeface="Calibri" panose="020F0502020204030204" pitchFamily="34" charset="0"/>
                </a:rPr>
                <a:t> </a:t>
              </a:r>
              <a:r>
                <a:rPr kumimoji="0" lang="en-US" sz="4400" b="1" i="0" u="none" strike="noStrike" kern="1200" cap="none" spc="0" normalizeH="0" baseline="0" noProof="0" dirty="0" err="1">
                  <a:ln>
                    <a:noFill/>
                  </a:ln>
                  <a:solidFill>
                    <a:schemeClr val="tx2">
                      <a:lumMod val="75000"/>
                    </a:schemeClr>
                  </a:solidFill>
                  <a:effectLst/>
                  <a:uLnTx/>
                  <a:uFillTx/>
                  <a:ea typeface="+mn-ea"/>
                  <a:cs typeface="Calibri" panose="020F0502020204030204" pitchFamily="34" charset="0"/>
                </a:rPr>
                <a:t>điểm</a:t>
              </a:r>
              <a:endParaRPr kumimoji="0" lang="en-US" sz="4400" b="1" i="0" u="none" strike="noStrike" kern="1200" cap="none" spc="0" normalizeH="0" baseline="0" noProof="0" dirty="0">
                <a:ln>
                  <a:noFill/>
                </a:ln>
                <a:solidFill>
                  <a:schemeClr val="tx2">
                    <a:lumMod val="75000"/>
                  </a:schemeClr>
                </a:solidFill>
                <a:effectLst/>
                <a:uLnTx/>
                <a:uFillTx/>
                <a:ea typeface="+mn-ea"/>
                <a:cs typeface="Calibri" panose="020F0502020204030204" pitchFamily="34" charset="0"/>
              </a:endParaRPr>
            </a:p>
            <a:p>
              <a:pPr marL="0" marR="0">
                <a:lnSpc>
                  <a:spcPct val="120000"/>
                </a:lnSpc>
                <a:spcBef>
                  <a:spcPts val="0"/>
                </a:spcBef>
                <a:spcAft>
                  <a:spcPts val="0"/>
                </a:spcAft>
              </a:pPr>
              <a:r>
                <a:rPr lang="en-US" sz="4400" b="1" dirty="0" err="1">
                  <a:solidFill>
                    <a:srgbClr val="002060"/>
                  </a:solidFill>
                  <a:effectLst/>
                  <a:ea typeface="Calibri" panose="020F0502020204030204" pitchFamily="34" charset="0"/>
                </a:rPr>
                <a:t>Đặc</a:t>
              </a:r>
              <a:r>
                <a:rPr lang="en-US" sz="4400" b="1" dirty="0">
                  <a:solidFill>
                    <a:srgbClr val="002060"/>
                  </a:solidFill>
                  <a:effectLst/>
                  <a:ea typeface="Calibri" panose="020F0502020204030204" pitchFamily="34" charset="0"/>
                </a:rPr>
                <a:t> </a:t>
              </a:r>
              <a:r>
                <a:rPr lang="en-US" sz="4400" b="1" dirty="0" err="1">
                  <a:solidFill>
                    <a:srgbClr val="002060"/>
                  </a:solidFill>
                  <a:effectLst/>
                  <a:ea typeface="Calibri" panose="020F0502020204030204" pitchFamily="34" charset="0"/>
                </a:rPr>
                <a:t>điểm</a:t>
              </a:r>
              <a:r>
                <a:rPr lang="en-US" sz="4400" b="1" dirty="0">
                  <a:solidFill>
                    <a:srgbClr val="002060"/>
                  </a:solidFill>
                  <a:effectLst/>
                  <a:ea typeface="Calibri" panose="020F0502020204030204" pitchFamily="34" charset="0"/>
                </a:rPr>
                <a:t>: </a:t>
              </a:r>
              <a:r>
                <a:rPr lang="en-US" sz="4400" i="1" dirty="0" err="1">
                  <a:solidFill>
                    <a:srgbClr val="002060"/>
                  </a:solidFill>
                  <a:effectLst/>
                  <a:ea typeface="Calibri" panose="020F0502020204030204" pitchFamily="34" charset="0"/>
                </a:rPr>
                <a:t>Là</a:t>
              </a:r>
              <a:r>
                <a:rPr lang="en-US" sz="4400" i="1" dirty="0">
                  <a:solidFill>
                    <a:srgbClr val="002060"/>
                  </a:solidFill>
                  <a:effectLst/>
                  <a:ea typeface="Calibri" panose="020F0502020204030204" pitchFamily="34" charset="0"/>
                </a:rPr>
                <a:t> </a:t>
              </a:r>
              <a:r>
                <a:rPr lang="en-US" sz="4400" i="1" dirty="0" err="1">
                  <a:solidFill>
                    <a:srgbClr val="002060"/>
                  </a:solidFill>
                  <a:effectLst/>
                  <a:ea typeface="Calibri" panose="020F0502020204030204" pitchFamily="34" charset="0"/>
                </a:rPr>
                <a:t>đặc</a:t>
              </a:r>
              <a:r>
                <a:rPr lang="en-US" sz="4400" i="1" dirty="0">
                  <a:solidFill>
                    <a:srgbClr val="002060"/>
                  </a:solidFill>
                  <a:effectLst/>
                  <a:ea typeface="Calibri" panose="020F0502020204030204" pitchFamily="34" charset="0"/>
                </a:rPr>
                <a:t> </a:t>
              </a:r>
              <a:r>
                <a:rPr lang="en-US" sz="4400" i="1" dirty="0" err="1">
                  <a:solidFill>
                    <a:srgbClr val="002060"/>
                  </a:solidFill>
                  <a:effectLst/>
                  <a:ea typeface="Calibri" panose="020F0502020204030204" pitchFamily="34" charset="0"/>
                </a:rPr>
                <a:t>điểm</a:t>
              </a:r>
              <a:r>
                <a:rPr lang="en-US" sz="4400" i="1" dirty="0">
                  <a:solidFill>
                    <a:srgbClr val="002060"/>
                  </a:solidFill>
                  <a:effectLst/>
                  <a:ea typeface="Calibri" panose="020F0502020204030204" pitchFamily="34" charset="0"/>
                </a:rPr>
                <a:t> </a:t>
              </a:r>
              <a:r>
                <a:rPr lang="en-US" sz="4400" i="1" dirty="0" err="1">
                  <a:solidFill>
                    <a:srgbClr val="002060"/>
                  </a:solidFill>
                  <a:effectLst/>
                  <a:ea typeface="Calibri" panose="020F0502020204030204" pitchFamily="34" charset="0"/>
                </a:rPr>
                <a:t>nổi</a:t>
              </a:r>
              <a:r>
                <a:rPr lang="en-US" sz="4400" i="1" dirty="0">
                  <a:solidFill>
                    <a:srgbClr val="002060"/>
                  </a:solidFill>
                  <a:effectLst/>
                  <a:ea typeface="Calibri" panose="020F0502020204030204" pitchFamily="34" charset="0"/>
                </a:rPr>
                <a:t> </a:t>
              </a:r>
              <a:r>
                <a:rPr lang="en-US" sz="4400" i="1" dirty="0" err="1">
                  <a:solidFill>
                    <a:srgbClr val="002060"/>
                  </a:solidFill>
                  <a:effectLst/>
                  <a:ea typeface="Calibri" panose="020F0502020204030204" pitchFamily="34" charset="0"/>
                </a:rPr>
                <a:t>bật</a:t>
              </a:r>
              <a:r>
                <a:rPr lang="en-US" sz="4400" i="1" dirty="0">
                  <a:solidFill>
                    <a:srgbClr val="002060"/>
                  </a:solidFill>
                  <a:effectLst/>
                  <a:ea typeface="Calibri" panose="020F0502020204030204" pitchFamily="34" charset="0"/>
                </a:rPr>
                <a:t>, </a:t>
              </a:r>
              <a:r>
                <a:rPr lang="en-US" sz="4400" i="1" dirty="0" err="1">
                  <a:solidFill>
                    <a:srgbClr val="002060"/>
                  </a:solidFill>
                  <a:effectLst/>
                  <a:ea typeface="Calibri" panose="020F0502020204030204" pitchFamily="34" charset="0"/>
                </a:rPr>
                <a:t>riêng</a:t>
              </a:r>
              <a:r>
                <a:rPr lang="en-US" sz="4400" i="1" dirty="0">
                  <a:solidFill>
                    <a:srgbClr val="002060"/>
                  </a:solidFill>
                  <a:effectLst/>
                  <a:ea typeface="Calibri" panose="020F0502020204030204" pitchFamily="34" charset="0"/>
                </a:rPr>
                <a:t> </a:t>
              </a:r>
              <a:r>
                <a:rPr lang="en-US" sz="4400" i="1" dirty="0" err="1">
                  <a:solidFill>
                    <a:srgbClr val="002060"/>
                  </a:solidFill>
                  <a:effectLst/>
                  <a:ea typeface="Calibri" panose="020F0502020204030204" pitchFamily="34" charset="0"/>
                </a:rPr>
                <a:t>biệt</a:t>
              </a:r>
              <a:r>
                <a:rPr lang="en-US" sz="4400" i="1" dirty="0">
                  <a:solidFill>
                    <a:srgbClr val="002060"/>
                  </a:solidFill>
                  <a:effectLst/>
                  <a:ea typeface="Calibri" panose="020F0502020204030204" pitchFamily="34" charset="0"/>
                </a:rPr>
                <a:t> </a:t>
              </a:r>
              <a:r>
                <a:rPr lang="en-US" sz="4400" i="1" dirty="0" err="1">
                  <a:solidFill>
                    <a:srgbClr val="002060"/>
                  </a:solidFill>
                  <a:effectLst/>
                  <a:ea typeface="Calibri" panose="020F0502020204030204" pitchFamily="34" charset="0"/>
                </a:rPr>
                <a:t>của</a:t>
              </a:r>
              <a:r>
                <a:rPr lang="en-US" sz="4400" i="1" dirty="0">
                  <a:solidFill>
                    <a:srgbClr val="002060"/>
                  </a:solidFill>
                  <a:effectLst/>
                  <a:ea typeface="Calibri" panose="020F0502020204030204" pitchFamily="34" charset="0"/>
                </a:rPr>
                <a:t> </a:t>
              </a:r>
              <a:r>
                <a:rPr lang="en-US" sz="4400" i="1" dirty="0" err="1">
                  <a:solidFill>
                    <a:srgbClr val="002060"/>
                  </a:solidFill>
                  <a:effectLst/>
                  <a:ea typeface="Calibri" panose="020F0502020204030204" pitchFamily="34" charset="0"/>
                </a:rPr>
                <a:t>chủ</a:t>
              </a:r>
              <a:r>
                <a:rPr lang="en-US" sz="4400" i="1" dirty="0">
                  <a:solidFill>
                    <a:srgbClr val="002060"/>
                  </a:solidFill>
                  <a:effectLst/>
                  <a:ea typeface="Calibri" panose="020F0502020204030204" pitchFamily="34" charset="0"/>
                </a:rPr>
                <a:t> </a:t>
              </a:r>
              <a:r>
                <a:rPr lang="en-US" sz="4400" i="1" dirty="0" err="1">
                  <a:solidFill>
                    <a:srgbClr val="002060"/>
                  </a:solidFill>
                  <a:effectLst/>
                  <a:ea typeface="Calibri" panose="020F0502020204030204" pitchFamily="34" charset="0"/>
                </a:rPr>
                <a:t>thể</a:t>
              </a:r>
              <a:r>
                <a:rPr lang="en-US" sz="4400" i="1" dirty="0">
                  <a:solidFill>
                    <a:srgbClr val="002060"/>
                  </a:solidFill>
                  <a:effectLst/>
                  <a:ea typeface="Calibri" panose="020F0502020204030204" pitchFamily="34" charset="0"/>
                </a:rPr>
                <a:t>, </a:t>
              </a:r>
              <a:r>
                <a:rPr lang="en-US" sz="4400" i="1" dirty="0" err="1">
                  <a:solidFill>
                    <a:srgbClr val="002060"/>
                  </a:solidFill>
                  <a:effectLst/>
                  <a:ea typeface="Calibri" panose="020F0502020204030204" pitchFamily="34" charset="0"/>
                </a:rPr>
                <a:t>sự</a:t>
              </a:r>
              <a:r>
                <a:rPr lang="en-US" sz="4400" i="1" dirty="0">
                  <a:solidFill>
                    <a:srgbClr val="002060"/>
                  </a:solidFill>
                  <a:effectLst/>
                  <a:ea typeface="Calibri" panose="020F0502020204030204" pitchFamily="34" charset="0"/>
                </a:rPr>
                <a:t> </a:t>
              </a:r>
              <a:r>
                <a:rPr lang="en-US" sz="4400" i="1" dirty="0" err="1">
                  <a:solidFill>
                    <a:srgbClr val="002060"/>
                  </a:solidFill>
                  <a:effectLst/>
                  <a:ea typeface="Calibri" panose="020F0502020204030204" pitchFamily="34" charset="0"/>
                </a:rPr>
                <a:t>vật</a:t>
              </a:r>
              <a:r>
                <a:rPr lang="en-US" sz="4400" i="1" dirty="0">
                  <a:solidFill>
                    <a:srgbClr val="002060"/>
                  </a:solidFill>
                  <a:effectLst/>
                  <a:ea typeface="Calibri" panose="020F0502020204030204" pitchFamily="34" charset="0"/>
                </a:rPr>
                <a:t>, </a:t>
              </a:r>
              <a:r>
                <a:rPr lang="en-US" sz="4400" i="1" dirty="0" err="1">
                  <a:solidFill>
                    <a:srgbClr val="002060"/>
                  </a:solidFill>
                  <a:effectLst/>
                  <a:ea typeface="Calibri" panose="020F0502020204030204" pitchFamily="34" charset="0"/>
                </a:rPr>
                <a:t>hiện</a:t>
              </a:r>
              <a:r>
                <a:rPr lang="en-US" sz="4400" i="1" dirty="0">
                  <a:solidFill>
                    <a:srgbClr val="002060"/>
                  </a:solidFill>
                  <a:effectLst/>
                  <a:ea typeface="Calibri" panose="020F0502020204030204" pitchFamily="34" charset="0"/>
                </a:rPr>
                <a:t> </a:t>
              </a:r>
              <a:r>
                <a:rPr lang="en-US" sz="4400" i="1" dirty="0" err="1">
                  <a:solidFill>
                    <a:srgbClr val="002060"/>
                  </a:solidFill>
                  <a:effectLst/>
                  <a:ea typeface="Calibri" panose="020F0502020204030204" pitchFamily="34" charset="0"/>
                </a:rPr>
                <a:t>tượng</a:t>
              </a:r>
              <a:r>
                <a:rPr lang="en-US" sz="4400" i="1" dirty="0">
                  <a:solidFill>
                    <a:srgbClr val="002060"/>
                  </a:solidFill>
                  <a:effectLst/>
                  <a:ea typeface="Calibri" panose="020F0502020204030204" pitchFamily="34" charset="0"/>
                </a:rPr>
                <a:t> </a:t>
              </a:r>
              <a:r>
                <a:rPr lang="en-US" sz="4400" i="1" dirty="0" err="1">
                  <a:solidFill>
                    <a:srgbClr val="002060"/>
                  </a:solidFill>
                  <a:effectLst/>
                  <a:ea typeface="Calibri" panose="020F0502020204030204" pitchFamily="34" charset="0"/>
                </a:rPr>
                <a:t>dùng</a:t>
              </a:r>
              <a:r>
                <a:rPr lang="en-US" sz="4400" i="1" dirty="0">
                  <a:solidFill>
                    <a:srgbClr val="002060"/>
                  </a:solidFill>
                  <a:effectLst/>
                  <a:ea typeface="Calibri" panose="020F0502020204030204" pitchFamily="34" charset="0"/>
                </a:rPr>
                <a:t> </a:t>
              </a:r>
              <a:r>
                <a:rPr lang="en-US" sz="4400" i="1" dirty="0" err="1">
                  <a:solidFill>
                    <a:srgbClr val="002060"/>
                  </a:solidFill>
                  <a:effectLst/>
                  <a:ea typeface="Calibri" panose="020F0502020204030204" pitchFamily="34" charset="0"/>
                </a:rPr>
                <a:t>để</a:t>
              </a:r>
              <a:r>
                <a:rPr lang="en-US" sz="4400" i="1" dirty="0">
                  <a:solidFill>
                    <a:srgbClr val="002060"/>
                  </a:solidFill>
                  <a:effectLst/>
                  <a:ea typeface="Calibri" panose="020F0502020204030204" pitchFamily="34" charset="0"/>
                </a:rPr>
                <a:t> </a:t>
              </a:r>
              <a:r>
                <a:rPr lang="en-US" sz="4400" i="1" dirty="0" err="1">
                  <a:solidFill>
                    <a:srgbClr val="002060"/>
                  </a:solidFill>
                  <a:effectLst/>
                  <a:ea typeface="Calibri" panose="020F0502020204030204" pitchFamily="34" charset="0"/>
                </a:rPr>
                <a:t>xác</a:t>
              </a:r>
              <a:r>
                <a:rPr lang="en-US" sz="4400" i="1" dirty="0">
                  <a:solidFill>
                    <a:srgbClr val="002060"/>
                  </a:solidFill>
                  <a:effectLst/>
                  <a:ea typeface="Calibri" panose="020F0502020204030204" pitchFamily="34" charset="0"/>
                </a:rPr>
                <a:t> </a:t>
              </a:r>
              <a:r>
                <a:rPr lang="en-US" sz="4400" i="1" dirty="0" err="1">
                  <a:solidFill>
                    <a:srgbClr val="002060"/>
                  </a:solidFill>
                  <a:effectLst/>
                  <a:ea typeface="Calibri" panose="020F0502020204030204" pitchFamily="34" charset="0"/>
                </a:rPr>
                <a:t>định</a:t>
              </a:r>
              <a:r>
                <a:rPr lang="en-US" sz="4400" i="1" dirty="0">
                  <a:solidFill>
                    <a:srgbClr val="002060"/>
                  </a:solidFill>
                  <a:effectLst/>
                  <a:ea typeface="Calibri" panose="020F0502020204030204" pitchFamily="34" charset="0"/>
                </a:rPr>
                <a:t> </a:t>
              </a:r>
              <a:r>
                <a:rPr lang="en-US" sz="4400" i="1" dirty="0" err="1">
                  <a:solidFill>
                    <a:srgbClr val="002060"/>
                  </a:solidFill>
                  <a:effectLst/>
                  <a:ea typeface="Calibri" panose="020F0502020204030204" pitchFamily="34" charset="0"/>
                </a:rPr>
                <a:t>đặc</a:t>
              </a:r>
              <a:r>
                <a:rPr lang="en-US" sz="4400" i="1" dirty="0">
                  <a:solidFill>
                    <a:srgbClr val="002060"/>
                  </a:solidFill>
                  <a:effectLst/>
                  <a:ea typeface="Calibri" panose="020F0502020204030204" pitchFamily="34" charset="0"/>
                </a:rPr>
                <a:t> </a:t>
              </a:r>
              <a:r>
                <a:rPr lang="en-US" sz="4400" i="1" dirty="0" err="1">
                  <a:solidFill>
                    <a:srgbClr val="002060"/>
                  </a:solidFill>
                  <a:effectLst/>
                  <a:ea typeface="Calibri" panose="020F0502020204030204" pitchFamily="34" charset="0"/>
                </a:rPr>
                <a:t>điểm</a:t>
              </a:r>
              <a:r>
                <a:rPr lang="en-US" sz="4400" i="1" dirty="0">
                  <a:solidFill>
                    <a:srgbClr val="002060"/>
                  </a:solidFill>
                  <a:effectLst/>
                  <a:ea typeface="Calibri" panose="020F0502020204030204" pitchFamily="34" charset="0"/>
                </a:rPr>
                <a:t> </a:t>
              </a:r>
              <a:r>
                <a:rPr lang="en-US" sz="4400" i="1" dirty="0" err="1">
                  <a:solidFill>
                    <a:srgbClr val="002060"/>
                  </a:solidFill>
                  <a:effectLst/>
                  <a:ea typeface="Calibri" panose="020F0502020204030204" pitchFamily="34" charset="0"/>
                </a:rPr>
                <a:t>của</a:t>
              </a:r>
              <a:r>
                <a:rPr lang="en-US" sz="4400" i="1" dirty="0">
                  <a:solidFill>
                    <a:srgbClr val="002060"/>
                  </a:solidFill>
                  <a:effectLst/>
                  <a:ea typeface="Calibri" panose="020F0502020204030204" pitchFamily="34" charset="0"/>
                </a:rPr>
                <a:t> </a:t>
              </a:r>
              <a:r>
                <a:rPr lang="en-US" sz="4400" i="1" dirty="0" err="1">
                  <a:solidFill>
                    <a:srgbClr val="002060"/>
                  </a:solidFill>
                  <a:effectLst/>
                  <a:ea typeface="Calibri" panose="020F0502020204030204" pitchFamily="34" charset="0"/>
                </a:rPr>
                <a:t>chủ</a:t>
              </a:r>
              <a:r>
                <a:rPr lang="en-US" sz="4400" i="1" dirty="0">
                  <a:solidFill>
                    <a:srgbClr val="002060"/>
                  </a:solidFill>
                  <a:effectLst/>
                  <a:ea typeface="Calibri" panose="020F0502020204030204" pitchFamily="34" charset="0"/>
                </a:rPr>
                <a:t> </a:t>
              </a:r>
              <a:r>
                <a:rPr lang="en-US" sz="4400" i="1" dirty="0" err="1">
                  <a:solidFill>
                    <a:srgbClr val="002060"/>
                  </a:solidFill>
                  <a:effectLst/>
                  <a:ea typeface="Calibri" panose="020F0502020204030204" pitchFamily="34" charset="0"/>
                </a:rPr>
                <a:t>thể</a:t>
              </a:r>
              <a:r>
                <a:rPr lang="en-US" sz="4400" i="1" dirty="0">
                  <a:solidFill>
                    <a:srgbClr val="002060"/>
                  </a:solidFill>
                  <a:effectLst/>
                  <a:ea typeface="Calibri" panose="020F0502020204030204" pitchFamily="34" charset="0"/>
                </a:rPr>
                <a:t>.</a:t>
              </a:r>
            </a:p>
          </p:txBody>
        </p:sp>
        <p:pic>
          <p:nvPicPr>
            <p:cNvPr id="12" name="Picture 11">
              <a:extLst>
                <a:ext uri="{FF2B5EF4-FFF2-40B4-BE49-F238E27FC236}">
                  <a16:creationId xmlns:a16="http://schemas.microsoft.com/office/drawing/2014/main" id="{46C5FB11-CEB0-C798-518E-2E5211E8E8C0}"/>
                </a:ext>
              </a:extLst>
            </p:cNvPr>
            <p:cNvPicPr>
              <a:picLocks noChangeAspect="1"/>
            </p:cNvPicPr>
            <p:nvPr/>
          </p:nvPicPr>
          <p:blipFill>
            <a:blip r:embed="rId5"/>
            <a:stretch>
              <a:fillRect/>
            </a:stretch>
          </p:blipFill>
          <p:spPr>
            <a:xfrm>
              <a:off x="4684437" y="4416094"/>
              <a:ext cx="1311764" cy="1311764"/>
            </a:xfrm>
            <a:prstGeom prst="rect">
              <a:avLst/>
            </a:prstGeom>
          </p:spPr>
        </p:pic>
      </p:grpSp>
    </p:spTree>
    <p:extLst>
      <p:ext uri="{BB962C8B-B14F-4D97-AF65-F5344CB8AC3E}">
        <p14:creationId xmlns:p14="http://schemas.microsoft.com/office/powerpoint/2010/main" val="167508267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a:extLst>
              <a:ext uri="{FF2B5EF4-FFF2-40B4-BE49-F238E27FC236}">
                <a16:creationId xmlns:a16="http://schemas.microsoft.com/office/drawing/2014/main" id="{7CA4EC02-AC5F-4477-ADC6-5F70E2A2871B}"/>
              </a:ext>
            </a:extLst>
          </p:cNvPr>
          <p:cNvGrpSpPr/>
          <p:nvPr/>
        </p:nvGrpSpPr>
        <p:grpSpPr>
          <a:xfrm>
            <a:off x="0" y="4556125"/>
            <a:ext cx="12192000" cy="2301875"/>
            <a:chOff x="0" y="7151"/>
            <a:chExt cx="19200" cy="3625"/>
          </a:xfrm>
        </p:grpSpPr>
        <p:pic>
          <p:nvPicPr>
            <p:cNvPr id="5" name="图片 4" descr="E:\张颖颖PPT工作成果\张颖2019PPT\82-新入职幼师培训\云3副本.png云3副本">
              <a:extLst>
                <a:ext uri="{FF2B5EF4-FFF2-40B4-BE49-F238E27FC236}">
                  <a16:creationId xmlns:a16="http://schemas.microsoft.com/office/drawing/2014/main" id="{5D5AD31B-4693-49A4-9933-C1D5AC854BEA}"/>
                </a:ext>
              </a:extLst>
            </p:cNvPr>
            <p:cNvPicPr>
              <a:picLocks noChangeAspect="1"/>
            </p:cNvPicPr>
            <p:nvPr/>
          </p:nvPicPr>
          <p:blipFill>
            <a:blip r:embed="rId3"/>
            <a:srcRect/>
            <a:stretch>
              <a:fillRect/>
            </a:stretch>
          </p:blipFill>
          <p:spPr>
            <a:xfrm>
              <a:off x="0" y="7151"/>
              <a:ext cx="19200" cy="3375"/>
            </a:xfrm>
            <a:prstGeom prst="rect">
              <a:avLst/>
            </a:prstGeom>
          </p:spPr>
        </p:pic>
        <p:pic>
          <p:nvPicPr>
            <p:cNvPr id="6" name="图片 5" descr="云3副本副本">
              <a:extLst>
                <a:ext uri="{FF2B5EF4-FFF2-40B4-BE49-F238E27FC236}">
                  <a16:creationId xmlns:a16="http://schemas.microsoft.com/office/drawing/2014/main" id="{D74C0BB5-A653-4B79-815D-B5F115557A3D}"/>
                </a:ext>
              </a:extLst>
            </p:cNvPr>
            <p:cNvPicPr>
              <a:picLocks noChangeAspect="1"/>
            </p:cNvPicPr>
            <p:nvPr/>
          </p:nvPicPr>
          <p:blipFill>
            <a:blip r:embed="rId4"/>
            <a:stretch>
              <a:fillRect/>
            </a:stretch>
          </p:blipFill>
          <p:spPr>
            <a:xfrm>
              <a:off x="0" y="7402"/>
              <a:ext cx="19196" cy="3374"/>
            </a:xfrm>
            <a:prstGeom prst="rect">
              <a:avLst/>
            </a:prstGeom>
          </p:spPr>
        </p:pic>
      </p:grpSp>
      <p:grpSp>
        <p:nvGrpSpPr>
          <p:cNvPr id="2" name="Group 1">
            <a:extLst>
              <a:ext uri="{FF2B5EF4-FFF2-40B4-BE49-F238E27FC236}">
                <a16:creationId xmlns:a16="http://schemas.microsoft.com/office/drawing/2014/main" id="{076D6BDE-BEA1-6E37-3E58-39413CBC0952}"/>
              </a:ext>
            </a:extLst>
          </p:cNvPr>
          <p:cNvGrpSpPr/>
          <p:nvPr/>
        </p:nvGrpSpPr>
        <p:grpSpPr>
          <a:xfrm>
            <a:off x="364945" y="728678"/>
            <a:ext cx="10522130" cy="4233848"/>
            <a:chOff x="4684437" y="4416094"/>
            <a:chExt cx="10522130" cy="4719623"/>
          </a:xfrm>
        </p:grpSpPr>
        <p:sp>
          <p:nvSpPr>
            <p:cNvPr id="11" name="Rectangle: Rounded Corners 8">
              <a:extLst>
                <a:ext uri="{FF2B5EF4-FFF2-40B4-BE49-F238E27FC236}">
                  <a16:creationId xmlns:a16="http://schemas.microsoft.com/office/drawing/2014/main" id="{DAA3D3B5-C5C5-E850-A721-543EF2638B7B}"/>
                </a:ext>
              </a:extLst>
            </p:cNvPr>
            <p:cNvSpPr/>
            <p:nvPr/>
          </p:nvSpPr>
          <p:spPr>
            <a:xfrm>
              <a:off x="5444837" y="4716117"/>
              <a:ext cx="9761730" cy="4419600"/>
            </a:xfrm>
            <a:custGeom>
              <a:avLst/>
              <a:gdLst>
                <a:gd name="connsiteX0" fmla="*/ 0 w 9761730"/>
                <a:gd name="connsiteY0" fmla="*/ 736614 h 4419600"/>
                <a:gd name="connsiteX1" fmla="*/ 233287 w 9761730"/>
                <a:gd name="connsiteY1" fmla="*/ 0 h 4419600"/>
                <a:gd name="connsiteX2" fmla="*/ 9528442 w 9761730"/>
                <a:gd name="connsiteY2" fmla="*/ 0 h 4419600"/>
                <a:gd name="connsiteX3" fmla="*/ 9761730 w 9761730"/>
                <a:gd name="connsiteY3" fmla="*/ 736614 h 4419600"/>
                <a:gd name="connsiteX4" fmla="*/ 9761730 w 9761730"/>
                <a:gd name="connsiteY4" fmla="*/ 3682984 h 4419600"/>
                <a:gd name="connsiteX5" fmla="*/ 9528442 w 9761730"/>
                <a:gd name="connsiteY5" fmla="*/ 4419600 h 4419600"/>
                <a:gd name="connsiteX6" fmla="*/ 233287 w 9761730"/>
                <a:gd name="connsiteY6" fmla="*/ 4419600 h 4419600"/>
                <a:gd name="connsiteX7" fmla="*/ 0 w 9761730"/>
                <a:gd name="connsiteY7" fmla="*/ 3682984 h 4419600"/>
                <a:gd name="connsiteX8" fmla="*/ 0 w 9761730"/>
                <a:gd name="connsiteY8" fmla="*/ 736614 h 4419600"/>
                <a:gd name="connsiteX0" fmla="*/ 0 w 9761730"/>
                <a:gd name="connsiteY0" fmla="*/ 736614 h 4419600"/>
                <a:gd name="connsiteX1" fmla="*/ 233287 w 9761730"/>
                <a:gd name="connsiteY1" fmla="*/ 0 h 4419600"/>
                <a:gd name="connsiteX2" fmla="*/ 9528442 w 9761730"/>
                <a:gd name="connsiteY2" fmla="*/ 0 h 4419600"/>
                <a:gd name="connsiteX3" fmla="*/ 9761730 w 9761730"/>
                <a:gd name="connsiteY3" fmla="*/ 736614 h 4419600"/>
                <a:gd name="connsiteX4" fmla="*/ 9761730 w 9761730"/>
                <a:gd name="connsiteY4" fmla="*/ 3682984 h 4419600"/>
                <a:gd name="connsiteX5" fmla="*/ 9528442 w 9761730"/>
                <a:gd name="connsiteY5" fmla="*/ 4419600 h 4419600"/>
                <a:gd name="connsiteX6" fmla="*/ 233287 w 9761730"/>
                <a:gd name="connsiteY6" fmla="*/ 4419600 h 4419600"/>
                <a:gd name="connsiteX7" fmla="*/ 0 w 9761730"/>
                <a:gd name="connsiteY7" fmla="*/ 3682984 h 4419600"/>
                <a:gd name="connsiteX8" fmla="*/ 0 w 9761730"/>
                <a:gd name="connsiteY8" fmla="*/ 736614 h 4419600"/>
                <a:gd name="connsiteX0" fmla="*/ 0 w 9761730"/>
                <a:gd name="connsiteY0" fmla="*/ 736614 h 4419600"/>
                <a:gd name="connsiteX1" fmla="*/ 233287 w 9761730"/>
                <a:gd name="connsiteY1" fmla="*/ 0 h 4419600"/>
                <a:gd name="connsiteX2" fmla="*/ 9528442 w 9761730"/>
                <a:gd name="connsiteY2" fmla="*/ 0 h 4419600"/>
                <a:gd name="connsiteX3" fmla="*/ 9761730 w 9761730"/>
                <a:gd name="connsiteY3" fmla="*/ 736614 h 4419600"/>
                <a:gd name="connsiteX4" fmla="*/ 9761730 w 9761730"/>
                <a:gd name="connsiteY4" fmla="*/ 3682984 h 4419600"/>
                <a:gd name="connsiteX5" fmla="*/ 9528442 w 9761730"/>
                <a:gd name="connsiteY5" fmla="*/ 4419600 h 4419600"/>
                <a:gd name="connsiteX6" fmla="*/ 233287 w 9761730"/>
                <a:gd name="connsiteY6" fmla="*/ 4419600 h 4419600"/>
                <a:gd name="connsiteX7" fmla="*/ 0 w 9761730"/>
                <a:gd name="connsiteY7" fmla="*/ 3682984 h 4419600"/>
                <a:gd name="connsiteX8" fmla="*/ 0 w 9761730"/>
                <a:gd name="connsiteY8" fmla="*/ 736614 h 4419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761730" h="4419600" fill="none" extrusionOk="0">
                  <a:moveTo>
                    <a:pt x="0" y="736614"/>
                  </a:moveTo>
                  <a:cubicBezTo>
                    <a:pt x="-41477" y="308897"/>
                    <a:pt x="140048" y="75511"/>
                    <a:pt x="233287" y="0"/>
                  </a:cubicBezTo>
                  <a:cubicBezTo>
                    <a:pt x="5279592" y="-367568"/>
                    <a:pt x="8058292" y="-184930"/>
                    <a:pt x="9528442" y="0"/>
                  </a:cubicBezTo>
                  <a:cubicBezTo>
                    <a:pt x="9594992" y="-26142"/>
                    <a:pt x="9809865" y="230731"/>
                    <a:pt x="9761730" y="736614"/>
                  </a:cubicBezTo>
                  <a:cubicBezTo>
                    <a:pt x="9793038" y="1522007"/>
                    <a:pt x="10013448" y="2361917"/>
                    <a:pt x="9761730" y="3682984"/>
                  </a:cubicBezTo>
                  <a:cubicBezTo>
                    <a:pt x="9722421" y="4055455"/>
                    <a:pt x="9648827" y="4359229"/>
                    <a:pt x="9528442" y="4419600"/>
                  </a:cubicBezTo>
                  <a:cubicBezTo>
                    <a:pt x="6853286" y="3359445"/>
                    <a:pt x="2680730" y="5231557"/>
                    <a:pt x="233287" y="4419600"/>
                  </a:cubicBezTo>
                  <a:cubicBezTo>
                    <a:pt x="7058" y="4485539"/>
                    <a:pt x="-11755" y="4187423"/>
                    <a:pt x="0" y="3682984"/>
                  </a:cubicBezTo>
                  <a:cubicBezTo>
                    <a:pt x="-135424" y="2989408"/>
                    <a:pt x="-71249" y="1438106"/>
                    <a:pt x="0" y="736614"/>
                  </a:cubicBezTo>
                  <a:close/>
                </a:path>
                <a:path w="9761730" h="4419600" stroke="0" extrusionOk="0">
                  <a:moveTo>
                    <a:pt x="0" y="736614"/>
                  </a:moveTo>
                  <a:cubicBezTo>
                    <a:pt x="-4528" y="230269"/>
                    <a:pt x="103801" y="-93992"/>
                    <a:pt x="233287" y="0"/>
                  </a:cubicBezTo>
                  <a:cubicBezTo>
                    <a:pt x="1349694" y="-1118370"/>
                    <a:pt x="5745593" y="-350954"/>
                    <a:pt x="9528442" y="0"/>
                  </a:cubicBezTo>
                  <a:cubicBezTo>
                    <a:pt x="9701589" y="-53059"/>
                    <a:pt x="9806427" y="399300"/>
                    <a:pt x="9761730" y="736614"/>
                  </a:cubicBezTo>
                  <a:cubicBezTo>
                    <a:pt x="9584310" y="2139359"/>
                    <a:pt x="9694456" y="2660888"/>
                    <a:pt x="9761730" y="3682984"/>
                  </a:cubicBezTo>
                  <a:cubicBezTo>
                    <a:pt x="9799621" y="4125850"/>
                    <a:pt x="9692190" y="4406959"/>
                    <a:pt x="9528442" y="4419600"/>
                  </a:cubicBezTo>
                  <a:cubicBezTo>
                    <a:pt x="5981344" y="4953435"/>
                    <a:pt x="3656244" y="4386061"/>
                    <a:pt x="233287" y="4419600"/>
                  </a:cubicBezTo>
                  <a:cubicBezTo>
                    <a:pt x="156354" y="4421555"/>
                    <a:pt x="-8864" y="3970752"/>
                    <a:pt x="0" y="3682984"/>
                  </a:cubicBezTo>
                  <a:cubicBezTo>
                    <a:pt x="-35991" y="3559380"/>
                    <a:pt x="-69294" y="2258603"/>
                    <a:pt x="0" y="736614"/>
                  </a:cubicBezTo>
                  <a:close/>
                </a:path>
                <a:path w="9761730" h="4419600" fill="none" stroke="0" extrusionOk="0">
                  <a:moveTo>
                    <a:pt x="0" y="736614"/>
                  </a:moveTo>
                  <a:cubicBezTo>
                    <a:pt x="-18163" y="306235"/>
                    <a:pt x="122763" y="33531"/>
                    <a:pt x="233287" y="0"/>
                  </a:cubicBezTo>
                  <a:cubicBezTo>
                    <a:pt x="4875713" y="-548179"/>
                    <a:pt x="8438038" y="-371338"/>
                    <a:pt x="9528442" y="0"/>
                  </a:cubicBezTo>
                  <a:cubicBezTo>
                    <a:pt x="9638428" y="-54043"/>
                    <a:pt x="9757593" y="283774"/>
                    <a:pt x="9761730" y="736614"/>
                  </a:cubicBezTo>
                  <a:cubicBezTo>
                    <a:pt x="9840091" y="1507381"/>
                    <a:pt x="9687883" y="2536478"/>
                    <a:pt x="9761730" y="3682984"/>
                  </a:cubicBezTo>
                  <a:cubicBezTo>
                    <a:pt x="9733336" y="4090789"/>
                    <a:pt x="9665150" y="4378044"/>
                    <a:pt x="9528442" y="4419600"/>
                  </a:cubicBezTo>
                  <a:cubicBezTo>
                    <a:pt x="6868785" y="4211997"/>
                    <a:pt x="2200005" y="5056401"/>
                    <a:pt x="233287" y="4419600"/>
                  </a:cubicBezTo>
                  <a:cubicBezTo>
                    <a:pt x="87548" y="4393574"/>
                    <a:pt x="32217" y="4121304"/>
                    <a:pt x="0" y="3682984"/>
                  </a:cubicBezTo>
                  <a:cubicBezTo>
                    <a:pt x="-136177" y="3056291"/>
                    <a:pt x="62529" y="1311392"/>
                    <a:pt x="0" y="736614"/>
                  </a:cubicBezTo>
                  <a:close/>
                </a:path>
                <a:path w="9761730" h="4419600" fill="none" stroke="0" extrusionOk="0">
                  <a:moveTo>
                    <a:pt x="0" y="736614"/>
                  </a:moveTo>
                  <a:cubicBezTo>
                    <a:pt x="-31277" y="303744"/>
                    <a:pt x="121134" y="49578"/>
                    <a:pt x="233287" y="0"/>
                  </a:cubicBezTo>
                  <a:cubicBezTo>
                    <a:pt x="5139651" y="-456441"/>
                    <a:pt x="8225617" y="-155114"/>
                    <a:pt x="9528442" y="0"/>
                  </a:cubicBezTo>
                  <a:cubicBezTo>
                    <a:pt x="9626202" y="-46192"/>
                    <a:pt x="9775701" y="258518"/>
                    <a:pt x="9761730" y="736614"/>
                  </a:cubicBezTo>
                  <a:cubicBezTo>
                    <a:pt x="9760406" y="1474738"/>
                    <a:pt x="9851954" y="2466732"/>
                    <a:pt x="9761730" y="3682984"/>
                  </a:cubicBezTo>
                  <a:cubicBezTo>
                    <a:pt x="9743278" y="4074548"/>
                    <a:pt x="9649803" y="4370060"/>
                    <a:pt x="9528442" y="4419600"/>
                  </a:cubicBezTo>
                  <a:cubicBezTo>
                    <a:pt x="6827098" y="3493058"/>
                    <a:pt x="2388313" y="5021285"/>
                    <a:pt x="233287" y="4419600"/>
                  </a:cubicBezTo>
                  <a:cubicBezTo>
                    <a:pt x="57600" y="4499035"/>
                    <a:pt x="7304" y="4154958"/>
                    <a:pt x="0" y="3682984"/>
                  </a:cubicBezTo>
                  <a:cubicBezTo>
                    <a:pt x="-150266" y="2989836"/>
                    <a:pt x="33555" y="1412631"/>
                    <a:pt x="0" y="736614"/>
                  </a:cubicBezTo>
                  <a:close/>
                </a:path>
              </a:pathLst>
            </a:custGeom>
            <a:solidFill>
              <a:srgbClr val="FFFFCC"/>
            </a:solidFill>
            <a:ln w="57150">
              <a:solidFill>
                <a:srgbClr val="CC6600"/>
              </a:solidFill>
              <a:extLst>
                <a:ext uri="{C807C97D-BFC1-408E-A445-0C87EB9F89A2}">
                  <ask:lineSketchStyleProps xmlns:ask="http://schemas.microsoft.com/office/drawing/2018/sketchyshapes" sd="983016561">
                    <a:custGeom>
                      <a:avLst/>
                      <a:gdLst>
                        <a:gd name="connsiteX0" fmla="*/ 0 w 9761730"/>
                        <a:gd name="connsiteY0" fmla="*/ 660797 h 3964705"/>
                        <a:gd name="connsiteX1" fmla="*/ 233287 w 9761730"/>
                        <a:gd name="connsiteY1" fmla="*/ 0 h 3964705"/>
                        <a:gd name="connsiteX2" fmla="*/ 9528442 w 9761730"/>
                        <a:gd name="connsiteY2" fmla="*/ 0 h 3964705"/>
                        <a:gd name="connsiteX3" fmla="*/ 9761730 w 9761730"/>
                        <a:gd name="connsiteY3" fmla="*/ 660797 h 3964705"/>
                        <a:gd name="connsiteX4" fmla="*/ 9761730 w 9761730"/>
                        <a:gd name="connsiteY4" fmla="*/ 3303907 h 3964705"/>
                        <a:gd name="connsiteX5" fmla="*/ 9528442 w 9761730"/>
                        <a:gd name="connsiteY5" fmla="*/ 3964705 h 3964705"/>
                        <a:gd name="connsiteX6" fmla="*/ 233287 w 9761730"/>
                        <a:gd name="connsiteY6" fmla="*/ 3964705 h 3964705"/>
                        <a:gd name="connsiteX7" fmla="*/ 0 w 9761730"/>
                        <a:gd name="connsiteY7" fmla="*/ 3303907 h 3964705"/>
                        <a:gd name="connsiteX8" fmla="*/ 0 w 9761730"/>
                        <a:gd name="connsiteY8" fmla="*/ 660797 h 3964705"/>
                        <a:gd name="connsiteX0" fmla="*/ 0 w 9761730"/>
                        <a:gd name="connsiteY0" fmla="*/ 660797 h 3964705"/>
                        <a:gd name="connsiteX1" fmla="*/ 233287 w 9761730"/>
                        <a:gd name="connsiteY1" fmla="*/ 0 h 3964705"/>
                        <a:gd name="connsiteX2" fmla="*/ 9528442 w 9761730"/>
                        <a:gd name="connsiteY2" fmla="*/ 0 h 3964705"/>
                        <a:gd name="connsiteX3" fmla="*/ 9761730 w 9761730"/>
                        <a:gd name="connsiteY3" fmla="*/ 660797 h 3964705"/>
                        <a:gd name="connsiteX4" fmla="*/ 9761730 w 9761730"/>
                        <a:gd name="connsiteY4" fmla="*/ 3303907 h 3964705"/>
                        <a:gd name="connsiteX5" fmla="*/ 9528442 w 9761730"/>
                        <a:gd name="connsiteY5" fmla="*/ 3964705 h 3964705"/>
                        <a:gd name="connsiteX6" fmla="*/ 233287 w 9761730"/>
                        <a:gd name="connsiteY6" fmla="*/ 3964705 h 3964705"/>
                        <a:gd name="connsiteX7" fmla="*/ 0 w 9761730"/>
                        <a:gd name="connsiteY7" fmla="*/ 3303907 h 3964705"/>
                        <a:gd name="connsiteX8" fmla="*/ 0 w 9761730"/>
                        <a:gd name="connsiteY8" fmla="*/ 660797 h 39647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761730" h="3964705" fill="none" extrusionOk="0">
                          <a:moveTo>
                            <a:pt x="0" y="660797"/>
                          </a:moveTo>
                          <a:cubicBezTo>
                            <a:pt x="-20851" y="284842"/>
                            <a:pt x="129375" y="56841"/>
                            <a:pt x="233287" y="0"/>
                          </a:cubicBezTo>
                          <a:cubicBezTo>
                            <a:pt x="5073965" y="-301030"/>
                            <a:pt x="8089267" y="-267398"/>
                            <a:pt x="9528442" y="0"/>
                          </a:cubicBezTo>
                          <a:cubicBezTo>
                            <a:pt x="9628146" y="-14126"/>
                            <a:pt x="9790831" y="229737"/>
                            <a:pt x="9761730" y="660797"/>
                          </a:cubicBezTo>
                          <a:cubicBezTo>
                            <a:pt x="9745097" y="1311968"/>
                            <a:pt x="9874176" y="2217658"/>
                            <a:pt x="9761730" y="3303907"/>
                          </a:cubicBezTo>
                          <a:cubicBezTo>
                            <a:pt x="9732198" y="3642335"/>
                            <a:pt x="9652058" y="3923945"/>
                            <a:pt x="9528442" y="3964705"/>
                          </a:cubicBezTo>
                          <a:cubicBezTo>
                            <a:pt x="6824422" y="3095528"/>
                            <a:pt x="2397598" y="4570502"/>
                            <a:pt x="233287" y="3964705"/>
                          </a:cubicBezTo>
                          <a:cubicBezTo>
                            <a:pt x="59873" y="4000152"/>
                            <a:pt x="-5620" y="3731334"/>
                            <a:pt x="0" y="3303907"/>
                          </a:cubicBezTo>
                          <a:cubicBezTo>
                            <a:pt x="-125095" y="2691250"/>
                            <a:pt x="1778" y="1206809"/>
                            <a:pt x="0" y="660797"/>
                          </a:cubicBezTo>
                          <a:close/>
                        </a:path>
                        <a:path w="9761730" h="3964705" stroke="0" extrusionOk="0">
                          <a:moveTo>
                            <a:pt x="0" y="660797"/>
                          </a:moveTo>
                          <a:cubicBezTo>
                            <a:pt x="-9382" y="219804"/>
                            <a:pt x="99956" y="-63976"/>
                            <a:pt x="233287" y="0"/>
                          </a:cubicBezTo>
                          <a:cubicBezTo>
                            <a:pt x="1321898" y="-813198"/>
                            <a:pt x="6288815" y="-262850"/>
                            <a:pt x="9528442" y="0"/>
                          </a:cubicBezTo>
                          <a:cubicBezTo>
                            <a:pt x="9677494" y="-38294"/>
                            <a:pt x="9771510" y="318831"/>
                            <a:pt x="9761730" y="660797"/>
                          </a:cubicBezTo>
                          <a:cubicBezTo>
                            <a:pt x="9668612" y="1926931"/>
                            <a:pt x="9750418" y="2426658"/>
                            <a:pt x="9761730" y="3303907"/>
                          </a:cubicBezTo>
                          <a:cubicBezTo>
                            <a:pt x="9789611" y="3708650"/>
                            <a:pt x="9680175" y="3955220"/>
                            <a:pt x="9528442" y="3964705"/>
                          </a:cubicBezTo>
                          <a:cubicBezTo>
                            <a:pt x="5905825" y="4560531"/>
                            <a:pt x="3600155" y="3819255"/>
                            <a:pt x="233287" y="3964705"/>
                          </a:cubicBezTo>
                          <a:cubicBezTo>
                            <a:pt x="145237" y="3976858"/>
                            <a:pt x="-1511" y="3603714"/>
                            <a:pt x="0" y="3303907"/>
                          </a:cubicBezTo>
                          <a:cubicBezTo>
                            <a:pt x="17196" y="2994521"/>
                            <a:pt x="-40892" y="1908459"/>
                            <a:pt x="0" y="660797"/>
                          </a:cubicBezTo>
                          <a:close/>
                        </a:path>
                        <a:path w="9761730" h="3964705" fill="none" stroke="0" extrusionOk="0">
                          <a:moveTo>
                            <a:pt x="0" y="660797"/>
                          </a:moveTo>
                          <a:cubicBezTo>
                            <a:pt x="-16992" y="273804"/>
                            <a:pt x="115469" y="39611"/>
                            <a:pt x="233287" y="0"/>
                          </a:cubicBezTo>
                          <a:cubicBezTo>
                            <a:pt x="4953892" y="-431114"/>
                            <a:pt x="8204919" y="-370376"/>
                            <a:pt x="9528442" y="0"/>
                          </a:cubicBezTo>
                          <a:cubicBezTo>
                            <a:pt x="9645206" y="-60783"/>
                            <a:pt x="9765036" y="254866"/>
                            <a:pt x="9761730" y="660797"/>
                          </a:cubicBezTo>
                          <a:cubicBezTo>
                            <a:pt x="9740075" y="1295265"/>
                            <a:pt x="9620826" y="2257541"/>
                            <a:pt x="9761730" y="3303907"/>
                          </a:cubicBezTo>
                          <a:cubicBezTo>
                            <a:pt x="9755544" y="3659580"/>
                            <a:pt x="9651227" y="3931579"/>
                            <a:pt x="9528442" y="3964705"/>
                          </a:cubicBezTo>
                          <a:cubicBezTo>
                            <a:pt x="6767207" y="3699575"/>
                            <a:pt x="2118913" y="4269491"/>
                            <a:pt x="233287" y="3964705"/>
                          </a:cubicBezTo>
                          <a:cubicBezTo>
                            <a:pt x="89543" y="3994913"/>
                            <a:pt x="16862" y="3718430"/>
                            <a:pt x="0" y="3303907"/>
                          </a:cubicBezTo>
                          <a:cubicBezTo>
                            <a:pt x="-136542" y="2724017"/>
                            <a:pt x="84140" y="1216626"/>
                            <a:pt x="0" y="660797"/>
                          </a:cubicBezTo>
                          <a:close/>
                        </a:path>
                      </a:pathLst>
                    </a:cu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err="1">
                  <a:ln>
                    <a:noFill/>
                  </a:ln>
                  <a:solidFill>
                    <a:srgbClr val="44546A">
                      <a:lumMod val="75000"/>
                    </a:srgbClr>
                  </a:solidFill>
                  <a:effectLst/>
                  <a:uLnTx/>
                  <a:uFillTx/>
                  <a:latin typeface="Calibri" panose="020F0502020204030204"/>
                  <a:ea typeface="+mn-ea"/>
                  <a:cs typeface="Calibri" panose="020F0502020204030204" pitchFamily="34" charset="0"/>
                </a:rPr>
                <a:t>Vị</a:t>
              </a:r>
              <a:r>
                <a:rPr kumimoji="0" lang="en-US" sz="4400" b="1" i="0" u="none" strike="noStrike" kern="1200" cap="none" spc="0" normalizeH="0" baseline="0" noProof="0" dirty="0">
                  <a:ln>
                    <a:noFill/>
                  </a:ln>
                  <a:solidFill>
                    <a:srgbClr val="44546A">
                      <a:lumMod val="75000"/>
                    </a:srgbClr>
                  </a:solidFill>
                  <a:effectLst/>
                  <a:uLnTx/>
                  <a:uFillTx/>
                  <a:latin typeface="Calibri" panose="020F0502020204030204"/>
                  <a:ea typeface="+mn-ea"/>
                  <a:cs typeface="Calibri" panose="020F0502020204030204" pitchFamily="34" charset="0"/>
                </a:rPr>
                <a:t> </a:t>
              </a:r>
              <a:r>
                <a:rPr kumimoji="0" lang="en-US" sz="4400" b="1" i="0" u="none" strike="noStrike" kern="1200" cap="none" spc="0" normalizeH="0" baseline="0" noProof="0" dirty="0" err="1">
                  <a:ln>
                    <a:noFill/>
                  </a:ln>
                  <a:solidFill>
                    <a:srgbClr val="44546A">
                      <a:lumMod val="75000"/>
                    </a:srgbClr>
                  </a:solidFill>
                  <a:effectLst/>
                  <a:uLnTx/>
                  <a:uFillTx/>
                  <a:latin typeface="Calibri" panose="020F0502020204030204"/>
                  <a:ea typeface="+mn-ea"/>
                  <a:cs typeface="Calibri" panose="020F0502020204030204" pitchFamily="34" charset="0"/>
                </a:rPr>
                <a:t>ngữ</a:t>
              </a:r>
              <a:r>
                <a:rPr kumimoji="0" lang="en-US" sz="4400" b="1" i="0" u="none" strike="noStrike" kern="1200" cap="none" spc="0" normalizeH="0" baseline="0" noProof="0" dirty="0">
                  <a:ln>
                    <a:noFill/>
                  </a:ln>
                  <a:solidFill>
                    <a:srgbClr val="44546A">
                      <a:lumMod val="75000"/>
                    </a:srgbClr>
                  </a:solidFill>
                  <a:effectLst/>
                  <a:uLnTx/>
                  <a:uFillTx/>
                  <a:latin typeface="Calibri" panose="020F0502020204030204"/>
                  <a:ea typeface="+mn-ea"/>
                  <a:cs typeface="Calibri" panose="020F0502020204030204" pitchFamily="34" charset="0"/>
                </a:rPr>
                <a:t> </a:t>
              </a:r>
              <a:r>
                <a:rPr kumimoji="0" lang="en-US" sz="4400" b="1" i="0" u="none" strike="noStrike" kern="1200" cap="none" spc="0" normalizeH="0" baseline="0" noProof="0" dirty="0" err="1">
                  <a:ln>
                    <a:noFill/>
                  </a:ln>
                  <a:solidFill>
                    <a:srgbClr val="44546A">
                      <a:lumMod val="75000"/>
                    </a:srgbClr>
                  </a:solidFill>
                  <a:effectLst/>
                  <a:uLnTx/>
                  <a:uFillTx/>
                  <a:latin typeface="Calibri" panose="020F0502020204030204"/>
                  <a:ea typeface="+mn-ea"/>
                  <a:cs typeface="Calibri" panose="020F0502020204030204" pitchFamily="34" charset="0"/>
                </a:rPr>
                <a:t>giới</a:t>
              </a:r>
              <a:r>
                <a:rPr kumimoji="0" lang="en-US" sz="4400" b="1" i="0" u="none" strike="noStrike" kern="1200" cap="none" spc="0" normalizeH="0" baseline="0" noProof="0" dirty="0">
                  <a:ln>
                    <a:noFill/>
                  </a:ln>
                  <a:solidFill>
                    <a:srgbClr val="44546A">
                      <a:lumMod val="75000"/>
                    </a:srgbClr>
                  </a:solidFill>
                  <a:effectLst/>
                  <a:uLnTx/>
                  <a:uFillTx/>
                  <a:latin typeface="Calibri" panose="020F0502020204030204"/>
                  <a:ea typeface="+mn-ea"/>
                  <a:cs typeface="Calibri" panose="020F0502020204030204" pitchFamily="34" charset="0"/>
                </a:rPr>
                <a:t> </a:t>
              </a:r>
              <a:r>
                <a:rPr kumimoji="0" lang="en-US" sz="4400" b="1" i="0" u="none" strike="noStrike" kern="1200" cap="none" spc="0" normalizeH="0" baseline="0" noProof="0" dirty="0" err="1">
                  <a:ln>
                    <a:noFill/>
                  </a:ln>
                  <a:solidFill>
                    <a:srgbClr val="44546A">
                      <a:lumMod val="75000"/>
                    </a:srgbClr>
                  </a:solidFill>
                  <a:effectLst/>
                  <a:uLnTx/>
                  <a:uFillTx/>
                  <a:latin typeface="Calibri" panose="020F0502020204030204"/>
                  <a:ea typeface="+mn-ea"/>
                  <a:cs typeface="Calibri" panose="020F0502020204030204" pitchFamily="34" charset="0"/>
                </a:rPr>
                <a:t>thiệu</a:t>
              </a:r>
              <a:r>
                <a:rPr kumimoji="0" lang="en-US" sz="4400" b="1" i="0" u="none" strike="noStrike" kern="1200" cap="none" spc="0" normalizeH="0" baseline="0" noProof="0" dirty="0">
                  <a:ln>
                    <a:noFill/>
                  </a:ln>
                  <a:solidFill>
                    <a:srgbClr val="44546A">
                      <a:lumMod val="75000"/>
                    </a:srgbClr>
                  </a:solidFill>
                  <a:effectLst/>
                  <a:uLnTx/>
                  <a:uFillTx/>
                  <a:latin typeface="Calibri" panose="020F0502020204030204"/>
                  <a:ea typeface="+mn-ea"/>
                  <a:cs typeface="Calibri" panose="020F0502020204030204" pitchFamily="34" charset="0"/>
                </a:rPr>
                <a:t>, </a:t>
              </a:r>
              <a:r>
                <a:rPr kumimoji="0" lang="en-US" sz="4400" b="1" i="0" u="none" strike="noStrike" kern="1200" cap="none" spc="0" normalizeH="0" baseline="0" noProof="0" dirty="0" err="1">
                  <a:ln>
                    <a:noFill/>
                  </a:ln>
                  <a:solidFill>
                    <a:srgbClr val="44546A">
                      <a:lumMod val="75000"/>
                    </a:srgbClr>
                  </a:solidFill>
                  <a:effectLst/>
                  <a:uLnTx/>
                  <a:uFillTx/>
                  <a:latin typeface="Calibri" panose="020F0502020204030204"/>
                  <a:ea typeface="+mn-ea"/>
                  <a:cs typeface="Calibri" panose="020F0502020204030204" pitchFamily="34" charset="0"/>
                </a:rPr>
                <a:t>nhận</a:t>
              </a:r>
              <a:r>
                <a:rPr kumimoji="0" lang="en-US" sz="4400" b="1" i="0" u="none" strike="noStrike" kern="1200" cap="none" spc="0" normalizeH="0" baseline="0" noProof="0" dirty="0">
                  <a:ln>
                    <a:noFill/>
                  </a:ln>
                  <a:solidFill>
                    <a:srgbClr val="44546A">
                      <a:lumMod val="75000"/>
                    </a:srgbClr>
                  </a:solidFill>
                  <a:effectLst/>
                  <a:uLnTx/>
                  <a:uFillTx/>
                  <a:latin typeface="Calibri" panose="020F0502020204030204"/>
                  <a:ea typeface="+mn-ea"/>
                  <a:cs typeface="Calibri" panose="020F0502020204030204" pitchFamily="34" charset="0"/>
                </a:rPr>
                <a:t> </a:t>
              </a:r>
              <a:r>
                <a:rPr kumimoji="0" lang="en-US" sz="4400" b="1" i="0" u="none" strike="noStrike" kern="1200" cap="none" spc="0" normalizeH="0" baseline="0" noProof="0" dirty="0" err="1">
                  <a:ln>
                    <a:noFill/>
                  </a:ln>
                  <a:solidFill>
                    <a:srgbClr val="44546A">
                      <a:lumMod val="75000"/>
                    </a:srgbClr>
                  </a:solidFill>
                  <a:effectLst/>
                  <a:uLnTx/>
                  <a:uFillTx/>
                  <a:latin typeface="Calibri" panose="020F0502020204030204"/>
                  <a:ea typeface="+mn-ea"/>
                  <a:cs typeface="Calibri" panose="020F0502020204030204" pitchFamily="34" charset="0"/>
                </a:rPr>
                <a:t>xét</a:t>
              </a:r>
              <a:endParaRPr kumimoji="0" lang="en-US" sz="4400" b="1" i="0" u="none" strike="noStrike" kern="1200" cap="none" spc="0" normalizeH="0" baseline="0" noProof="0" dirty="0">
                <a:ln>
                  <a:noFill/>
                </a:ln>
                <a:solidFill>
                  <a:srgbClr val="44546A">
                    <a:lumMod val="75000"/>
                  </a:srgbClr>
                </a:solidFill>
                <a:effectLst/>
                <a:uLnTx/>
                <a:uFillTx/>
                <a:latin typeface="Calibri" panose="020F0502020204030204"/>
                <a:ea typeface="+mn-ea"/>
                <a:cs typeface="Calibri" panose="020F0502020204030204" pitchFamily="34" charset="0"/>
              </a:endParaRPr>
            </a:p>
            <a:p>
              <a:pPr marL="571500" marR="0" indent="-571500">
                <a:lnSpc>
                  <a:spcPct val="120000"/>
                </a:lnSpc>
                <a:spcBef>
                  <a:spcPts val="0"/>
                </a:spcBef>
                <a:spcAft>
                  <a:spcPts val="0"/>
                </a:spcAft>
                <a:buFont typeface="Arial" panose="020B0604020202020204" pitchFamily="34" charset="0"/>
                <a:buChar char="•"/>
              </a:pPr>
              <a:r>
                <a:rPr lang="en-US" sz="4000" dirty="0" err="1">
                  <a:solidFill>
                    <a:srgbClr val="002060"/>
                  </a:solidFill>
                  <a:effectLst/>
                  <a:ea typeface="Calibri" panose="020F0502020204030204" pitchFamily="34" charset="0"/>
                </a:rPr>
                <a:t>Giới</a:t>
              </a:r>
              <a:r>
                <a:rPr lang="en-US" sz="4000" dirty="0">
                  <a:solidFill>
                    <a:srgbClr val="002060"/>
                  </a:solidFill>
                  <a:effectLst/>
                  <a:ea typeface="Calibri" panose="020F0502020204030204" pitchFamily="34" charset="0"/>
                </a:rPr>
                <a:t> </a:t>
              </a:r>
              <a:r>
                <a:rPr lang="en-US" sz="4000" dirty="0" err="1">
                  <a:solidFill>
                    <a:srgbClr val="002060"/>
                  </a:solidFill>
                  <a:effectLst/>
                  <a:ea typeface="Calibri" panose="020F0502020204030204" pitchFamily="34" charset="0"/>
                </a:rPr>
                <a:t>thiệu</a:t>
              </a:r>
              <a:r>
                <a:rPr lang="en-US" sz="4000" dirty="0">
                  <a:solidFill>
                    <a:srgbClr val="002060"/>
                  </a:solidFill>
                  <a:effectLst/>
                  <a:ea typeface="Calibri" panose="020F0502020204030204" pitchFamily="34" charset="0"/>
                </a:rPr>
                <a:t>: </a:t>
              </a:r>
              <a:r>
                <a:rPr lang="en-US" sz="4000" i="1" dirty="0" err="1">
                  <a:solidFill>
                    <a:srgbClr val="002060"/>
                  </a:solidFill>
                  <a:effectLst/>
                  <a:ea typeface="Calibri" panose="020F0502020204030204" pitchFamily="34" charset="0"/>
                </a:rPr>
                <a:t>làm</a:t>
              </a:r>
              <a:r>
                <a:rPr lang="en-US" sz="4000" i="1" dirty="0">
                  <a:solidFill>
                    <a:srgbClr val="002060"/>
                  </a:solidFill>
                  <a:effectLst/>
                  <a:ea typeface="Calibri" panose="020F0502020204030204" pitchFamily="34" charset="0"/>
                </a:rPr>
                <a:t> </a:t>
              </a:r>
              <a:r>
                <a:rPr lang="en-US" sz="4000" i="1" dirty="0" err="1">
                  <a:solidFill>
                    <a:srgbClr val="002060"/>
                  </a:solidFill>
                  <a:effectLst/>
                  <a:ea typeface="Calibri" panose="020F0502020204030204" pitchFamily="34" charset="0"/>
                </a:rPr>
                <a:t>cho</a:t>
              </a:r>
              <a:r>
                <a:rPr lang="en-US" sz="4000" i="1" dirty="0">
                  <a:solidFill>
                    <a:srgbClr val="002060"/>
                  </a:solidFill>
                  <a:effectLst/>
                  <a:ea typeface="Calibri" panose="020F0502020204030204" pitchFamily="34" charset="0"/>
                </a:rPr>
                <a:t> </a:t>
              </a:r>
              <a:r>
                <a:rPr lang="en-US" sz="4000" i="1" dirty="0" err="1">
                  <a:solidFill>
                    <a:srgbClr val="002060"/>
                  </a:solidFill>
                  <a:effectLst/>
                  <a:ea typeface="Calibri" panose="020F0502020204030204" pitchFamily="34" charset="0"/>
                </a:rPr>
                <a:t>biết</a:t>
              </a:r>
              <a:r>
                <a:rPr lang="en-US" sz="4000" i="1" dirty="0">
                  <a:solidFill>
                    <a:srgbClr val="002060"/>
                  </a:solidFill>
                  <a:effectLst/>
                  <a:ea typeface="Calibri" panose="020F0502020204030204" pitchFamily="34" charset="0"/>
                </a:rPr>
                <a:t> </a:t>
              </a:r>
              <a:r>
                <a:rPr lang="en-US" sz="4000" i="1" dirty="0" err="1">
                  <a:solidFill>
                    <a:srgbClr val="002060"/>
                  </a:solidFill>
                  <a:effectLst/>
                  <a:ea typeface="Calibri" panose="020F0502020204030204" pitchFamily="34" charset="0"/>
                </a:rPr>
                <a:t>rõ</a:t>
              </a:r>
              <a:r>
                <a:rPr lang="en-US" sz="4000" i="1" dirty="0">
                  <a:solidFill>
                    <a:srgbClr val="002060"/>
                  </a:solidFill>
                  <a:effectLst/>
                  <a:ea typeface="Calibri" panose="020F0502020204030204" pitchFamily="34" charset="0"/>
                </a:rPr>
                <a:t> </a:t>
              </a:r>
              <a:r>
                <a:rPr lang="en-US" sz="4000" i="1" dirty="0" err="1">
                  <a:solidFill>
                    <a:srgbClr val="002060"/>
                  </a:solidFill>
                  <a:effectLst/>
                  <a:ea typeface="Calibri" panose="020F0502020204030204" pitchFamily="34" charset="0"/>
                </a:rPr>
                <a:t>về</a:t>
              </a:r>
              <a:r>
                <a:rPr lang="en-US" sz="4000" i="1" dirty="0">
                  <a:solidFill>
                    <a:srgbClr val="002060"/>
                  </a:solidFill>
                  <a:effectLst/>
                  <a:ea typeface="Calibri" panose="020F0502020204030204" pitchFamily="34" charset="0"/>
                </a:rPr>
                <a:t> </a:t>
              </a:r>
              <a:r>
                <a:rPr lang="en-US" sz="4000" i="1" dirty="0" err="1">
                  <a:solidFill>
                    <a:srgbClr val="002060"/>
                  </a:solidFill>
                  <a:effectLst/>
                  <a:ea typeface="Calibri" panose="020F0502020204030204" pitchFamily="34" charset="0"/>
                </a:rPr>
                <a:t>một</a:t>
              </a:r>
              <a:r>
                <a:rPr lang="en-US" sz="4000" i="1" dirty="0">
                  <a:solidFill>
                    <a:srgbClr val="002060"/>
                  </a:solidFill>
                  <a:effectLst/>
                  <a:ea typeface="Calibri" panose="020F0502020204030204" pitchFamily="34" charset="0"/>
                </a:rPr>
                <a:t> </a:t>
              </a:r>
              <a:r>
                <a:rPr lang="en-US" sz="4000" i="1" dirty="0" err="1">
                  <a:solidFill>
                    <a:srgbClr val="002060"/>
                  </a:solidFill>
                  <a:effectLst/>
                  <a:ea typeface="Calibri" panose="020F0502020204030204" pitchFamily="34" charset="0"/>
                </a:rPr>
                <a:t>người</a:t>
              </a:r>
              <a:r>
                <a:rPr lang="en-US" sz="4000" i="1" dirty="0">
                  <a:solidFill>
                    <a:srgbClr val="002060"/>
                  </a:solidFill>
                  <a:effectLst/>
                  <a:ea typeface="Calibri" panose="020F0502020204030204" pitchFamily="34" charset="0"/>
                </a:rPr>
                <a:t>, </a:t>
              </a:r>
              <a:r>
                <a:rPr lang="en-US" sz="4000" i="1" dirty="0" err="1">
                  <a:solidFill>
                    <a:srgbClr val="002060"/>
                  </a:solidFill>
                  <a:effectLst/>
                  <a:ea typeface="Calibri" panose="020F0502020204030204" pitchFamily="34" charset="0"/>
                </a:rPr>
                <a:t>một</a:t>
              </a:r>
              <a:r>
                <a:rPr lang="en-US" sz="4000" i="1" dirty="0">
                  <a:solidFill>
                    <a:srgbClr val="002060"/>
                  </a:solidFill>
                  <a:effectLst/>
                  <a:ea typeface="Calibri" panose="020F0502020204030204" pitchFamily="34" charset="0"/>
                </a:rPr>
                <a:t> </a:t>
              </a:r>
              <a:r>
                <a:rPr lang="en-US" sz="4000" i="1" dirty="0" err="1">
                  <a:solidFill>
                    <a:srgbClr val="002060"/>
                  </a:solidFill>
                  <a:effectLst/>
                  <a:ea typeface="Calibri" panose="020F0502020204030204" pitchFamily="34" charset="0"/>
                </a:rPr>
                <a:t>việc</a:t>
              </a:r>
              <a:r>
                <a:rPr lang="en-US" sz="4000" i="1" dirty="0">
                  <a:solidFill>
                    <a:srgbClr val="002060"/>
                  </a:solidFill>
                  <a:effectLst/>
                  <a:ea typeface="Calibri" panose="020F0502020204030204" pitchFamily="34" charset="0"/>
                </a:rPr>
                <a:t> </a:t>
              </a:r>
              <a:r>
                <a:rPr lang="en-US" sz="4000" i="1" dirty="0" err="1">
                  <a:solidFill>
                    <a:srgbClr val="002060"/>
                  </a:solidFill>
                  <a:effectLst/>
                  <a:ea typeface="Calibri" panose="020F0502020204030204" pitchFamily="34" charset="0"/>
                </a:rPr>
                <a:t>nào</a:t>
              </a:r>
              <a:r>
                <a:rPr lang="en-US" sz="4000" i="1" dirty="0">
                  <a:solidFill>
                    <a:srgbClr val="002060"/>
                  </a:solidFill>
                  <a:effectLst/>
                  <a:ea typeface="Calibri" panose="020F0502020204030204" pitchFamily="34" charset="0"/>
                </a:rPr>
                <a:t> </a:t>
              </a:r>
              <a:r>
                <a:rPr lang="en-US" sz="4000" i="1" dirty="0" err="1">
                  <a:solidFill>
                    <a:srgbClr val="002060"/>
                  </a:solidFill>
                  <a:effectLst/>
                  <a:ea typeface="Calibri" panose="020F0502020204030204" pitchFamily="34" charset="0"/>
                </a:rPr>
                <a:t>đó</a:t>
              </a:r>
              <a:r>
                <a:rPr lang="en-US" sz="4000" i="1" dirty="0">
                  <a:solidFill>
                    <a:srgbClr val="002060"/>
                  </a:solidFill>
                  <a:effectLst/>
                  <a:ea typeface="Calibri" panose="020F0502020204030204" pitchFamily="34" charset="0"/>
                </a:rPr>
                <a:t>.</a:t>
              </a:r>
            </a:p>
            <a:p>
              <a:pPr marL="571500" marR="0" indent="-571500">
                <a:lnSpc>
                  <a:spcPct val="120000"/>
                </a:lnSpc>
                <a:spcBef>
                  <a:spcPts val="0"/>
                </a:spcBef>
                <a:spcAft>
                  <a:spcPts val="0"/>
                </a:spcAft>
                <a:buFont typeface="Arial" panose="020B0604020202020204" pitchFamily="34" charset="0"/>
                <a:buChar char="•"/>
              </a:pPr>
              <a:r>
                <a:rPr lang="en-US" sz="4000" dirty="0" err="1">
                  <a:solidFill>
                    <a:srgbClr val="002060"/>
                  </a:solidFill>
                  <a:effectLst/>
                  <a:ea typeface="Calibri" panose="020F0502020204030204" pitchFamily="34" charset="0"/>
                </a:rPr>
                <a:t>Nhận</a:t>
              </a:r>
              <a:r>
                <a:rPr lang="en-US" sz="4000" dirty="0">
                  <a:solidFill>
                    <a:srgbClr val="002060"/>
                  </a:solidFill>
                  <a:effectLst/>
                  <a:ea typeface="Calibri" panose="020F0502020204030204" pitchFamily="34" charset="0"/>
                </a:rPr>
                <a:t> </a:t>
              </a:r>
              <a:r>
                <a:rPr lang="en-US" sz="4000" dirty="0" err="1">
                  <a:solidFill>
                    <a:srgbClr val="002060"/>
                  </a:solidFill>
                  <a:effectLst/>
                  <a:ea typeface="Calibri" panose="020F0502020204030204" pitchFamily="34" charset="0"/>
                </a:rPr>
                <a:t>xét</a:t>
              </a:r>
              <a:r>
                <a:rPr lang="en-US" sz="4000" dirty="0">
                  <a:solidFill>
                    <a:srgbClr val="002060"/>
                  </a:solidFill>
                  <a:effectLst/>
                  <a:ea typeface="Calibri" panose="020F0502020204030204" pitchFamily="34" charset="0"/>
                </a:rPr>
                <a:t>: </a:t>
              </a:r>
              <a:r>
                <a:rPr lang="en-US" sz="4000" i="1" dirty="0" err="1">
                  <a:solidFill>
                    <a:srgbClr val="002060"/>
                  </a:solidFill>
                  <a:effectLst/>
                  <a:ea typeface="Calibri" panose="020F0502020204030204" pitchFamily="34" charset="0"/>
                </a:rPr>
                <a:t>Đưa</a:t>
              </a:r>
              <a:r>
                <a:rPr lang="en-US" sz="4000" i="1" dirty="0">
                  <a:solidFill>
                    <a:srgbClr val="002060"/>
                  </a:solidFill>
                  <a:effectLst/>
                  <a:ea typeface="Calibri" panose="020F0502020204030204" pitchFamily="34" charset="0"/>
                </a:rPr>
                <a:t> </a:t>
              </a:r>
              <a:r>
                <a:rPr lang="en-US" sz="4000" i="1" dirty="0" err="1">
                  <a:solidFill>
                    <a:srgbClr val="002060"/>
                  </a:solidFill>
                  <a:effectLst/>
                  <a:ea typeface="Calibri" panose="020F0502020204030204" pitchFamily="34" charset="0"/>
                </a:rPr>
                <a:t>ra</a:t>
              </a:r>
              <a:r>
                <a:rPr lang="en-US" sz="4000" i="1" dirty="0">
                  <a:solidFill>
                    <a:srgbClr val="002060"/>
                  </a:solidFill>
                  <a:effectLst/>
                  <a:ea typeface="Calibri" panose="020F0502020204030204" pitchFamily="34" charset="0"/>
                </a:rPr>
                <a:t> </a:t>
              </a:r>
              <a:r>
                <a:rPr lang="en-US" sz="4000" i="1" dirty="0" err="1">
                  <a:solidFill>
                    <a:srgbClr val="002060"/>
                  </a:solidFill>
                  <a:effectLst/>
                  <a:ea typeface="Calibri" panose="020F0502020204030204" pitchFamily="34" charset="0"/>
                </a:rPr>
                <a:t>một</a:t>
              </a:r>
              <a:r>
                <a:rPr lang="en-US" sz="4000" i="1" dirty="0">
                  <a:solidFill>
                    <a:srgbClr val="002060"/>
                  </a:solidFill>
                  <a:effectLst/>
                  <a:ea typeface="Calibri" panose="020F0502020204030204" pitchFamily="34" charset="0"/>
                </a:rPr>
                <a:t> ý </a:t>
              </a:r>
              <a:r>
                <a:rPr lang="en-US" sz="4000" i="1" dirty="0" err="1">
                  <a:solidFill>
                    <a:srgbClr val="002060"/>
                  </a:solidFill>
                  <a:effectLst/>
                  <a:ea typeface="Calibri" panose="020F0502020204030204" pitchFamily="34" charset="0"/>
                </a:rPr>
                <a:t>kiến</a:t>
              </a:r>
              <a:r>
                <a:rPr lang="en-US" sz="4000" i="1" dirty="0">
                  <a:solidFill>
                    <a:srgbClr val="002060"/>
                  </a:solidFill>
                  <a:effectLst/>
                  <a:ea typeface="Calibri" panose="020F0502020204030204" pitchFamily="34" charset="0"/>
                </a:rPr>
                <a:t> </a:t>
              </a:r>
              <a:r>
                <a:rPr lang="en-US" sz="4000" i="1" dirty="0" err="1">
                  <a:solidFill>
                    <a:srgbClr val="002060"/>
                  </a:solidFill>
                  <a:effectLst/>
                  <a:ea typeface="Calibri" panose="020F0502020204030204" pitchFamily="34" charset="0"/>
                </a:rPr>
                <a:t>tính</a:t>
              </a:r>
              <a:r>
                <a:rPr lang="en-US" sz="4000" i="1" dirty="0">
                  <a:solidFill>
                    <a:srgbClr val="002060"/>
                  </a:solidFill>
                  <a:effectLst/>
                  <a:ea typeface="Calibri" panose="020F0502020204030204" pitchFamily="34" charset="0"/>
                </a:rPr>
                <a:t> </a:t>
              </a:r>
              <a:r>
                <a:rPr lang="en-US" sz="4000" i="1" dirty="0" err="1">
                  <a:solidFill>
                    <a:srgbClr val="002060"/>
                  </a:solidFill>
                  <a:effectLst/>
                  <a:ea typeface="Calibri" panose="020F0502020204030204" pitchFamily="34" charset="0"/>
                </a:rPr>
                <a:t>chất</a:t>
              </a:r>
              <a:r>
                <a:rPr lang="en-US" sz="4000" i="1" dirty="0">
                  <a:solidFill>
                    <a:srgbClr val="002060"/>
                  </a:solidFill>
                  <a:effectLst/>
                  <a:ea typeface="Calibri" panose="020F0502020204030204" pitchFamily="34" charset="0"/>
                </a:rPr>
                <a:t> </a:t>
              </a:r>
              <a:r>
                <a:rPr lang="en-US" sz="4000" i="1" dirty="0" err="1">
                  <a:solidFill>
                    <a:srgbClr val="002060"/>
                  </a:solidFill>
                  <a:effectLst/>
                  <a:ea typeface="Calibri" panose="020F0502020204030204" pitchFamily="34" charset="0"/>
                </a:rPr>
                <a:t>đánh</a:t>
              </a:r>
              <a:r>
                <a:rPr lang="en-US" sz="4000" i="1" dirty="0">
                  <a:solidFill>
                    <a:srgbClr val="002060"/>
                  </a:solidFill>
                  <a:effectLst/>
                  <a:ea typeface="Calibri" panose="020F0502020204030204" pitchFamily="34" charset="0"/>
                </a:rPr>
                <a:t> </a:t>
              </a:r>
              <a:r>
                <a:rPr lang="en-US" sz="4000" i="1" dirty="0" err="1">
                  <a:solidFill>
                    <a:srgbClr val="002060"/>
                  </a:solidFill>
                  <a:effectLst/>
                  <a:ea typeface="Calibri" panose="020F0502020204030204" pitchFamily="34" charset="0"/>
                </a:rPr>
                <a:t>giá</a:t>
              </a:r>
              <a:r>
                <a:rPr lang="en-US" sz="4000" i="1" dirty="0">
                  <a:solidFill>
                    <a:srgbClr val="002060"/>
                  </a:solidFill>
                  <a:effectLst/>
                  <a:ea typeface="Calibri" panose="020F0502020204030204" pitchFamily="34" charset="0"/>
                </a:rPr>
                <a:t> </a:t>
              </a:r>
              <a:r>
                <a:rPr lang="en-US" sz="4000" i="1" dirty="0" err="1">
                  <a:solidFill>
                    <a:srgbClr val="002060"/>
                  </a:solidFill>
                  <a:effectLst/>
                  <a:ea typeface="Calibri" panose="020F0502020204030204" pitchFamily="34" charset="0"/>
                </a:rPr>
                <a:t>sự</a:t>
              </a:r>
              <a:r>
                <a:rPr lang="en-US" sz="4000" i="1" dirty="0">
                  <a:solidFill>
                    <a:srgbClr val="002060"/>
                  </a:solidFill>
                  <a:effectLst/>
                  <a:ea typeface="Calibri" panose="020F0502020204030204" pitchFamily="34" charset="0"/>
                </a:rPr>
                <a:t> </a:t>
              </a:r>
              <a:r>
                <a:rPr lang="en-US" sz="4000" i="1" dirty="0" err="1">
                  <a:solidFill>
                    <a:srgbClr val="002060"/>
                  </a:solidFill>
                  <a:effectLst/>
                  <a:ea typeface="Calibri" panose="020F0502020204030204" pitchFamily="34" charset="0"/>
                </a:rPr>
                <a:t>vật</a:t>
              </a:r>
              <a:r>
                <a:rPr lang="en-US" sz="4000" i="1" dirty="0">
                  <a:solidFill>
                    <a:srgbClr val="002060"/>
                  </a:solidFill>
                  <a:effectLst/>
                  <a:ea typeface="Calibri" panose="020F0502020204030204" pitchFamily="34" charset="0"/>
                </a:rPr>
                <a:t> </a:t>
              </a:r>
              <a:r>
                <a:rPr lang="en-US" sz="4000" i="1" dirty="0" err="1">
                  <a:solidFill>
                    <a:srgbClr val="002060"/>
                  </a:solidFill>
                  <a:effectLst/>
                  <a:ea typeface="Calibri" panose="020F0502020204030204" pitchFamily="34" charset="0"/>
                </a:rPr>
                <a:t>đó</a:t>
              </a:r>
              <a:r>
                <a:rPr lang="en-US" sz="4000" i="1" dirty="0">
                  <a:solidFill>
                    <a:srgbClr val="002060"/>
                  </a:solidFill>
                  <a:effectLst/>
                  <a:ea typeface="Calibri" panose="020F0502020204030204" pitchFamily="34" charset="0"/>
                </a:rPr>
                <a:t>.</a:t>
              </a:r>
            </a:p>
          </p:txBody>
        </p:sp>
        <p:pic>
          <p:nvPicPr>
            <p:cNvPr id="12" name="Picture 11">
              <a:extLst>
                <a:ext uri="{FF2B5EF4-FFF2-40B4-BE49-F238E27FC236}">
                  <a16:creationId xmlns:a16="http://schemas.microsoft.com/office/drawing/2014/main" id="{46C5FB11-CEB0-C798-518E-2E5211E8E8C0}"/>
                </a:ext>
              </a:extLst>
            </p:cNvPr>
            <p:cNvPicPr>
              <a:picLocks noChangeAspect="1"/>
            </p:cNvPicPr>
            <p:nvPr/>
          </p:nvPicPr>
          <p:blipFill>
            <a:blip r:embed="rId5"/>
            <a:stretch>
              <a:fillRect/>
            </a:stretch>
          </p:blipFill>
          <p:spPr>
            <a:xfrm>
              <a:off x="4684437" y="4416094"/>
              <a:ext cx="1311764" cy="1311764"/>
            </a:xfrm>
            <a:prstGeom prst="rect">
              <a:avLst/>
            </a:prstGeom>
          </p:spPr>
        </p:pic>
      </p:grpSp>
    </p:spTree>
    <p:extLst>
      <p:ext uri="{BB962C8B-B14F-4D97-AF65-F5344CB8AC3E}">
        <p14:creationId xmlns:p14="http://schemas.microsoft.com/office/powerpoint/2010/main" val="222202509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a:extLst>
              <a:ext uri="{FF2B5EF4-FFF2-40B4-BE49-F238E27FC236}">
                <a16:creationId xmlns:a16="http://schemas.microsoft.com/office/drawing/2014/main" id="{7CA4EC02-AC5F-4477-ADC6-5F70E2A2871B}"/>
              </a:ext>
            </a:extLst>
          </p:cNvPr>
          <p:cNvGrpSpPr/>
          <p:nvPr/>
        </p:nvGrpSpPr>
        <p:grpSpPr>
          <a:xfrm>
            <a:off x="0" y="4556125"/>
            <a:ext cx="12192000" cy="2301875"/>
            <a:chOff x="0" y="7151"/>
            <a:chExt cx="19200" cy="3625"/>
          </a:xfrm>
        </p:grpSpPr>
        <p:pic>
          <p:nvPicPr>
            <p:cNvPr id="5" name="图片 4" descr="E:\张颖颖PPT工作成果\张颖2019PPT\82-新入职幼师培训\云3副本.png云3副本">
              <a:extLst>
                <a:ext uri="{FF2B5EF4-FFF2-40B4-BE49-F238E27FC236}">
                  <a16:creationId xmlns:a16="http://schemas.microsoft.com/office/drawing/2014/main" id="{5D5AD31B-4693-49A4-9933-C1D5AC854BEA}"/>
                </a:ext>
              </a:extLst>
            </p:cNvPr>
            <p:cNvPicPr>
              <a:picLocks noChangeAspect="1"/>
            </p:cNvPicPr>
            <p:nvPr/>
          </p:nvPicPr>
          <p:blipFill>
            <a:blip r:embed="rId3"/>
            <a:srcRect/>
            <a:stretch>
              <a:fillRect/>
            </a:stretch>
          </p:blipFill>
          <p:spPr>
            <a:xfrm>
              <a:off x="0" y="7151"/>
              <a:ext cx="19200" cy="3375"/>
            </a:xfrm>
            <a:prstGeom prst="rect">
              <a:avLst/>
            </a:prstGeom>
          </p:spPr>
        </p:pic>
        <p:pic>
          <p:nvPicPr>
            <p:cNvPr id="6" name="图片 5" descr="云3副本副本">
              <a:extLst>
                <a:ext uri="{FF2B5EF4-FFF2-40B4-BE49-F238E27FC236}">
                  <a16:creationId xmlns:a16="http://schemas.microsoft.com/office/drawing/2014/main" id="{D74C0BB5-A653-4B79-815D-B5F115557A3D}"/>
                </a:ext>
              </a:extLst>
            </p:cNvPr>
            <p:cNvPicPr>
              <a:picLocks noChangeAspect="1"/>
            </p:cNvPicPr>
            <p:nvPr/>
          </p:nvPicPr>
          <p:blipFill>
            <a:blip r:embed="rId4"/>
            <a:stretch>
              <a:fillRect/>
            </a:stretch>
          </p:blipFill>
          <p:spPr>
            <a:xfrm>
              <a:off x="0" y="7402"/>
              <a:ext cx="19196" cy="3374"/>
            </a:xfrm>
            <a:prstGeom prst="rect">
              <a:avLst/>
            </a:prstGeom>
          </p:spPr>
        </p:pic>
      </p:grpSp>
      <p:pic>
        <p:nvPicPr>
          <p:cNvPr id="22" name="图片 21">
            <a:extLst>
              <a:ext uri="{FF2B5EF4-FFF2-40B4-BE49-F238E27FC236}">
                <a16:creationId xmlns:a16="http://schemas.microsoft.com/office/drawing/2014/main" id="{A033DD53-1C8D-4F98-9434-4E00B44830EF}"/>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flipH="1">
            <a:off x="-51081" y="277415"/>
            <a:ext cx="944642" cy="944642"/>
          </a:xfrm>
          <a:prstGeom prst="rect">
            <a:avLst/>
          </a:prstGeom>
        </p:spPr>
      </p:pic>
      <p:sp>
        <p:nvSpPr>
          <p:cNvPr id="21" name="Rectangle 56"/>
          <p:cNvSpPr>
            <a:spLocks noChangeArrowheads="1"/>
          </p:cNvSpPr>
          <p:nvPr/>
        </p:nvSpPr>
        <p:spPr bwMode="auto">
          <a:xfrm>
            <a:off x="615984" y="127076"/>
            <a:ext cx="11480766" cy="1200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lvl="0">
              <a:spcBef>
                <a:spcPct val="20000"/>
              </a:spcBef>
              <a:buClr>
                <a:srgbClr val="0563C1"/>
              </a:buClr>
              <a:buSzPct val="70000"/>
              <a:defRPr/>
            </a:pPr>
            <a:r>
              <a:rPr kumimoji="0" lang="en-US" altLang="en-US" sz="36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Times New Roman" panose="02020603050405020304" pitchFamily="18" charset="0"/>
              </a:rPr>
              <a:t> </a:t>
            </a:r>
            <a:r>
              <a:rPr kumimoji="0" lang="en-US" altLang="en-US" sz="3600" b="1" i="0" u="sng" strike="noStrike" kern="1200" cap="none" spc="0" normalizeH="0" baseline="0" noProof="0" dirty="0" err="1">
                <a:ln>
                  <a:noFill/>
                </a:ln>
                <a:solidFill>
                  <a:srgbClr val="C00000"/>
                </a:solidFill>
                <a:effectLst/>
                <a:uLnTx/>
                <a:uFillTx/>
                <a:latin typeface="Cambria" panose="02040503050406030204" pitchFamily="18" charset="0"/>
                <a:ea typeface="Cambria" panose="02040503050406030204" pitchFamily="18" charset="0"/>
                <a:cs typeface="Times New Roman" panose="02020603050405020304" pitchFamily="18" charset="0"/>
              </a:rPr>
              <a:t>Bài</a:t>
            </a:r>
            <a:r>
              <a:rPr kumimoji="0" lang="en-US" altLang="en-US" sz="3600" b="1" i="0" u="sng" strike="noStrike" kern="1200" cap="none" spc="0" normalizeH="0" baseline="0" noProof="0" dirty="0">
                <a:ln>
                  <a:noFill/>
                </a:ln>
                <a:solidFill>
                  <a:srgbClr val="C00000"/>
                </a:solidFill>
                <a:effectLst/>
                <a:uLnTx/>
                <a:uFillTx/>
                <a:latin typeface="Cambria" panose="02040503050406030204" pitchFamily="18" charset="0"/>
                <a:ea typeface="Cambria" panose="02040503050406030204" pitchFamily="18" charset="0"/>
                <a:cs typeface="Times New Roman" panose="02020603050405020304" pitchFamily="18" charset="0"/>
              </a:rPr>
              <a:t> </a:t>
            </a:r>
            <a:r>
              <a:rPr lang="en-US" altLang="en-US" sz="3600" b="1" u="sng" dirty="0">
                <a:solidFill>
                  <a:srgbClr val="C00000"/>
                </a:solidFill>
                <a:latin typeface="Cambria" panose="02040503050406030204" pitchFamily="18" charset="0"/>
                <a:ea typeface="Cambria" panose="02040503050406030204" pitchFamily="18" charset="0"/>
                <a:cs typeface="Times New Roman" panose="02020603050405020304" pitchFamily="18" charset="0"/>
              </a:rPr>
              <a:t>4</a:t>
            </a:r>
            <a:r>
              <a:rPr kumimoji="0" lang="en-US" altLang="en-US" sz="3600" b="1" i="0" u="sng" strike="noStrike" kern="1200" cap="none" spc="0" normalizeH="0" baseline="0" noProof="0" dirty="0">
                <a:ln>
                  <a:noFill/>
                </a:ln>
                <a:solidFill>
                  <a:srgbClr val="C00000"/>
                </a:solidFill>
                <a:effectLst/>
                <a:uLnTx/>
                <a:uFillTx/>
                <a:latin typeface="Cambria" panose="02040503050406030204" pitchFamily="18" charset="0"/>
                <a:ea typeface="Cambria" panose="02040503050406030204" pitchFamily="18" charset="0"/>
                <a:cs typeface="Times New Roman" panose="02020603050405020304" pitchFamily="18" charset="0"/>
              </a:rPr>
              <a:t>:</a:t>
            </a:r>
            <a:r>
              <a:rPr kumimoji="0" lang="en-US" altLang="en-US" sz="3600" b="1" i="0" u="none" strike="noStrike" kern="1200" cap="none" spc="0" normalizeH="0" baseline="0" noProof="0" dirty="0">
                <a:ln>
                  <a:noFill/>
                </a:ln>
                <a:solidFill>
                  <a:srgbClr val="C00000"/>
                </a:solidFill>
                <a:effectLst/>
                <a:uLnTx/>
                <a:uFillTx/>
                <a:latin typeface="Cambria" panose="02040503050406030204" pitchFamily="18" charset="0"/>
                <a:ea typeface="Cambria" panose="02040503050406030204" pitchFamily="18" charset="0"/>
                <a:cs typeface="Times New Roman" panose="02020603050405020304" pitchFamily="18" charset="0"/>
              </a:rPr>
              <a:t> </a:t>
            </a:r>
            <a:r>
              <a:rPr lang="vi-VN" altLang="en-US" sz="3600" dirty="0">
                <a:solidFill>
                  <a:prstClr val="black"/>
                </a:solidFill>
                <a:latin typeface="Cambria" panose="02040503050406030204" pitchFamily="18" charset="0"/>
                <a:ea typeface="Cambria" panose="02040503050406030204" pitchFamily="18" charset="0"/>
                <a:cs typeface="Times New Roman" panose="02020603050405020304" pitchFamily="18" charset="0"/>
              </a:rPr>
              <a:t>Đặt 2 – 3 câu nói về một người anh hùng dân tộc và xác định chủ ngữ, vị ngữ của câu</a:t>
            </a:r>
            <a:endParaRPr kumimoji="0" lang="en-US" altLang="en-US" sz="36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Times New Roman" panose="02020603050405020304" pitchFamily="18" charset="0"/>
            </a:endParaRPr>
          </a:p>
        </p:txBody>
      </p:sp>
      <p:sp>
        <p:nvSpPr>
          <p:cNvPr id="7" name="Rectangle: Rounded Corners 6">
            <a:extLst>
              <a:ext uri="{FF2B5EF4-FFF2-40B4-BE49-F238E27FC236}">
                <a16:creationId xmlns:a16="http://schemas.microsoft.com/office/drawing/2014/main" id="{90D648AF-DD13-4F48-821A-46D93446107A}"/>
              </a:ext>
            </a:extLst>
          </p:cNvPr>
          <p:cNvSpPr/>
          <p:nvPr/>
        </p:nvSpPr>
        <p:spPr>
          <a:xfrm>
            <a:off x="392664" y="1552576"/>
            <a:ext cx="11342135" cy="1933574"/>
          </a:xfrm>
          <a:prstGeom prst="roundRect">
            <a:avLst/>
          </a:prstGeom>
          <a:solidFill>
            <a:schemeClr val="bg1"/>
          </a:solidFill>
          <a:ln>
            <a:solidFill>
              <a:srgbClr val="E45E4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TextBox 3">
            <a:extLst>
              <a:ext uri="{FF2B5EF4-FFF2-40B4-BE49-F238E27FC236}">
                <a16:creationId xmlns:a16="http://schemas.microsoft.com/office/drawing/2014/main" id="{F9BD0F4B-2CEB-3353-4F7E-18C19E815B84}"/>
              </a:ext>
            </a:extLst>
          </p:cNvPr>
          <p:cNvSpPr txBox="1"/>
          <p:nvPr/>
        </p:nvSpPr>
        <p:spPr>
          <a:xfrm>
            <a:off x="533400" y="1609725"/>
            <a:ext cx="10925175" cy="1815882"/>
          </a:xfrm>
          <a:prstGeom prst="rect">
            <a:avLst/>
          </a:prstGeom>
          <a:noFill/>
        </p:spPr>
        <p:txBody>
          <a:bodyPr wrap="square" rtlCol="0">
            <a:spAutoFit/>
          </a:bodyPr>
          <a:lstStyle/>
          <a:p>
            <a:pPr lvl="0" algn="just"/>
            <a:r>
              <a:rPr lang="en-US" sz="2800" b="1" dirty="0" err="1">
                <a:solidFill>
                  <a:srgbClr val="000000"/>
                </a:solidFill>
                <a:latin typeface="Cambria" panose="02040503050406030204" pitchFamily="18" charset="0"/>
                <a:ea typeface="Cambria" panose="02040503050406030204" pitchFamily="18" charset="0"/>
              </a:rPr>
              <a:t>Ví</a:t>
            </a:r>
            <a:r>
              <a:rPr lang="en-US" sz="2800" b="1" dirty="0">
                <a:solidFill>
                  <a:srgbClr val="000000"/>
                </a:solidFill>
                <a:latin typeface="Cambria" panose="02040503050406030204" pitchFamily="18" charset="0"/>
                <a:ea typeface="Cambria" panose="02040503050406030204" pitchFamily="18" charset="0"/>
              </a:rPr>
              <a:t> </a:t>
            </a:r>
            <a:r>
              <a:rPr lang="en-US" sz="2800" b="1" dirty="0" err="1">
                <a:solidFill>
                  <a:srgbClr val="000000"/>
                </a:solidFill>
                <a:latin typeface="Cambria" panose="02040503050406030204" pitchFamily="18" charset="0"/>
                <a:ea typeface="Cambria" panose="02040503050406030204" pitchFamily="18" charset="0"/>
              </a:rPr>
              <a:t>dụ</a:t>
            </a:r>
            <a:r>
              <a:rPr lang="en-US" sz="2800" b="1" dirty="0">
                <a:solidFill>
                  <a:srgbClr val="000000"/>
                </a:solidFill>
                <a:latin typeface="Cambria" panose="02040503050406030204" pitchFamily="18" charset="0"/>
                <a:ea typeface="Cambria" panose="02040503050406030204" pitchFamily="18" charset="0"/>
              </a:rPr>
              <a:t>: </a:t>
            </a:r>
            <a:r>
              <a:rPr lang="vi-VN" sz="2800" dirty="0">
                <a:solidFill>
                  <a:srgbClr val="000000"/>
                </a:solidFill>
                <a:latin typeface="Cambria" panose="02040503050406030204" pitchFamily="18" charset="0"/>
                <a:ea typeface="Cambria" panose="02040503050406030204" pitchFamily="18" charset="0"/>
              </a:rPr>
              <a:t>Đinh Tiên Hoàng, tên húy là Đinh Bộ Lĩnh, là vị hoàng đế sáng lập triều đại nhà Đinh, nước Đại Cồ Việt trong lịch sử Việt Nam. Ông là người có công đánh dẹp loạn 12 sứ quân, thống nhất giang sơn và trở thành hoàng đế đầu tiên của Việt Nam sau thời Bắc thuộc.</a:t>
            </a:r>
            <a:endPar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endParaRPr>
          </a:p>
        </p:txBody>
      </p:sp>
      <p:sp>
        <p:nvSpPr>
          <p:cNvPr id="2" name="Rectangle: Rounded Corners 1">
            <a:extLst>
              <a:ext uri="{FF2B5EF4-FFF2-40B4-BE49-F238E27FC236}">
                <a16:creationId xmlns:a16="http://schemas.microsoft.com/office/drawing/2014/main" id="{3EBE9376-76A7-9773-D5F9-1A6069FDD296}"/>
              </a:ext>
            </a:extLst>
          </p:cNvPr>
          <p:cNvSpPr/>
          <p:nvPr/>
        </p:nvSpPr>
        <p:spPr>
          <a:xfrm>
            <a:off x="1866900" y="3686176"/>
            <a:ext cx="7505699" cy="762000"/>
          </a:xfrm>
          <a:prstGeom prst="roundRect">
            <a:avLst/>
          </a:prstGeom>
          <a:solidFill>
            <a:srgbClr val="F9CBF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err="1">
                <a:solidFill>
                  <a:srgbClr val="002060"/>
                </a:solidFill>
              </a:rPr>
              <a:t>Chủ</a:t>
            </a:r>
            <a:r>
              <a:rPr lang="en-US" sz="3200" b="1" dirty="0">
                <a:solidFill>
                  <a:srgbClr val="002060"/>
                </a:solidFill>
              </a:rPr>
              <a:t> </a:t>
            </a:r>
            <a:r>
              <a:rPr lang="en-US" sz="3200" b="1" dirty="0" err="1">
                <a:solidFill>
                  <a:srgbClr val="002060"/>
                </a:solidFill>
              </a:rPr>
              <a:t>ngữ</a:t>
            </a:r>
            <a:r>
              <a:rPr lang="en-US" sz="3200" b="1" dirty="0">
                <a:solidFill>
                  <a:srgbClr val="002060"/>
                </a:solidFill>
              </a:rPr>
              <a:t>: </a:t>
            </a:r>
            <a:r>
              <a:rPr lang="en-US" sz="3200" dirty="0" err="1">
                <a:solidFill>
                  <a:srgbClr val="002060"/>
                </a:solidFill>
              </a:rPr>
              <a:t>Đinh</a:t>
            </a:r>
            <a:r>
              <a:rPr lang="en-US" sz="3200" dirty="0">
                <a:solidFill>
                  <a:srgbClr val="002060"/>
                </a:solidFill>
              </a:rPr>
              <a:t> Tiên Hoàng, </a:t>
            </a:r>
            <a:r>
              <a:rPr lang="en-US" sz="3200" dirty="0" err="1">
                <a:solidFill>
                  <a:srgbClr val="002060"/>
                </a:solidFill>
              </a:rPr>
              <a:t>Ông</a:t>
            </a:r>
            <a:endParaRPr lang="en-US" sz="3200" dirty="0">
              <a:solidFill>
                <a:srgbClr val="002060"/>
              </a:solidFill>
            </a:endParaRPr>
          </a:p>
        </p:txBody>
      </p:sp>
      <p:sp>
        <p:nvSpPr>
          <p:cNvPr id="8" name="Rectangle: Rounded Corners 7">
            <a:extLst>
              <a:ext uri="{FF2B5EF4-FFF2-40B4-BE49-F238E27FC236}">
                <a16:creationId xmlns:a16="http://schemas.microsoft.com/office/drawing/2014/main" id="{251E9A97-737A-0D40-AA8E-A9741084F17A}"/>
              </a:ext>
            </a:extLst>
          </p:cNvPr>
          <p:cNvSpPr/>
          <p:nvPr/>
        </p:nvSpPr>
        <p:spPr>
          <a:xfrm>
            <a:off x="514350" y="4705350"/>
            <a:ext cx="11334749" cy="1524001"/>
          </a:xfrm>
          <a:prstGeom prst="roundRect">
            <a:avLst/>
          </a:prstGeom>
          <a:solidFill>
            <a:srgbClr val="F9CBF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2800" b="1" dirty="0">
                <a:solidFill>
                  <a:srgbClr val="002060"/>
                </a:solidFill>
                <a:latin typeface="Calibri" panose="020F0502020204030204" pitchFamily="34" charset="0"/>
                <a:cs typeface="Calibri" panose="020F0502020204030204" pitchFamily="34" charset="0"/>
              </a:rPr>
              <a:t>Vị ngữ: </a:t>
            </a:r>
            <a:r>
              <a:rPr lang="vi-VN" sz="2800" dirty="0">
                <a:solidFill>
                  <a:srgbClr val="002060"/>
                </a:solidFill>
                <a:latin typeface="Calibri" panose="020F0502020204030204" pitchFamily="34" charset="0"/>
                <a:cs typeface="Calibri" panose="020F0502020204030204" pitchFamily="34" charset="0"/>
              </a:rPr>
              <a:t>là vị hoàng đế sáng lập triều đại nhà Đinh, nước Đại Cồ Việt trong lịch sử Việt Nam</a:t>
            </a:r>
            <a:r>
              <a:rPr lang="en-US" sz="2800" dirty="0">
                <a:solidFill>
                  <a:srgbClr val="002060"/>
                </a:solidFill>
                <a:latin typeface="Calibri" panose="020F0502020204030204" pitchFamily="34" charset="0"/>
                <a:cs typeface="Calibri" panose="020F0502020204030204" pitchFamily="34" charset="0"/>
              </a:rPr>
              <a:t>;</a:t>
            </a:r>
            <a:r>
              <a:rPr lang="vi-VN" sz="2800" dirty="0">
                <a:solidFill>
                  <a:srgbClr val="002060"/>
                </a:solidFill>
                <a:latin typeface="Calibri" panose="020F0502020204030204" pitchFamily="34" charset="0"/>
                <a:cs typeface="Calibri" panose="020F0502020204030204" pitchFamily="34" charset="0"/>
              </a:rPr>
              <a:t>là người có công đánh dẹp loạn 12 sứ quân, thống nhất giang sơn và trở thành hoàng đế đầu tiên của Việt Nam sau thời Bắc thuộc.</a:t>
            </a:r>
            <a:endParaRPr lang="en-US" sz="2800" dirty="0">
              <a:solidFill>
                <a:srgbClr val="002060"/>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14324266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500"/>
                                        <p:tgtEl>
                                          <p:spTgt spid="2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1"/>
                                        </p:tgtEl>
                                        <p:attrNameLst>
                                          <p:attrName>style.visibility</p:attrName>
                                        </p:attrNameLst>
                                      </p:cBhvr>
                                      <p:to>
                                        <p:strVal val="visible"/>
                                      </p:to>
                                    </p:set>
                                    <p:animEffect transition="in" filter="fade">
                                      <p:cBhvr>
                                        <p:cTn id="10" dur="500"/>
                                        <p:tgtEl>
                                          <p:spTgt spid="21"/>
                                        </p:tgtEl>
                                      </p:cBhvr>
                                    </p:animEffect>
                                  </p:childTnLst>
                                </p:cTn>
                              </p:par>
                            </p:childTnLst>
                          </p:cTn>
                        </p:par>
                      </p:childTnLst>
                    </p:cTn>
                  </p:par>
                  <p:par>
                    <p:cTn id="11" fill="hold">
                      <p:stCondLst>
                        <p:cond delay="indefinite"/>
                      </p:stCondLst>
                      <p:childTnLst>
                        <p:par>
                          <p:cTn id="12" fill="hold">
                            <p:stCondLst>
                              <p:cond delay="0"/>
                            </p:stCondLst>
                            <p:childTnLst>
                              <p:par>
                                <p:cTn id="13" presetID="16" presetClass="entr" presetSubtype="21"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barn(inVertical)">
                                      <p:cBhvr>
                                        <p:cTn id="15" dur="500"/>
                                        <p:tgtEl>
                                          <p:spTgt spid="4"/>
                                        </p:tgtEl>
                                      </p:cBhvr>
                                    </p:animEffect>
                                  </p:childTnLst>
                                </p:cTn>
                              </p:par>
                              <p:par>
                                <p:cTn id="16" presetID="16" presetClass="entr" presetSubtype="21" fill="hold" grpId="0" nodeType="with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barn(inVertical)">
                                      <p:cBhvr>
                                        <p:cTn id="18" dur="500"/>
                                        <p:tgtEl>
                                          <p:spTgt spid="7"/>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2"/>
                                        </p:tgtEl>
                                        <p:attrNameLst>
                                          <p:attrName>style.visibility</p:attrName>
                                        </p:attrNameLst>
                                      </p:cBhvr>
                                      <p:to>
                                        <p:strVal val="visible"/>
                                      </p:to>
                                    </p:set>
                                    <p:animEffect transition="in" filter="fade">
                                      <p:cBhvr>
                                        <p:cTn id="23" dur="500"/>
                                        <p:tgtEl>
                                          <p:spTgt spid="2"/>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8"/>
                                        </p:tgtEl>
                                        <p:attrNameLst>
                                          <p:attrName>style.visibility</p:attrName>
                                        </p:attrNameLst>
                                      </p:cBhvr>
                                      <p:to>
                                        <p:strVal val="visible"/>
                                      </p:to>
                                    </p:set>
                                    <p:animEffect transition="in" filter="fade">
                                      <p:cBhvr>
                                        <p:cTn id="28"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7" grpId="0" animBg="1"/>
      <p:bldP spid="4" grpId="0"/>
      <p:bldP spid="2" grpId="0" animBg="1"/>
      <p:bldP spid="8"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a:extLst>
              <a:ext uri="{FF2B5EF4-FFF2-40B4-BE49-F238E27FC236}">
                <a16:creationId xmlns:a16="http://schemas.microsoft.com/office/drawing/2014/main" id="{22A61461-66DC-45DD-A702-4A5BE81278E1}"/>
              </a:ext>
            </a:extLst>
          </p:cNvPr>
          <p:cNvSpPr/>
          <p:nvPr/>
        </p:nvSpPr>
        <p:spPr>
          <a:xfrm>
            <a:off x="0" y="0"/>
            <a:ext cx="12192000" cy="6858000"/>
          </a:xfrm>
          <a:prstGeom prst="rect">
            <a:avLst/>
          </a:prstGeom>
          <a:solidFill>
            <a:srgbClr val="F7D2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panose="020F0502020204030204"/>
              <a:ea typeface="等线" panose="020B0604020202020204" charset="-122"/>
              <a:cs typeface="+mn-cs"/>
            </a:endParaRPr>
          </a:p>
        </p:txBody>
      </p:sp>
      <p:sp>
        <p:nvSpPr>
          <p:cNvPr id="5" name="任意多边形 10">
            <a:extLst>
              <a:ext uri="{FF2B5EF4-FFF2-40B4-BE49-F238E27FC236}">
                <a16:creationId xmlns:a16="http://schemas.microsoft.com/office/drawing/2014/main" id="{04A50CB7-5F18-4BB9-B1FE-05958FB010A0}"/>
              </a:ext>
            </a:extLst>
          </p:cNvPr>
          <p:cNvSpPr/>
          <p:nvPr/>
        </p:nvSpPr>
        <p:spPr>
          <a:xfrm>
            <a:off x="3028950" y="192405"/>
            <a:ext cx="949325" cy="625475"/>
          </a:xfrm>
          <a:custGeom>
            <a:avLst/>
            <a:gdLst>
              <a:gd name="idx" fmla="cos wd2 2700000"/>
              <a:gd name="idy" fmla="sin hd2 2700000"/>
              <a:gd name="il" fmla="+- hc 0 idx"/>
              <a:gd name="ir" fmla="+- hc idx 0"/>
              <a:gd name="it" fmla="+- vc 0 idy"/>
              <a:gd name="ib" fmla="+- vc idy 0"/>
            </a:gdLst>
            <a:ahLst/>
            <a:cxnLst>
              <a:cxn ang="3">
                <a:pos x="hc" y="t"/>
              </a:cxn>
              <a:cxn ang="3">
                <a:pos x="il" y="it"/>
              </a:cxn>
              <a:cxn ang="cd2">
                <a:pos x="l" y="vc"/>
              </a:cxn>
              <a:cxn ang="cd4">
                <a:pos x="il" y="ib"/>
              </a:cxn>
              <a:cxn ang="cd4">
                <a:pos x="hc" y="b"/>
              </a:cxn>
              <a:cxn ang="cd4">
                <a:pos x="ir" y="ib"/>
              </a:cxn>
              <a:cxn ang="0">
                <a:pos x="r" y="vc"/>
              </a:cxn>
              <a:cxn ang="3">
                <a:pos x="ir" y="it"/>
              </a:cxn>
            </a:cxnLst>
            <a:rect l="l" t="t" r="r" b="b"/>
            <a:pathLst>
              <a:path w="4099" h="2194">
                <a:moveTo>
                  <a:pt x="0" y="1286"/>
                </a:moveTo>
                <a:cubicBezTo>
                  <a:pt x="-9" y="987"/>
                  <a:pt x="265" y="746"/>
                  <a:pt x="533" y="753"/>
                </a:cubicBezTo>
                <a:lnTo>
                  <a:pt x="547" y="753"/>
                </a:lnTo>
                <a:lnTo>
                  <a:pt x="561" y="754"/>
                </a:lnTo>
                <a:lnTo>
                  <a:pt x="566" y="754"/>
                </a:lnTo>
                <a:cubicBezTo>
                  <a:pt x="646" y="601"/>
                  <a:pt x="856" y="487"/>
                  <a:pt x="1024" y="494"/>
                </a:cubicBezTo>
                <a:cubicBezTo>
                  <a:pt x="1083" y="492"/>
                  <a:pt x="1166" y="511"/>
                  <a:pt x="1197" y="523"/>
                </a:cubicBezTo>
                <a:cubicBezTo>
                  <a:pt x="1239" y="229"/>
                  <a:pt x="1546" y="-11"/>
                  <a:pt x="1830" y="0"/>
                </a:cubicBezTo>
                <a:cubicBezTo>
                  <a:pt x="2130" y="-16"/>
                  <a:pt x="2398" y="245"/>
                  <a:pt x="2449" y="471"/>
                </a:cubicBezTo>
                <a:cubicBezTo>
                  <a:pt x="2523" y="423"/>
                  <a:pt x="2646" y="396"/>
                  <a:pt x="2718" y="398"/>
                </a:cubicBezTo>
                <a:cubicBezTo>
                  <a:pt x="2992" y="388"/>
                  <a:pt x="3223" y="628"/>
                  <a:pt x="3246" y="860"/>
                </a:cubicBezTo>
                <a:cubicBezTo>
                  <a:pt x="3323" y="794"/>
                  <a:pt x="3473" y="748"/>
                  <a:pt x="3566" y="753"/>
                </a:cubicBezTo>
                <a:cubicBezTo>
                  <a:pt x="3865" y="744"/>
                  <a:pt x="4106" y="1018"/>
                  <a:pt x="4099" y="1286"/>
                </a:cubicBezTo>
                <a:cubicBezTo>
                  <a:pt x="4108" y="1585"/>
                  <a:pt x="3834" y="1826"/>
                  <a:pt x="3566" y="1819"/>
                </a:cubicBezTo>
                <a:cubicBezTo>
                  <a:pt x="3483" y="1824"/>
                  <a:pt x="3364" y="1784"/>
                  <a:pt x="3326" y="1762"/>
                </a:cubicBezTo>
                <a:cubicBezTo>
                  <a:pt x="3251" y="2013"/>
                  <a:pt x="2968" y="2202"/>
                  <a:pt x="2719" y="2193"/>
                </a:cubicBezTo>
                <a:cubicBezTo>
                  <a:pt x="2566" y="2203"/>
                  <a:pt x="2382" y="2112"/>
                  <a:pt x="2311" y="2047"/>
                </a:cubicBezTo>
                <a:cubicBezTo>
                  <a:pt x="2257" y="2071"/>
                  <a:pt x="2159" y="2084"/>
                  <a:pt x="2117" y="2082"/>
                </a:cubicBezTo>
                <a:cubicBezTo>
                  <a:pt x="1936" y="2090"/>
                  <a:pt x="1753" y="1975"/>
                  <a:pt x="1673" y="1863"/>
                </a:cubicBezTo>
                <a:cubicBezTo>
                  <a:pt x="1574" y="2039"/>
                  <a:pt x="1327" y="2171"/>
                  <a:pt x="1131" y="2162"/>
                </a:cubicBezTo>
                <a:cubicBezTo>
                  <a:pt x="883" y="2171"/>
                  <a:pt x="651" y="1997"/>
                  <a:pt x="563" y="1818"/>
                </a:cubicBezTo>
                <a:lnTo>
                  <a:pt x="561" y="1818"/>
                </a:lnTo>
                <a:lnTo>
                  <a:pt x="547" y="1819"/>
                </a:lnTo>
                <a:lnTo>
                  <a:pt x="533" y="1819"/>
                </a:lnTo>
                <a:cubicBezTo>
                  <a:pt x="234" y="1828"/>
                  <a:pt x="-7" y="1554"/>
                  <a:pt x="0" y="1286"/>
                </a:cubicBezTo>
                <a:close/>
              </a:path>
            </a:pathLst>
          </a:custGeom>
          <a:solidFill>
            <a:srgbClr val="FFFFFF"/>
          </a:solidFill>
          <a:ln>
            <a:solidFill>
              <a:srgbClr val="FFFFFF"/>
            </a:solidFill>
          </a:ln>
          <a:effectLst>
            <a:outerShdw blurRad="63500" dist="38100" dir="8100000" algn="tr" rotWithShape="0">
              <a:srgbClr val="E27C7E">
                <a:alpha val="12000"/>
              </a:srgb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C00000"/>
              </a:solidFill>
              <a:effectLst/>
              <a:uLnTx/>
              <a:uFillTx/>
              <a:latin typeface="等线" panose="020F0502020204030204"/>
              <a:ea typeface="等线" panose="020B0604020202020204" charset="-122"/>
              <a:cs typeface="+mn-cs"/>
            </a:endParaRPr>
          </a:p>
        </p:txBody>
      </p:sp>
      <p:sp>
        <p:nvSpPr>
          <p:cNvPr id="10" name="任意多边形 27">
            <a:extLst>
              <a:ext uri="{FF2B5EF4-FFF2-40B4-BE49-F238E27FC236}">
                <a16:creationId xmlns:a16="http://schemas.microsoft.com/office/drawing/2014/main" id="{8229216B-B510-4C4A-A145-8278E0B524C0}"/>
              </a:ext>
            </a:extLst>
          </p:cNvPr>
          <p:cNvSpPr/>
          <p:nvPr/>
        </p:nvSpPr>
        <p:spPr>
          <a:xfrm>
            <a:off x="569595" y="364490"/>
            <a:ext cx="1308735" cy="862330"/>
          </a:xfrm>
          <a:custGeom>
            <a:avLst/>
            <a:gdLst>
              <a:gd name="idx" fmla="cos wd2 2700000"/>
              <a:gd name="idy" fmla="sin hd2 2700000"/>
              <a:gd name="il" fmla="+- hc 0 idx"/>
              <a:gd name="ir" fmla="+- hc idx 0"/>
              <a:gd name="it" fmla="+- vc 0 idy"/>
              <a:gd name="ib" fmla="+- vc idy 0"/>
            </a:gdLst>
            <a:ahLst/>
            <a:cxnLst>
              <a:cxn ang="3">
                <a:pos x="hc" y="t"/>
              </a:cxn>
              <a:cxn ang="3">
                <a:pos x="il" y="it"/>
              </a:cxn>
              <a:cxn ang="cd2">
                <a:pos x="l" y="vc"/>
              </a:cxn>
              <a:cxn ang="cd4">
                <a:pos x="il" y="ib"/>
              </a:cxn>
              <a:cxn ang="cd4">
                <a:pos x="hc" y="b"/>
              </a:cxn>
              <a:cxn ang="cd4">
                <a:pos x="ir" y="ib"/>
              </a:cxn>
              <a:cxn ang="0">
                <a:pos x="r" y="vc"/>
              </a:cxn>
              <a:cxn ang="3">
                <a:pos x="ir" y="it"/>
              </a:cxn>
            </a:cxnLst>
            <a:rect l="l" t="t" r="r" b="b"/>
            <a:pathLst>
              <a:path w="4099" h="2194">
                <a:moveTo>
                  <a:pt x="0" y="1286"/>
                </a:moveTo>
                <a:cubicBezTo>
                  <a:pt x="-9" y="987"/>
                  <a:pt x="265" y="746"/>
                  <a:pt x="533" y="753"/>
                </a:cubicBezTo>
                <a:lnTo>
                  <a:pt x="547" y="753"/>
                </a:lnTo>
                <a:lnTo>
                  <a:pt x="561" y="754"/>
                </a:lnTo>
                <a:lnTo>
                  <a:pt x="566" y="754"/>
                </a:lnTo>
                <a:cubicBezTo>
                  <a:pt x="646" y="601"/>
                  <a:pt x="856" y="487"/>
                  <a:pt x="1024" y="494"/>
                </a:cubicBezTo>
                <a:cubicBezTo>
                  <a:pt x="1083" y="492"/>
                  <a:pt x="1166" y="511"/>
                  <a:pt x="1197" y="523"/>
                </a:cubicBezTo>
                <a:cubicBezTo>
                  <a:pt x="1239" y="229"/>
                  <a:pt x="1546" y="-11"/>
                  <a:pt x="1830" y="0"/>
                </a:cubicBezTo>
                <a:cubicBezTo>
                  <a:pt x="2130" y="-16"/>
                  <a:pt x="2398" y="245"/>
                  <a:pt x="2449" y="471"/>
                </a:cubicBezTo>
                <a:cubicBezTo>
                  <a:pt x="2523" y="423"/>
                  <a:pt x="2646" y="396"/>
                  <a:pt x="2718" y="398"/>
                </a:cubicBezTo>
                <a:cubicBezTo>
                  <a:pt x="2992" y="388"/>
                  <a:pt x="3223" y="628"/>
                  <a:pt x="3246" y="860"/>
                </a:cubicBezTo>
                <a:cubicBezTo>
                  <a:pt x="3323" y="794"/>
                  <a:pt x="3473" y="748"/>
                  <a:pt x="3566" y="753"/>
                </a:cubicBezTo>
                <a:cubicBezTo>
                  <a:pt x="3865" y="744"/>
                  <a:pt x="4106" y="1018"/>
                  <a:pt x="4099" y="1286"/>
                </a:cubicBezTo>
                <a:cubicBezTo>
                  <a:pt x="4108" y="1585"/>
                  <a:pt x="3834" y="1826"/>
                  <a:pt x="3566" y="1819"/>
                </a:cubicBezTo>
                <a:cubicBezTo>
                  <a:pt x="3483" y="1824"/>
                  <a:pt x="3364" y="1784"/>
                  <a:pt x="3326" y="1762"/>
                </a:cubicBezTo>
                <a:cubicBezTo>
                  <a:pt x="3251" y="2013"/>
                  <a:pt x="2968" y="2202"/>
                  <a:pt x="2719" y="2193"/>
                </a:cubicBezTo>
                <a:cubicBezTo>
                  <a:pt x="2566" y="2203"/>
                  <a:pt x="2382" y="2112"/>
                  <a:pt x="2311" y="2047"/>
                </a:cubicBezTo>
                <a:cubicBezTo>
                  <a:pt x="2257" y="2071"/>
                  <a:pt x="2159" y="2084"/>
                  <a:pt x="2117" y="2082"/>
                </a:cubicBezTo>
                <a:cubicBezTo>
                  <a:pt x="1936" y="2090"/>
                  <a:pt x="1753" y="1975"/>
                  <a:pt x="1673" y="1863"/>
                </a:cubicBezTo>
                <a:cubicBezTo>
                  <a:pt x="1574" y="2039"/>
                  <a:pt x="1327" y="2171"/>
                  <a:pt x="1131" y="2162"/>
                </a:cubicBezTo>
                <a:cubicBezTo>
                  <a:pt x="883" y="2171"/>
                  <a:pt x="651" y="1997"/>
                  <a:pt x="563" y="1818"/>
                </a:cubicBezTo>
                <a:lnTo>
                  <a:pt x="561" y="1818"/>
                </a:lnTo>
                <a:lnTo>
                  <a:pt x="547" y="1819"/>
                </a:lnTo>
                <a:lnTo>
                  <a:pt x="533" y="1819"/>
                </a:lnTo>
                <a:cubicBezTo>
                  <a:pt x="234" y="1828"/>
                  <a:pt x="-7" y="1554"/>
                  <a:pt x="0" y="1286"/>
                </a:cubicBezTo>
                <a:close/>
              </a:path>
            </a:pathLst>
          </a:custGeom>
          <a:solidFill>
            <a:srgbClr val="FFFFFF"/>
          </a:solidFill>
          <a:ln>
            <a:solidFill>
              <a:srgbClr val="FFFFFF"/>
            </a:solidFill>
          </a:ln>
          <a:effectLst>
            <a:outerShdw blurRad="63500" dist="38100" dir="8100000" algn="tr" rotWithShape="0">
              <a:srgbClr val="E27C7E">
                <a:alpha val="12000"/>
              </a:srgb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C00000"/>
              </a:solidFill>
              <a:effectLst/>
              <a:uLnTx/>
              <a:uFillTx/>
              <a:latin typeface="等线" panose="020F0502020204030204"/>
              <a:ea typeface="等线" panose="020B0604020202020204" charset="-122"/>
              <a:cs typeface="+mn-cs"/>
            </a:endParaRPr>
          </a:p>
        </p:txBody>
      </p:sp>
      <p:sp>
        <p:nvSpPr>
          <p:cNvPr id="31" name="任意多边形 10">
            <a:extLst>
              <a:ext uri="{FF2B5EF4-FFF2-40B4-BE49-F238E27FC236}">
                <a16:creationId xmlns:a16="http://schemas.microsoft.com/office/drawing/2014/main" id="{BEEBE440-689F-4564-8CB9-84E83B7B11CE}"/>
              </a:ext>
            </a:extLst>
          </p:cNvPr>
          <p:cNvSpPr/>
          <p:nvPr/>
        </p:nvSpPr>
        <p:spPr>
          <a:xfrm>
            <a:off x="1927861" y="1169035"/>
            <a:ext cx="949325" cy="625475"/>
          </a:xfrm>
          <a:custGeom>
            <a:avLst/>
            <a:gdLst>
              <a:gd name="idx" fmla="cos wd2 2700000"/>
              <a:gd name="idy" fmla="sin hd2 2700000"/>
              <a:gd name="il" fmla="+- hc 0 idx"/>
              <a:gd name="ir" fmla="+- hc idx 0"/>
              <a:gd name="it" fmla="+- vc 0 idy"/>
              <a:gd name="ib" fmla="+- vc idy 0"/>
            </a:gdLst>
            <a:ahLst/>
            <a:cxnLst>
              <a:cxn ang="3">
                <a:pos x="hc" y="t"/>
              </a:cxn>
              <a:cxn ang="3">
                <a:pos x="il" y="it"/>
              </a:cxn>
              <a:cxn ang="cd2">
                <a:pos x="l" y="vc"/>
              </a:cxn>
              <a:cxn ang="cd4">
                <a:pos x="il" y="ib"/>
              </a:cxn>
              <a:cxn ang="cd4">
                <a:pos x="hc" y="b"/>
              </a:cxn>
              <a:cxn ang="cd4">
                <a:pos x="ir" y="ib"/>
              </a:cxn>
              <a:cxn ang="0">
                <a:pos x="r" y="vc"/>
              </a:cxn>
              <a:cxn ang="3">
                <a:pos x="ir" y="it"/>
              </a:cxn>
            </a:cxnLst>
            <a:rect l="l" t="t" r="r" b="b"/>
            <a:pathLst>
              <a:path w="4099" h="2194">
                <a:moveTo>
                  <a:pt x="0" y="1286"/>
                </a:moveTo>
                <a:cubicBezTo>
                  <a:pt x="-9" y="987"/>
                  <a:pt x="265" y="746"/>
                  <a:pt x="533" y="753"/>
                </a:cubicBezTo>
                <a:lnTo>
                  <a:pt x="547" y="753"/>
                </a:lnTo>
                <a:lnTo>
                  <a:pt x="561" y="754"/>
                </a:lnTo>
                <a:lnTo>
                  <a:pt x="566" y="754"/>
                </a:lnTo>
                <a:cubicBezTo>
                  <a:pt x="646" y="601"/>
                  <a:pt x="856" y="487"/>
                  <a:pt x="1024" y="494"/>
                </a:cubicBezTo>
                <a:cubicBezTo>
                  <a:pt x="1083" y="492"/>
                  <a:pt x="1166" y="511"/>
                  <a:pt x="1197" y="523"/>
                </a:cubicBezTo>
                <a:cubicBezTo>
                  <a:pt x="1239" y="229"/>
                  <a:pt x="1546" y="-11"/>
                  <a:pt x="1830" y="0"/>
                </a:cubicBezTo>
                <a:cubicBezTo>
                  <a:pt x="2130" y="-16"/>
                  <a:pt x="2398" y="245"/>
                  <a:pt x="2449" y="471"/>
                </a:cubicBezTo>
                <a:cubicBezTo>
                  <a:pt x="2523" y="423"/>
                  <a:pt x="2646" y="396"/>
                  <a:pt x="2718" y="398"/>
                </a:cubicBezTo>
                <a:cubicBezTo>
                  <a:pt x="2992" y="388"/>
                  <a:pt x="3223" y="628"/>
                  <a:pt x="3246" y="860"/>
                </a:cubicBezTo>
                <a:cubicBezTo>
                  <a:pt x="3323" y="794"/>
                  <a:pt x="3473" y="748"/>
                  <a:pt x="3566" y="753"/>
                </a:cubicBezTo>
                <a:cubicBezTo>
                  <a:pt x="3865" y="744"/>
                  <a:pt x="4106" y="1018"/>
                  <a:pt x="4099" y="1286"/>
                </a:cubicBezTo>
                <a:cubicBezTo>
                  <a:pt x="4108" y="1585"/>
                  <a:pt x="3834" y="1826"/>
                  <a:pt x="3566" y="1819"/>
                </a:cubicBezTo>
                <a:cubicBezTo>
                  <a:pt x="3483" y="1824"/>
                  <a:pt x="3364" y="1784"/>
                  <a:pt x="3326" y="1762"/>
                </a:cubicBezTo>
                <a:cubicBezTo>
                  <a:pt x="3251" y="2013"/>
                  <a:pt x="2968" y="2202"/>
                  <a:pt x="2719" y="2193"/>
                </a:cubicBezTo>
                <a:cubicBezTo>
                  <a:pt x="2566" y="2203"/>
                  <a:pt x="2382" y="2112"/>
                  <a:pt x="2311" y="2047"/>
                </a:cubicBezTo>
                <a:cubicBezTo>
                  <a:pt x="2257" y="2071"/>
                  <a:pt x="2159" y="2084"/>
                  <a:pt x="2117" y="2082"/>
                </a:cubicBezTo>
                <a:cubicBezTo>
                  <a:pt x="1936" y="2090"/>
                  <a:pt x="1753" y="1975"/>
                  <a:pt x="1673" y="1863"/>
                </a:cubicBezTo>
                <a:cubicBezTo>
                  <a:pt x="1574" y="2039"/>
                  <a:pt x="1327" y="2171"/>
                  <a:pt x="1131" y="2162"/>
                </a:cubicBezTo>
                <a:cubicBezTo>
                  <a:pt x="883" y="2171"/>
                  <a:pt x="651" y="1997"/>
                  <a:pt x="563" y="1818"/>
                </a:cubicBezTo>
                <a:lnTo>
                  <a:pt x="561" y="1818"/>
                </a:lnTo>
                <a:lnTo>
                  <a:pt x="547" y="1819"/>
                </a:lnTo>
                <a:lnTo>
                  <a:pt x="533" y="1819"/>
                </a:lnTo>
                <a:cubicBezTo>
                  <a:pt x="234" y="1828"/>
                  <a:pt x="-7" y="1554"/>
                  <a:pt x="0" y="1286"/>
                </a:cubicBezTo>
                <a:close/>
              </a:path>
            </a:pathLst>
          </a:custGeom>
          <a:solidFill>
            <a:srgbClr val="FFFFFF"/>
          </a:solidFill>
          <a:ln>
            <a:solidFill>
              <a:srgbClr val="FFFFFF"/>
            </a:solidFill>
          </a:ln>
          <a:effectLst>
            <a:outerShdw blurRad="63500" dist="38100" dir="8100000" algn="tr" rotWithShape="0">
              <a:srgbClr val="E27C7E">
                <a:alpha val="12000"/>
              </a:srgb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C00000"/>
              </a:solidFill>
              <a:effectLst/>
              <a:uLnTx/>
              <a:uFillTx/>
              <a:latin typeface="等线" panose="020F0502020204030204"/>
              <a:ea typeface="等线" panose="020B0604020202020204" charset="-122"/>
              <a:cs typeface="+mn-cs"/>
            </a:endParaRPr>
          </a:p>
        </p:txBody>
      </p:sp>
      <p:sp>
        <p:nvSpPr>
          <p:cNvPr id="34" name="任意多边形 27">
            <a:extLst>
              <a:ext uri="{FF2B5EF4-FFF2-40B4-BE49-F238E27FC236}">
                <a16:creationId xmlns:a16="http://schemas.microsoft.com/office/drawing/2014/main" id="{BB5C801E-FF33-4556-9A85-BFAB4EB5B817}"/>
              </a:ext>
            </a:extLst>
          </p:cNvPr>
          <p:cNvSpPr/>
          <p:nvPr/>
        </p:nvSpPr>
        <p:spPr>
          <a:xfrm>
            <a:off x="8006080" y="-636"/>
            <a:ext cx="1308735" cy="656147"/>
          </a:xfrm>
          <a:custGeom>
            <a:avLst/>
            <a:gdLst>
              <a:gd name="idx" fmla="cos wd2 2700000"/>
              <a:gd name="idy" fmla="sin hd2 2700000"/>
              <a:gd name="il" fmla="+- hc 0 idx"/>
              <a:gd name="ir" fmla="+- hc idx 0"/>
              <a:gd name="it" fmla="+- vc 0 idy"/>
              <a:gd name="ib" fmla="+- vc idy 0"/>
            </a:gdLst>
            <a:ahLst/>
            <a:cxnLst>
              <a:cxn ang="3">
                <a:pos x="hc" y="t"/>
              </a:cxn>
              <a:cxn ang="3">
                <a:pos x="il" y="it"/>
              </a:cxn>
              <a:cxn ang="cd2">
                <a:pos x="l" y="vc"/>
              </a:cxn>
              <a:cxn ang="cd4">
                <a:pos x="il" y="ib"/>
              </a:cxn>
              <a:cxn ang="cd4">
                <a:pos x="hc" y="b"/>
              </a:cxn>
              <a:cxn ang="cd4">
                <a:pos x="ir" y="ib"/>
              </a:cxn>
              <a:cxn ang="0">
                <a:pos x="r" y="vc"/>
              </a:cxn>
              <a:cxn ang="3">
                <a:pos x="ir" y="it"/>
              </a:cxn>
            </a:cxnLst>
            <a:rect l="l" t="t" r="r" b="b"/>
            <a:pathLst>
              <a:path w="4099" h="2194">
                <a:moveTo>
                  <a:pt x="0" y="1286"/>
                </a:moveTo>
                <a:cubicBezTo>
                  <a:pt x="-9" y="987"/>
                  <a:pt x="265" y="746"/>
                  <a:pt x="533" y="753"/>
                </a:cubicBezTo>
                <a:lnTo>
                  <a:pt x="547" y="753"/>
                </a:lnTo>
                <a:lnTo>
                  <a:pt x="561" y="754"/>
                </a:lnTo>
                <a:lnTo>
                  <a:pt x="566" y="754"/>
                </a:lnTo>
                <a:cubicBezTo>
                  <a:pt x="646" y="601"/>
                  <a:pt x="856" y="487"/>
                  <a:pt x="1024" y="494"/>
                </a:cubicBezTo>
                <a:cubicBezTo>
                  <a:pt x="1083" y="492"/>
                  <a:pt x="1166" y="511"/>
                  <a:pt x="1197" y="523"/>
                </a:cubicBezTo>
                <a:cubicBezTo>
                  <a:pt x="1239" y="229"/>
                  <a:pt x="1546" y="-11"/>
                  <a:pt x="1830" y="0"/>
                </a:cubicBezTo>
                <a:cubicBezTo>
                  <a:pt x="2130" y="-16"/>
                  <a:pt x="2398" y="245"/>
                  <a:pt x="2449" y="471"/>
                </a:cubicBezTo>
                <a:cubicBezTo>
                  <a:pt x="2523" y="423"/>
                  <a:pt x="2646" y="396"/>
                  <a:pt x="2718" y="398"/>
                </a:cubicBezTo>
                <a:cubicBezTo>
                  <a:pt x="2992" y="388"/>
                  <a:pt x="3223" y="628"/>
                  <a:pt x="3246" y="860"/>
                </a:cubicBezTo>
                <a:cubicBezTo>
                  <a:pt x="3323" y="794"/>
                  <a:pt x="3473" y="748"/>
                  <a:pt x="3566" y="753"/>
                </a:cubicBezTo>
                <a:cubicBezTo>
                  <a:pt x="3865" y="744"/>
                  <a:pt x="4106" y="1018"/>
                  <a:pt x="4099" y="1286"/>
                </a:cubicBezTo>
                <a:cubicBezTo>
                  <a:pt x="4108" y="1585"/>
                  <a:pt x="3834" y="1826"/>
                  <a:pt x="3566" y="1819"/>
                </a:cubicBezTo>
                <a:cubicBezTo>
                  <a:pt x="3483" y="1824"/>
                  <a:pt x="3364" y="1784"/>
                  <a:pt x="3326" y="1762"/>
                </a:cubicBezTo>
                <a:cubicBezTo>
                  <a:pt x="3251" y="2013"/>
                  <a:pt x="2968" y="2202"/>
                  <a:pt x="2719" y="2193"/>
                </a:cubicBezTo>
                <a:cubicBezTo>
                  <a:pt x="2566" y="2203"/>
                  <a:pt x="2382" y="2112"/>
                  <a:pt x="2311" y="2047"/>
                </a:cubicBezTo>
                <a:cubicBezTo>
                  <a:pt x="2257" y="2071"/>
                  <a:pt x="2159" y="2084"/>
                  <a:pt x="2117" y="2082"/>
                </a:cubicBezTo>
                <a:cubicBezTo>
                  <a:pt x="1936" y="2090"/>
                  <a:pt x="1753" y="1975"/>
                  <a:pt x="1673" y="1863"/>
                </a:cubicBezTo>
                <a:cubicBezTo>
                  <a:pt x="1574" y="2039"/>
                  <a:pt x="1327" y="2171"/>
                  <a:pt x="1131" y="2162"/>
                </a:cubicBezTo>
                <a:cubicBezTo>
                  <a:pt x="883" y="2171"/>
                  <a:pt x="651" y="1997"/>
                  <a:pt x="563" y="1818"/>
                </a:cubicBezTo>
                <a:lnTo>
                  <a:pt x="561" y="1818"/>
                </a:lnTo>
                <a:lnTo>
                  <a:pt x="547" y="1819"/>
                </a:lnTo>
                <a:lnTo>
                  <a:pt x="533" y="1819"/>
                </a:lnTo>
                <a:cubicBezTo>
                  <a:pt x="234" y="1828"/>
                  <a:pt x="-7" y="1554"/>
                  <a:pt x="0" y="1286"/>
                </a:cubicBezTo>
                <a:close/>
              </a:path>
            </a:pathLst>
          </a:custGeom>
          <a:solidFill>
            <a:srgbClr val="FFFFFF"/>
          </a:solidFill>
          <a:ln>
            <a:solidFill>
              <a:srgbClr val="FFFFFF"/>
            </a:solidFill>
          </a:ln>
          <a:effectLst>
            <a:outerShdw blurRad="63500" dist="38100" dir="8100000" algn="tr" rotWithShape="0">
              <a:srgbClr val="E27C7E">
                <a:alpha val="12000"/>
              </a:srgb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C00000"/>
              </a:solidFill>
              <a:effectLst/>
              <a:uLnTx/>
              <a:uFillTx/>
              <a:latin typeface="等线" panose="020F0502020204030204"/>
              <a:ea typeface="等线" panose="020B0604020202020204" charset="-122"/>
              <a:cs typeface="+mn-cs"/>
            </a:endParaRPr>
          </a:p>
        </p:txBody>
      </p:sp>
      <p:sp>
        <p:nvSpPr>
          <p:cNvPr id="35" name="任意多边形 27">
            <a:extLst>
              <a:ext uri="{FF2B5EF4-FFF2-40B4-BE49-F238E27FC236}">
                <a16:creationId xmlns:a16="http://schemas.microsoft.com/office/drawing/2014/main" id="{16906701-42D3-4F8C-B7C3-642A3686FE72}"/>
              </a:ext>
            </a:extLst>
          </p:cNvPr>
          <p:cNvSpPr/>
          <p:nvPr/>
        </p:nvSpPr>
        <p:spPr>
          <a:xfrm>
            <a:off x="9552108" y="595675"/>
            <a:ext cx="1656475" cy="830490"/>
          </a:xfrm>
          <a:custGeom>
            <a:avLst/>
            <a:gdLst>
              <a:gd name="idx" fmla="cos wd2 2700000"/>
              <a:gd name="idy" fmla="sin hd2 2700000"/>
              <a:gd name="il" fmla="+- hc 0 idx"/>
              <a:gd name="ir" fmla="+- hc idx 0"/>
              <a:gd name="it" fmla="+- vc 0 idy"/>
              <a:gd name="ib" fmla="+- vc idy 0"/>
            </a:gdLst>
            <a:ahLst/>
            <a:cxnLst>
              <a:cxn ang="3">
                <a:pos x="hc" y="t"/>
              </a:cxn>
              <a:cxn ang="3">
                <a:pos x="il" y="it"/>
              </a:cxn>
              <a:cxn ang="cd2">
                <a:pos x="l" y="vc"/>
              </a:cxn>
              <a:cxn ang="cd4">
                <a:pos x="il" y="ib"/>
              </a:cxn>
              <a:cxn ang="cd4">
                <a:pos x="hc" y="b"/>
              </a:cxn>
              <a:cxn ang="cd4">
                <a:pos x="ir" y="ib"/>
              </a:cxn>
              <a:cxn ang="0">
                <a:pos x="r" y="vc"/>
              </a:cxn>
              <a:cxn ang="3">
                <a:pos x="ir" y="it"/>
              </a:cxn>
            </a:cxnLst>
            <a:rect l="l" t="t" r="r" b="b"/>
            <a:pathLst>
              <a:path w="4099" h="2194">
                <a:moveTo>
                  <a:pt x="0" y="1286"/>
                </a:moveTo>
                <a:cubicBezTo>
                  <a:pt x="-9" y="987"/>
                  <a:pt x="265" y="746"/>
                  <a:pt x="533" y="753"/>
                </a:cubicBezTo>
                <a:lnTo>
                  <a:pt x="547" y="753"/>
                </a:lnTo>
                <a:lnTo>
                  <a:pt x="561" y="754"/>
                </a:lnTo>
                <a:lnTo>
                  <a:pt x="566" y="754"/>
                </a:lnTo>
                <a:cubicBezTo>
                  <a:pt x="646" y="601"/>
                  <a:pt x="856" y="487"/>
                  <a:pt x="1024" y="494"/>
                </a:cubicBezTo>
                <a:cubicBezTo>
                  <a:pt x="1083" y="492"/>
                  <a:pt x="1166" y="511"/>
                  <a:pt x="1197" y="523"/>
                </a:cubicBezTo>
                <a:cubicBezTo>
                  <a:pt x="1239" y="229"/>
                  <a:pt x="1546" y="-11"/>
                  <a:pt x="1830" y="0"/>
                </a:cubicBezTo>
                <a:cubicBezTo>
                  <a:pt x="2130" y="-16"/>
                  <a:pt x="2398" y="245"/>
                  <a:pt x="2449" y="471"/>
                </a:cubicBezTo>
                <a:cubicBezTo>
                  <a:pt x="2523" y="423"/>
                  <a:pt x="2646" y="396"/>
                  <a:pt x="2718" y="398"/>
                </a:cubicBezTo>
                <a:cubicBezTo>
                  <a:pt x="2992" y="388"/>
                  <a:pt x="3223" y="628"/>
                  <a:pt x="3246" y="860"/>
                </a:cubicBezTo>
                <a:cubicBezTo>
                  <a:pt x="3323" y="794"/>
                  <a:pt x="3473" y="748"/>
                  <a:pt x="3566" y="753"/>
                </a:cubicBezTo>
                <a:cubicBezTo>
                  <a:pt x="3865" y="744"/>
                  <a:pt x="4106" y="1018"/>
                  <a:pt x="4099" y="1286"/>
                </a:cubicBezTo>
                <a:cubicBezTo>
                  <a:pt x="4108" y="1585"/>
                  <a:pt x="3834" y="1826"/>
                  <a:pt x="3566" y="1819"/>
                </a:cubicBezTo>
                <a:cubicBezTo>
                  <a:pt x="3483" y="1824"/>
                  <a:pt x="3364" y="1784"/>
                  <a:pt x="3326" y="1762"/>
                </a:cubicBezTo>
                <a:cubicBezTo>
                  <a:pt x="3251" y="2013"/>
                  <a:pt x="2968" y="2202"/>
                  <a:pt x="2719" y="2193"/>
                </a:cubicBezTo>
                <a:cubicBezTo>
                  <a:pt x="2566" y="2203"/>
                  <a:pt x="2382" y="2112"/>
                  <a:pt x="2311" y="2047"/>
                </a:cubicBezTo>
                <a:cubicBezTo>
                  <a:pt x="2257" y="2071"/>
                  <a:pt x="2159" y="2084"/>
                  <a:pt x="2117" y="2082"/>
                </a:cubicBezTo>
                <a:cubicBezTo>
                  <a:pt x="1936" y="2090"/>
                  <a:pt x="1753" y="1975"/>
                  <a:pt x="1673" y="1863"/>
                </a:cubicBezTo>
                <a:cubicBezTo>
                  <a:pt x="1574" y="2039"/>
                  <a:pt x="1327" y="2171"/>
                  <a:pt x="1131" y="2162"/>
                </a:cubicBezTo>
                <a:cubicBezTo>
                  <a:pt x="883" y="2171"/>
                  <a:pt x="651" y="1997"/>
                  <a:pt x="563" y="1818"/>
                </a:cubicBezTo>
                <a:lnTo>
                  <a:pt x="561" y="1818"/>
                </a:lnTo>
                <a:lnTo>
                  <a:pt x="547" y="1819"/>
                </a:lnTo>
                <a:lnTo>
                  <a:pt x="533" y="1819"/>
                </a:lnTo>
                <a:cubicBezTo>
                  <a:pt x="234" y="1828"/>
                  <a:pt x="-7" y="1554"/>
                  <a:pt x="0" y="1286"/>
                </a:cubicBezTo>
                <a:close/>
              </a:path>
            </a:pathLst>
          </a:custGeom>
          <a:solidFill>
            <a:srgbClr val="FFFFFF"/>
          </a:solidFill>
          <a:ln>
            <a:solidFill>
              <a:srgbClr val="FFFFFF"/>
            </a:solidFill>
          </a:ln>
          <a:effectLst>
            <a:outerShdw blurRad="63500" dist="38100" dir="8100000" algn="tr" rotWithShape="0">
              <a:srgbClr val="E27C7E">
                <a:alpha val="12000"/>
              </a:srgb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C00000"/>
              </a:solidFill>
              <a:effectLst/>
              <a:uLnTx/>
              <a:uFillTx/>
              <a:latin typeface="等线" panose="020F0502020204030204"/>
              <a:ea typeface="等线" panose="020B0604020202020204" charset="-122"/>
              <a:cs typeface="+mn-cs"/>
            </a:endParaRPr>
          </a:p>
        </p:txBody>
      </p:sp>
      <p:sp>
        <p:nvSpPr>
          <p:cNvPr id="37" name="任意多边形 10">
            <a:extLst>
              <a:ext uri="{FF2B5EF4-FFF2-40B4-BE49-F238E27FC236}">
                <a16:creationId xmlns:a16="http://schemas.microsoft.com/office/drawing/2014/main" id="{B0CD911D-4DA1-4C67-AC6F-7AF15C4B5E12}"/>
              </a:ext>
            </a:extLst>
          </p:cNvPr>
          <p:cNvSpPr/>
          <p:nvPr/>
        </p:nvSpPr>
        <p:spPr>
          <a:xfrm>
            <a:off x="11211560" y="30036"/>
            <a:ext cx="980440" cy="625475"/>
          </a:xfrm>
          <a:custGeom>
            <a:avLst/>
            <a:gdLst>
              <a:gd name="idx" fmla="cos wd2 2700000"/>
              <a:gd name="idy" fmla="sin hd2 2700000"/>
              <a:gd name="il" fmla="+- hc 0 idx"/>
              <a:gd name="ir" fmla="+- hc idx 0"/>
              <a:gd name="it" fmla="+- vc 0 idy"/>
              <a:gd name="ib" fmla="+- vc idy 0"/>
            </a:gdLst>
            <a:ahLst/>
            <a:cxnLst>
              <a:cxn ang="3">
                <a:pos x="hc" y="t"/>
              </a:cxn>
              <a:cxn ang="3">
                <a:pos x="il" y="it"/>
              </a:cxn>
              <a:cxn ang="cd2">
                <a:pos x="l" y="vc"/>
              </a:cxn>
              <a:cxn ang="cd4">
                <a:pos x="il" y="ib"/>
              </a:cxn>
              <a:cxn ang="cd4">
                <a:pos x="hc" y="b"/>
              </a:cxn>
              <a:cxn ang="cd4">
                <a:pos x="ir" y="ib"/>
              </a:cxn>
              <a:cxn ang="0">
                <a:pos x="r" y="vc"/>
              </a:cxn>
              <a:cxn ang="3">
                <a:pos x="ir" y="it"/>
              </a:cxn>
            </a:cxnLst>
            <a:rect l="l" t="t" r="r" b="b"/>
            <a:pathLst>
              <a:path w="4099" h="2194">
                <a:moveTo>
                  <a:pt x="0" y="1286"/>
                </a:moveTo>
                <a:cubicBezTo>
                  <a:pt x="-9" y="987"/>
                  <a:pt x="265" y="746"/>
                  <a:pt x="533" y="753"/>
                </a:cubicBezTo>
                <a:lnTo>
                  <a:pt x="547" y="753"/>
                </a:lnTo>
                <a:lnTo>
                  <a:pt x="561" y="754"/>
                </a:lnTo>
                <a:lnTo>
                  <a:pt x="566" y="754"/>
                </a:lnTo>
                <a:cubicBezTo>
                  <a:pt x="646" y="601"/>
                  <a:pt x="856" y="487"/>
                  <a:pt x="1024" y="494"/>
                </a:cubicBezTo>
                <a:cubicBezTo>
                  <a:pt x="1083" y="492"/>
                  <a:pt x="1166" y="511"/>
                  <a:pt x="1197" y="523"/>
                </a:cubicBezTo>
                <a:cubicBezTo>
                  <a:pt x="1239" y="229"/>
                  <a:pt x="1546" y="-11"/>
                  <a:pt x="1830" y="0"/>
                </a:cubicBezTo>
                <a:cubicBezTo>
                  <a:pt x="2130" y="-16"/>
                  <a:pt x="2398" y="245"/>
                  <a:pt x="2449" y="471"/>
                </a:cubicBezTo>
                <a:cubicBezTo>
                  <a:pt x="2523" y="423"/>
                  <a:pt x="2646" y="396"/>
                  <a:pt x="2718" y="398"/>
                </a:cubicBezTo>
                <a:cubicBezTo>
                  <a:pt x="2992" y="388"/>
                  <a:pt x="3223" y="628"/>
                  <a:pt x="3246" y="860"/>
                </a:cubicBezTo>
                <a:cubicBezTo>
                  <a:pt x="3323" y="794"/>
                  <a:pt x="3473" y="748"/>
                  <a:pt x="3566" y="753"/>
                </a:cubicBezTo>
                <a:cubicBezTo>
                  <a:pt x="3865" y="744"/>
                  <a:pt x="4106" y="1018"/>
                  <a:pt x="4099" y="1286"/>
                </a:cubicBezTo>
                <a:cubicBezTo>
                  <a:pt x="4108" y="1585"/>
                  <a:pt x="3834" y="1826"/>
                  <a:pt x="3566" y="1819"/>
                </a:cubicBezTo>
                <a:cubicBezTo>
                  <a:pt x="3483" y="1824"/>
                  <a:pt x="3364" y="1784"/>
                  <a:pt x="3326" y="1762"/>
                </a:cubicBezTo>
                <a:cubicBezTo>
                  <a:pt x="3251" y="2013"/>
                  <a:pt x="2968" y="2202"/>
                  <a:pt x="2719" y="2193"/>
                </a:cubicBezTo>
                <a:cubicBezTo>
                  <a:pt x="2566" y="2203"/>
                  <a:pt x="2382" y="2112"/>
                  <a:pt x="2311" y="2047"/>
                </a:cubicBezTo>
                <a:cubicBezTo>
                  <a:pt x="2257" y="2071"/>
                  <a:pt x="2159" y="2084"/>
                  <a:pt x="2117" y="2082"/>
                </a:cubicBezTo>
                <a:cubicBezTo>
                  <a:pt x="1936" y="2090"/>
                  <a:pt x="1753" y="1975"/>
                  <a:pt x="1673" y="1863"/>
                </a:cubicBezTo>
                <a:cubicBezTo>
                  <a:pt x="1574" y="2039"/>
                  <a:pt x="1327" y="2171"/>
                  <a:pt x="1131" y="2162"/>
                </a:cubicBezTo>
                <a:cubicBezTo>
                  <a:pt x="883" y="2171"/>
                  <a:pt x="651" y="1997"/>
                  <a:pt x="563" y="1818"/>
                </a:cubicBezTo>
                <a:lnTo>
                  <a:pt x="561" y="1818"/>
                </a:lnTo>
                <a:lnTo>
                  <a:pt x="547" y="1819"/>
                </a:lnTo>
                <a:lnTo>
                  <a:pt x="533" y="1819"/>
                </a:lnTo>
                <a:cubicBezTo>
                  <a:pt x="234" y="1828"/>
                  <a:pt x="-7" y="1554"/>
                  <a:pt x="0" y="1286"/>
                </a:cubicBezTo>
                <a:close/>
              </a:path>
            </a:pathLst>
          </a:custGeom>
          <a:solidFill>
            <a:srgbClr val="FFFFFF"/>
          </a:solidFill>
          <a:ln>
            <a:solidFill>
              <a:srgbClr val="FFFFFF"/>
            </a:solidFill>
          </a:ln>
          <a:effectLst>
            <a:outerShdw blurRad="63500" dist="38100" dir="8100000" algn="tr" rotWithShape="0">
              <a:srgbClr val="E27C7E">
                <a:alpha val="12000"/>
              </a:srgb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C00000"/>
              </a:solidFill>
              <a:effectLst/>
              <a:uLnTx/>
              <a:uFillTx/>
              <a:latin typeface="等线" panose="020F0502020204030204"/>
              <a:ea typeface="等线" panose="020B0604020202020204" charset="-122"/>
              <a:cs typeface="+mn-cs"/>
            </a:endParaRPr>
          </a:p>
        </p:txBody>
      </p:sp>
      <p:pic>
        <p:nvPicPr>
          <p:cNvPr id="49" name="图片 48" descr="云2副本">
            <a:extLst>
              <a:ext uri="{FF2B5EF4-FFF2-40B4-BE49-F238E27FC236}">
                <a16:creationId xmlns:a16="http://schemas.microsoft.com/office/drawing/2014/main" id="{CD41F39F-3E43-4AEB-80F7-0CBE14E5695E}"/>
              </a:ext>
            </a:extLst>
          </p:cNvPr>
          <p:cNvPicPr>
            <a:picLocks noChangeAspect="1"/>
          </p:cNvPicPr>
          <p:nvPr/>
        </p:nvPicPr>
        <p:blipFill>
          <a:blip r:embed="rId3"/>
          <a:stretch>
            <a:fillRect/>
          </a:stretch>
        </p:blipFill>
        <p:spPr>
          <a:xfrm>
            <a:off x="0" y="1617345"/>
            <a:ext cx="12192000" cy="3237865"/>
          </a:xfrm>
          <a:prstGeom prst="rect">
            <a:avLst/>
          </a:prstGeom>
        </p:spPr>
      </p:pic>
      <p:pic>
        <p:nvPicPr>
          <p:cNvPr id="51" name="图片 50" descr="云22副本">
            <a:extLst>
              <a:ext uri="{FF2B5EF4-FFF2-40B4-BE49-F238E27FC236}">
                <a16:creationId xmlns:a16="http://schemas.microsoft.com/office/drawing/2014/main" id="{9E351AD7-8EA2-4FE6-9EDF-CFCBC39D7777}"/>
              </a:ext>
            </a:extLst>
          </p:cNvPr>
          <p:cNvPicPr>
            <a:picLocks noChangeAspect="1"/>
          </p:cNvPicPr>
          <p:nvPr/>
        </p:nvPicPr>
        <p:blipFill>
          <a:blip r:embed="rId4"/>
          <a:stretch>
            <a:fillRect/>
          </a:stretch>
        </p:blipFill>
        <p:spPr>
          <a:xfrm>
            <a:off x="635" y="2065655"/>
            <a:ext cx="12192635" cy="3237865"/>
          </a:xfrm>
          <a:prstGeom prst="rect">
            <a:avLst/>
          </a:prstGeom>
        </p:spPr>
      </p:pic>
      <p:grpSp>
        <p:nvGrpSpPr>
          <p:cNvPr id="52" name="组合 51">
            <a:extLst>
              <a:ext uri="{FF2B5EF4-FFF2-40B4-BE49-F238E27FC236}">
                <a16:creationId xmlns:a16="http://schemas.microsoft.com/office/drawing/2014/main" id="{80237FCD-64C5-4122-BBBC-F653A818744C}"/>
              </a:ext>
            </a:extLst>
          </p:cNvPr>
          <p:cNvGrpSpPr/>
          <p:nvPr/>
        </p:nvGrpSpPr>
        <p:grpSpPr>
          <a:xfrm>
            <a:off x="0" y="2327275"/>
            <a:ext cx="12191999" cy="4530725"/>
            <a:chOff x="0" y="3665"/>
            <a:chExt cx="19198" cy="7135"/>
          </a:xfrm>
        </p:grpSpPr>
        <p:sp>
          <p:nvSpPr>
            <p:cNvPr id="53" name="矩形 52">
              <a:extLst>
                <a:ext uri="{FF2B5EF4-FFF2-40B4-BE49-F238E27FC236}">
                  <a16:creationId xmlns:a16="http://schemas.microsoft.com/office/drawing/2014/main" id="{EEFA4BB8-91A6-46DD-B3EE-830FA43DDCEF}"/>
                </a:ext>
              </a:extLst>
            </p:cNvPr>
            <p:cNvSpPr/>
            <p:nvPr/>
          </p:nvSpPr>
          <p:spPr>
            <a:xfrm>
              <a:off x="0" y="9348"/>
              <a:ext cx="19176" cy="1452"/>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C00000"/>
                </a:solidFill>
                <a:effectLst/>
                <a:uLnTx/>
                <a:uFillTx/>
                <a:latin typeface="等线" panose="020F0502020204030204"/>
                <a:ea typeface="等线" panose="020B0604020202020204" charset="-122"/>
                <a:cs typeface="+mn-cs"/>
              </a:endParaRPr>
            </a:p>
          </p:txBody>
        </p:sp>
        <p:pic>
          <p:nvPicPr>
            <p:cNvPr id="54" name="图片 53" descr="云12副本">
              <a:extLst>
                <a:ext uri="{FF2B5EF4-FFF2-40B4-BE49-F238E27FC236}">
                  <a16:creationId xmlns:a16="http://schemas.microsoft.com/office/drawing/2014/main" id="{B770C144-48C3-40DF-989A-4402BB293504}"/>
                </a:ext>
              </a:extLst>
            </p:cNvPr>
            <p:cNvPicPr>
              <a:picLocks noChangeAspect="1"/>
            </p:cNvPicPr>
            <p:nvPr/>
          </p:nvPicPr>
          <p:blipFill>
            <a:blip r:embed="rId5"/>
            <a:stretch>
              <a:fillRect/>
            </a:stretch>
          </p:blipFill>
          <p:spPr>
            <a:xfrm>
              <a:off x="0" y="3665"/>
              <a:ext cx="19199" cy="6343"/>
            </a:xfrm>
            <a:prstGeom prst="rect">
              <a:avLst/>
            </a:prstGeom>
          </p:spPr>
        </p:pic>
      </p:grpSp>
      <p:pic>
        <p:nvPicPr>
          <p:cNvPr id="61" name="图片 60">
            <a:extLst>
              <a:ext uri="{FF2B5EF4-FFF2-40B4-BE49-F238E27FC236}">
                <a16:creationId xmlns:a16="http://schemas.microsoft.com/office/drawing/2014/main" id="{014B8FF2-731A-497D-9D1E-E05391D57813}"/>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rot="21337479">
            <a:off x="3268558" y="259176"/>
            <a:ext cx="5918109" cy="4265382"/>
          </a:xfrm>
          <a:prstGeom prst="rect">
            <a:avLst/>
          </a:prstGeom>
        </p:spPr>
      </p:pic>
      <p:pic>
        <p:nvPicPr>
          <p:cNvPr id="2" name="Picture 1">
            <a:extLst>
              <a:ext uri="{FF2B5EF4-FFF2-40B4-BE49-F238E27FC236}">
                <a16:creationId xmlns:a16="http://schemas.microsoft.com/office/drawing/2014/main" id="{6591A4EC-DDE7-343E-E90E-C550819C0965}"/>
              </a:ext>
            </a:extLst>
          </p:cNvPr>
          <p:cNvPicPr>
            <a:picLocks noChangeAspect="1"/>
          </p:cNvPicPr>
          <p:nvPr/>
        </p:nvPicPr>
        <p:blipFill>
          <a:blip r:embed="rId7"/>
          <a:stretch>
            <a:fillRect/>
          </a:stretch>
        </p:blipFill>
        <p:spPr>
          <a:xfrm>
            <a:off x="2258235" y="4751355"/>
            <a:ext cx="7675529" cy="2213040"/>
          </a:xfrm>
          <a:prstGeom prst="rect">
            <a:avLst/>
          </a:prstGeom>
        </p:spPr>
      </p:pic>
    </p:spTree>
    <p:extLst>
      <p:ext uri="{BB962C8B-B14F-4D97-AF65-F5344CB8AC3E}">
        <p14:creationId xmlns:p14="http://schemas.microsoft.com/office/powerpoint/2010/main" val="333609318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500" fill="hold"/>
                                        <p:tgtEl>
                                          <p:spTgt spid="10"/>
                                        </p:tgtEl>
                                        <p:attrNameLst>
                                          <p:attrName>ppt_w</p:attrName>
                                        </p:attrNameLst>
                                      </p:cBhvr>
                                      <p:tavLst>
                                        <p:tav tm="0">
                                          <p:val>
                                            <p:fltVal val="0"/>
                                          </p:val>
                                        </p:tav>
                                        <p:tav tm="100000">
                                          <p:val>
                                            <p:strVal val="#ppt_w"/>
                                          </p:val>
                                        </p:tav>
                                      </p:tavLst>
                                    </p:anim>
                                    <p:anim calcmode="lin" valueType="num">
                                      <p:cBhvr>
                                        <p:cTn id="8" dur="500" fill="hold"/>
                                        <p:tgtEl>
                                          <p:spTgt spid="10"/>
                                        </p:tgtEl>
                                        <p:attrNameLst>
                                          <p:attrName>ppt_h</p:attrName>
                                        </p:attrNameLst>
                                      </p:cBhvr>
                                      <p:tavLst>
                                        <p:tav tm="0">
                                          <p:val>
                                            <p:fltVal val="0"/>
                                          </p:val>
                                        </p:tav>
                                        <p:tav tm="100000">
                                          <p:val>
                                            <p:strVal val="#ppt_h"/>
                                          </p:val>
                                        </p:tav>
                                      </p:tavLst>
                                    </p:anim>
                                  </p:childTnLst>
                                </p:cTn>
                              </p:par>
                            </p:childTnLst>
                          </p:cTn>
                        </p:par>
                        <p:par>
                          <p:cTn id="9" fill="hold">
                            <p:stCondLst>
                              <p:cond delay="500"/>
                            </p:stCondLst>
                            <p:childTnLst>
                              <p:par>
                                <p:cTn id="10" presetID="23" presetClass="entr" presetSubtype="16" fill="hold" grpId="0" nodeType="afterEffect">
                                  <p:stCondLst>
                                    <p:cond delay="0"/>
                                  </p:stCondLst>
                                  <p:childTnLst>
                                    <p:set>
                                      <p:cBhvr>
                                        <p:cTn id="11" dur="1" fill="hold">
                                          <p:stCondLst>
                                            <p:cond delay="0"/>
                                          </p:stCondLst>
                                        </p:cTn>
                                        <p:tgtEl>
                                          <p:spTgt spid="34"/>
                                        </p:tgtEl>
                                        <p:attrNameLst>
                                          <p:attrName>style.visibility</p:attrName>
                                        </p:attrNameLst>
                                      </p:cBhvr>
                                      <p:to>
                                        <p:strVal val="visible"/>
                                      </p:to>
                                    </p:set>
                                    <p:anim calcmode="lin" valueType="num">
                                      <p:cBhvr>
                                        <p:cTn id="12" dur="500" fill="hold"/>
                                        <p:tgtEl>
                                          <p:spTgt spid="34"/>
                                        </p:tgtEl>
                                        <p:attrNameLst>
                                          <p:attrName>ppt_w</p:attrName>
                                        </p:attrNameLst>
                                      </p:cBhvr>
                                      <p:tavLst>
                                        <p:tav tm="0">
                                          <p:val>
                                            <p:fltVal val="0"/>
                                          </p:val>
                                        </p:tav>
                                        <p:tav tm="100000">
                                          <p:val>
                                            <p:strVal val="#ppt_w"/>
                                          </p:val>
                                        </p:tav>
                                      </p:tavLst>
                                    </p:anim>
                                    <p:anim calcmode="lin" valueType="num">
                                      <p:cBhvr>
                                        <p:cTn id="13" dur="500" fill="hold"/>
                                        <p:tgtEl>
                                          <p:spTgt spid="34"/>
                                        </p:tgtEl>
                                        <p:attrNameLst>
                                          <p:attrName>ppt_h</p:attrName>
                                        </p:attrNameLst>
                                      </p:cBhvr>
                                      <p:tavLst>
                                        <p:tav tm="0">
                                          <p:val>
                                            <p:fltVal val="0"/>
                                          </p:val>
                                        </p:tav>
                                        <p:tav tm="100000">
                                          <p:val>
                                            <p:strVal val="#ppt_h"/>
                                          </p:val>
                                        </p:tav>
                                      </p:tavLst>
                                    </p:anim>
                                  </p:childTnLst>
                                </p:cTn>
                              </p:par>
                            </p:childTnLst>
                          </p:cTn>
                        </p:par>
                        <p:par>
                          <p:cTn id="14" fill="hold">
                            <p:stCondLst>
                              <p:cond delay="1000"/>
                            </p:stCondLst>
                            <p:childTnLst>
                              <p:par>
                                <p:cTn id="15" presetID="23" presetClass="entr" presetSubtype="16" fill="hold" grpId="0" nodeType="afterEffect">
                                  <p:stCondLst>
                                    <p:cond delay="0"/>
                                  </p:stCondLst>
                                  <p:childTnLst>
                                    <p:set>
                                      <p:cBhvr>
                                        <p:cTn id="16" dur="1" fill="hold">
                                          <p:stCondLst>
                                            <p:cond delay="0"/>
                                          </p:stCondLst>
                                        </p:cTn>
                                        <p:tgtEl>
                                          <p:spTgt spid="35"/>
                                        </p:tgtEl>
                                        <p:attrNameLst>
                                          <p:attrName>style.visibility</p:attrName>
                                        </p:attrNameLst>
                                      </p:cBhvr>
                                      <p:to>
                                        <p:strVal val="visible"/>
                                      </p:to>
                                    </p:set>
                                    <p:anim calcmode="lin" valueType="num">
                                      <p:cBhvr>
                                        <p:cTn id="17" dur="500" fill="hold"/>
                                        <p:tgtEl>
                                          <p:spTgt spid="35"/>
                                        </p:tgtEl>
                                        <p:attrNameLst>
                                          <p:attrName>ppt_w</p:attrName>
                                        </p:attrNameLst>
                                      </p:cBhvr>
                                      <p:tavLst>
                                        <p:tav tm="0">
                                          <p:val>
                                            <p:fltVal val="0"/>
                                          </p:val>
                                        </p:tav>
                                        <p:tav tm="100000">
                                          <p:val>
                                            <p:strVal val="#ppt_w"/>
                                          </p:val>
                                        </p:tav>
                                      </p:tavLst>
                                    </p:anim>
                                    <p:anim calcmode="lin" valueType="num">
                                      <p:cBhvr>
                                        <p:cTn id="18" dur="500" fill="hold"/>
                                        <p:tgtEl>
                                          <p:spTgt spid="35"/>
                                        </p:tgtEl>
                                        <p:attrNameLst>
                                          <p:attrName>ppt_h</p:attrName>
                                        </p:attrNameLst>
                                      </p:cBhvr>
                                      <p:tavLst>
                                        <p:tav tm="0">
                                          <p:val>
                                            <p:fltVal val="0"/>
                                          </p:val>
                                        </p:tav>
                                        <p:tav tm="100000">
                                          <p:val>
                                            <p:strVal val="#ppt_h"/>
                                          </p:val>
                                        </p:tav>
                                      </p:tavLst>
                                    </p:anim>
                                  </p:childTnLst>
                                </p:cTn>
                              </p:par>
                            </p:childTnLst>
                          </p:cTn>
                        </p:par>
                      </p:childTnLst>
                    </p:cTn>
                  </p:par>
                  <p:par>
                    <p:cTn id="19" fill="hold">
                      <p:stCondLst>
                        <p:cond delay="indefinite"/>
                      </p:stCondLst>
                      <p:childTnLst>
                        <p:par>
                          <p:cTn id="20" fill="hold">
                            <p:stCondLst>
                              <p:cond delay="0"/>
                            </p:stCondLst>
                            <p:childTnLst>
                              <p:par>
                                <p:cTn id="21" presetID="16" presetClass="entr" presetSubtype="21" fill="hold" nodeType="clickEffect">
                                  <p:stCondLst>
                                    <p:cond delay="0"/>
                                  </p:stCondLst>
                                  <p:childTnLst>
                                    <p:set>
                                      <p:cBhvr>
                                        <p:cTn id="22" dur="1" fill="hold">
                                          <p:stCondLst>
                                            <p:cond delay="0"/>
                                          </p:stCondLst>
                                        </p:cTn>
                                        <p:tgtEl>
                                          <p:spTgt spid="2"/>
                                        </p:tgtEl>
                                        <p:attrNameLst>
                                          <p:attrName>style.visibility</p:attrName>
                                        </p:attrNameLst>
                                      </p:cBhvr>
                                      <p:to>
                                        <p:strVal val="visible"/>
                                      </p:to>
                                    </p:set>
                                    <p:animEffect transition="in" filter="barn(inVertical)">
                                      <p:cBhvr>
                                        <p:cTn id="23"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bldLvl="0" animBg="1"/>
      <p:bldP spid="34" grpId="0" bldLvl="0" animBg="1"/>
      <p:bldP spid="35" grpId="0" bldLvl="0" animBg="1"/>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4</TotalTime>
  <Words>831</Words>
  <Application>Microsoft Office PowerPoint</Application>
  <PresentationFormat>Widescreen</PresentationFormat>
  <Paragraphs>96</Paragraphs>
  <Slides>23</Slides>
  <Notes>22</Notes>
  <HiddenSlides>0</HiddenSlides>
  <MMClips>2</MMClips>
  <ScaleCrop>false</ScaleCrop>
  <HeadingPairs>
    <vt:vector size="6" baseType="variant">
      <vt:variant>
        <vt:lpstr>Fonts Used</vt:lpstr>
      </vt:variant>
      <vt:variant>
        <vt:i4>11</vt:i4>
      </vt:variant>
      <vt:variant>
        <vt:lpstr>Theme</vt:lpstr>
      </vt:variant>
      <vt:variant>
        <vt:i4>1</vt:i4>
      </vt:variant>
      <vt:variant>
        <vt:lpstr>Slide Titles</vt:lpstr>
      </vt:variant>
      <vt:variant>
        <vt:i4>23</vt:i4>
      </vt:variant>
    </vt:vector>
  </HeadingPairs>
  <TitlesOfParts>
    <vt:vector size="35" baseType="lpstr">
      <vt:lpstr>等线</vt:lpstr>
      <vt:lpstr>#9Slide02 Noi dung dai</vt:lpstr>
      <vt:lpstr>Aptos</vt:lpstr>
      <vt:lpstr>Aptos Display</vt:lpstr>
      <vt:lpstr>Arial</vt:lpstr>
      <vt:lpstr>Calibri</vt:lpstr>
      <vt:lpstr>Cambria</vt:lpstr>
      <vt:lpstr>inpin heiti</vt:lpstr>
      <vt:lpstr>Times New Roman</vt:lpstr>
      <vt:lpstr>字魂107号-萌趣欢乐体</vt:lpstr>
      <vt:lpstr>方正卡通简体</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Vi Ho</dc:creator>
  <cp:lastModifiedBy>Vi Ho</cp:lastModifiedBy>
  <cp:revision>1</cp:revision>
  <dcterms:created xsi:type="dcterms:W3CDTF">2025-01-03T02:18:25Z</dcterms:created>
  <dcterms:modified xsi:type="dcterms:W3CDTF">2025-01-03T02:23:20Z</dcterms:modified>
</cp:coreProperties>
</file>