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2"/>
  </p:notesMasterIdLst>
  <p:sldIdLst>
    <p:sldId id="11693" r:id="rId2"/>
    <p:sldId id="337" r:id="rId3"/>
    <p:sldId id="313" r:id="rId4"/>
    <p:sldId id="314" r:id="rId5"/>
    <p:sldId id="338" r:id="rId6"/>
    <p:sldId id="339" r:id="rId7"/>
    <p:sldId id="257" r:id="rId8"/>
    <p:sldId id="316" r:id="rId9"/>
    <p:sldId id="319" r:id="rId10"/>
    <p:sldId id="340" r:id="rId11"/>
    <p:sldId id="341" r:id="rId12"/>
    <p:sldId id="342" r:id="rId13"/>
    <p:sldId id="323" r:id="rId14"/>
    <p:sldId id="322" r:id="rId15"/>
    <p:sldId id="297" r:id="rId16"/>
    <p:sldId id="343" r:id="rId17"/>
    <p:sldId id="344" r:id="rId18"/>
    <p:sldId id="345" r:id="rId19"/>
    <p:sldId id="321" r:id="rId20"/>
    <p:sldId id="324" r:id="rId21"/>
    <p:sldId id="346" r:id="rId22"/>
    <p:sldId id="347" r:id="rId23"/>
    <p:sldId id="348" r:id="rId24"/>
    <p:sldId id="349" r:id="rId25"/>
    <p:sldId id="350" r:id="rId26"/>
    <p:sldId id="328" r:id="rId27"/>
    <p:sldId id="329" r:id="rId28"/>
    <p:sldId id="330" r:id="rId29"/>
    <p:sldId id="336" r:id="rId30"/>
    <p:sldId id="335" r:id="rId3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78" d="100"/>
          <a:sy n="78" d="100"/>
        </p:scale>
        <p:origin x="878" y="6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8DE096C-2DCA-4350-B160-5EF4ED76DDC9}" type="datetimeFigureOut">
              <a:rPr lang="en-US" smtClean="0"/>
              <a:t>03/01/2025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AB280FE-F684-44CA-8BE0-7C90B107C24F}" type="slidenum">
              <a:rPr lang="en-US" smtClean="0"/>
              <a:t>‹#›</a:t>
            </a:fld>
            <a:endParaRPr lang="en-US"/>
          </a:p>
        </p:txBody>
      </p:sp>
    </p:spTree>
    <p:extLst>
      <p:ext uri="{BB962C8B-B14F-4D97-AF65-F5344CB8AC3E}">
        <p14:creationId xmlns:p14="http://schemas.microsoft.com/office/powerpoint/2010/main" val="23553317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6C8020-144F-4A97-BC6C-8348BECFAAB1}" type="slidenum">
              <a:rPr kumimoji="0" lang="zh-CN" altLang="en-US" sz="1200" b="0" i="0" u="none" strike="noStrike" kern="1200" cap="none" spc="0" normalizeH="0" baseline="0" noProof="0" smtClean="0">
                <a:ln>
                  <a:noFill/>
                </a:ln>
                <a:solidFill>
                  <a:prstClr val="black"/>
                </a:solidFill>
                <a:effectLst/>
                <a:uLnTx/>
                <a:uFillTx/>
                <a:ea typeface="inpin heiti"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zh-CN" altLang="en-US" sz="1200" b="0" i="0" u="none" strike="noStrike" kern="1200" cap="none" spc="0" normalizeH="0" baseline="0" noProof="0">
              <a:ln>
                <a:noFill/>
              </a:ln>
              <a:solidFill>
                <a:prstClr val="black"/>
              </a:solidFill>
              <a:effectLst/>
              <a:uLnTx/>
              <a:uFillTx/>
              <a:ea typeface="inpin heiti" charset="-122"/>
              <a:cs typeface="+mn-cs"/>
            </a:endParaRPr>
          </a:p>
        </p:txBody>
      </p:sp>
    </p:spTree>
    <p:extLst>
      <p:ext uri="{BB962C8B-B14F-4D97-AF65-F5344CB8AC3E}">
        <p14:creationId xmlns:p14="http://schemas.microsoft.com/office/powerpoint/2010/main" val="35581645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vi-VN" b="0" i="0" dirty="0">
                <a:solidFill>
                  <a:srgbClr val="000000"/>
                </a:solidFill>
                <a:effectLst/>
                <a:latin typeface="Open Sans" panose="020B0606030504020204" pitchFamily="34" charset="0"/>
              </a:rPr>
              <a:t> </a:t>
            </a:r>
            <a:r>
              <a:rPr lang="vi-VN" b="0" i="1" dirty="0">
                <a:solidFill>
                  <a:srgbClr val="000000"/>
                </a:solidFill>
                <a:effectLst/>
                <a:latin typeface="Open Sans" panose="020B0606030504020204" pitchFamily="34" charset="0"/>
              </a:rPr>
              <a:t>Các bài học trong chủ điểm này sẽ giúp các em có thêm những hiểu biết về nguồn gốc dân tộc Việt Nam, những vị anh hùng đã có công dựng nước và giữ nước,...để từ đó chúng ta biết ơn với tổ tiên, đất nước, biết ơn cả những điều rất đỗi bình dị của cuộc đời,...</a:t>
            </a:r>
            <a:endParaRPr lang="en-US" dirty="0"/>
          </a:p>
        </p:txBody>
      </p:sp>
      <p:sp>
        <p:nvSpPr>
          <p:cNvPr id="4" name="Slide Number Placeholder 3"/>
          <p:cNvSpPr>
            <a:spLocks noGrp="1"/>
          </p:cNvSpPr>
          <p:nvPr>
            <p:ph type="sldNum" sz="quarter" idx="5"/>
          </p:nvPr>
        </p:nvSpPr>
        <p:spPr/>
        <p:txBody>
          <a:bodyPr/>
          <a:lstStyle/>
          <a:p>
            <a:fld id="{7E6937A5-763F-413C-A72B-6A824BA2D9FA}" type="slidenum">
              <a:rPr lang="en-US" smtClean="0"/>
              <a:t>2</a:t>
            </a:fld>
            <a:endParaRPr lang="en-US"/>
          </a:p>
        </p:txBody>
      </p:sp>
    </p:spTree>
    <p:extLst>
      <p:ext uri="{BB962C8B-B14F-4D97-AF65-F5344CB8AC3E}">
        <p14:creationId xmlns:p14="http://schemas.microsoft.com/office/powerpoint/2010/main" val="41999645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A878ECA-3B26-4036-842E-AA35C4485E96}" type="slidenum">
              <a:rPr kumimoji="0" lang="zh-CN" altLang="en-US" sz="1200" b="0" i="0" u="none" strike="noStrike" kern="1200" cap="none" spc="0" normalizeH="0" baseline="0" noProof="0" smtClean="0">
                <a:ln>
                  <a:noFill/>
                </a:ln>
                <a:solidFill>
                  <a:prstClr val="black"/>
                </a:solidFill>
                <a:effectLst/>
                <a:uLnTx/>
                <a:uFillTx/>
                <a:latin typeface="等线"/>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zh-CN" altLang="en-US" sz="1200" b="0" i="0" u="none" strike="noStrike" kern="1200" cap="none" spc="0" normalizeH="0" baseline="0" noProof="0">
              <a:ln>
                <a:noFill/>
              </a:ln>
              <a:solidFill>
                <a:prstClr val="black"/>
              </a:solidFill>
              <a:effectLst/>
              <a:uLnTx/>
              <a:uFillTx/>
              <a:latin typeface="等线"/>
              <a:ea typeface="等线" panose="02010600030101010101" pitchFamily="2" charset="-122"/>
              <a:cs typeface="+mn-cs"/>
            </a:endParaRPr>
          </a:p>
        </p:txBody>
      </p:sp>
    </p:spTree>
    <p:extLst>
      <p:ext uri="{BB962C8B-B14F-4D97-AF65-F5344CB8AC3E}">
        <p14:creationId xmlns:p14="http://schemas.microsoft.com/office/powerpoint/2010/main" val="10438783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A878ECA-3B26-4036-842E-AA35C4485E96}" type="slidenum">
              <a:rPr kumimoji="0" lang="zh-CN" altLang="en-US" sz="1200" b="0" i="0" u="none" strike="noStrike" kern="1200" cap="none" spc="0" normalizeH="0" baseline="0" noProof="0" smtClean="0">
                <a:ln>
                  <a:noFill/>
                </a:ln>
                <a:solidFill>
                  <a:prstClr val="black"/>
                </a:solidFill>
                <a:effectLst/>
                <a:uLnTx/>
                <a:uFillTx/>
                <a:latin typeface="等线"/>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zh-CN" altLang="en-US" sz="1200" b="0" i="0" u="none" strike="noStrike" kern="1200" cap="none" spc="0" normalizeH="0" baseline="0" noProof="0">
              <a:ln>
                <a:noFill/>
              </a:ln>
              <a:solidFill>
                <a:prstClr val="black"/>
              </a:solidFill>
              <a:effectLst/>
              <a:uLnTx/>
              <a:uFillTx/>
              <a:latin typeface="等线"/>
              <a:ea typeface="等线" panose="02010600030101010101" pitchFamily="2" charset="-122"/>
              <a:cs typeface="+mn-cs"/>
            </a:endParaRPr>
          </a:p>
        </p:txBody>
      </p:sp>
    </p:spTree>
    <p:extLst>
      <p:ext uri="{BB962C8B-B14F-4D97-AF65-F5344CB8AC3E}">
        <p14:creationId xmlns:p14="http://schemas.microsoft.com/office/powerpoint/2010/main" val="134471043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algn="just">
              <a:lnSpc>
                <a:spcPct val="120000"/>
              </a:lnSpc>
              <a:spcBef>
                <a:spcPts val="0"/>
              </a:spcBef>
              <a:spcAft>
                <a:spcPts val="0"/>
              </a:spcAft>
            </a:pPr>
            <a:r>
              <a:rPr lang="en-US" sz="1800" dirty="0" err="1">
                <a:effectLst/>
                <a:latin typeface="Times New Roman" panose="02020603050405020304" pitchFamily="18" charset="0"/>
                <a:ea typeface="Calibri" panose="020F0502020204030204" pitchFamily="34" charset="0"/>
              </a:rPr>
              <a:t>Sự</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tích</a:t>
            </a:r>
            <a:r>
              <a:rPr lang="en-US" sz="1800" dirty="0">
                <a:effectLst/>
                <a:latin typeface="Times New Roman" panose="02020603050405020304" pitchFamily="18" charset="0"/>
                <a:ea typeface="Calibri" panose="020F0502020204030204" pitchFamily="34" charset="0"/>
              </a:rPr>
              <a:t> con </a:t>
            </a:r>
            <a:r>
              <a:rPr lang="en-US" sz="1800" dirty="0" err="1">
                <a:effectLst/>
                <a:latin typeface="Times New Roman" panose="02020603050405020304" pitchFamily="18" charset="0"/>
                <a:ea typeface="Calibri" panose="020F0502020204030204" pitchFamily="34" charset="0"/>
              </a:rPr>
              <a:t>Rồng</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cháu</a:t>
            </a:r>
            <a:r>
              <a:rPr lang="en-US" sz="1800" dirty="0">
                <a:effectLst/>
                <a:latin typeface="Times New Roman" panose="02020603050405020304" pitchFamily="18" charset="0"/>
                <a:ea typeface="Calibri" panose="020F0502020204030204" pitchFamily="34" charset="0"/>
              </a:rPr>
              <a:t> Tiên </a:t>
            </a:r>
            <a:r>
              <a:rPr lang="en-US" sz="1800" dirty="0" err="1">
                <a:effectLst/>
                <a:latin typeface="Times New Roman" panose="02020603050405020304" pitchFamily="18" charset="0"/>
                <a:ea typeface="Calibri" panose="020F0502020204030204" pitchFamily="34" charset="0"/>
              </a:rPr>
              <a:t>là</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câu</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chuyện</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nới</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về</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nguồn</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gốc</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dân</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tộc</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Việt</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Sự</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tích</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này</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liên</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quan</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đên</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một</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ngày</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trong</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tháng</a:t>
            </a:r>
            <a:r>
              <a:rPr lang="en-US" sz="1800" dirty="0">
                <a:effectLst/>
                <a:latin typeface="Times New Roman" panose="02020603050405020304" pitchFamily="18" charset="0"/>
                <a:ea typeface="Calibri" panose="020F0502020204030204" pitchFamily="34" charset="0"/>
              </a:rPr>
              <a:t> Ba (10/3 </a:t>
            </a:r>
            <a:r>
              <a:rPr lang="en-US" sz="1800" dirty="0" err="1">
                <a:effectLst/>
                <a:latin typeface="Times New Roman" panose="02020603050405020304" pitchFamily="18" charset="0"/>
                <a:ea typeface="Calibri" panose="020F0502020204030204" pitchFamily="34" charset="0"/>
              </a:rPr>
              <a:t>âm</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lịch</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Tìm</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hiểu</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câu</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chuyện</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này</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để</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biết</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tổ</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tiên</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người</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Việt</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ra</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đời</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như</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thế</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nào</a:t>
            </a:r>
            <a:r>
              <a:rPr lang="en-US" sz="1800" dirty="0">
                <a:effectLst/>
                <a:latin typeface="Times New Roman" panose="02020603050405020304" pitchFamily="18" charset="0"/>
                <a:ea typeface="Calibri" panose="020F0502020204030204" pitchFamily="34" charset="0"/>
              </a:rPr>
              <a:t>?</a:t>
            </a:r>
            <a:endParaRPr lang="zh-CN" alt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A878ECA-3B26-4036-842E-AA35C4485E96}" type="slidenum">
              <a:rPr kumimoji="0" lang="zh-CN" altLang="en-US" sz="1200" b="0" i="0" u="none" strike="noStrike" kern="1200" cap="none" spc="0" normalizeH="0" baseline="0" noProof="0" smtClean="0">
                <a:ln>
                  <a:noFill/>
                </a:ln>
                <a:solidFill>
                  <a:prstClr val="black"/>
                </a:solidFill>
                <a:effectLst/>
                <a:uLnTx/>
                <a:uFillTx/>
                <a:latin typeface="等线"/>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zh-CN" altLang="en-US" sz="1200" b="0" i="0" u="none" strike="noStrike" kern="1200" cap="none" spc="0" normalizeH="0" baseline="0" noProof="0">
              <a:ln>
                <a:noFill/>
              </a:ln>
              <a:solidFill>
                <a:prstClr val="black"/>
              </a:solidFill>
              <a:effectLst/>
              <a:uLnTx/>
              <a:uFillTx/>
              <a:latin typeface="等线"/>
              <a:ea typeface="等线" panose="02010600030101010101" pitchFamily="2" charset="-122"/>
              <a:cs typeface="+mn-cs"/>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A878ECA-3B26-4036-842E-AA35C4485E96}" type="slidenum">
              <a:rPr kumimoji="0" lang="zh-CN" altLang="en-US" sz="1200" b="0" i="0" u="none" strike="noStrike" kern="1200" cap="none" spc="0" normalizeH="0" baseline="0" noProof="0" smtClean="0">
                <a:ln>
                  <a:noFill/>
                </a:ln>
                <a:solidFill>
                  <a:prstClr val="black"/>
                </a:solidFill>
                <a:effectLst/>
                <a:uLnTx/>
                <a:uFillTx/>
                <a:latin typeface="等线"/>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zh-CN" altLang="en-US" sz="1200" b="0" i="0" u="none" strike="noStrike" kern="1200" cap="none" spc="0" normalizeH="0" baseline="0" noProof="0">
              <a:ln>
                <a:noFill/>
              </a:ln>
              <a:solidFill>
                <a:prstClr val="black"/>
              </a:solidFill>
              <a:effectLst/>
              <a:uLnTx/>
              <a:uFillTx/>
              <a:latin typeface="等线"/>
              <a:ea typeface="等线" panose="02010600030101010101" pitchFamily="2" charset="-122"/>
              <a:cs typeface="+mn-cs"/>
            </a:endParaRPr>
          </a:p>
        </p:txBody>
      </p:sp>
    </p:spTree>
    <p:extLst>
      <p:ext uri="{BB962C8B-B14F-4D97-AF65-F5344CB8AC3E}">
        <p14:creationId xmlns:p14="http://schemas.microsoft.com/office/powerpoint/2010/main" val="389584516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A878ECA-3B26-4036-842E-AA35C4485E96}" type="slidenum">
              <a:rPr kumimoji="0" lang="zh-CN" altLang="en-US" sz="1200" b="0" i="0" u="none" strike="noStrike" kern="1200" cap="none" spc="0" normalizeH="0" baseline="0" noProof="0" smtClean="0">
                <a:ln>
                  <a:noFill/>
                </a:ln>
                <a:solidFill>
                  <a:prstClr val="black"/>
                </a:solidFill>
                <a:effectLst/>
                <a:uLnTx/>
                <a:uFillTx/>
                <a:latin typeface="等线"/>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zh-CN" altLang="en-US" sz="1200" b="0" i="0" u="none" strike="noStrike" kern="1200" cap="none" spc="0" normalizeH="0" baseline="0" noProof="0">
              <a:ln>
                <a:noFill/>
              </a:ln>
              <a:solidFill>
                <a:prstClr val="black"/>
              </a:solidFill>
              <a:effectLst/>
              <a:uLnTx/>
              <a:uFillTx/>
              <a:latin typeface="等线"/>
              <a:ea typeface="等线" panose="02010600030101010101" pitchFamily="2" charset="-122"/>
              <a:cs typeface="+mn-cs"/>
            </a:endParaRPr>
          </a:p>
        </p:txBody>
      </p:sp>
    </p:spTree>
    <p:extLst>
      <p:ext uri="{BB962C8B-B14F-4D97-AF65-F5344CB8AC3E}">
        <p14:creationId xmlns:p14="http://schemas.microsoft.com/office/powerpoint/2010/main" val="378593603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A878ECA-3B26-4036-842E-AA35C4485E96}" type="slidenum">
              <a:rPr kumimoji="0" lang="zh-CN" altLang="en-US" sz="1200" b="0" i="0" u="none" strike="noStrike" kern="1200" cap="none" spc="0" normalizeH="0" baseline="0" noProof="0" smtClean="0">
                <a:ln>
                  <a:noFill/>
                </a:ln>
                <a:solidFill>
                  <a:prstClr val="black"/>
                </a:solidFill>
                <a:effectLst/>
                <a:uLnTx/>
                <a:uFillTx/>
                <a:latin typeface="等线"/>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zh-CN" altLang="en-US" sz="1200" b="0" i="0" u="none" strike="noStrike" kern="1200" cap="none" spc="0" normalizeH="0" baseline="0" noProof="0">
              <a:ln>
                <a:noFill/>
              </a:ln>
              <a:solidFill>
                <a:prstClr val="black"/>
              </a:solidFill>
              <a:effectLst/>
              <a:uLnTx/>
              <a:uFillTx/>
              <a:latin typeface="等线"/>
              <a:ea typeface="等线" panose="02010600030101010101" pitchFamily="2" charset="-122"/>
              <a:cs typeface="+mn-cs"/>
            </a:endParaRPr>
          </a:p>
        </p:txBody>
      </p:sp>
    </p:spTree>
    <p:extLst>
      <p:ext uri="{BB962C8B-B14F-4D97-AF65-F5344CB8AC3E}">
        <p14:creationId xmlns:p14="http://schemas.microsoft.com/office/powerpoint/2010/main" val="37194702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A878ECA-3B26-4036-842E-AA35C4485E96}" type="slidenum">
              <a:rPr kumimoji="0" lang="zh-CN" altLang="en-US" sz="1200" b="0" i="0" u="none" strike="noStrike" kern="1200" cap="none" spc="0" normalizeH="0" baseline="0" noProof="0" smtClean="0">
                <a:ln>
                  <a:noFill/>
                </a:ln>
                <a:solidFill>
                  <a:prstClr val="black"/>
                </a:solidFill>
                <a:effectLst/>
                <a:uLnTx/>
                <a:uFillTx/>
                <a:latin typeface="等线"/>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zh-CN" altLang="en-US" sz="1200" b="0" i="0" u="none" strike="noStrike" kern="1200" cap="none" spc="0" normalizeH="0" baseline="0" noProof="0">
              <a:ln>
                <a:noFill/>
              </a:ln>
              <a:solidFill>
                <a:prstClr val="black"/>
              </a:solidFill>
              <a:effectLst/>
              <a:uLnTx/>
              <a:uFillTx/>
              <a:latin typeface="等线"/>
              <a:ea typeface="等线" panose="02010600030101010101" pitchFamily="2" charset="-122"/>
              <a:cs typeface="+mn-cs"/>
            </a:endParaRPr>
          </a:p>
        </p:txBody>
      </p:sp>
    </p:spTree>
    <p:extLst>
      <p:ext uri="{BB962C8B-B14F-4D97-AF65-F5344CB8AC3E}">
        <p14:creationId xmlns:p14="http://schemas.microsoft.com/office/powerpoint/2010/main" val="348036821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A878ECA-3B26-4036-842E-AA35C4485E96}" type="slidenum">
              <a:rPr kumimoji="0" lang="zh-CN" altLang="en-US" sz="1200" b="0" i="0" u="none" strike="noStrike" kern="1200" cap="none" spc="0" normalizeH="0" baseline="0" noProof="0" smtClean="0">
                <a:ln>
                  <a:noFill/>
                </a:ln>
                <a:solidFill>
                  <a:prstClr val="black"/>
                </a:solidFill>
                <a:effectLst/>
                <a:uLnTx/>
                <a:uFillTx/>
                <a:latin typeface="等线"/>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zh-CN" altLang="en-US" sz="1200" b="0" i="0" u="none" strike="noStrike" kern="1200" cap="none" spc="0" normalizeH="0" baseline="0" noProof="0">
              <a:ln>
                <a:noFill/>
              </a:ln>
              <a:solidFill>
                <a:prstClr val="black"/>
              </a:solidFill>
              <a:effectLst/>
              <a:uLnTx/>
              <a:uFillTx/>
              <a:latin typeface="等线"/>
              <a:ea typeface="等线" panose="02010600030101010101" pitchFamily="2" charset="-122"/>
              <a:cs typeface="+mn-cs"/>
            </a:endParaRPr>
          </a:p>
        </p:txBody>
      </p:sp>
    </p:spTree>
    <p:extLst>
      <p:ext uri="{BB962C8B-B14F-4D97-AF65-F5344CB8AC3E}">
        <p14:creationId xmlns:p14="http://schemas.microsoft.com/office/powerpoint/2010/main" val="326999097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A878ECA-3B26-4036-842E-AA35C4485E96}" type="slidenum">
              <a:rPr kumimoji="0" lang="zh-CN" altLang="en-US" sz="1200" b="0" i="0" u="none" strike="noStrike" kern="1200" cap="none" spc="0" normalizeH="0" baseline="0" noProof="0" smtClean="0">
                <a:ln>
                  <a:noFill/>
                </a:ln>
                <a:solidFill>
                  <a:prstClr val="black"/>
                </a:solidFill>
                <a:effectLst/>
                <a:uLnTx/>
                <a:uFillTx/>
                <a:latin typeface="等线"/>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zh-CN" altLang="en-US" sz="1200" b="0" i="0" u="none" strike="noStrike" kern="1200" cap="none" spc="0" normalizeH="0" baseline="0" noProof="0">
              <a:ln>
                <a:noFill/>
              </a:ln>
              <a:solidFill>
                <a:prstClr val="black"/>
              </a:solidFill>
              <a:effectLst/>
              <a:uLnTx/>
              <a:uFillTx/>
              <a:latin typeface="等线"/>
              <a:ea typeface="等线" panose="02010600030101010101" pitchFamily="2" charset="-122"/>
              <a:cs typeface="+mn-cs"/>
            </a:endParaRPr>
          </a:p>
        </p:txBody>
      </p:sp>
    </p:spTree>
    <p:extLst>
      <p:ext uri="{BB962C8B-B14F-4D97-AF65-F5344CB8AC3E}">
        <p14:creationId xmlns:p14="http://schemas.microsoft.com/office/powerpoint/2010/main" val="53574691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A878ECA-3B26-4036-842E-AA35C4485E96}" type="slidenum">
              <a:rPr kumimoji="0" lang="zh-CN" altLang="en-US" sz="1200" b="0" i="0" u="none" strike="noStrike" kern="1200" cap="none" spc="0" normalizeH="0" baseline="0" noProof="0" smtClean="0">
                <a:ln>
                  <a:noFill/>
                </a:ln>
                <a:solidFill>
                  <a:prstClr val="black"/>
                </a:solidFill>
                <a:effectLst/>
                <a:uLnTx/>
                <a:uFillTx/>
                <a:latin typeface="等线"/>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zh-CN" altLang="en-US" sz="1200" b="0" i="0" u="none" strike="noStrike" kern="1200" cap="none" spc="0" normalizeH="0" baseline="0" noProof="0">
              <a:ln>
                <a:noFill/>
              </a:ln>
              <a:solidFill>
                <a:prstClr val="black"/>
              </a:solidFill>
              <a:effectLst/>
              <a:uLnTx/>
              <a:uFillTx/>
              <a:latin typeface="等线"/>
              <a:ea typeface="等线" panose="02010600030101010101" pitchFamily="2" charset="-122"/>
              <a:cs typeface="+mn-cs"/>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A878ECA-3B26-4036-842E-AA35C4485E96}" type="slidenum">
              <a:rPr kumimoji="0" lang="zh-CN" altLang="en-US" sz="1200" b="0" i="0" u="none" strike="noStrike" kern="1200" cap="none" spc="0" normalizeH="0" baseline="0" noProof="0" smtClean="0">
                <a:ln>
                  <a:noFill/>
                </a:ln>
                <a:solidFill>
                  <a:prstClr val="black"/>
                </a:solidFill>
                <a:effectLst/>
                <a:uLnTx/>
                <a:uFillTx/>
                <a:latin typeface="等线"/>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zh-CN" altLang="en-US" sz="1200" b="0" i="0" u="none" strike="noStrike" kern="1200" cap="none" spc="0" normalizeH="0" baseline="0" noProof="0">
              <a:ln>
                <a:noFill/>
              </a:ln>
              <a:solidFill>
                <a:prstClr val="black"/>
              </a:solidFill>
              <a:effectLst/>
              <a:uLnTx/>
              <a:uFillTx/>
              <a:latin typeface="等线"/>
              <a:ea typeface="等线" panose="02010600030101010101" pitchFamily="2" charset="-122"/>
              <a:cs typeface="+mn-cs"/>
            </a:endParaRPr>
          </a:p>
        </p:txBody>
      </p:sp>
    </p:spTree>
    <p:extLst>
      <p:ext uri="{BB962C8B-B14F-4D97-AF65-F5344CB8AC3E}">
        <p14:creationId xmlns:p14="http://schemas.microsoft.com/office/powerpoint/2010/main" val="228600981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A878ECA-3B26-4036-842E-AA35C4485E96}" type="slidenum">
              <a:rPr kumimoji="0" lang="zh-CN" altLang="en-US" sz="1200" b="0" i="0" u="none" strike="noStrike" kern="1200" cap="none" spc="0" normalizeH="0" baseline="0" noProof="0" smtClean="0">
                <a:ln>
                  <a:noFill/>
                </a:ln>
                <a:solidFill>
                  <a:prstClr val="black"/>
                </a:solidFill>
                <a:effectLst/>
                <a:uLnTx/>
                <a:uFillTx/>
                <a:latin typeface="等线"/>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zh-CN" altLang="en-US" sz="1200" b="0" i="0" u="none" strike="noStrike" kern="1200" cap="none" spc="0" normalizeH="0" baseline="0" noProof="0">
              <a:ln>
                <a:noFill/>
              </a:ln>
              <a:solidFill>
                <a:prstClr val="black"/>
              </a:solidFill>
              <a:effectLst/>
              <a:uLnTx/>
              <a:uFillTx/>
              <a:latin typeface="等线"/>
              <a:ea typeface="等线" panose="02010600030101010101" pitchFamily="2" charset="-122"/>
              <a:cs typeface="+mn-cs"/>
            </a:endParaRPr>
          </a:p>
        </p:txBody>
      </p:sp>
    </p:spTree>
    <p:extLst>
      <p:ext uri="{BB962C8B-B14F-4D97-AF65-F5344CB8AC3E}">
        <p14:creationId xmlns:p14="http://schemas.microsoft.com/office/powerpoint/2010/main" val="229825820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A878ECA-3B26-4036-842E-AA35C4485E96}" type="slidenum">
              <a:rPr kumimoji="0" lang="zh-CN" altLang="en-US" sz="1200" b="0" i="0" u="none" strike="noStrike" kern="1200" cap="none" spc="0" normalizeH="0" baseline="0" noProof="0" smtClean="0">
                <a:ln>
                  <a:noFill/>
                </a:ln>
                <a:solidFill>
                  <a:prstClr val="black"/>
                </a:solidFill>
                <a:effectLst/>
                <a:uLnTx/>
                <a:uFillTx/>
                <a:latin typeface="等线"/>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zh-CN" altLang="en-US" sz="1200" b="0" i="0" u="none" strike="noStrike" kern="1200" cap="none" spc="0" normalizeH="0" baseline="0" noProof="0">
              <a:ln>
                <a:noFill/>
              </a:ln>
              <a:solidFill>
                <a:prstClr val="black"/>
              </a:solidFill>
              <a:effectLst/>
              <a:uLnTx/>
              <a:uFillTx/>
              <a:latin typeface="等线"/>
              <a:ea typeface="等线" panose="02010600030101010101" pitchFamily="2" charset="-122"/>
              <a:cs typeface="+mn-cs"/>
            </a:endParaRPr>
          </a:p>
        </p:txBody>
      </p:sp>
    </p:spTree>
    <p:extLst>
      <p:ext uri="{BB962C8B-B14F-4D97-AF65-F5344CB8AC3E}">
        <p14:creationId xmlns:p14="http://schemas.microsoft.com/office/powerpoint/2010/main" val="274571224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A878ECA-3B26-4036-842E-AA35C4485E96}" type="slidenum">
              <a:rPr kumimoji="0" lang="zh-CN" altLang="en-US" sz="1200" b="0" i="0" u="none" strike="noStrike" kern="1200" cap="none" spc="0" normalizeH="0" baseline="0" noProof="0" smtClean="0">
                <a:ln>
                  <a:noFill/>
                </a:ln>
                <a:solidFill>
                  <a:prstClr val="black"/>
                </a:solidFill>
                <a:effectLst/>
                <a:uLnTx/>
                <a:uFillTx/>
                <a:latin typeface="等线"/>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zh-CN" altLang="en-US" sz="1200" b="0" i="0" u="none" strike="noStrike" kern="1200" cap="none" spc="0" normalizeH="0" baseline="0" noProof="0">
              <a:ln>
                <a:noFill/>
              </a:ln>
              <a:solidFill>
                <a:prstClr val="black"/>
              </a:solidFill>
              <a:effectLst/>
              <a:uLnTx/>
              <a:uFillTx/>
              <a:latin typeface="等线"/>
              <a:ea typeface="等线" panose="02010600030101010101" pitchFamily="2" charset="-122"/>
              <a:cs typeface="+mn-cs"/>
            </a:endParaRPr>
          </a:p>
        </p:txBody>
      </p:sp>
    </p:spTree>
    <p:extLst>
      <p:ext uri="{BB962C8B-B14F-4D97-AF65-F5344CB8AC3E}">
        <p14:creationId xmlns:p14="http://schemas.microsoft.com/office/powerpoint/2010/main" val="380591904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A878ECA-3B26-4036-842E-AA35C4485E96}" type="slidenum">
              <a:rPr kumimoji="0" lang="zh-CN" altLang="en-US" sz="1200" b="0" i="0" u="none" strike="noStrike" kern="1200" cap="none" spc="0" normalizeH="0" baseline="0" noProof="0" smtClean="0">
                <a:ln>
                  <a:noFill/>
                </a:ln>
                <a:solidFill>
                  <a:prstClr val="black"/>
                </a:solidFill>
                <a:effectLst/>
                <a:uLnTx/>
                <a:uFillTx/>
                <a:latin typeface="等线"/>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zh-CN" altLang="en-US" sz="1200" b="0" i="0" u="none" strike="noStrike" kern="1200" cap="none" spc="0" normalizeH="0" baseline="0" noProof="0">
              <a:ln>
                <a:noFill/>
              </a:ln>
              <a:solidFill>
                <a:prstClr val="black"/>
              </a:solidFill>
              <a:effectLst/>
              <a:uLnTx/>
              <a:uFillTx/>
              <a:latin typeface="等线"/>
              <a:ea typeface="等线" panose="02010600030101010101" pitchFamily="2" charset="-122"/>
              <a:cs typeface="+mn-cs"/>
            </a:endParaRPr>
          </a:p>
        </p:txBody>
      </p:sp>
    </p:spTree>
    <p:extLst>
      <p:ext uri="{BB962C8B-B14F-4D97-AF65-F5344CB8AC3E}">
        <p14:creationId xmlns:p14="http://schemas.microsoft.com/office/powerpoint/2010/main" val="336260083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A878ECA-3B26-4036-842E-AA35C4485E96}" type="slidenum">
              <a:rPr kumimoji="0" lang="zh-CN" altLang="en-US" sz="1200" b="0" i="0" u="none" strike="noStrike" kern="1200" cap="none" spc="0" normalizeH="0" baseline="0" noProof="0" smtClean="0">
                <a:ln>
                  <a:noFill/>
                </a:ln>
                <a:solidFill>
                  <a:prstClr val="black"/>
                </a:solidFill>
                <a:effectLst/>
                <a:uLnTx/>
                <a:uFillTx/>
                <a:latin typeface="等线"/>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zh-CN" altLang="en-US" sz="1200" b="0" i="0" u="none" strike="noStrike" kern="1200" cap="none" spc="0" normalizeH="0" baseline="0" noProof="0">
              <a:ln>
                <a:noFill/>
              </a:ln>
              <a:solidFill>
                <a:prstClr val="black"/>
              </a:solidFill>
              <a:effectLst/>
              <a:uLnTx/>
              <a:uFillTx/>
              <a:latin typeface="等线"/>
              <a:ea typeface="等线" panose="02010600030101010101" pitchFamily="2" charset="-122"/>
              <a:cs typeface="+mn-cs"/>
            </a:endParaRPr>
          </a:p>
        </p:txBody>
      </p:sp>
    </p:spTree>
    <p:extLst>
      <p:ext uri="{BB962C8B-B14F-4D97-AF65-F5344CB8AC3E}">
        <p14:creationId xmlns:p14="http://schemas.microsoft.com/office/powerpoint/2010/main" val="160626926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A878ECA-3B26-4036-842E-AA35C4485E96}" type="slidenum">
              <a:rPr kumimoji="0" lang="zh-CN" altLang="en-US" sz="1200" b="0" i="0" u="none" strike="noStrike" kern="1200" cap="none" spc="0" normalizeH="0" baseline="0" noProof="0" smtClean="0">
                <a:ln>
                  <a:noFill/>
                </a:ln>
                <a:solidFill>
                  <a:prstClr val="black"/>
                </a:solidFill>
                <a:effectLst/>
                <a:uLnTx/>
                <a:uFillTx/>
                <a:latin typeface="等线"/>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zh-CN" altLang="en-US" sz="1200" b="0" i="0" u="none" strike="noStrike" kern="1200" cap="none" spc="0" normalizeH="0" baseline="0" noProof="0">
              <a:ln>
                <a:noFill/>
              </a:ln>
              <a:solidFill>
                <a:prstClr val="black"/>
              </a:solidFill>
              <a:effectLst/>
              <a:uLnTx/>
              <a:uFillTx/>
              <a:latin typeface="等线"/>
              <a:ea typeface="等线" panose="02010600030101010101" pitchFamily="2" charset="-122"/>
              <a:cs typeface="+mn-cs"/>
            </a:endParaRPr>
          </a:p>
        </p:txBody>
      </p:sp>
    </p:spTree>
    <p:extLst>
      <p:ext uri="{BB962C8B-B14F-4D97-AF65-F5344CB8AC3E}">
        <p14:creationId xmlns:p14="http://schemas.microsoft.com/office/powerpoint/2010/main" val="375254573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A878ECA-3B26-4036-842E-AA35C4485E96}" type="slidenum">
              <a:rPr kumimoji="0" lang="zh-CN" altLang="en-US" sz="1200" b="0" i="0" u="none" strike="noStrike" kern="1200" cap="none" spc="0" normalizeH="0" baseline="0" noProof="0" smtClean="0">
                <a:ln>
                  <a:noFill/>
                </a:ln>
                <a:solidFill>
                  <a:prstClr val="black"/>
                </a:solidFill>
                <a:effectLst/>
                <a:uLnTx/>
                <a:uFillTx/>
                <a:latin typeface="等线"/>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zh-CN" altLang="en-US" sz="1200" b="0" i="0" u="none" strike="noStrike" kern="1200" cap="none" spc="0" normalizeH="0" baseline="0" noProof="0">
              <a:ln>
                <a:noFill/>
              </a:ln>
              <a:solidFill>
                <a:prstClr val="black"/>
              </a:solidFill>
              <a:effectLst/>
              <a:uLnTx/>
              <a:uFillTx/>
              <a:latin typeface="等线"/>
              <a:ea typeface="等线" panose="02010600030101010101" pitchFamily="2" charset="-122"/>
              <a:cs typeface="+mn-cs"/>
            </a:endParaRPr>
          </a:p>
        </p:txBody>
      </p:sp>
    </p:spTree>
    <p:extLst>
      <p:ext uri="{BB962C8B-B14F-4D97-AF65-F5344CB8AC3E}">
        <p14:creationId xmlns:p14="http://schemas.microsoft.com/office/powerpoint/2010/main" val="347198229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A878ECA-3B26-4036-842E-AA35C4485E96}" type="slidenum">
              <a:rPr kumimoji="0" lang="zh-CN" altLang="en-US" sz="1200" b="0" i="0" u="none" strike="noStrike" kern="1200" cap="none" spc="0" normalizeH="0" baseline="0" noProof="0" smtClean="0">
                <a:ln>
                  <a:noFill/>
                </a:ln>
                <a:solidFill>
                  <a:prstClr val="black"/>
                </a:solidFill>
                <a:effectLst/>
                <a:uLnTx/>
                <a:uFillTx/>
                <a:latin typeface="等线"/>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zh-CN" altLang="en-US" sz="1200" b="0" i="0" u="none" strike="noStrike" kern="1200" cap="none" spc="0" normalizeH="0" baseline="0" noProof="0">
              <a:ln>
                <a:noFill/>
              </a:ln>
              <a:solidFill>
                <a:prstClr val="black"/>
              </a:solidFill>
              <a:effectLst/>
              <a:uLnTx/>
              <a:uFillTx/>
              <a:latin typeface="等线"/>
              <a:ea typeface="等线" panose="02010600030101010101" pitchFamily="2" charset="-122"/>
              <a:cs typeface="+mn-cs"/>
            </a:endParaRPr>
          </a:p>
        </p:txBody>
      </p:sp>
    </p:spTree>
    <p:extLst>
      <p:ext uri="{BB962C8B-B14F-4D97-AF65-F5344CB8AC3E}">
        <p14:creationId xmlns:p14="http://schemas.microsoft.com/office/powerpoint/2010/main" val="83071880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A878ECA-3B26-4036-842E-AA35C4485E96}" type="slidenum">
              <a:rPr kumimoji="0" lang="zh-CN" altLang="en-US" sz="1200" b="0" i="0" u="none" strike="noStrike" kern="1200" cap="none" spc="0" normalizeH="0" baseline="0" noProof="0" smtClean="0">
                <a:ln>
                  <a:noFill/>
                </a:ln>
                <a:solidFill>
                  <a:prstClr val="black"/>
                </a:solidFill>
                <a:effectLst/>
                <a:uLnTx/>
                <a:uFillTx/>
                <a:latin typeface="等线"/>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zh-CN" altLang="en-US" sz="1200" b="0" i="0" u="none" strike="noStrike" kern="1200" cap="none" spc="0" normalizeH="0" baseline="0" noProof="0">
              <a:ln>
                <a:noFill/>
              </a:ln>
              <a:solidFill>
                <a:prstClr val="black"/>
              </a:solidFill>
              <a:effectLst/>
              <a:uLnTx/>
              <a:uFillTx/>
              <a:latin typeface="等线"/>
              <a:ea typeface="等线" panose="02010600030101010101" pitchFamily="2" charset="-122"/>
              <a:cs typeface="+mn-cs"/>
            </a:endParaRPr>
          </a:p>
        </p:txBody>
      </p:sp>
    </p:spTree>
    <p:extLst>
      <p:ext uri="{BB962C8B-B14F-4D97-AF65-F5344CB8AC3E}">
        <p14:creationId xmlns:p14="http://schemas.microsoft.com/office/powerpoint/2010/main" val="48811046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A878ECA-3B26-4036-842E-AA35C4485E96}" type="slidenum">
              <a:rPr kumimoji="0" lang="zh-CN" altLang="en-US" sz="1200" b="0" i="0" u="none" strike="noStrike" kern="1200" cap="none" spc="0" normalizeH="0" baseline="0" noProof="0" smtClean="0">
                <a:ln>
                  <a:noFill/>
                </a:ln>
                <a:solidFill>
                  <a:prstClr val="black"/>
                </a:solidFill>
                <a:effectLst/>
                <a:uLnTx/>
                <a:uFillTx/>
                <a:latin typeface="等线"/>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zh-CN" altLang="en-US" sz="1200" b="0" i="0" u="none" strike="noStrike" kern="1200" cap="none" spc="0" normalizeH="0" baseline="0" noProof="0">
              <a:ln>
                <a:noFill/>
              </a:ln>
              <a:solidFill>
                <a:prstClr val="black"/>
              </a:solidFill>
              <a:effectLst/>
              <a:uLnTx/>
              <a:uFillTx/>
              <a:latin typeface="等线"/>
              <a:ea typeface="等线" panose="02010600030101010101" pitchFamily="2" charset="-122"/>
              <a:cs typeface="+mn-cs"/>
            </a:endParaRPr>
          </a:p>
        </p:txBody>
      </p:sp>
    </p:spTree>
    <p:extLst>
      <p:ext uri="{BB962C8B-B14F-4D97-AF65-F5344CB8AC3E}">
        <p14:creationId xmlns:p14="http://schemas.microsoft.com/office/powerpoint/2010/main" val="14972022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E6937A5-763F-413C-A72B-6A824BA2D9FA}" type="slidenum">
              <a:rPr lang="en-US" smtClean="0"/>
              <a:t>30</a:t>
            </a:fld>
            <a:endParaRPr lang="en-US"/>
          </a:p>
        </p:txBody>
      </p:sp>
    </p:spTree>
    <p:extLst>
      <p:ext uri="{BB962C8B-B14F-4D97-AF65-F5344CB8AC3E}">
        <p14:creationId xmlns:p14="http://schemas.microsoft.com/office/powerpoint/2010/main" val="422951936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A60103-1FD6-3BD5-4FA4-6A3ECE50461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2DC13E9D-1649-1FE0-9109-406268E93F1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9B045B0-5078-8669-07F6-66B85A234D73}"/>
              </a:ext>
            </a:extLst>
          </p:cNvPr>
          <p:cNvSpPr>
            <a:spLocks noGrp="1"/>
          </p:cNvSpPr>
          <p:nvPr>
            <p:ph type="dt" sz="half" idx="10"/>
          </p:nvPr>
        </p:nvSpPr>
        <p:spPr/>
        <p:txBody>
          <a:bodyPr/>
          <a:lstStyle/>
          <a:p>
            <a:fld id="{9450552F-45E2-475B-980B-9FEBC2127B73}" type="datetimeFigureOut">
              <a:rPr lang="en-US" smtClean="0"/>
              <a:t>03/01/2025</a:t>
            </a:fld>
            <a:endParaRPr lang="en-US"/>
          </a:p>
        </p:txBody>
      </p:sp>
      <p:sp>
        <p:nvSpPr>
          <p:cNvPr id="5" name="Footer Placeholder 4">
            <a:extLst>
              <a:ext uri="{FF2B5EF4-FFF2-40B4-BE49-F238E27FC236}">
                <a16:creationId xmlns:a16="http://schemas.microsoft.com/office/drawing/2014/main" id="{B1F35CF9-DDD7-CAC5-743D-5E0D09BC7DF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67BDB31-FD09-835C-3C2B-7054AF9C3CD1}"/>
              </a:ext>
            </a:extLst>
          </p:cNvPr>
          <p:cNvSpPr>
            <a:spLocks noGrp="1"/>
          </p:cNvSpPr>
          <p:nvPr>
            <p:ph type="sldNum" sz="quarter" idx="12"/>
          </p:nvPr>
        </p:nvSpPr>
        <p:spPr/>
        <p:txBody>
          <a:bodyPr/>
          <a:lstStyle/>
          <a:p>
            <a:fld id="{D4AACC2D-AC50-44FB-AD10-61F030F15566}" type="slidenum">
              <a:rPr lang="en-US" smtClean="0"/>
              <a:t>‹#›</a:t>
            </a:fld>
            <a:endParaRPr lang="en-US"/>
          </a:p>
        </p:txBody>
      </p:sp>
    </p:spTree>
    <p:extLst>
      <p:ext uri="{BB962C8B-B14F-4D97-AF65-F5344CB8AC3E}">
        <p14:creationId xmlns:p14="http://schemas.microsoft.com/office/powerpoint/2010/main" val="31687133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158E80-BD06-0311-A751-046CE9948B5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0FACAD0-B639-1296-E417-936F7F436D8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7319EA5-EE1A-BE3B-1DF4-6FC99287EF59}"/>
              </a:ext>
            </a:extLst>
          </p:cNvPr>
          <p:cNvSpPr>
            <a:spLocks noGrp="1"/>
          </p:cNvSpPr>
          <p:nvPr>
            <p:ph type="dt" sz="half" idx="10"/>
          </p:nvPr>
        </p:nvSpPr>
        <p:spPr/>
        <p:txBody>
          <a:bodyPr/>
          <a:lstStyle/>
          <a:p>
            <a:fld id="{9450552F-45E2-475B-980B-9FEBC2127B73}" type="datetimeFigureOut">
              <a:rPr lang="en-US" smtClean="0"/>
              <a:t>03/01/2025</a:t>
            </a:fld>
            <a:endParaRPr lang="en-US"/>
          </a:p>
        </p:txBody>
      </p:sp>
      <p:sp>
        <p:nvSpPr>
          <p:cNvPr id="5" name="Footer Placeholder 4">
            <a:extLst>
              <a:ext uri="{FF2B5EF4-FFF2-40B4-BE49-F238E27FC236}">
                <a16:creationId xmlns:a16="http://schemas.microsoft.com/office/drawing/2014/main" id="{162AB4F1-077B-75B3-B8F8-B450D76E181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29081EA-1EB6-BBB7-BC06-E95A988D7DE7}"/>
              </a:ext>
            </a:extLst>
          </p:cNvPr>
          <p:cNvSpPr>
            <a:spLocks noGrp="1"/>
          </p:cNvSpPr>
          <p:nvPr>
            <p:ph type="sldNum" sz="quarter" idx="12"/>
          </p:nvPr>
        </p:nvSpPr>
        <p:spPr/>
        <p:txBody>
          <a:bodyPr/>
          <a:lstStyle/>
          <a:p>
            <a:fld id="{D4AACC2D-AC50-44FB-AD10-61F030F15566}" type="slidenum">
              <a:rPr lang="en-US" smtClean="0"/>
              <a:t>‹#›</a:t>
            </a:fld>
            <a:endParaRPr lang="en-US"/>
          </a:p>
        </p:txBody>
      </p:sp>
    </p:spTree>
    <p:extLst>
      <p:ext uri="{BB962C8B-B14F-4D97-AF65-F5344CB8AC3E}">
        <p14:creationId xmlns:p14="http://schemas.microsoft.com/office/powerpoint/2010/main" val="7202456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A56A5A-626B-5516-DE1F-722777D355D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45F97E10-3335-D84B-579E-920999CCE1D1}"/>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5E0F621-B67E-B4C6-AEBA-20D5295C3CC5}"/>
              </a:ext>
            </a:extLst>
          </p:cNvPr>
          <p:cNvSpPr>
            <a:spLocks noGrp="1"/>
          </p:cNvSpPr>
          <p:nvPr>
            <p:ph type="dt" sz="half" idx="10"/>
          </p:nvPr>
        </p:nvSpPr>
        <p:spPr/>
        <p:txBody>
          <a:bodyPr/>
          <a:lstStyle/>
          <a:p>
            <a:fld id="{9450552F-45E2-475B-980B-9FEBC2127B73}" type="datetimeFigureOut">
              <a:rPr lang="en-US" smtClean="0"/>
              <a:t>03/01/2025</a:t>
            </a:fld>
            <a:endParaRPr lang="en-US"/>
          </a:p>
        </p:txBody>
      </p:sp>
      <p:sp>
        <p:nvSpPr>
          <p:cNvPr id="5" name="Footer Placeholder 4">
            <a:extLst>
              <a:ext uri="{FF2B5EF4-FFF2-40B4-BE49-F238E27FC236}">
                <a16:creationId xmlns:a16="http://schemas.microsoft.com/office/drawing/2014/main" id="{49B818B9-D767-C98C-39F4-232E721A01C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3E70793-93A6-9D5F-1F6F-7948A046480B}"/>
              </a:ext>
            </a:extLst>
          </p:cNvPr>
          <p:cNvSpPr>
            <a:spLocks noGrp="1"/>
          </p:cNvSpPr>
          <p:nvPr>
            <p:ph type="sldNum" sz="quarter" idx="12"/>
          </p:nvPr>
        </p:nvSpPr>
        <p:spPr/>
        <p:txBody>
          <a:bodyPr/>
          <a:lstStyle/>
          <a:p>
            <a:fld id="{D4AACC2D-AC50-44FB-AD10-61F030F15566}" type="slidenum">
              <a:rPr lang="en-US" smtClean="0"/>
              <a:t>‹#›</a:t>
            </a:fld>
            <a:endParaRPr lang="en-US"/>
          </a:p>
        </p:txBody>
      </p:sp>
    </p:spTree>
    <p:extLst>
      <p:ext uri="{BB962C8B-B14F-4D97-AF65-F5344CB8AC3E}">
        <p14:creationId xmlns:p14="http://schemas.microsoft.com/office/powerpoint/2010/main" val="1937562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8917EF-0B43-F8BA-DFBC-150824EE79A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BF27059-1B8C-3C0A-D126-E9527908A0B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CBD2C4F-EC0C-D382-1179-29D55C26F12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CA7390E-91CD-F36F-593B-FC9504C064A4}"/>
              </a:ext>
            </a:extLst>
          </p:cNvPr>
          <p:cNvSpPr>
            <a:spLocks noGrp="1"/>
          </p:cNvSpPr>
          <p:nvPr>
            <p:ph type="dt" sz="half" idx="10"/>
          </p:nvPr>
        </p:nvSpPr>
        <p:spPr/>
        <p:txBody>
          <a:bodyPr/>
          <a:lstStyle/>
          <a:p>
            <a:fld id="{9450552F-45E2-475B-980B-9FEBC2127B73}" type="datetimeFigureOut">
              <a:rPr lang="en-US" smtClean="0"/>
              <a:t>03/01/2025</a:t>
            </a:fld>
            <a:endParaRPr lang="en-US"/>
          </a:p>
        </p:txBody>
      </p:sp>
      <p:sp>
        <p:nvSpPr>
          <p:cNvPr id="6" name="Footer Placeholder 5">
            <a:extLst>
              <a:ext uri="{FF2B5EF4-FFF2-40B4-BE49-F238E27FC236}">
                <a16:creationId xmlns:a16="http://schemas.microsoft.com/office/drawing/2014/main" id="{4E2A85F5-2867-539E-59A7-612F5D4DE4E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755A74A-6F30-328E-29BD-71F089EF58AC}"/>
              </a:ext>
            </a:extLst>
          </p:cNvPr>
          <p:cNvSpPr>
            <a:spLocks noGrp="1"/>
          </p:cNvSpPr>
          <p:nvPr>
            <p:ph type="sldNum" sz="quarter" idx="12"/>
          </p:nvPr>
        </p:nvSpPr>
        <p:spPr/>
        <p:txBody>
          <a:bodyPr/>
          <a:lstStyle/>
          <a:p>
            <a:fld id="{D4AACC2D-AC50-44FB-AD10-61F030F15566}" type="slidenum">
              <a:rPr lang="en-US" smtClean="0"/>
              <a:t>‹#›</a:t>
            </a:fld>
            <a:endParaRPr lang="en-US"/>
          </a:p>
        </p:txBody>
      </p:sp>
    </p:spTree>
    <p:extLst>
      <p:ext uri="{BB962C8B-B14F-4D97-AF65-F5344CB8AC3E}">
        <p14:creationId xmlns:p14="http://schemas.microsoft.com/office/powerpoint/2010/main" val="13086614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95E9D6-8499-A6AD-ACEE-9759B22A95B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153ADCD-B66B-FF05-6575-3A8C4F2B276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5A5A128-D86E-6A0C-4850-AF036D24489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C3B072A-0BEF-06A8-83AF-19142974FBD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BABFA66-3340-9E15-BA28-A8DF2A159C19}"/>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0CB0160-3761-A79A-814E-23EFEB78EB32}"/>
              </a:ext>
            </a:extLst>
          </p:cNvPr>
          <p:cNvSpPr>
            <a:spLocks noGrp="1"/>
          </p:cNvSpPr>
          <p:nvPr>
            <p:ph type="dt" sz="half" idx="10"/>
          </p:nvPr>
        </p:nvSpPr>
        <p:spPr/>
        <p:txBody>
          <a:bodyPr/>
          <a:lstStyle/>
          <a:p>
            <a:fld id="{9450552F-45E2-475B-980B-9FEBC2127B73}" type="datetimeFigureOut">
              <a:rPr lang="en-US" smtClean="0"/>
              <a:t>03/01/2025</a:t>
            </a:fld>
            <a:endParaRPr lang="en-US"/>
          </a:p>
        </p:txBody>
      </p:sp>
      <p:sp>
        <p:nvSpPr>
          <p:cNvPr id="8" name="Footer Placeholder 7">
            <a:extLst>
              <a:ext uri="{FF2B5EF4-FFF2-40B4-BE49-F238E27FC236}">
                <a16:creationId xmlns:a16="http://schemas.microsoft.com/office/drawing/2014/main" id="{E8426D96-4D38-7222-E09E-61A43BA2C524}"/>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ACF50403-EB0F-2C44-6768-C22D52DD0BE2}"/>
              </a:ext>
            </a:extLst>
          </p:cNvPr>
          <p:cNvSpPr>
            <a:spLocks noGrp="1"/>
          </p:cNvSpPr>
          <p:nvPr>
            <p:ph type="sldNum" sz="quarter" idx="12"/>
          </p:nvPr>
        </p:nvSpPr>
        <p:spPr/>
        <p:txBody>
          <a:bodyPr/>
          <a:lstStyle/>
          <a:p>
            <a:fld id="{D4AACC2D-AC50-44FB-AD10-61F030F15566}" type="slidenum">
              <a:rPr lang="en-US" smtClean="0"/>
              <a:t>‹#›</a:t>
            </a:fld>
            <a:endParaRPr lang="en-US"/>
          </a:p>
        </p:txBody>
      </p:sp>
    </p:spTree>
    <p:extLst>
      <p:ext uri="{BB962C8B-B14F-4D97-AF65-F5344CB8AC3E}">
        <p14:creationId xmlns:p14="http://schemas.microsoft.com/office/powerpoint/2010/main" val="15804344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E93D11-72E4-ED08-869B-28ED7A4D7E8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93D86C67-39B5-C65B-DA65-4839309E63CF}"/>
              </a:ext>
            </a:extLst>
          </p:cNvPr>
          <p:cNvSpPr>
            <a:spLocks noGrp="1"/>
          </p:cNvSpPr>
          <p:nvPr>
            <p:ph type="dt" sz="half" idx="10"/>
          </p:nvPr>
        </p:nvSpPr>
        <p:spPr/>
        <p:txBody>
          <a:bodyPr/>
          <a:lstStyle/>
          <a:p>
            <a:fld id="{9450552F-45E2-475B-980B-9FEBC2127B73}" type="datetimeFigureOut">
              <a:rPr lang="en-US" smtClean="0"/>
              <a:t>03/01/2025</a:t>
            </a:fld>
            <a:endParaRPr lang="en-US"/>
          </a:p>
        </p:txBody>
      </p:sp>
      <p:sp>
        <p:nvSpPr>
          <p:cNvPr id="4" name="Footer Placeholder 3">
            <a:extLst>
              <a:ext uri="{FF2B5EF4-FFF2-40B4-BE49-F238E27FC236}">
                <a16:creationId xmlns:a16="http://schemas.microsoft.com/office/drawing/2014/main" id="{2EE9D582-BF32-63F7-5F4C-77BF69D6002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D4492ADB-F255-8A76-7CE4-00D3F4447F3E}"/>
              </a:ext>
            </a:extLst>
          </p:cNvPr>
          <p:cNvSpPr>
            <a:spLocks noGrp="1"/>
          </p:cNvSpPr>
          <p:nvPr>
            <p:ph type="sldNum" sz="quarter" idx="12"/>
          </p:nvPr>
        </p:nvSpPr>
        <p:spPr/>
        <p:txBody>
          <a:bodyPr/>
          <a:lstStyle/>
          <a:p>
            <a:fld id="{D4AACC2D-AC50-44FB-AD10-61F030F15566}" type="slidenum">
              <a:rPr lang="en-US" smtClean="0"/>
              <a:t>‹#›</a:t>
            </a:fld>
            <a:endParaRPr lang="en-US"/>
          </a:p>
        </p:txBody>
      </p:sp>
    </p:spTree>
    <p:extLst>
      <p:ext uri="{BB962C8B-B14F-4D97-AF65-F5344CB8AC3E}">
        <p14:creationId xmlns:p14="http://schemas.microsoft.com/office/powerpoint/2010/main" val="190294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C62DC75-A7D7-F5A7-DE1E-50206E29F584}"/>
              </a:ext>
            </a:extLst>
          </p:cNvPr>
          <p:cNvSpPr>
            <a:spLocks noGrp="1"/>
          </p:cNvSpPr>
          <p:nvPr>
            <p:ph type="dt" sz="half" idx="10"/>
          </p:nvPr>
        </p:nvSpPr>
        <p:spPr/>
        <p:txBody>
          <a:bodyPr/>
          <a:lstStyle/>
          <a:p>
            <a:fld id="{9450552F-45E2-475B-980B-9FEBC2127B73}" type="datetimeFigureOut">
              <a:rPr lang="en-US" smtClean="0"/>
              <a:t>03/01/2025</a:t>
            </a:fld>
            <a:endParaRPr lang="en-US"/>
          </a:p>
        </p:txBody>
      </p:sp>
      <p:sp>
        <p:nvSpPr>
          <p:cNvPr id="3" name="Footer Placeholder 2">
            <a:extLst>
              <a:ext uri="{FF2B5EF4-FFF2-40B4-BE49-F238E27FC236}">
                <a16:creationId xmlns:a16="http://schemas.microsoft.com/office/drawing/2014/main" id="{6CC32598-5A8B-B3A9-AB66-1F0BB4E8D53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E536DD93-527A-FF50-DCD9-0A4C5B9A8D35}"/>
              </a:ext>
            </a:extLst>
          </p:cNvPr>
          <p:cNvSpPr>
            <a:spLocks noGrp="1"/>
          </p:cNvSpPr>
          <p:nvPr>
            <p:ph type="sldNum" sz="quarter" idx="12"/>
          </p:nvPr>
        </p:nvSpPr>
        <p:spPr/>
        <p:txBody>
          <a:bodyPr/>
          <a:lstStyle/>
          <a:p>
            <a:fld id="{D4AACC2D-AC50-44FB-AD10-61F030F15566}" type="slidenum">
              <a:rPr lang="en-US" smtClean="0"/>
              <a:t>‹#›</a:t>
            </a:fld>
            <a:endParaRPr lang="en-US"/>
          </a:p>
        </p:txBody>
      </p:sp>
    </p:spTree>
    <p:extLst>
      <p:ext uri="{BB962C8B-B14F-4D97-AF65-F5344CB8AC3E}">
        <p14:creationId xmlns:p14="http://schemas.microsoft.com/office/powerpoint/2010/main" val="23706558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623596-6B4F-215A-B90C-14862D8BE43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44C54BE-0604-067C-2309-B6ED979ECB7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B254592-E4B1-2DF0-1D1B-B6EB1A64FA7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A5211AC-200C-5450-736F-572A71EBC514}"/>
              </a:ext>
            </a:extLst>
          </p:cNvPr>
          <p:cNvSpPr>
            <a:spLocks noGrp="1"/>
          </p:cNvSpPr>
          <p:nvPr>
            <p:ph type="dt" sz="half" idx="10"/>
          </p:nvPr>
        </p:nvSpPr>
        <p:spPr/>
        <p:txBody>
          <a:bodyPr/>
          <a:lstStyle/>
          <a:p>
            <a:fld id="{9450552F-45E2-475B-980B-9FEBC2127B73}" type="datetimeFigureOut">
              <a:rPr lang="en-US" smtClean="0"/>
              <a:t>03/01/2025</a:t>
            </a:fld>
            <a:endParaRPr lang="en-US"/>
          </a:p>
        </p:txBody>
      </p:sp>
      <p:sp>
        <p:nvSpPr>
          <p:cNvPr id="6" name="Footer Placeholder 5">
            <a:extLst>
              <a:ext uri="{FF2B5EF4-FFF2-40B4-BE49-F238E27FC236}">
                <a16:creationId xmlns:a16="http://schemas.microsoft.com/office/drawing/2014/main" id="{0F50DF97-494B-F831-2BAB-3D6CF001548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14B7F3A-1138-2DEB-6602-93196FC5D72D}"/>
              </a:ext>
            </a:extLst>
          </p:cNvPr>
          <p:cNvSpPr>
            <a:spLocks noGrp="1"/>
          </p:cNvSpPr>
          <p:nvPr>
            <p:ph type="sldNum" sz="quarter" idx="12"/>
          </p:nvPr>
        </p:nvSpPr>
        <p:spPr/>
        <p:txBody>
          <a:bodyPr/>
          <a:lstStyle/>
          <a:p>
            <a:fld id="{D4AACC2D-AC50-44FB-AD10-61F030F15566}" type="slidenum">
              <a:rPr lang="en-US" smtClean="0"/>
              <a:t>‹#›</a:t>
            </a:fld>
            <a:endParaRPr lang="en-US"/>
          </a:p>
        </p:txBody>
      </p:sp>
    </p:spTree>
    <p:extLst>
      <p:ext uri="{BB962C8B-B14F-4D97-AF65-F5344CB8AC3E}">
        <p14:creationId xmlns:p14="http://schemas.microsoft.com/office/powerpoint/2010/main" val="20166274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46D9A2-EC65-4424-898A-AE3ABDB70F6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719DF1F-947D-31D5-8316-401071DE2F8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A95527C5-4089-DE5B-1B8D-474C84834FB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D88C2A1-9682-D5D2-6D7D-D324A7E47BC9}"/>
              </a:ext>
            </a:extLst>
          </p:cNvPr>
          <p:cNvSpPr>
            <a:spLocks noGrp="1"/>
          </p:cNvSpPr>
          <p:nvPr>
            <p:ph type="dt" sz="half" idx="10"/>
          </p:nvPr>
        </p:nvSpPr>
        <p:spPr/>
        <p:txBody>
          <a:bodyPr/>
          <a:lstStyle/>
          <a:p>
            <a:fld id="{9450552F-45E2-475B-980B-9FEBC2127B73}" type="datetimeFigureOut">
              <a:rPr lang="en-US" smtClean="0"/>
              <a:t>03/01/2025</a:t>
            </a:fld>
            <a:endParaRPr lang="en-US"/>
          </a:p>
        </p:txBody>
      </p:sp>
      <p:sp>
        <p:nvSpPr>
          <p:cNvPr id="6" name="Footer Placeholder 5">
            <a:extLst>
              <a:ext uri="{FF2B5EF4-FFF2-40B4-BE49-F238E27FC236}">
                <a16:creationId xmlns:a16="http://schemas.microsoft.com/office/drawing/2014/main" id="{1489A88F-8D09-9ADB-CD85-1E9B1980228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3D9A4EE-BAA7-CD05-F7F4-E70EEEF607F4}"/>
              </a:ext>
            </a:extLst>
          </p:cNvPr>
          <p:cNvSpPr>
            <a:spLocks noGrp="1"/>
          </p:cNvSpPr>
          <p:nvPr>
            <p:ph type="sldNum" sz="quarter" idx="12"/>
          </p:nvPr>
        </p:nvSpPr>
        <p:spPr/>
        <p:txBody>
          <a:bodyPr/>
          <a:lstStyle/>
          <a:p>
            <a:fld id="{D4AACC2D-AC50-44FB-AD10-61F030F15566}" type="slidenum">
              <a:rPr lang="en-US" smtClean="0"/>
              <a:t>‹#›</a:t>
            </a:fld>
            <a:endParaRPr lang="en-US"/>
          </a:p>
        </p:txBody>
      </p:sp>
    </p:spTree>
    <p:extLst>
      <p:ext uri="{BB962C8B-B14F-4D97-AF65-F5344CB8AC3E}">
        <p14:creationId xmlns:p14="http://schemas.microsoft.com/office/powerpoint/2010/main" val="10479510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FB5266-C51C-B664-DB08-FEFE905230DE}"/>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8974E9A-3E07-AE60-6BFE-3BAF8D6AFB4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DF3AAD1-37ED-B5A3-1CFD-8BAF28C54F4A}"/>
              </a:ext>
            </a:extLst>
          </p:cNvPr>
          <p:cNvSpPr>
            <a:spLocks noGrp="1"/>
          </p:cNvSpPr>
          <p:nvPr>
            <p:ph type="dt" sz="half" idx="10"/>
          </p:nvPr>
        </p:nvSpPr>
        <p:spPr/>
        <p:txBody>
          <a:bodyPr/>
          <a:lstStyle/>
          <a:p>
            <a:fld id="{9450552F-45E2-475B-980B-9FEBC2127B73}" type="datetimeFigureOut">
              <a:rPr lang="en-US" smtClean="0"/>
              <a:t>03/01/2025</a:t>
            </a:fld>
            <a:endParaRPr lang="en-US"/>
          </a:p>
        </p:txBody>
      </p:sp>
      <p:sp>
        <p:nvSpPr>
          <p:cNvPr id="5" name="Footer Placeholder 4">
            <a:extLst>
              <a:ext uri="{FF2B5EF4-FFF2-40B4-BE49-F238E27FC236}">
                <a16:creationId xmlns:a16="http://schemas.microsoft.com/office/drawing/2014/main" id="{A33B39B0-A0BB-D99E-BED5-B674BDDFC49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A45364A-AC53-91D7-4508-1A7E668BB314}"/>
              </a:ext>
            </a:extLst>
          </p:cNvPr>
          <p:cNvSpPr>
            <a:spLocks noGrp="1"/>
          </p:cNvSpPr>
          <p:nvPr>
            <p:ph type="sldNum" sz="quarter" idx="12"/>
          </p:nvPr>
        </p:nvSpPr>
        <p:spPr/>
        <p:txBody>
          <a:bodyPr/>
          <a:lstStyle/>
          <a:p>
            <a:fld id="{D4AACC2D-AC50-44FB-AD10-61F030F15566}" type="slidenum">
              <a:rPr lang="en-US" smtClean="0"/>
              <a:t>‹#›</a:t>
            </a:fld>
            <a:endParaRPr lang="en-US"/>
          </a:p>
        </p:txBody>
      </p:sp>
    </p:spTree>
    <p:extLst>
      <p:ext uri="{BB962C8B-B14F-4D97-AF65-F5344CB8AC3E}">
        <p14:creationId xmlns:p14="http://schemas.microsoft.com/office/powerpoint/2010/main" val="34218204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D74F80D-3884-7D28-EED5-E29F0F298B2F}"/>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3D701F3-BBF0-3045-97FB-89BE13B1934A}"/>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164DA16-0A25-27DD-10DE-2B9B1767CD90}"/>
              </a:ext>
            </a:extLst>
          </p:cNvPr>
          <p:cNvSpPr>
            <a:spLocks noGrp="1"/>
          </p:cNvSpPr>
          <p:nvPr>
            <p:ph type="dt" sz="half" idx="10"/>
          </p:nvPr>
        </p:nvSpPr>
        <p:spPr/>
        <p:txBody>
          <a:bodyPr/>
          <a:lstStyle/>
          <a:p>
            <a:fld id="{9450552F-45E2-475B-980B-9FEBC2127B73}" type="datetimeFigureOut">
              <a:rPr lang="en-US" smtClean="0"/>
              <a:t>03/01/2025</a:t>
            </a:fld>
            <a:endParaRPr lang="en-US"/>
          </a:p>
        </p:txBody>
      </p:sp>
      <p:sp>
        <p:nvSpPr>
          <p:cNvPr id="5" name="Footer Placeholder 4">
            <a:extLst>
              <a:ext uri="{FF2B5EF4-FFF2-40B4-BE49-F238E27FC236}">
                <a16:creationId xmlns:a16="http://schemas.microsoft.com/office/drawing/2014/main" id="{57829B39-DBD9-0015-940E-6A97716BB9A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D960248-67B8-97AC-CE73-3FE3888154B8}"/>
              </a:ext>
            </a:extLst>
          </p:cNvPr>
          <p:cNvSpPr>
            <a:spLocks noGrp="1"/>
          </p:cNvSpPr>
          <p:nvPr>
            <p:ph type="sldNum" sz="quarter" idx="12"/>
          </p:nvPr>
        </p:nvSpPr>
        <p:spPr/>
        <p:txBody>
          <a:bodyPr/>
          <a:lstStyle/>
          <a:p>
            <a:fld id="{D4AACC2D-AC50-44FB-AD10-61F030F15566}" type="slidenum">
              <a:rPr lang="en-US" smtClean="0"/>
              <a:t>‹#›</a:t>
            </a:fld>
            <a:endParaRPr lang="en-US"/>
          </a:p>
        </p:txBody>
      </p:sp>
    </p:spTree>
    <p:extLst>
      <p:ext uri="{BB962C8B-B14F-4D97-AF65-F5344CB8AC3E}">
        <p14:creationId xmlns:p14="http://schemas.microsoft.com/office/powerpoint/2010/main" val="87886920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标题幻灯片">
    <p:spTree>
      <p:nvGrpSpPr>
        <p:cNvPr id="1" name=""/>
        <p:cNvGrpSpPr/>
        <p:nvPr/>
      </p:nvGrpSpPr>
      <p:grpSpPr>
        <a:xfrm>
          <a:off x="0" y="0"/>
          <a:ext cx="0" cy="0"/>
          <a:chOff x="0" y="0"/>
          <a:chExt cx="0" cy="0"/>
        </a:xfrm>
      </p:grpSpPr>
      <p:pic>
        <p:nvPicPr>
          <p:cNvPr id="9" name="图片 8"/>
          <p:cNvPicPr>
            <a:picLocks noChangeAspect="1"/>
          </p:cNvPicPr>
          <p:nvPr userDrawn="1"/>
        </p:nvPicPr>
        <p:blipFill rotWithShape="1">
          <a:blip r:embed="rId2" cstate="screen"/>
          <a:srcRect l="4285" t="-1" r="3334" b="1285"/>
          <a:stretch>
            <a:fillRect/>
          </a:stretch>
        </p:blipFill>
        <p:spPr>
          <a:xfrm>
            <a:off x="0" y="-23183"/>
            <a:ext cx="12192000" cy="6881184"/>
          </a:xfrm>
          <a:prstGeom prst="rect">
            <a:avLst/>
          </a:prstGeom>
        </p:spPr>
      </p:pic>
    </p:spTree>
    <p:extLst>
      <p:ext uri="{BB962C8B-B14F-4D97-AF65-F5344CB8AC3E}">
        <p14:creationId xmlns:p14="http://schemas.microsoft.com/office/powerpoint/2010/main" val="392551629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DAA8D36-DBD8-C01B-F820-3DFB0ED8FFD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114C4268-F7D2-39F4-BB1F-71F6365F833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EDB88A1-D681-ECB6-C2B1-0BEC468F1DE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9450552F-45E2-475B-980B-9FEBC2127B73}" type="datetimeFigureOut">
              <a:rPr lang="en-US" smtClean="0"/>
              <a:t>03/01/2025</a:t>
            </a:fld>
            <a:endParaRPr lang="en-US"/>
          </a:p>
        </p:txBody>
      </p:sp>
      <p:sp>
        <p:nvSpPr>
          <p:cNvPr id="5" name="Footer Placeholder 4">
            <a:extLst>
              <a:ext uri="{FF2B5EF4-FFF2-40B4-BE49-F238E27FC236}">
                <a16:creationId xmlns:a16="http://schemas.microsoft.com/office/drawing/2014/main" id="{FE651496-56DD-567E-6B27-21E488C2A80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30F1A817-5D80-ACAE-0C90-22F04EA6318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D4AACC2D-AC50-44FB-AD10-61F030F15566}" type="slidenum">
              <a:rPr lang="en-US" smtClean="0"/>
              <a:t>‹#›</a:t>
            </a:fld>
            <a:endParaRPr lang="en-US"/>
          </a:p>
        </p:txBody>
      </p:sp>
    </p:spTree>
    <p:extLst>
      <p:ext uri="{BB962C8B-B14F-4D97-AF65-F5344CB8AC3E}">
        <p14:creationId xmlns:p14="http://schemas.microsoft.com/office/powerpoint/2010/main" val="3540022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12.xml"/><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9.emf"/><Relationship Id="rId7" Type="http://schemas.openxmlformats.org/officeDocument/2006/relationships/image" Target="../media/image13.svg"/><Relationship Id="rId2" Type="http://schemas.openxmlformats.org/officeDocument/2006/relationships/image" Target="../media/image8.emf"/><Relationship Id="rId1" Type="http://schemas.openxmlformats.org/officeDocument/2006/relationships/slideLayout" Target="../slideLayouts/slideLayout7.xml"/><Relationship Id="rId6" Type="http://schemas.openxmlformats.org/officeDocument/2006/relationships/image" Target="../media/image12.png"/><Relationship Id="rId5" Type="http://schemas.openxmlformats.org/officeDocument/2006/relationships/image" Target="../media/image11.svg"/><Relationship Id="rId4" Type="http://schemas.openxmlformats.org/officeDocument/2006/relationships/image" Target="../media/image10.png"/><Relationship Id="rId9" Type="http://schemas.openxmlformats.org/officeDocument/2006/relationships/image" Target="../media/image15.png"/></Relationships>
</file>

<file path=ppt/slides/_rels/slide4.xml.rels><?xml version="1.0" encoding="UTF-8" standalone="yes"?>
<Relationships xmlns="http://schemas.openxmlformats.org/package/2006/relationships"><Relationship Id="rId8" Type="http://schemas.openxmlformats.org/officeDocument/2006/relationships/image" Target="../media/image19.svg"/><Relationship Id="rId3" Type="http://schemas.openxmlformats.org/officeDocument/2006/relationships/image" Target="../media/image14.png"/><Relationship Id="rId7" Type="http://schemas.openxmlformats.org/officeDocument/2006/relationships/image" Target="../media/image18.pn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8.emf"/></Relationships>
</file>

<file path=ppt/slides/_rels/slide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4.xml"/><Relationship Id="rId1" Type="http://schemas.openxmlformats.org/officeDocument/2006/relationships/slideLayout" Target="../slideLayouts/slideLayout7.xml"/><Relationship Id="rId5" Type="http://schemas.openxmlformats.org/officeDocument/2006/relationships/image" Target="../media/image20.jpeg"/><Relationship Id="rId4" Type="http://schemas.openxmlformats.org/officeDocument/2006/relationships/image" Target="../media/image8.emf"/></Relationships>
</file>

<file path=ppt/slides/_rels/slide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7.xml"/><Relationship Id="rId5" Type="http://schemas.openxmlformats.org/officeDocument/2006/relationships/image" Target="../media/image24.jpeg"/><Relationship Id="rId4" Type="http://schemas.openxmlformats.org/officeDocument/2006/relationships/image" Target="../media/image23.jpeg"/></Relationships>
</file>

<file path=ppt/slides/_rels/slide7.xml.rels><?xml version="1.0" encoding="UTF-8" standalone="yes"?>
<Relationships xmlns="http://schemas.openxmlformats.org/package/2006/relationships"><Relationship Id="rId3" Type="http://schemas.openxmlformats.org/officeDocument/2006/relationships/image" Target="../media/image25.jpg"/><Relationship Id="rId7" Type="http://schemas.openxmlformats.org/officeDocument/2006/relationships/image" Target="../media/image29.pn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s>
</file>

<file path=ppt/slides/_rels/slide8.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9.emf"/><Relationship Id="rId7" Type="http://schemas.openxmlformats.org/officeDocument/2006/relationships/image" Target="../media/image13.svg"/><Relationship Id="rId2" Type="http://schemas.openxmlformats.org/officeDocument/2006/relationships/image" Target="../media/image8.emf"/><Relationship Id="rId1" Type="http://schemas.openxmlformats.org/officeDocument/2006/relationships/slideLayout" Target="../slideLayouts/slideLayout7.xml"/><Relationship Id="rId6" Type="http://schemas.openxmlformats.org/officeDocument/2006/relationships/image" Target="../media/image12.png"/><Relationship Id="rId5" Type="http://schemas.openxmlformats.org/officeDocument/2006/relationships/image" Target="../media/image11.svg"/><Relationship Id="rId4" Type="http://schemas.openxmlformats.org/officeDocument/2006/relationships/image" Target="../media/image10.png"/><Relationship Id="rId9" Type="http://schemas.openxmlformats.org/officeDocument/2006/relationships/image" Target="../media/image30.png"/></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8.emf"/></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7.xml"/><Relationship Id="rId1" Type="http://schemas.openxmlformats.org/officeDocument/2006/relationships/slideLayout" Target="../slideLayouts/slideLayout7.xml"/><Relationship Id="rId5" Type="http://schemas.openxmlformats.org/officeDocument/2006/relationships/image" Target="../media/image33.png"/><Relationship Id="rId4" Type="http://schemas.openxmlformats.org/officeDocument/2006/relationships/image" Target="../media/image8.emf"/></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8.emf"/></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9.xml"/><Relationship Id="rId1" Type="http://schemas.openxmlformats.org/officeDocument/2006/relationships/slideLayout" Target="../slideLayouts/slideLayout7.xml"/><Relationship Id="rId5" Type="http://schemas.openxmlformats.org/officeDocument/2006/relationships/image" Target="../media/image33.png"/><Relationship Id="rId4" Type="http://schemas.openxmlformats.org/officeDocument/2006/relationships/image" Target="../media/image8.emf"/></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image" Target="../media/image36.pn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35.png"/><Relationship Id="rId5" Type="http://schemas.openxmlformats.org/officeDocument/2006/relationships/image" Target="../media/image34.emf"/><Relationship Id="rId4" Type="http://schemas.openxmlformats.org/officeDocument/2006/relationships/image" Target="../media/image8.emf"/></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image" Target="../media/image39.png"/><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image" Target="../media/image38.svg"/><Relationship Id="rId5" Type="http://schemas.openxmlformats.org/officeDocument/2006/relationships/image" Target="../media/image37.png"/><Relationship Id="rId4" Type="http://schemas.openxmlformats.org/officeDocument/2006/relationships/image" Target="../media/image8.emf"/></Relationships>
</file>

<file path=ppt/slides/_rels/slide15.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image" Target="../media/image40.png"/><Relationship Id="rId5" Type="http://schemas.openxmlformats.org/officeDocument/2006/relationships/image" Target="../media/image14.png"/><Relationship Id="rId4" Type="http://schemas.openxmlformats.org/officeDocument/2006/relationships/image" Target="../media/image8.emf"/></Relationships>
</file>

<file path=ppt/slides/_rels/slide16.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image" Target="../media/image40.png"/><Relationship Id="rId5" Type="http://schemas.openxmlformats.org/officeDocument/2006/relationships/image" Target="../media/image14.png"/><Relationship Id="rId4" Type="http://schemas.openxmlformats.org/officeDocument/2006/relationships/image" Target="../media/image8.emf"/></Relationships>
</file>

<file path=ppt/slides/_rels/slide17.xml.rels><?xml version="1.0" encoding="UTF-8" standalone="yes"?>
<Relationships xmlns="http://schemas.openxmlformats.org/package/2006/relationships"><Relationship Id="rId3" Type="http://schemas.openxmlformats.org/officeDocument/2006/relationships/image" Target="../media/image14.png"/><Relationship Id="rId7" Type="http://schemas.microsoft.com/office/2007/relationships/hdphoto" Target="../media/hdphoto1.wdp"/><Relationship Id="rId2" Type="http://schemas.openxmlformats.org/officeDocument/2006/relationships/notesSlide" Target="../notesSlides/notesSlide14.xml"/><Relationship Id="rId1" Type="http://schemas.openxmlformats.org/officeDocument/2006/relationships/slideLayout" Target="../slideLayouts/slideLayout7.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8.emf"/></Relationships>
</file>

<file path=ppt/slides/_rels/slide1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5.xml"/><Relationship Id="rId1" Type="http://schemas.openxmlformats.org/officeDocument/2006/relationships/slideLayout" Target="../slideLayouts/slideLayout7.xml"/><Relationship Id="rId5" Type="http://schemas.openxmlformats.org/officeDocument/2006/relationships/image" Target="../media/image43.png"/><Relationship Id="rId4" Type="http://schemas.openxmlformats.org/officeDocument/2006/relationships/image" Target="../media/image8.emf"/></Relationships>
</file>

<file path=ppt/slides/_rels/slide19.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9.emf"/><Relationship Id="rId7" Type="http://schemas.openxmlformats.org/officeDocument/2006/relationships/image" Target="../media/image13.svg"/><Relationship Id="rId2" Type="http://schemas.openxmlformats.org/officeDocument/2006/relationships/image" Target="../media/image8.emf"/><Relationship Id="rId1" Type="http://schemas.openxmlformats.org/officeDocument/2006/relationships/slideLayout" Target="../slideLayouts/slideLayout7.xml"/><Relationship Id="rId6" Type="http://schemas.openxmlformats.org/officeDocument/2006/relationships/image" Target="../media/image12.png"/><Relationship Id="rId5" Type="http://schemas.openxmlformats.org/officeDocument/2006/relationships/image" Target="../media/image11.svg"/><Relationship Id="rId4" Type="http://schemas.openxmlformats.org/officeDocument/2006/relationships/image" Target="../media/image10.png"/><Relationship Id="rId9" Type="http://schemas.openxmlformats.org/officeDocument/2006/relationships/image" Target="../media/image44.png"/></Relationships>
</file>

<file path=ppt/slides/_rels/slide20.xml.rels><?xml version="1.0" encoding="UTF-8" standalone="yes"?>
<Relationships xmlns="http://schemas.openxmlformats.org/package/2006/relationships"><Relationship Id="rId3" Type="http://schemas.openxmlformats.org/officeDocument/2006/relationships/image" Target="../media/image14.png"/><Relationship Id="rId7" Type="http://schemas.microsoft.com/office/2007/relationships/hdphoto" Target="../media/hdphoto2.wdp"/><Relationship Id="rId2" Type="http://schemas.openxmlformats.org/officeDocument/2006/relationships/notesSlide" Target="../notesSlides/notesSlide16.xml"/><Relationship Id="rId1" Type="http://schemas.openxmlformats.org/officeDocument/2006/relationships/slideLayout" Target="../slideLayouts/slideLayout7.xml"/><Relationship Id="rId6" Type="http://schemas.openxmlformats.org/officeDocument/2006/relationships/image" Target="../media/image46.png"/><Relationship Id="rId5" Type="http://schemas.openxmlformats.org/officeDocument/2006/relationships/image" Target="../media/image45.png"/><Relationship Id="rId4" Type="http://schemas.openxmlformats.org/officeDocument/2006/relationships/image" Target="../media/image8.emf"/></Relationships>
</file>

<file path=ppt/slides/_rels/slide21.xml.rels><?xml version="1.0" encoding="UTF-8" standalone="yes"?>
<Relationships xmlns="http://schemas.openxmlformats.org/package/2006/relationships"><Relationship Id="rId3" Type="http://schemas.openxmlformats.org/officeDocument/2006/relationships/image" Target="../media/image14.png"/><Relationship Id="rId7" Type="http://schemas.microsoft.com/office/2007/relationships/hdphoto" Target="../media/hdphoto2.wdp"/><Relationship Id="rId2" Type="http://schemas.openxmlformats.org/officeDocument/2006/relationships/notesSlide" Target="../notesSlides/notesSlide17.xml"/><Relationship Id="rId1" Type="http://schemas.openxmlformats.org/officeDocument/2006/relationships/slideLayout" Target="../slideLayouts/slideLayout7.xml"/><Relationship Id="rId6" Type="http://schemas.openxmlformats.org/officeDocument/2006/relationships/image" Target="../media/image46.png"/><Relationship Id="rId5" Type="http://schemas.openxmlformats.org/officeDocument/2006/relationships/image" Target="../media/image45.png"/><Relationship Id="rId4" Type="http://schemas.openxmlformats.org/officeDocument/2006/relationships/image" Target="../media/image8.emf"/></Relationships>
</file>

<file path=ppt/slides/_rels/slide22.xml.rels><?xml version="1.0" encoding="UTF-8" standalone="yes"?>
<Relationships xmlns="http://schemas.openxmlformats.org/package/2006/relationships"><Relationship Id="rId3" Type="http://schemas.openxmlformats.org/officeDocument/2006/relationships/image" Target="../media/image14.png"/><Relationship Id="rId7" Type="http://schemas.microsoft.com/office/2007/relationships/hdphoto" Target="../media/hdphoto2.wdp"/><Relationship Id="rId2" Type="http://schemas.openxmlformats.org/officeDocument/2006/relationships/notesSlide" Target="../notesSlides/notesSlide18.xml"/><Relationship Id="rId1" Type="http://schemas.openxmlformats.org/officeDocument/2006/relationships/slideLayout" Target="../slideLayouts/slideLayout7.xml"/><Relationship Id="rId6" Type="http://schemas.openxmlformats.org/officeDocument/2006/relationships/image" Target="../media/image46.png"/><Relationship Id="rId5" Type="http://schemas.openxmlformats.org/officeDocument/2006/relationships/image" Target="../media/image45.png"/><Relationship Id="rId4" Type="http://schemas.openxmlformats.org/officeDocument/2006/relationships/image" Target="../media/image8.emf"/></Relationships>
</file>

<file path=ppt/slides/_rels/slide2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9.xml"/><Relationship Id="rId1" Type="http://schemas.openxmlformats.org/officeDocument/2006/relationships/slideLayout" Target="../slideLayouts/slideLayout7.xml"/><Relationship Id="rId5" Type="http://schemas.openxmlformats.org/officeDocument/2006/relationships/image" Target="../media/image47.png"/><Relationship Id="rId4" Type="http://schemas.openxmlformats.org/officeDocument/2006/relationships/image" Target="../media/image8.emf"/></Relationships>
</file>

<file path=ppt/slides/_rels/slide2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0.xml"/><Relationship Id="rId1" Type="http://schemas.openxmlformats.org/officeDocument/2006/relationships/slideLayout" Target="../slideLayouts/slideLayout7.xml"/><Relationship Id="rId4" Type="http://schemas.openxmlformats.org/officeDocument/2006/relationships/image" Target="../media/image8.emf"/></Relationships>
</file>

<file path=ppt/slides/_rels/slide25.xml.rels><?xml version="1.0" encoding="UTF-8" standalone="yes"?>
<Relationships xmlns="http://schemas.openxmlformats.org/package/2006/relationships"><Relationship Id="rId3" Type="http://schemas.openxmlformats.org/officeDocument/2006/relationships/image" Target="../media/image14.png"/><Relationship Id="rId7" Type="http://schemas.microsoft.com/office/2007/relationships/hdphoto" Target="../media/hdphoto2.wdp"/><Relationship Id="rId2" Type="http://schemas.openxmlformats.org/officeDocument/2006/relationships/notesSlide" Target="../notesSlides/notesSlide21.xml"/><Relationship Id="rId1" Type="http://schemas.openxmlformats.org/officeDocument/2006/relationships/slideLayout" Target="../slideLayouts/slideLayout7.xml"/><Relationship Id="rId6" Type="http://schemas.openxmlformats.org/officeDocument/2006/relationships/image" Target="../media/image46.png"/><Relationship Id="rId5" Type="http://schemas.openxmlformats.org/officeDocument/2006/relationships/image" Target="../media/image45.png"/><Relationship Id="rId4" Type="http://schemas.openxmlformats.org/officeDocument/2006/relationships/image" Target="../media/image8.emf"/></Relationships>
</file>

<file path=ppt/slides/_rels/slide26.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14.png"/><Relationship Id="rId1" Type="http://schemas.openxmlformats.org/officeDocument/2006/relationships/slideLayout" Target="../slideLayouts/slideLayout7.xml"/><Relationship Id="rId4" Type="http://schemas.openxmlformats.org/officeDocument/2006/relationships/image" Target="../media/image48.png"/></Relationships>
</file>

<file path=ppt/slides/_rels/slide27.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9.emf"/><Relationship Id="rId7" Type="http://schemas.openxmlformats.org/officeDocument/2006/relationships/image" Target="../media/image13.svg"/><Relationship Id="rId2" Type="http://schemas.openxmlformats.org/officeDocument/2006/relationships/image" Target="../media/image8.emf"/><Relationship Id="rId1" Type="http://schemas.openxmlformats.org/officeDocument/2006/relationships/slideLayout" Target="../slideLayouts/slideLayout7.xml"/><Relationship Id="rId6" Type="http://schemas.openxmlformats.org/officeDocument/2006/relationships/image" Target="../media/image12.png"/><Relationship Id="rId5" Type="http://schemas.openxmlformats.org/officeDocument/2006/relationships/image" Target="../media/image11.svg"/><Relationship Id="rId4" Type="http://schemas.openxmlformats.org/officeDocument/2006/relationships/image" Target="../media/image10.png"/></Relationships>
</file>

<file path=ppt/slides/_rels/slide2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2.xml"/><Relationship Id="rId1" Type="http://schemas.openxmlformats.org/officeDocument/2006/relationships/slideLayout" Target="../slideLayouts/slideLayout7.xml"/><Relationship Id="rId4" Type="http://schemas.openxmlformats.org/officeDocument/2006/relationships/image" Target="../media/image8.emf"/></Relationships>
</file>

<file path=ppt/slides/_rels/slide29.xml.rels><?xml version="1.0" encoding="UTF-8" standalone="yes"?>
<Relationships xmlns="http://schemas.openxmlformats.org/package/2006/relationships"><Relationship Id="rId3" Type="http://schemas.openxmlformats.org/officeDocument/2006/relationships/image" Target="../media/image9.emf"/><Relationship Id="rId7" Type="http://schemas.openxmlformats.org/officeDocument/2006/relationships/image" Target="../media/image49.png"/><Relationship Id="rId2" Type="http://schemas.openxmlformats.org/officeDocument/2006/relationships/notesSlide" Target="../notesSlides/notesSlide23.xml"/><Relationship Id="rId1" Type="http://schemas.openxmlformats.org/officeDocument/2006/relationships/slideLayout" Target="../slideLayouts/slideLayout7.xml"/><Relationship Id="rId6" Type="http://schemas.openxmlformats.org/officeDocument/2006/relationships/image" Target="../media/image45.png"/><Relationship Id="rId5" Type="http://schemas.openxmlformats.org/officeDocument/2006/relationships/image" Target="../media/image14.png"/><Relationship Id="rId4" Type="http://schemas.openxmlformats.org/officeDocument/2006/relationships/image" Target="../media/image8.emf"/></Relationships>
</file>

<file path=ppt/slides/_rels/slide30.xml.rels><?xml version="1.0" encoding="UTF-8" standalone="yes"?>
<Relationships xmlns="http://schemas.openxmlformats.org/package/2006/relationships"><Relationship Id="rId8" Type="http://schemas.openxmlformats.org/officeDocument/2006/relationships/image" Target="../media/image13.svg"/><Relationship Id="rId3" Type="http://schemas.openxmlformats.org/officeDocument/2006/relationships/image" Target="../media/image8.emf"/><Relationship Id="rId7" Type="http://schemas.openxmlformats.org/officeDocument/2006/relationships/image" Target="../media/image12.png"/><Relationship Id="rId2" Type="http://schemas.openxmlformats.org/officeDocument/2006/relationships/notesSlide" Target="../notesSlides/notesSlide24.xml"/><Relationship Id="rId1" Type="http://schemas.openxmlformats.org/officeDocument/2006/relationships/slideLayout" Target="../slideLayouts/slideLayout7.xml"/><Relationship Id="rId6" Type="http://schemas.openxmlformats.org/officeDocument/2006/relationships/image" Target="../media/image11.svg"/><Relationship Id="rId5" Type="http://schemas.openxmlformats.org/officeDocument/2006/relationships/image" Target="../media/image10.png"/><Relationship Id="rId10" Type="http://schemas.openxmlformats.org/officeDocument/2006/relationships/image" Target="../media/image50.png"/><Relationship Id="rId4" Type="http://schemas.openxmlformats.org/officeDocument/2006/relationships/image" Target="../media/image9.emf"/><Relationship Id="rId9" Type="http://schemas.openxmlformats.org/officeDocument/2006/relationships/image" Target="../media/image1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a:extLst>
              <a:ext uri="{FF2B5EF4-FFF2-40B4-BE49-F238E27FC236}">
                <a16:creationId xmlns:a16="http://schemas.microsoft.com/office/drawing/2014/main" id="{D8F46460-66A3-4295-B90A-3AEE68185CA2}"/>
              </a:ext>
            </a:extLst>
          </p:cNvPr>
          <p:cNvPicPr>
            <a:picLocks noChangeAspect="1"/>
          </p:cNvPicPr>
          <p:nvPr/>
        </p:nvPicPr>
        <p:blipFill rotWithShape="1">
          <a:blip r:embed="rId3">
            <a:extLst>
              <a:ext uri="{28A0092B-C50C-407E-A947-70E740481C1C}">
                <a14:useLocalDpi xmlns:a14="http://schemas.microsoft.com/office/drawing/2010/main" val="0"/>
              </a:ext>
            </a:extLst>
          </a:blip>
          <a:srcRect t="75555" r="-1014"/>
          <a:stretch/>
        </p:blipFill>
        <p:spPr>
          <a:xfrm>
            <a:off x="0" y="4727739"/>
            <a:ext cx="12374880" cy="2130261"/>
          </a:xfrm>
          <a:prstGeom prst="rect">
            <a:avLst/>
          </a:prstGeom>
        </p:spPr>
      </p:pic>
      <p:pic>
        <p:nvPicPr>
          <p:cNvPr id="10" name="图片 9">
            <a:extLst>
              <a:ext uri="{FF2B5EF4-FFF2-40B4-BE49-F238E27FC236}">
                <a16:creationId xmlns:a16="http://schemas.microsoft.com/office/drawing/2014/main" id="{F7E6BC58-AED1-4EF4-9BDE-33AE26334DDD}"/>
              </a:ext>
            </a:extLst>
          </p:cNvPr>
          <p:cNvPicPr>
            <a:picLocks noChangeAspect="1"/>
          </p:cNvPicPr>
          <p:nvPr/>
        </p:nvPicPr>
        <p:blipFill rotWithShape="1">
          <a:blip r:embed="rId4">
            <a:extLst>
              <a:ext uri="{28A0092B-C50C-407E-A947-70E740481C1C}">
                <a14:useLocalDpi xmlns:a14="http://schemas.microsoft.com/office/drawing/2010/main" val="0"/>
              </a:ext>
            </a:extLst>
          </a:blip>
          <a:srcRect l="76127" t="1329" r="4993" b="80004"/>
          <a:stretch/>
        </p:blipFill>
        <p:spPr>
          <a:xfrm>
            <a:off x="442813" y="735418"/>
            <a:ext cx="2362200" cy="1280160"/>
          </a:xfrm>
          <a:prstGeom prst="rect">
            <a:avLst/>
          </a:prstGeom>
        </p:spPr>
      </p:pic>
      <p:pic>
        <p:nvPicPr>
          <p:cNvPr id="11" name="图片 10">
            <a:extLst>
              <a:ext uri="{FF2B5EF4-FFF2-40B4-BE49-F238E27FC236}">
                <a16:creationId xmlns:a16="http://schemas.microsoft.com/office/drawing/2014/main" id="{7E68FBDE-CA38-4FFF-B31C-8D8471726CFF}"/>
              </a:ext>
            </a:extLst>
          </p:cNvPr>
          <p:cNvPicPr>
            <a:picLocks noChangeAspect="1"/>
          </p:cNvPicPr>
          <p:nvPr/>
        </p:nvPicPr>
        <p:blipFill rotWithShape="1">
          <a:blip r:embed="rId5">
            <a:extLst>
              <a:ext uri="{28A0092B-C50C-407E-A947-70E740481C1C}">
                <a14:useLocalDpi xmlns:a14="http://schemas.microsoft.com/office/drawing/2010/main" val="0"/>
              </a:ext>
            </a:extLst>
          </a:blip>
          <a:srcRect l="77761" t="1329" r="14133" b="88065"/>
          <a:stretch/>
        </p:blipFill>
        <p:spPr>
          <a:xfrm>
            <a:off x="8570216" y="0"/>
            <a:ext cx="2051094" cy="1470837"/>
          </a:xfrm>
          <a:prstGeom prst="rect">
            <a:avLst/>
          </a:prstGeom>
        </p:spPr>
      </p:pic>
      <p:pic>
        <p:nvPicPr>
          <p:cNvPr id="13" name="图片 12">
            <a:extLst>
              <a:ext uri="{FF2B5EF4-FFF2-40B4-BE49-F238E27FC236}">
                <a16:creationId xmlns:a16="http://schemas.microsoft.com/office/drawing/2014/main" id="{9597BE2D-A049-43DC-A681-72632CCF69CB}"/>
              </a:ext>
            </a:extLst>
          </p:cNvPr>
          <p:cNvPicPr>
            <a:picLocks noChangeAspect="1"/>
          </p:cNvPicPr>
          <p:nvPr/>
        </p:nvPicPr>
        <p:blipFill rotWithShape="1">
          <a:blip r:embed="rId6">
            <a:extLst>
              <a:ext uri="{28A0092B-C50C-407E-A947-70E740481C1C}">
                <a14:useLocalDpi xmlns:a14="http://schemas.microsoft.com/office/drawing/2010/main" val="0"/>
              </a:ext>
            </a:extLst>
          </a:blip>
          <a:srcRect l="85429" t="8081" r="6051" b="81084"/>
          <a:stretch/>
        </p:blipFill>
        <p:spPr>
          <a:xfrm>
            <a:off x="10270184" y="431450"/>
            <a:ext cx="1770468" cy="1234141"/>
          </a:xfrm>
          <a:prstGeom prst="rect">
            <a:avLst/>
          </a:prstGeom>
        </p:spPr>
      </p:pic>
      <p:sp>
        <p:nvSpPr>
          <p:cNvPr id="2" name="Rectangle: Rounded Corners 1">
            <a:extLst>
              <a:ext uri="{FF2B5EF4-FFF2-40B4-BE49-F238E27FC236}">
                <a16:creationId xmlns:a16="http://schemas.microsoft.com/office/drawing/2014/main" id="{D038FB7A-576D-1F49-397A-9B3C6E4BB60D}"/>
              </a:ext>
            </a:extLst>
          </p:cNvPr>
          <p:cNvSpPr/>
          <p:nvPr/>
        </p:nvSpPr>
        <p:spPr>
          <a:xfrm>
            <a:off x="1292675" y="1490598"/>
            <a:ext cx="9606649" cy="3062148"/>
          </a:xfrm>
          <a:prstGeom prst="roundRect">
            <a:avLst/>
          </a:prstGeom>
          <a:solidFill>
            <a:schemeClr val="accent6">
              <a:lumMod val="20000"/>
              <a:lumOff val="80000"/>
            </a:schemeClr>
          </a:solidFill>
          <a:ln>
            <a:solidFill>
              <a:schemeClr val="accent6">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600" b="1" dirty="0">
                <a:ln w="0"/>
                <a:solidFill>
                  <a:schemeClr val="accent1"/>
                </a:solidFill>
                <a:effectLst>
                  <a:outerShdw blurRad="38100" dist="25400" dir="5400000" algn="ctr" rotWithShape="0">
                    <a:srgbClr val="6E747A">
                      <a:alpha val="43000"/>
                    </a:srgbClr>
                  </a:outerShdw>
                </a:effectLst>
              </a:rPr>
              <a:t>TRƯỜNG TIỂU HỌC CHÁNH NGHĨA</a:t>
            </a:r>
          </a:p>
          <a:p>
            <a:pPr algn="ctr"/>
            <a:r>
              <a:rPr lang="en-US" sz="3600" b="1" dirty="0">
                <a:ln w="0"/>
                <a:solidFill>
                  <a:schemeClr val="accent1"/>
                </a:solidFill>
                <a:effectLst>
                  <a:outerShdw blurRad="38100" dist="25400" dir="5400000" algn="ctr" rotWithShape="0">
                    <a:srgbClr val="6E747A">
                      <a:alpha val="43000"/>
                    </a:srgbClr>
                  </a:outerShdw>
                </a:effectLst>
              </a:rPr>
              <a:t>KHỐI LỚP 4</a:t>
            </a:r>
          </a:p>
          <a:p>
            <a:pPr algn="ctr"/>
            <a:r>
              <a:rPr lang="en-US" sz="3600" b="1">
                <a:ln w="0"/>
                <a:solidFill>
                  <a:schemeClr val="accent1"/>
                </a:solidFill>
                <a:effectLst>
                  <a:outerShdw blurRad="38100" dist="25400" dir="5400000" algn="ctr" rotWithShape="0">
                    <a:srgbClr val="6E747A">
                      <a:alpha val="43000"/>
                    </a:srgbClr>
                  </a:outerShdw>
                </a:effectLst>
              </a:rPr>
              <a:t>MÔN: TIẾNG VIỆT (ĐỌC)</a:t>
            </a:r>
            <a:endParaRPr lang="en-US" sz="3600" b="1" dirty="0">
              <a:ln w="0"/>
              <a:solidFill>
                <a:schemeClr val="accent1"/>
              </a:solidFill>
              <a:effectLst>
                <a:outerShdw blurRad="38100" dist="25400" dir="5400000" algn="ctr" rotWithShape="0">
                  <a:srgbClr val="6E747A">
                    <a:alpha val="43000"/>
                  </a:srgbClr>
                </a:outerShdw>
              </a:effectLst>
            </a:endParaRPr>
          </a:p>
          <a:p>
            <a:pPr algn="ctr"/>
            <a:r>
              <a:rPr lang="en-US" sz="3600" b="1">
                <a:ln w="0"/>
                <a:solidFill>
                  <a:schemeClr val="accent1"/>
                </a:solidFill>
                <a:effectLst>
                  <a:outerShdw blurRad="38100" dist="25400" dir="5400000" algn="ctr" rotWithShape="0">
                    <a:srgbClr val="6E747A">
                      <a:alpha val="43000"/>
                    </a:srgbClr>
                  </a:outerShdw>
                </a:effectLst>
              </a:rPr>
              <a:t>Bài: SỰ TÍCH CON RỒNG CHÁU TIÊN</a:t>
            </a:r>
            <a:endParaRPr lang="en-US" sz="3600" b="1" dirty="0">
              <a:ln w="0"/>
              <a:solidFill>
                <a:schemeClr val="accent1"/>
              </a:solidFill>
              <a:effectLst>
                <a:outerShdw blurRad="38100" dist="25400" dir="5400000" algn="ctr" rotWithShape="0">
                  <a:srgbClr val="6E747A">
                    <a:alpha val="43000"/>
                  </a:srgbClr>
                </a:outerShdw>
              </a:effectLst>
            </a:endParaRPr>
          </a:p>
        </p:txBody>
      </p:sp>
    </p:spTree>
    <p:extLst>
      <p:ext uri="{BB962C8B-B14F-4D97-AF65-F5344CB8AC3E}">
        <p14:creationId xmlns:p14="http://schemas.microsoft.com/office/powerpoint/2010/main" val="955708893"/>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EB701CB-B4A5-8A68-4226-6EDF4F30E67D}"/>
              </a:ext>
            </a:extLst>
          </p:cNvPr>
          <p:cNvPicPr>
            <a:picLocks noChangeAspect="1"/>
          </p:cNvPicPr>
          <p:nvPr/>
        </p:nvPicPr>
        <p:blipFill>
          <a:blip r:embed="rId3"/>
          <a:stretch>
            <a:fillRect/>
          </a:stretch>
        </p:blipFill>
        <p:spPr>
          <a:xfrm>
            <a:off x="0" y="0"/>
            <a:ext cx="4991100" cy="6858000"/>
          </a:xfrm>
          <a:prstGeom prst="rect">
            <a:avLst/>
          </a:prstGeom>
        </p:spPr>
      </p:pic>
      <p:pic>
        <p:nvPicPr>
          <p:cNvPr id="5" name="Picture 4">
            <a:extLst>
              <a:ext uri="{FF2B5EF4-FFF2-40B4-BE49-F238E27FC236}">
                <a16:creationId xmlns:a16="http://schemas.microsoft.com/office/drawing/2014/main" id="{4138D6E3-5EC3-F306-3830-8EA7D3AF3396}"/>
              </a:ext>
            </a:extLst>
          </p:cNvPr>
          <p:cNvPicPr>
            <a:picLocks noChangeAspect="1"/>
          </p:cNvPicPr>
          <p:nvPr/>
        </p:nvPicPr>
        <p:blipFill>
          <a:blip r:embed="rId4"/>
          <a:stretch>
            <a:fillRect/>
          </a:stretch>
        </p:blipFill>
        <p:spPr>
          <a:xfrm>
            <a:off x="5508614" y="2420378"/>
            <a:ext cx="6108721" cy="2645893"/>
          </a:xfrm>
          <a:prstGeom prst="rect">
            <a:avLst/>
          </a:prstGeom>
        </p:spPr>
      </p:pic>
    </p:spTree>
    <p:extLst>
      <p:ext uri="{BB962C8B-B14F-4D97-AF65-F5344CB8AC3E}">
        <p14:creationId xmlns:p14="http://schemas.microsoft.com/office/powerpoint/2010/main" val="327638453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par>
                                <p:cTn id="8" presetID="16" presetClass="entr" presetSubtype="21"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barn(inVertical)">
                                      <p:cBhvr>
                                        <p:cTn id="1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3">
            <a:extLst>
              <a:ext uri="{FF2B5EF4-FFF2-40B4-BE49-F238E27FC236}">
                <a16:creationId xmlns:a16="http://schemas.microsoft.com/office/drawing/2014/main" id="{CE8CC50E-B24C-4309-B2C1-45FC0C136F26}"/>
              </a:ext>
            </a:extLst>
          </p:cNvPr>
          <p:cNvPicPr>
            <a:picLocks noChangeAspect="1"/>
          </p:cNvPicPr>
          <p:nvPr/>
        </p:nvPicPr>
        <p:blipFill>
          <a:blip r:embed="rId2" cstate="screen"/>
          <a:stretch>
            <a:fillRect/>
          </a:stretch>
        </p:blipFill>
        <p:spPr>
          <a:xfrm>
            <a:off x="6301484" y="2151419"/>
            <a:ext cx="6802452" cy="6491865"/>
          </a:xfrm>
          <a:prstGeom prst="rect">
            <a:avLst/>
          </a:prstGeom>
        </p:spPr>
      </p:pic>
      <p:pic>
        <p:nvPicPr>
          <p:cNvPr id="10" name="图片 5">
            <a:extLst>
              <a:ext uri="{FF2B5EF4-FFF2-40B4-BE49-F238E27FC236}">
                <a16:creationId xmlns:a16="http://schemas.microsoft.com/office/drawing/2014/main" id="{B74FAFEC-22FF-4246-86B7-FDF43BFA527E}"/>
              </a:ext>
            </a:extLst>
          </p:cNvPr>
          <p:cNvPicPr>
            <a:picLocks noChangeAspect="1"/>
          </p:cNvPicPr>
          <p:nvPr/>
        </p:nvPicPr>
        <p:blipFill>
          <a:blip r:embed="rId3" cstate="screen">
            <a:duotone>
              <a:schemeClr val="accent6">
                <a:shade val="45000"/>
                <a:satMod val="135000"/>
              </a:schemeClr>
              <a:prstClr val="white"/>
            </a:duotone>
            <a:lum bright="-15000" contrast="30000"/>
          </a:blip>
          <a:stretch>
            <a:fillRect/>
          </a:stretch>
        </p:blipFill>
        <p:spPr>
          <a:xfrm rot="10800000">
            <a:off x="8779840" y="-1618058"/>
            <a:ext cx="5177547" cy="5088188"/>
          </a:xfrm>
          <a:prstGeom prst="rect">
            <a:avLst/>
          </a:prstGeom>
        </p:spPr>
      </p:pic>
      <p:grpSp>
        <p:nvGrpSpPr>
          <p:cNvPr id="8" name="Group 7">
            <a:extLst>
              <a:ext uri="{FF2B5EF4-FFF2-40B4-BE49-F238E27FC236}">
                <a16:creationId xmlns:a16="http://schemas.microsoft.com/office/drawing/2014/main" id="{F20331E0-0532-406A-87F8-DE3FDCB9B234}"/>
              </a:ext>
            </a:extLst>
          </p:cNvPr>
          <p:cNvGrpSpPr/>
          <p:nvPr/>
        </p:nvGrpSpPr>
        <p:grpSpPr>
          <a:xfrm>
            <a:off x="364678" y="325745"/>
            <a:ext cx="10764066" cy="6032760"/>
            <a:chOff x="-315833" y="-305061"/>
            <a:chExt cx="18899086" cy="10592061"/>
          </a:xfrm>
        </p:grpSpPr>
        <p:pic>
          <p:nvPicPr>
            <p:cNvPr id="2" name="Picture 3">
              <a:extLst>
                <a:ext uri="{FF2B5EF4-FFF2-40B4-BE49-F238E27FC236}">
                  <a16:creationId xmlns:a16="http://schemas.microsoft.com/office/drawing/2014/main" id="{877F95EC-299C-436A-AE50-02377F769029}"/>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1028700" y="1237094"/>
              <a:ext cx="16460942" cy="7812812"/>
            </a:xfrm>
            <a:prstGeom prst="rect">
              <a:avLst/>
            </a:prstGeom>
          </p:spPr>
        </p:pic>
        <p:pic>
          <p:nvPicPr>
            <p:cNvPr id="3" name="Picture 4">
              <a:extLst>
                <a:ext uri="{FF2B5EF4-FFF2-40B4-BE49-F238E27FC236}">
                  <a16:creationId xmlns:a16="http://schemas.microsoft.com/office/drawing/2014/main" id="{88CC2B76-8F42-468E-95EA-3FB39EC60179}"/>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315833" y="5539405"/>
              <a:ext cx="5394994" cy="4747595"/>
            </a:xfrm>
            <a:prstGeom prst="rect">
              <a:avLst/>
            </a:prstGeom>
          </p:spPr>
        </p:pic>
        <p:pic>
          <p:nvPicPr>
            <p:cNvPr id="4" name="Picture 5">
              <a:extLst>
                <a:ext uri="{FF2B5EF4-FFF2-40B4-BE49-F238E27FC236}">
                  <a16:creationId xmlns:a16="http://schemas.microsoft.com/office/drawing/2014/main" id="{AFF0F866-C005-46D9-B4EA-447685F374AF}"/>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13188259" y="-305061"/>
              <a:ext cx="5394994" cy="4747595"/>
            </a:xfrm>
            <a:prstGeom prst="rect">
              <a:avLst/>
            </a:prstGeom>
          </p:spPr>
        </p:pic>
      </p:grpSp>
      <p:pic>
        <p:nvPicPr>
          <p:cNvPr id="11" name="图片 25" descr="图片包含 鲜花, 植物, 室内&#10;&#10;已生成高可信度的说明">
            <a:extLst>
              <a:ext uri="{FF2B5EF4-FFF2-40B4-BE49-F238E27FC236}">
                <a16:creationId xmlns:a16="http://schemas.microsoft.com/office/drawing/2014/main" id="{4798AC85-B33A-40B2-B0A9-DE073D324B5C}"/>
              </a:ext>
            </a:extLst>
          </p:cNvPr>
          <p:cNvPicPr>
            <a:picLocks noChangeAspect="1"/>
          </p:cNvPicPr>
          <p:nvPr/>
        </p:nvPicPr>
        <p:blipFill>
          <a:blip r:embed="rId8"/>
          <a:stretch>
            <a:fillRect/>
          </a:stretch>
        </p:blipFill>
        <p:spPr>
          <a:xfrm rot="19466769">
            <a:off x="-1748790" y="-2772410"/>
            <a:ext cx="4958715" cy="7073265"/>
          </a:xfrm>
          <a:prstGeom prst="rect">
            <a:avLst/>
          </a:prstGeom>
        </p:spPr>
      </p:pic>
      <p:pic>
        <p:nvPicPr>
          <p:cNvPr id="5" name="Picture 4">
            <a:extLst>
              <a:ext uri="{FF2B5EF4-FFF2-40B4-BE49-F238E27FC236}">
                <a16:creationId xmlns:a16="http://schemas.microsoft.com/office/drawing/2014/main" id="{EC1AC36C-304D-DAC5-05D9-7F345408D014}"/>
              </a:ext>
            </a:extLst>
          </p:cNvPr>
          <p:cNvPicPr>
            <a:picLocks noChangeAspect="1"/>
          </p:cNvPicPr>
          <p:nvPr/>
        </p:nvPicPr>
        <p:blipFill>
          <a:blip r:embed="rId9"/>
          <a:stretch>
            <a:fillRect/>
          </a:stretch>
        </p:blipFill>
        <p:spPr>
          <a:xfrm>
            <a:off x="2177515" y="1913389"/>
            <a:ext cx="7620660" cy="3798137"/>
          </a:xfrm>
          <a:prstGeom prst="rect">
            <a:avLst/>
          </a:prstGeom>
        </p:spPr>
      </p:pic>
    </p:spTree>
    <p:extLst>
      <p:ext uri="{BB962C8B-B14F-4D97-AF65-F5344CB8AC3E}">
        <p14:creationId xmlns:p14="http://schemas.microsoft.com/office/powerpoint/2010/main" val="308852757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组合 15"/>
          <p:cNvGrpSpPr/>
          <p:nvPr/>
        </p:nvGrpSpPr>
        <p:grpSpPr>
          <a:xfrm>
            <a:off x="0" y="0"/>
            <a:ext cx="12192000" cy="6858000"/>
            <a:chOff x="0" y="-1"/>
            <a:chExt cx="19200" cy="10800"/>
          </a:xfrm>
        </p:grpSpPr>
        <p:pic>
          <p:nvPicPr>
            <p:cNvPr id="107" name="图片 106" descr="图片包含 鲜花, 植物, 室内&#10;&#10;已生成高可信度的说明"/>
            <p:cNvPicPr>
              <a:picLocks noChangeAspect="1"/>
            </p:cNvPicPr>
            <p:nvPr/>
          </p:nvPicPr>
          <p:blipFill>
            <a:blip r:embed="rId3"/>
            <a:srcRect t="6005" r="6424"/>
            <a:stretch>
              <a:fillRect/>
            </a:stretch>
          </p:blipFill>
          <p:spPr>
            <a:xfrm rot="16200000" flipV="1">
              <a:off x="13388" y="-1035"/>
              <a:ext cx="4777" cy="6846"/>
            </a:xfrm>
            <a:prstGeom prst="rect">
              <a:avLst/>
            </a:prstGeom>
          </p:spPr>
        </p:pic>
        <p:pic>
          <p:nvPicPr>
            <p:cNvPr id="6" name="图片 5" descr="图片包含 鲜花, 植物, 室内&#10;&#10;已生成高可信度的说明"/>
            <p:cNvPicPr>
              <a:picLocks noChangeAspect="1"/>
            </p:cNvPicPr>
            <p:nvPr/>
          </p:nvPicPr>
          <p:blipFill>
            <a:blip r:embed="rId3"/>
            <a:srcRect t="6005" r="6424"/>
            <a:stretch>
              <a:fillRect/>
            </a:stretch>
          </p:blipFill>
          <p:spPr>
            <a:xfrm rot="16200000" flipH="1">
              <a:off x="1034" y="4988"/>
              <a:ext cx="4777" cy="6846"/>
            </a:xfrm>
            <a:prstGeom prst="rect">
              <a:avLst/>
            </a:prstGeom>
          </p:spPr>
        </p:pic>
        <p:grpSp>
          <p:nvGrpSpPr>
            <p:cNvPr id="14" name="组合 13"/>
            <p:cNvGrpSpPr/>
            <p:nvPr/>
          </p:nvGrpSpPr>
          <p:grpSpPr>
            <a:xfrm>
              <a:off x="0" y="0"/>
              <a:ext cx="19200" cy="10799"/>
              <a:chOff x="0" y="0"/>
              <a:chExt cx="19200" cy="10799"/>
            </a:xfrm>
          </p:grpSpPr>
          <p:sp>
            <p:nvSpPr>
              <p:cNvPr id="11" name="矩形 10"/>
              <p:cNvSpPr/>
              <p:nvPr/>
            </p:nvSpPr>
            <p:spPr>
              <a:xfrm>
                <a:off x="1008" y="901"/>
                <a:ext cx="16821" cy="9354"/>
              </a:xfrm>
              <a:prstGeom prst="rect">
                <a:avLst/>
              </a:prstGeom>
              <a:solidFill>
                <a:schemeClr val="bg1"/>
              </a:solidFill>
              <a:ln w="76200">
                <a:solidFill>
                  <a:srgbClr val="F6BD34"/>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cs typeface="+mn-cs"/>
                </a:endParaRPr>
              </a:p>
            </p:txBody>
          </p:sp>
          <p:pic>
            <p:nvPicPr>
              <p:cNvPr id="12" name="图片 11"/>
              <p:cNvPicPr>
                <a:picLocks noChangeAspect="1"/>
              </p:cNvPicPr>
              <p:nvPr/>
            </p:nvPicPr>
            <p:blipFill>
              <a:blip r:embed="rId4" cstate="screen"/>
              <a:srcRect l="32898" t="37402"/>
              <a:stretch>
                <a:fillRect/>
              </a:stretch>
            </p:blipFill>
            <p:spPr>
              <a:xfrm>
                <a:off x="0" y="0"/>
                <a:ext cx="2993" cy="2666"/>
              </a:xfrm>
              <a:prstGeom prst="rect">
                <a:avLst/>
              </a:prstGeom>
            </p:spPr>
          </p:pic>
          <p:pic>
            <p:nvPicPr>
              <p:cNvPr id="45" name="图片 11">
                <a:extLst>
                  <a:ext uri="{FF2B5EF4-FFF2-40B4-BE49-F238E27FC236}">
                    <a16:creationId xmlns:a16="http://schemas.microsoft.com/office/drawing/2014/main" id="{7C8EB7B4-BDD4-428D-94A7-A201A234831E}"/>
                  </a:ext>
                </a:extLst>
              </p:cNvPr>
              <p:cNvPicPr>
                <a:picLocks noChangeAspect="1"/>
              </p:cNvPicPr>
              <p:nvPr/>
            </p:nvPicPr>
            <p:blipFill>
              <a:blip r:embed="rId4" cstate="screen"/>
              <a:srcRect l="32898" t="37402"/>
              <a:stretch>
                <a:fillRect/>
              </a:stretch>
            </p:blipFill>
            <p:spPr>
              <a:xfrm rot="5400000" flipH="1">
                <a:off x="16370" y="7970"/>
                <a:ext cx="2993" cy="2666"/>
              </a:xfrm>
              <a:prstGeom prst="rect">
                <a:avLst/>
              </a:prstGeom>
            </p:spPr>
          </p:pic>
        </p:grpSp>
      </p:grpSp>
      <p:grpSp>
        <p:nvGrpSpPr>
          <p:cNvPr id="2" name="Group 1">
            <a:extLst>
              <a:ext uri="{FF2B5EF4-FFF2-40B4-BE49-F238E27FC236}">
                <a16:creationId xmlns:a16="http://schemas.microsoft.com/office/drawing/2014/main" id="{EE9E9F1E-82A5-6C98-AEDB-14EBD20982D6}"/>
              </a:ext>
            </a:extLst>
          </p:cNvPr>
          <p:cNvGrpSpPr/>
          <p:nvPr/>
        </p:nvGrpSpPr>
        <p:grpSpPr>
          <a:xfrm>
            <a:off x="847725" y="2105025"/>
            <a:ext cx="2808784" cy="4178833"/>
            <a:chOff x="2463423" y="943659"/>
            <a:chExt cx="4125409" cy="5696063"/>
          </a:xfrm>
        </p:grpSpPr>
        <p:grpSp>
          <p:nvGrpSpPr>
            <p:cNvPr id="4" name="Group 3">
              <a:extLst>
                <a:ext uri="{FF2B5EF4-FFF2-40B4-BE49-F238E27FC236}">
                  <a16:creationId xmlns:a16="http://schemas.microsoft.com/office/drawing/2014/main" id="{7AB82DE2-8DB6-1174-02A1-29AFBC78B46A}"/>
                </a:ext>
              </a:extLst>
            </p:cNvPr>
            <p:cNvGrpSpPr/>
            <p:nvPr/>
          </p:nvGrpSpPr>
          <p:grpSpPr>
            <a:xfrm>
              <a:off x="3070763" y="3817300"/>
              <a:ext cx="2592194" cy="2822422"/>
              <a:chOff x="3070763" y="3817300"/>
              <a:chExt cx="2592194" cy="2822422"/>
            </a:xfrm>
          </p:grpSpPr>
          <p:pic>
            <p:nvPicPr>
              <p:cNvPr id="8" name="Picture 7">
                <a:extLst>
                  <a:ext uri="{FF2B5EF4-FFF2-40B4-BE49-F238E27FC236}">
                    <a16:creationId xmlns:a16="http://schemas.microsoft.com/office/drawing/2014/main" id="{1BD7382A-7EC6-E9F1-508A-27193E576B14}"/>
                  </a:ext>
                </a:extLst>
              </p:cNvPr>
              <p:cNvPicPr>
                <a:picLocks noChangeAspect="1"/>
              </p:cNvPicPr>
              <p:nvPr/>
            </p:nvPicPr>
            <p:blipFill>
              <a:blip r:embed="rId5"/>
              <a:srcRect/>
              <a:stretch>
                <a:fillRect/>
              </a:stretch>
            </p:blipFill>
            <p:spPr>
              <a:xfrm>
                <a:off x="3070763" y="3906100"/>
                <a:ext cx="1098008" cy="2672638"/>
              </a:xfrm>
              <a:prstGeom prst="rect">
                <a:avLst/>
              </a:prstGeom>
              <a:effectLst>
                <a:glow rad="25400">
                  <a:schemeClr val="accent4">
                    <a:lumMod val="40000"/>
                    <a:lumOff val="60000"/>
                  </a:schemeClr>
                </a:glow>
              </a:effectLst>
            </p:spPr>
          </p:pic>
          <p:pic>
            <p:nvPicPr>
              <p:cNvPr id="9" name="Picture 28">
                <a:extLst>
                  <a:ext uri="{FF2B5EF4-FFF2-40B4-BE49-F238E27FC236}">
                    <a16:creationId xmlns:a16="http://schemas.microsoft.com/office/drawing/2014/main" id="{412B391A-9ACF-56B0-1A1C-A065D34476F1}"/>
                  </a:ext>
                </a:extLst>
              </p:cNvPr>
              <p:cNvPicPr>
                <a:picLocks noChangeAspect="1"/>
              </p:cNvPicPr>
              <p:nvPr/>
            </p:nvPicPr>
            <p:blipFill>
              <a:blip r:embed="rId6"/>
              <a:srcRect/>
              <a:stretch>
                <a:fillRect/>
              </a:stretch>
            </p:blipFill>
            <p:spPr>
              <a:xfrm>
                <a:off x="4267035" y="3817300"/>
                <a:ext cx="1395922" cy="2822422"/>
              </a:xfrm>
              <a:prstGeom prst="rect">
                <a:avLst/>
              </a:prstGeom>
              <a:effectLst>
                <a:glow rad="25400">
                  <a:schemeClr val="accent4">
                    <a:lumMod val="40000"/>
                    <a:lumOff val="60000"/>
                  </a:schemeClr>
                </a:glow>
              </a:effectLst>
            </p:spPr>
          </p:pic>
        </p:grpSp>
        <p:pic>
          <p:nvPicPr>
            <p:cNvPr id="5" name="Picture 3">
              <a:extLst>
                <a:ext uri="{FF2B5EF4-FFF2-40B4-BE49-F238E27FC236}">
                  <a16:creationId xmlns:a16="http://schemas.microsoft.com/office/drawing/2014/main" id="{15EB558C-5A62-97D0-6BC8-A9942D4FB2E6}"/>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flipH="1">
              <a:off x="2463423" y="943659"/>
              <a:ext cx="4125409" cy="2847097"/>
            </a:xfrm>
            <a:prstGeom prst="rect">
              <a:avLst/>
            </a:prstGeom>
          </p:spPr>
        </p:pic>
        <p:sp>
          <p:nvSpPr>
            <p:cNvPr id="7" name="TextBox 6">
              <a:extLst>
                <a:ext uri="{FF2B5EF4-FFF2-40B4-BE49-F238E27FC236}">
                  <a16:creationId xmlns:a16="http://schemas.microsoft.com/office/drawing/2014/main" id="{F55D65E9-28D0-4D14-2DB2-83430718AD41}"/>
                </a:ext>
              </a:extLst>
            </p:cNvPr>
            <p:cNvSpPr txBox="1"/>
            <p:nvPr/>
          </p:nvSpPr>
          <p:spPr>
            <a:xfrm>
              <a:off x="2762758" y="1576058"/>
              <a:ext cx="3592858" cy="146832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normalizeH="0" baseline="0" noProof="0" dirty="0">
                  <a:ln w="22225">
                    <a:noFill/>
                    <a:prstDash val="solid"/>
                  </a:ln>
                  <a:solidFill>
                    <a:srgbClr val="002060"/>
                  </a:solidFill>
                  <a:uLnTx/>
                  <a:uFillTx/>
                  <a:latin typeface="Calibri" panose="020F0502020204030204" pitchFamily="34" charset="0"/>
                  <a:cs typeface="Calibri" panose="020F0502020204030204" pitchFamily="34" charset="0"/>
                </a:rPr>
                <a:t>THẢO LUẬN NHÓM ĐÔI</a:t>
              </a:r>
            </a:p>
          </p:txBody>
        </p:sp>
      </p:grpSp>
      <p:sp>
        <p:nvSpPr>
          <p:cNvPr id="10" name="Rectangle: Rounded Corners 22">
            <a:extLst>
              <a:ext uri="{FF2B5EF4-FFF2-40B4-BE49-F238E27FC236}">
                <a16:creationId xmlns:a16="http://schemas.microsoft.com/office/drawing/2014/main" id="{B25CF6B1-8C86-CFB4-3416-79A7D6FE3CB0}"/>
              </a:ext>
            </a:extLst>
          </p:cNvPr>
          <p:cNvSpPr/>
          <p:nvPr/>
        </p:nvSpPr>
        <p:spPr>
          <a:xfrm>
            <a:off x="3598385" y="1023045"/>
            <a:ext cx="7542689" cy="1845885"/>
          </a:xfrm>
          <a:custGeom>
            <a:avLst/>
            <a:gdLst>
              <a:gd name="connsiteX0" fmla="*/ 0 w 7542689"/>
              <a:gd name="connsiteY0" fmla="*/ 450783 h 1845885"/>
              <a:gd name="connsiteX1" fmla="*/ 586124 w 7542689"/>
              <a:gd name="connsiteY1" fmla="*/ 0 h 1845885"/>
              <a:gd name="connsiteX2" fmla="*/ 6956564 w 7542689"/>
              <a:gd name="connsiteY2" fmla="*/ 0 h 1845885"/>
              <a:gd name="connsiteX3" fmla="*/ 7542689 w 7542689"/>
              <a:gd name="connsiteY3" fmla="*/ 450783 h 1845885"/>
              <a:gd name="connsiteX4" fmla="*/ 7542689 w 7542689"/>
              <a:gd name="connsiteY4" fmla="*/ 1395101 h 1845885"/>
              <a:gd name="connsiteX5" fmla="*/ 6956564 w 7542689"/>
              <a:gd name="connsiteY5" fmla="*/ 1845885 h 1845885"/>
              <a:gd name="connsiteX6" fmla="*/ 586124 w 7542689"/>
              <a:gd name="connsiteY6" fmla="*/ 1845885 h 1845885"/>
              <a:gd name="connsiteX7" fmla="*/ 0 w 7542689"/>
              <a:gd name="connsiteY7" fmla="*/ 1395101 h 1845885"/>
              <a:gd name="connsiteX8" fmla="*/ 0 w 7542689"/>
              <a:gd name="connsiteY8" fmla="*/ 450783 h 1845885"/>
              <a:gd name="connsiteX0" fmla="*/ 0 w 7542689"/>
              <a:gd name="connsiteY0" fmla="*/ 450783 h 1845885"/>
              <a:gd name="connsiteX1" fmla="*/ 586124 w 7542689"/>
              <a:gd name="connsiteY1" fmla="*/ 0 h 1845885"/>
              <a:gd name="connsiteX2" fmla="*/ 6956564 w 7542689"/>
              <a:gd name="connsiteY2" fmla="*/ 0 h 1845885"/>
              <a:gd name="connsiteX3" fmla="*/ 7542689 w 7542689"/>
              <a:gd name="connsiteY3" fmla="*/ 450783 h 1845885"/>
              <a:gd name="connsiteX4" fmla="*/ 7542689 w 7542689"/>
              <a:gd name="connsiteY4" fmla="*/ 1395101 h 1845885"/>
              <a:gd name="connsiteX5" fmla="*/ 6956564 w 7542689"/>
              <a:gd name="connsiteY5" fmla="*/ 1845885 h 1845885"/>
              <a:gd name="connsiteX6" fmla="*/ 586124 w 7542689"/>
              <a:gd name="connsiteY6" fmla="*/ 1845885 h 1845885"/>
              <a:gd name="connsiteX7" fmla="*/ 0 w 7542689"/>
              <a:gd name="connsiteY7" fmla="*/ 1395101 h 1845885"/>
              <a:gd name="connsiteX8" fmla="*/ 0 w 7542689"/>
              <a:gd name="connsiteY8" fmla="*/ 450783 h 1845885"/>
              <a:gd name="connsiteX0" fmla="*/ 0 w 7542689"/>
              <a:gd name="connsiteY0" fmla="*/ 450783 h 1845885"/>
              <a:gd name="connsiteX1" fmla="*/ 586124 w 7542689"/>
              <a:gd name="connsiteY1" fmla="*/ 0 h 1845885"/>
              <a:gd name="connsiteX2" fmla="*/ 6956564 w 7542689"/>
              <a:gd name="connsiteY2" fmla="*/ 0 h 1845885"/>
              <a:gd name="connsiteX3" fmla="*/ 7542689 w 7542689"/>
              <a:gd name="connsiteY3" fmla="*/ 450783 h 1845885"/>
              <a:gd name="connsiteX4" fmla="*/ 7542689 w 7542689"/>
              <a:gd name="connsiteY4" fmla="*/ 1395101 h 1845885"/>
              <a:gd name="connsiteX5" fmla="*/ 6956564 w 7542689"/>
              <a:gd name="connsiteY5" fmla="*/ 1845885 h 1845885"/>
              <a:gd name="connsiteX6" fmla="*/ 586124 w 7542689"/>
              <a:gd name="connsiteY6" fmla="*/ 1845885 h 1845885"/>
              <a:gd name="connsiteX7" fmla="*/ 0 w 7542689"/>
              <a:gd name="connsiteY7" fmla="*/ 1395101 h 1845885"/>
              <a:gd name="connsiteX8" fmla="*/ 0 w 7542689"/>
              <a:gd name="connsiteY8" fmla="*/ 450783 h 18458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542689" h="1845885" fill="none" extrusionOk="0">
                <a:moveTo>
                  <a:pt x="0" y="450783"/>
                </a:moveTo>
                <a:cubicBezTo>
                  <a:pt x="-25145" y="287056"/>
                  <a:pt x="161123" y="-67050"/>
                  <a:pt x="586124" y="0"/>
                </a:cubicBezTo>
                <a:cubicBezTo>
                  <a:pt x="1423982" y="26214"/>
                  <a:pt x="4818871" y="-543184"/>
                  <a:pt x="6956564" y="0"/>
                </a:cubicBezTo>
                <a:cubicBezTo>
                  <a:pt x="7370571" y="24443"/>
                  <a:pt x="7481094" y="158260"/>
                  <a:pt x="7542689" y="450783"/>
                </a:cubicBezTo>
                <a:cubicBezTo>
                  <a:pt x="7631224" y="684812"/>
                  <a:pt x="7460595" y="1077119"/>
                  <a:pt x="7542689" y="1395101"/>
                </a:cubicBezTo>
                <a:cubicBezTo>
                  <a:pt x="7616556" y="1591495"/>
                  <a:pt x="7327135" y="1796614"/>
                  <a:pt x="6956564" y="1845885"/>
                </a:cubicBezTo>
                <a:cubicBezTo>
                  <a:pt x="4660804" y="1953198"/>
                  <a:pt x="3334730" y="1663115"/>
                  <a:pt x="586124" y="1845885"/>
                </a:cubicBezTo>
                <a:cubicBezTo>
                  <a:pt x="173066" y="1823569"/>
                  <a:pt x="-88012" y="1643017"/>
                  <a:pt x="0" y="1395101"/>
                </a:cubicBezTo>
                <a:cubicBezTo>
                  <a:pt x="2129" y="1137688"/>
                  <a:pt x="89664" y="873907"/>
                  <a:pt x="0" y="450783"/>
                </a:cubicBezTo>
                <a:close/>
              </a:path>
              <a:path w="7542689" h="1845885" stroke="0" extrusionOk="0">
                <a:moveTo>
                  <a:pt x="0" y="450783"/>
                </a:moveTo>
                <a:cubicBezTo>
                  <a:pt x="-37857" y="186830"/>
                  <a:pt x="165653" y="9802"/>
                  <a:pt x="586124" y="0"/>
                </a:cubicBezTo>
                <a:cubicBezTo>
                  <a:pt x="2573110" y="-231828"/>
                  <a:pt x="5078673" y="268639"/>
                  <a:pt x="6956564" y="0"/>
                </a:cubicBezTo>
                <a:cubicBezTo>
                  <a:pt x="7262129" y="-59733"/>
                  <a:pt x="7430951" y="210321"/>
                  <a:pt x="7542689" y="450783"/>
                </a:cubicBezTo>
                <a:cubicBezTo>
                  <a:pt x="7439317" y="621671"/>
                  <a:pt x="7594039" y="1214258"/>
                  <a:pt x="7542689" y="1395101"/>
                </a:cubicBezTo>
                <a:cubicBezTo>
                  <a:pt x="7557228" y="1593036"/>
                  <a:pt x="7319243" y="1823255"/>
                  <a:pt x="6956564" y="1845885"/>
                </a:cubicBezTo>
                <a:cubicBezTo>
                  <a:pt x="4926145" y="1767292"/>
                  <a:pt x="1477764" y="1941857"/>
                  <a:pt x="586124" y="1845885"/>
                </a:cubicBezTo>
                <a:cubicBezTo>
                  <a:pt x="272578" y="1868753"/>
                  <a:pt x="-15864" y="1669080"/>
                  <a:pt x="0" y="1395101"/>
                </a:cubicBezTo>
                <a:cubicBezTo>
                  <a:pt x="42011" y="1161510"/>
                  <a:pt x="-34752" y="804799"/>
                  <a:pt x="0" y="450783"/>
                </a:cubicBezTo>
                <a:close/>
              </a:path>
              <a:path w="7542689" h="1845885" fill="none" stroke="0" extrusionOk="0">
                <a:moveTo>
                  <a:pt x="0" y="450783"/>
                </a:moveTo>
                <a:cubicBezTo>
                  <a:pt x="-33131" y="115330"/>
                  <a:pt x="262389" y="-20841"/>
                  <a:pt x="586124" y="0"/>
                </a:cubicBezTo>
                <a:cubicBezTo>
                  <a:pt x="1959750" y="-258689"/>
                  <a:pt x="4687765" y="-24331"/>
                  <a:pt x="6956564" y="0"/>
                </a:cubicBezTo>
                <a:cubicBezTo>
                  <a:pt x="7340629" y="47"/>
                  <a:pt x="7448976" y="184090"/>
                  <a:pt x="7542689" y="450783"/>
                </a:cubicBezTo>
                <a:cubicBezTo>
                  <a:pt x="7611095" y="721012"/>
                  <a:pt x="7413476" y="1070264"/>
                  <a:pt x="7542689" y="1395101"/>
                </a:cubicBezTo>
                <a:cubicBezTo>
                  <a:pt x="7577954" y="1605832"/>
                  <a:pt x="7259727" y="1774305"/>
                  <a:pt x="6956564" y="1845885"/>
                </a:cubicBezTo>
                <a:cubicBezTo>
                  <a:pt x="5079107" y="2095624"/>
                  <a:pt x="3301123" y="1899462"/>
                  <a:pt x="586124" y="1845885"/>
                </a:cubicBezTo>
                <a:cubicBezTo>
                  <a:pt x="181322" y="1866919"/>
                  <a:pt x="-51869" y="1663910"/>
                  <a:pt x="0" y="1395101"/>
                </a:cubicBezTo>
                <a:cubicBezTo>
                  <a:pt x="-6736" y="1233658"/>
                  <a:pt x="96563" y="874482"/>
                  <a:pt x="0" y="450783"/>
                </a:cubicBezTo>
                <a:close/>
              </a:path>
              <a:path w="7542689" h="1845885" fill="none" stroke="0" extrusionOk="0">
                <a:moveTo>
                  <a:pt x="0" y="450783"/>
                </a:moveTo>
                <a:cubicBezTo>
                  <a:pt x="-29640" y="235677"/>
                  <a:pt x="176987" y="-16307"/>
                  <a:pt x="586124" y="0"/>
                </a:cubicBezTo>
                <a:cubicBezTo>
                  <a:pt x="1884070" y="91281"/>
                  <a:pt x="4917072" y="-363973"/>
                  <a:pt x="6956564" y="0"/>
                </a:cubicBezTo>
                <a:cubicBezTo>
                  <a:pt x="7354338" y="17890"/>
                  <a:pt x="7461999" y="144918"/>
                  <a:pt x="7542689" y="450783"/>
                </a:cubicBezTo>
                <a:cubicBezTo>
                  <a:pt x="7660174" y="724268"/>
                  <a:pt x="7487081" y="1026444"/>
                  <a:pt x="7542689" y="1395101"/>
                </a:cubicBezTo>
                <a:cubicBezTo>
                  <a:pt x="7594824" y="1596473"/>
                  <a:pt x="7268567" y="1785627"/>
                  <a:pt x="6956564" y="1845885"/>
                </a:cubicBezTo>
                <a:cubicBezTo>
                  <a:pt x="4936566" y="2184520"/>
                  <a:pt x="3200197" y="1685315"/>
                  <a:pt x="586124" y="1845885"/>
                </a:cubicBezTo>
                <a:cubicBezTo>
                  <a:pt x="161127" y="1829463"/>
                  <a:pt x="-63146" y="1646099"/>
                  <a:pt x="0" y="1395101"/>
                </a:cubicBezTo>
                <a:cubicBezTo>
                  <a:pt x="-6606" y="1209053"/>
                  <a:pt x="62769" y="900385"/>
                  <a:pt x="0" y="450783"/>
                </a:cubicBezTo>
                <a:close/>
              </a:path>
            </a:pathLst>
          </a:custGeom>
          <a:solidFill>
            <a:schemeClr val="bg1">
              <a:alpha val="82000"/>
            </a:schemeClr>
          </a:solidFill>
          <a:ln w="28575">
            <a:solidFill>
              <a:srgbClr val="FF6600"/>
            </a:solidFill>
            <a:extLst>
              <a:ext uri="{C807C97D-BFC1-408E-A445-0C87EB9F89A2}">
                <ask:lineSketchStyleProps xmlns:ask="http://schemas.microsoft.com/office/drawing/2018/sketchyshapes" sd="3906556544">
                  <a:custGeom>
                    <a:avLst/>
                    <a:gdLst>
                      <a:gd name="connsiteX0" fmla="*/ 0 w 7542689"/>
                      <a:gd name="connsiteY0" fmla="*/ 450783 h 1845885"/>
                      <a:gd name="connsiteX1" fmla="*/ 586124 w 7542689"/>
                      <a:gd name="connsiteY1" fmla="*/ 0 h 1845885"/>
                      <a:gd name="connsiteX2" fmla="*/ 6956564 w 7542689"/>
                      <a:gd name="connsiteY2" fmla="*/ 0 h 1845885"/>
                      <a:gd name="connsiteX3" fmla="*/ 7542689 w 7542689"/>
                      <a:gd name="connsiteY3" fmla="*/ 450783 h 1845885"/>
                      <a:gd name="connsiteX4" fmla="*/ 7542689 w 7542689"/>
                      <a:gd name="connsiteY4" fmla="*/ 1395101 h 1845885"/>
                      <a:gd name="connsiteX5" fmla="*/ 6956564 w 7542689"/>
                      <a:gd name="connsiteY5" fmla="*/ 1845885 h 1845885"/>
                      <a:gd name="connsiteX6" fmla="*/ 586124 w 7542689"/>
                      <a:gd name="connsiteY6" fmla="*/ 1845885 h 1845885"/>
                      <a:gd name="connsiteX7" fmla="*/ 0 w 7542689"/>
                      <a:gd name="connsiteY7" fmla="*/ 1395101 h 1845885"/>
                      <a:gd name="connsiteX8" fmla="*/ 0 w 7542689"/>
                      <a:gd name="connsiteY8" fmla="*/ 450783 h 1845885"/>
                      <a:gd name="connsiteX0" fmla="*/ 0 w 7542689"/>
                      <a:gd name="connsiteY0" fmla="*/ 450783 h 1845885"/>
                      <a:gd name="connsiteX1" fmla="*/ 586124 w 7542689"/>
                      <a:gd name="connsiteY1" fmla="*/ 0 h 1845885"/>
                      <a:gd name="connsiteX2" fmla="*/ 6956564 w 7542689"/>
                      <a:gd name="connsiteY2" fmla="*/ 0 h 1845885"/>
                      <a:gd name="connsiteX3" fmla="*/ 7542689 w 7542689"/>
                      <a:gd name="connsiteY3" fmla="*/ 450783 h 1845885"/>
                      <a:gd name="connsiteX4" fmla="*/ 7542689 w 7542689"/>
                      <a:gd name="connsiteY4" fmla="*/ 1395101 h 1845885"/>
                      <a:gd name="connsiteX5" fmla="*/ 6956564 w 7542689"/>
                      <a:gd name="connsiteY5" fmla="*/ 1845885 h 1845885"/>
                      <a:gd name="connsiteX6" fmla="*/ 586124 w 7542689"/>
                      <a:gd name="connsiteY6" fmla="*/ 1845885 h 1845885"/>
                      <a:gd name="connsiteX7" fmla="*/ 0 w 7542689"/>
                      <a:gd name="connsiteY7" fmla="*/ 1395101 h 1845885"/>
                      <a:gd name="connsiteX8" fmla="*/ 0 w 7542689"/>
                      <a:gd name="connsiteY8" fmla="*/ 450783 h 18458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542689" h="1845885" fill="none" extrusionOk="0">
                        <a:moveTo>
                          <a:pt x="0" y="450783"/>
                        </a:moveTo>
                        <a:cubicBezTo>
                          <a:pt x="-19994" y="269007"/>
                          <a:pt x="204034" y="-38213"/>
                          <a:pt x="586124" y="0"/>
                        </a:cubicBezTo>
                        <a:cubicBezTo>
                          <a:pt x="1662001" y="-43991"/>
                          <a:pt x="4823921" y="-382941"/>
                          <a:pt x="6956564" y="0"/>
                        </a:cubicBezTo>
                        <a:cubicBezTo>
                          <a:pt x="7358372" y="20730"/>
                          <a:pt x="7484152" y="160839"/>
                          <a:pt x="7542689" y="450783"/>
                        </a:cubicBezTo>
                        <a:cubicBezTo>
                          <a:pt x="7614842" y="686568"/>
                          <a:pt x="7454360" y="1053986"/>
                          <a:pt x="7542689" y="1395101"/>
                        </a:cubicBezTo>
                        <a:cubicBezTo>
                          <a:pt x="7568338" y="1627957"/>
                          <a:pt x="7304371" y="1821293"/>
                          <a:pt x="6956564" y="1845885"/>
                        </a:cubicBezTo>
                        <a:cubicBezTo>
                          <a:pt x="4889312" y="1964620"/>
                          <a:pt x="3481818" y="1727003"/>
                          <a:pt x="586124" y="1845885"/>
                        </a:cubicBezTo>
                        <a:cubicBezTo>
                          <a:pt x="178678" y="1825124"/>
                          <a:pt x="-60480" y="1643393"/>
                          <a:pt x="0" y="1395101"/>
                        </a:cubicBezTo>
                        <a:cubicBezTo>
                          <a:pt x="-985" y="1185277"/>
                          <a:pt x="85551" y="906842"/>
                          <a:pt x="0" y="450783"/>
                        </a:cubicBezTo>
                        <a:close/>
                      </a:path>
                      <a:path w="7542689" h="1845885" stroke="0" extrusionOk="0">
                        <a:moveTo>
                          <a:pt x="0" y="450783"/>
                        </a:moveTo>
                        <a:cubicBezTo>
                          <a:pt x="-15417" y="193661"/>
                          <a:pt x="218217" y="13054"/>
                          <a:pt x="586124" y="0"/>
                        </a:cubicBezTo>
                        <a:cubicBezTo>
                          <a:pt x="2521083" y="-186410"/>
                          <a:pt x="5088509" y="244634"/>
                          <a:pt x="6956564" y="0"/>
                        </a:cubicBezTo>
                        <a:cubicBezTo>
                          <a:pt x="7259790" y="-41707"/>
                          <a:pt x="7466857" y="195879"/>
                          <a:pt x="7542689" y="450783"/>
                        </a:cubicBezTo>
                        <a:cubicBezTo>
                          <a:pt x="7445908" y="623913"/>
                          <a:pt x="7584988" y="1221888"/>
                          <a:pt x="7542689" y="1395101"/>
                        </a:cubicBezTo>
                        <a:cubicBezTo>
                          <a:pt x="7553284" y="1613004"/>
                          <a:pt x="7315076" y="1824481"/>
                          <a:pt x="6956564" y="1845885"/>
                        </a:cubicBezTo>
                        <a:cubicBezTo>
                          <a:pt x="5042382" y="1759838"/>
                          <a:pt x="1496663" y="1945804"/>
                          <a:pt x="586124" y="1845885"/>
                        </a:cubicBezTo>
                        <a:cubicBezTo>
                          <a:pt x="260180" y="1861523"/>
                          <a:pt x="-11814" y="1660194"/>
                          <a:pt x="0" y="1395101"/>
                        </a:cubicBezTo>
                        <a:cubicBezTo>
                          <a:pt x="65831" y="1144605"/>
                          <a:pt x="-66787" y="778553"/>
                          <a:pt x="0" y="450783"/>
                        </a:cubicBezTo>
                        <a:close/>
                      </a:path>
                      <a:path w="7542689" h="1845885" fill="none" stroke="0" extrusionOk="0">
                        <a:moveTo>
                          <a:pt x="0" y="450783"/>
                        </a:moveTo>
                        <a:cubicBezTo>
                          <a:pt x="-19236" y="157247"/>
                          <a:pt x="231552" y="16274"/>
                          <a:pt x="586124" y="0"/>
                        </a:cubicBezTo>
                        <a:cubicBezTo>
                          <a:pt x="1877365" y="50680"/>
                          <a:pt x="4881421" y="-217970"/>
                          <a:pt x="6956564" y="0"/>
                        </a:cubicBezTo>
                        <a:cubicBezTo>
                          <a:pt x="7301532" y="-5365"/>
                          <a:pt x="7491699" y="168197"/>
                          <a:pt x="7542689" y="450783"/>
                        </a:cubicBezTo>
                        <a:cubicBezTo>
                          <a:pt x="7655080" y="725469"/>
                          <a:pt x="7454772" y="1027524"/>
                          <a:pt x="7542689" y="1395101"/>
                        </a:cubicBezTo>
                        <a:cubicBezTo>
                          <a:pt x="7585672" y="1604414"/>
                          <a:pt x="7250752" y="1805261"/>
                          <a:pt x="6956564" y="1845885"/>
                        </a:cubicBezTo>
                        <a:cubicBezTo>
                          <a:pt x="4978165" y="1997511"/>
                          <a:pt x="3508264" y="1763626"/>
                          <a:pt x="586124" y="1845885"/>
                        </a:cubicBezTo>
                        <a:cubicBezTo>
                          <a:pt x="176895" y="1849454"/>
                          <a:pt x="-52209" y="1645826"/>
                          <a:pt x="0" y="1395101"/>
                        </a:cubicBezTo>
                        <a:cubicBezTo>
                          <a:pt x="-8526" y="1228191"/>
                          <a:pt x="65720" y="913036"/>
                          <a:pt x="0" y="450783"/>
                        </a:cubicBezTo>
                        <a:close/>
                      </a:path>
                    </a:pathLst>
                  </a:cu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vi-VN" sz="4400" b="0" i="1" dirty="0">
                <a:solidFill>
                  <a:srgbClr val="000000"/>
                </a:solidFill>
                <a:effectLst/>
                <a:latin typeface="Calibri" panose="020F0502020204030204" pitchFamily="34" charset="0"/>
                <a:cs typeface="Calibri" panose="020F0502020204030204" pitchFamily="34" charset="0"/>
              </a:rPr>
              <a:t> Vào tháng Ba (âm lịch), nước ta có ngày lễ nào quan trọng?</a:t>
            </a:r>
            <a:endParaRPr kumimoji="0" lang="en-US" sz="4400" b="1" i="0" u="none" strike="noStrike" kern="1200" cap="none" spc="0" normalizeH="0" baseline="0" noProof="0" dirty="0">
              <a:ln>
                <a:noFill/>
              </a:ln>
              <a:solidFill>
                <a:srgbClr val="FF0000"/>
              </a:solidFill>
              <a:effectLst/>
              <a:uLnTx/>
              <a:uFillTx/>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5913362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组合 15"/>
          <p:cNvGrpSpPr/>
          <p:nvPr/>
        </p:nvGrpSpPr>
        <p:grpSpPr>
          <a:xfrm>
            <a:off x="0" y="0"/>
            <a:ext cx="12192000" cy="6858000"/>
            <a:chOff x="0" y="-1"/>
            <a:chExt cx="19200" cy="10800"/>
          </a:xfrm>
        </p:grpSpPr>
        <p:pic>
          <p:nvPicPr>
            <p:cNvPr id="107" name="图片 106" descr="图片包含 鲜花, 植物, 室内&#10;&#10;已生成高可信度的说明"/>
            <p:cNvPicPr>
              <a:picLocks noChangeAspect="1"/>
            </p:cNvPicPr>
            <p:nvPr/>
          </p:nvPicPr>
          <p:blipFill>
            <a:blip r:embed="rId3"/>
            <a:srcRect t="6005" r="6424"/>
            <a:stretch>
              <a:fillRect/>
            </a:stretch>
          </p:blipFill>
          <p:spPr>
            <a:xfrm rot="16200000" flipV="1">
              <a:off x="13388" y="-1035"/>
              <a:ext cx="4777" cy="6846"/>
            </a:xfrm>
            <a:prstGeom prst="rect">
              <a:avLst/>
            </a:prstGeom>
          </p:spPr>
        </p:pic>
        <p:pic>
          <p:nvPicPr>
            <p:cNvPr id="6" name="图片 5" descr="图片包含 鲜花, 植物, 室内&#10;&#10;已生成高可信度的说明"/>
            <p:cNvPicPr>
              <a:picLocks noChangeAspect="1"/>
            </p:cNvPicPr>
            <p:nvPr/>
          </p:nvPicPr>
          <p:blipFill>
            <a:blip r:embed="rId3"/>
            <a:srcRect t="6005" r="6424"/>
            <a:stretch>
              <a:fillRect/>
            </a:stretch>
          </p:blipFill>
          <p:spPr>
            <a:xfrm rot="16200000" flipH="1">
              <a:off x="1034" y="4988"/>
              <a:ext cx="4777" cy="6846"/>
            </a:xfrm>
            <a:prstGeom prst="rect">
              <a:avLst/>
            </a:prstGeom>
          </p:spPr>
        </p:pic>
        <p:grpSp>
          <p:nvGrpSpPr>
            <p:cNvPr id="14" name="组合 13"/>
            <p:cNvGrpSpPr/>
            <p:nvPr/>
          </p:nvGrpSpPr>
          <p:grpSpPr>
            <a:xfrm>
              <a:off x="0" y="0"/>
              <a:ext cx="19200" cy="10799"/>
              <a:chOff x="0" y="0"/>
              <a:chExt cx="19200" cy="10799"/>
            </a:xfrm>
          </p:grpSpPr>
          <p:sp>
            <p:nvSpPr>
              <p:cNvPr id="11" name="矩形 10"/>
              <p:cNvSpPr/>
              <p:nvPr/>
            </p:nvSpPr>
            <p:spPr>
              <a:xfrm>
                <a:off x="1008" y="901"/>
                <a:ext cx="16821" cy="9354"/>
              </a:xfrm>
              <a:prstGeom prst="rect">
                <a:avLst/>
              </a:prstGeom>
              <a:solidFill>
                <a:schemeClr val="bg1"/>
              </a:solidFill>
              <a:ln w="76200">
                <a:solidFill>
                  <a:srgbClr val="F6BD34"/>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cs typeface="+mn-cs"/>
                </a:endParaRPr>
              </a:p>
            </p:txBody>
          </p:sp>
          <p:pic>
            <p:nvPicPr>
              <p:cNvPr id="12" name="图片 11"/>
              <p:cNvPicPr>
                <a:picLocks noChangeAspect="1"/>
              </p:cNvPicPr>
              <p:nvPr/>
            </p:nvPicPr>
            <p:blipFill>
              <a:blip r:embed="rId4" cstate="screen"/>
              <a:srcRect l="32898" t="37402"/>
              <a:stretch>
                <a:fillRect/>
              </a:stretch>
            </p:blipFill>
            <p:spPr>
              <a:xfrm>
                <a:off x="0" y="0"/>
                <a:ext cx="2993" cy="2666"/>
              </a:xfrm>
              <a:prstGeom prst="rect">
                <a:avLst/>
              </a:prstGeom>
            </p:spPr>
          </p:pic>
          <p:pic>
            <p:nvPicPr>
              <p:cNvPr id="45" name="图片 11">
                <a:extLst>
                  <a:ext uri="{FF2B5EF4-FFF2-40B4-BE49-F238E27FC236}">
                    <a16:creationId xmlns:a16="http://schemas.microsoft.com/office/drawing/2014/main" id="{7C8EB7B4-BDD4-428D-94A7-A201A234831E}"/>
                  </a:ext>
                </a:extLst>
              </p:cNvPr>
              <p:cNvPicPr>
                <a:picLocks noChangeAspect="1"/>
              </p:cNvPicPr>
              <p:nvPr/>
            </p:nvPicPr>
            <p:blipFill>
              <a:blip r:embed="rId4" cstate="screen"/>
              <a:srcRect l="32898" t="37402"/>
              <a:stretch>
                <a:fillRect/>
              </a:stretch>
            </p:blipFill>
            <p:spPr>
              <a:xfrm rot="5400000" flipH="1">
                <a:off x="16370" y="7970"/>
                <a:ext cx="2993" cy="2666"/>
              </a:xfrm>
              <a:prstGeom prst="rect">
                <a:avLst/>
              </a:prstGeom>
            </p:spPr>
          </p:pic>
        </p:grpSp>
      </p:grpSp>
      <p:pic>
        <p:nvPicPr>
          <p:cNvPr id="1026" name="Picture 2" descr="Ý NGHĨA, NGUỒN GỐC CỦA NGÀY GIỖ TỔ HÙNG VƯƠNG (10/3 ÂM LỊCH)">
            <a:extLst>
              <a:ext uri="{FF2B5EF4-FFF2-40B4-BE49-F238E27FC236}">
                <a16:creationId xmlns:a16="http://schemas.microsoft.com/office/drawing/2014/main" id="{1373A338-91B3-0542-7B5F-C87AF668879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14400" y="686434"/>
            <a:ext cx="10104684" cy="56838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1975458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Phong phú các hoạt động dịp lễ Giỗ Tổ Hùng Vương tại Thành phố Hồ Chí Minh">
            <a:extLst>
              <a:ext uri="{FF2B5EF4-FFF2-40B4-BE49-F238E27FC236}">
                <a16:creationId xmlns:a16="http://schemas.microsoft.com/office/drawing/2014/main" id="{AA3A1561-31CF-FD1D-AF73-2E7DA4F4BF2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
            <a:ext cx="6136640" cy="3555999"/>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Nhiều hoạt động đặc sắc trong Lễ Giỗ Tổ Hùng Vương">
            <a:extLst>
              <a:ext uri="{FF2B5EF4-FFF2-40B4-BE49-F238E27FC236}">
                <a16:creationId xmlns:a16="http://schemas.microsoft.com/office/drawing/2014/main" id="{CDC7F899-2A5B-6065-C595-49EAAFEF8DC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56960" y="0"/>
            <a:ext cx="6035040" cy="3576320"/>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Giỗ Tổ Hùng Vương ý Nghĩa Lịch Sử Gì">
            <a:extLst>
              <a:ext uri="{FF2B5EF4-FFF2-40B4-BE49-F238E27FC236}">
                <a16:creationId xmlns:a16="http://schemas.microsoft.com/office/drawing/2014/main" id="{9549EFAB-421A-F2F7-70B2-9F01AC1DB79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3592286"/>
            <a:ext cx="6146800" cy="3265714"/>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descr="Giỗ Tổ Hùng Vương- biểu tượng kết nối cội nguồn dân tộc">
            <a:extLst>
              <a:ext uri="{FF2B5EF4-FFF2-40B4-BE49-F238E27FC236}">
                <a16:creationId xmlns:a16="http://schemas.microsoft.com/office/drawing/2014/main" id="{9E5FE232-6B21-A37E-334B-C9737A3151C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46800" y="3570258"/>
            <a:ext cx="6045200" cy="32877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1414718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group of people in clothing&#10;&#10;Description automatically generated">
            <a:extLst>
              <a:ext uri="{FF2B5EF4-FFF2-40B4-BE49-F238E27FC236}">
                <a16:creationId xmlns:a16="http://schemas.microsoft.com/office/drawing/2014/main" id="{9A40BFD9-6A17-421D-BE05-CE9DCD8BA07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10" name="Picture 9">
            <a:extLst>
              <a:ext uri="{FF2B5EF4-FFF2-40B4-BE49-F238E27FC236}">
                <a16:creationId xmlns:a16="http://schemas.microsoft.com/office/drawing/2014/main" id="{B24F09C1-135D-0FDB-61F9-99E0C47BC138}"/>
              </a:ext>
            </a:extLst>
          </p:cNvPr>
          <p:cNvPicPr>
            <a:picLocks noChangeAspect="1"/>
          </p:cNvPicPr>
          <p:nvPr/>
        </p:nvPicPr>
        <p:blipFill>
          <a:blip r:embed="rId4"/>
          <a:stretch>
            <a:fillRect/>
          </a:stretch>
        </p:blipFill>
        <p:spPr>
          <a:xfrm>
            <a:off x="8610422" y="-775118"/>
            <a:ext cx="3876854" cy="3578192"/>
          </a:xfrm>
          <a:prstGeom prst="rect">
            <a:avLst/>
          </a:prstGeom>
        </p:spPr>
      </p:pic>
      <p:pic>
        <p:nvPicPr>
          <p:cNvPr id="14" name="Picture 13">
            <a:extLst>
              <a:ext uri="{FF2B5EF4-FFF2-40B4-BE49-F238E27FC236}">
                <a16:creationId xmlns:a16="http://schemas.microsoft.com/office/drawing/2014/main" id="{A508A99E-18E7-07A5-3A2D-8C58E728420E}"/>
              </a:ext>
            </a:extLst>
          </p:cNvPr>
          <p:cNvPicPr>
            <a:picLocks noChangeAspect="1"/>
          </p:cNvPicPr>
          <p:nvPr/>
        </p:nvPicPr>
        <p:blipFill>
          <a:blip r:embed="rId5"/>
          <a:stretch>
            <a:fillRect/>
          </a:stretch>
        </p:blipFill>
        <p:spPr>
          <a:xfrm>
            <a:off x="312282" y="3053977"/>
            <a:ext cx="11967485" cy="2731245"/>
          </a:xfrm>
          <a:prstGeom prst="rect">
            <a:avLst/>
          </a:prstGeom>
        </p:spPr>
      </p:pic>
      <p:pic>
        <p:nvPicPr>
          <p:cNvPr id="18" name="Picture 17">
            <a:extLst>
              <a:ext uri="{FF2B5EF4-FFF2-40B4-BE49-F238E27FC236}">
                <a16:creationId xmlns:a16="http://schemas.microsoft.com/office/drawing/2014/main" id="{9FF0AB4B-EF2C-F352-718A-A305C3D4ED1E}"/>
              </a:ext>
            </a:extLst>
          </p:cNvPr>
          <p:cNvPicPr>
            <a:picLocks noChangeAspect="1"/>
          </p:cNvPicPr>
          <p:nvPr/>
        </p:nvPicPr>
        <p:blipFill>
          <a:blip r:embed="rId6"/>
          <a:stretch>
            <a:fillRect/>
          </a:stretch>
        </p:blipFill>
        <p:spPr>
          <a:xfrm>
            <a:off x="-380425" y="1527309"/>
            <a:ext cx="4304149" cy="2755631"/>
          </a:xfrm>
          <a:prstGeom prst="rect">
            <a:avLst/>
          </a:prstGeom>
        </p:spPr>
      </p:pic>
      <p:pic>
        <p:nvPicPr>
          <p:cNvPr id="20" name="Picture 19">
            <a:extLst>
              <a:ext uri="{FF2B5EF4-FFF2-40B4-BE49-F238E27FC236}">
                <a16:creationId xmlns:a16="http://schemas.microsoft.com/office/drawing/2014/main" id="{F0C6AC5D-6108-0035-38E4-136E2AFBA3BD}"/>
              </a:ext>
            </a:extLst>
          </p:cNvPr>
          <p:cNvPicPr>
            <a:picLocks noChangeAspect="1"/>
          </p:cNvPicPr>
          <p:nvPr/>
        </p:nvPicPr>
        <p:blipFill>
          <a:blip r:embed="rId7"/>
          <a:stretch>
            <a:fillRect/>
          </a:stretch>
        </p:blipFill>
        <p:spPr>
          <a:xfrm>
            <a:off x="3984680" y="6211768"/>
            <a:ext cx="4584589" cy="646232"/>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2" presetClass="entr" presetSubtype="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animScale>
                                      <p:cBhvr>
                                        <p:cTn id="7" dur="1000" decel="50000" fill="hold">
                                          <p:stCondLst>
                                            <p:cond delay="0"/>
                                          </p:stCondLst>
                                        </p:cTn>
                                        <p:tgtEl>
                                          <p:spTgt spid="1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18"/>
                                        </p:tgtEl>
                                        <p:attrNameLst>
                                          <p:attrName>ppt_x</p:attrName>
                                          <p:attrName>ppt_y</p:attrName>
                                        </p:attrNameLst>
                                      </p:cBhvr>
                                    </p:animMotion>
                                    <p:animEffect transition="in" filter="fade">
                                      <p:cBhvr>
                                        <p:cTn id="9" dur="1000"/>
                                        <p:tgtEl>
                                          <p:spTgt spid="18"/>
                                        </p:tgtEl>
                                      </p:cBhvr>
                                    </p:animEffect>
                                  </p:childTnLst>
                                </p:cTn>
                              </p:par>
                              <p:par>
                                <p:cTn id="10" presetID="52" presetClass="entr" presetSubtype="0" fill="hold" nodeType="withEffect">
                                  <p:stCondLst>
                                    <p:cond delay="0"/>
                                  </p:stCondLst>
                                  <p:childTnLst>
                                    <p:set>
                                      <p:cBhvr>
                                        <p:cTn id="11" dur="1" fill="hold">
                                          <p:stCondLst>
                                            <p:cond delay="0"/>
                                          </p:stCondLst>
                                        </p:cTn>
                                        <p:tgtEl>
                                          <p:spTgt spid="14"/>
                                        </p:tgtEl>
                                        <p:attrNameLst>
                                          <p:attrName>style.visibility</p:attrName>
                                        </p:attrNameLst>
                                      </p:cBhvr>
                                      <p:to>
                                        <p:strVal val="visible"/>
                                      </p:to>
                                    </p:set>
                                    <p:animScale>
                                      <p:cBhvr>
                                        <p:cTn id="12" dur="1000" decel="50000" fill="hold">
                                          <p:stCondLst>
                                            <p:cond delay="0"/>
                                          </p:stCondLst>
                                        </p:cTn>
                                        <p:tgtEl>
                                          <p:spTgt spid="1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3" dur="1000" decel="50000" fill="hold">
                                          <p:stCondLst>
                                            <p:cond delay="0"/>
                                          </p:stCondLst>
                                        </p:cTn>
                                        <p:tgtEl>
                                          <p:spTgt spid="14"/>
                                        </p:tgtEl>
                                        <p:attrNameLst>
                                          <p:attrName>ppt_x</p:attrName>
                                          <p:attrName>ppt_y</p:attrName>
                                        </p:attrNameLst>
                                      </p:cBhvr>
                                    </p:animMotion>
                                    <p:animEffect transition="in" filter="fade">
                                      <p:cBhvr>
                                        <p:cTn id="14" dur="1000"/>
                                        <p:tgtEl>
                                          <p:spTgt spid="14"/>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20"/>
                                        </p:tgtEl>
                                        <p:attrNameLst>
                                          <p:attrName>style.visibility</p:attrName>
                                        </p:attrNameLst>
                                      </p:cBhvr>
                                      <p:to>
                                        <p:strVal val="visible"/>
                                      </p:to>
                                    </p:set>
                                    <p:animEffect transition="in" filter="fade">
                                      <p:cBhvr>
                                        <p:cTn id="19"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3">
            <a:extLst>
              <a:ext uri="{FF2B5EF4-FFF2-40B4-BE49-F238E27FC236}">
                <a16:creationId xmlns:a16="http://schemas.microsoft.com/office/drawing/2014/main" id="{CE8CC50E-B24C-4309-B2C1-45FC0C136F26}"/>
              </a:ext>
            </a:extLst>
          </p:cNvPr>
          <p:cNvPicPr>
            <a:picLocks noChangeAspect="1"/>
          </p:cNvPicPr>
          <p:nvPr/>
        </p:nvPicPr>
        <p:blipFill>
          <a:blip r:embed="rId2" cstate="screen"/>
          <a:stretch>
            <a:fillRect/>
          </a:stretch>
        </p:blipFill>
        <p:spPr>
          <a:xfrm>
            <a:off x="6301484" y="2151419"/>
            <a:ext cx="6802452" cy="6491865"/>
          </a:xfrm>
          <a:prstGeom prst="rect">
            <a:avLst/>
          </a:prstGeom>
        </p:spPr>
      </p:pic>
      <p:pic>
        <p:nvPicPr>
          <p:cNvPr id="10" name="图片 5">
            <a:extLst>
              <a:ext uri="{FF2B5EF4-FFF2-40B4-BE49-F238E27FC236}">
                <a16:creationId xmlns:a16="http://schemas.microsoft.com/office/drawing/2014/main" id="{B74FAFEC-22FF-4246-86B7-FDF43BFA527E}"/>
              </a:ext>
            </a:extLst>
          </p:cNvPr>
          <p:cNvPicPr>
            <a:picLocks noChangeAspect="1"/>
          </p:cNvPicPr>
          <p:nvPr/>
        </p:nvPicPr>
        <p:blipFill>
          <a:blip r:embed="rId3" cstate="screen">
            <a:duotone>
              <a:schemeClr val="accent6">
                <a:shade val="45000"/>
                <a:satMod val="135000"/>
              </a:schemeClr>
              <a:prstClr val="white"/>
            </a:duotone>
            <a:lum bright="-15000" contrast="30000"/>
          </a:blip>
          <a:stretch>
            <a:fillRect/>
          </a:stretch>
        </p:blipFill>
        <p:spPr>
          <a:xfrm rot="10800000">
            <a:off x="8779840" y="-1618058"/>
            <a:ext cx="5177547" cy="5088188"/>
          </a:xfrm>
          <a:prstGeom prst="rect">
            <a:avLst/>
          </a:prstGeom>
        </p:spPr>
      </p:pic>
      <p:grpSp>
        <p:nvGrpSpPr>
          <p:cNvPr id="8" name="Group 7">
            <a:extLst>
              <a:ext uri="{FF2B5EF4-FFF2-40B4-BE49-F238E27FC236}">
                <a16:creationId xmlns:a16="http://schemas.microsoft.com/office/drawing/2014/main" id="{F20331E0-0532-406A-87F8-DE3FDCB9B234}"/>
              </a:ext>
            </a:extLst>
          </p:cNvPr>
          <p:cNvGrpSpPr/>
          <p:nvPr/>
        </p:nvGrpSpPr>
        <p:grpSpPr>
          <a:xfrm>
            <a:off x="364678" y="499494"/>
            <a:ext cx="5387894" cy="5859011"/>
            <a:chOff x="-315833" y="0"/>
            <a:chExt cx="9459833" cy="10287000"/>
          </a:xfrm>
        </p:grpSpPr>
        <p:pic>
          <p:nvPicPr>
            <p:cNvPr id="2" name="Picture 3">
              <a:extLst>
                <a:ext uri="{FF2B5EF4-FFF2-40B4-BE49-F238E27FC236}">
                  <a16:creationId xmlns:a16="http://schemas.microsoft.com/office/drawing/2014/main" id="{877F95EC-299C-436A-AE50-02377F769029}"/>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1028700" y="1237095"/>
              <a:ext cx="6775838" cy="7812811"/>
            </a:xfrm>
            <a:prstGeom prst="rect">
              <a:avLst/>
            </a:prstGeom>
          </p:spPr>
        </p:pic>
        <p:pic>
          <p:nvPicPr>
            <p:cNvPr id="3" name="Picture 4">
              <a:extLst>
                <a:ext uri="{FF2B5EF4-FFF2-40B4-BE49-F238E27FC236}">
                  <a16:creationId xmlns:a16="http://schemas.microsoft.com/office/drawing/2014/main" id="{88CC2B76-8F42-468E-95EA-3FB39EC60179}"/>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315833" y="5539405"/>
              <a:ext cx="5394994" cy="4747595"/>
            </a:xfrm>
            <a:prstGeom prst="rect">
              <a:avLst/>
            </a:prstGeom>
          </p:spPr>
        </p:pic>
        <p:pic>
          <p:nvPicPr>
            <p:cNvPr id="4" name="Picture 5">
              <a:extLst>
                <a:ext uri="{FF2B5EF4-FFF2-40B4-BE49-F238E27FC236}">
                  <a16:creationId xmlns:a16="http://schemas.microsoft.com/office/drawing/2014/main" id="{AFF0F866-C005-46D9-B4EA-447685F374AF}"/>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3749006" y="0"/>
              <a:ext cx="5394994" cy="4747595"/>
            </a:xfrm>
            <a:prstGeom prst="rect">
              <a:avLst/>
            </a:prstGeom>
          </p:spPr>
        </p:pic>
        <p:sp>
          <p:nvSpPr>
            <p:cNvPr id="6" name="TextBox 5">
              <a:extLst>
                <a:ext uri="{FF2B5EF4-FFF2-40B4-BE49-F238E27FC236}">
                  <a16:creationId xmlns:a16="http://schemas.microsoft.com/office/drawing/2014/main" id="{48D15FCF-CF5C-4760-8851-0D2B62EDC459}"/>
                </a:ext>
              </a:extLst>
            </p:cNvPr>
            <p:cNvSpPr txBox="1"/>
            <p:nvPr/>
          </p:nvSpPr>
          <p:spPr>
            <a:xfrm>
              <a:off x="3639192" y="3442940"/>
              <a:ext cx="3352799" cy="389074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13800" b="1" i="0" u="none" strike="noStrike" kern="1200" cap="none" spc="0" normalizeH="0" baseline="0" noProof="0">
                  <a:ln>
                    <a:noFill/>
                  </a:ln>
                  <a:solidFill>
                    <a:prstClr val="black"/>
                  </a:solidFill>
                  <a:effectLst/>
                  <a:uLnTx/>
                  <a:uFillTx/>
                  <a:latin typeface="UTM Ong Do Gia" panose="02040603050506020204" pitchFamily="18" charset="0"/>
                  <a:cs typeface="+mn-cs"/>
                </a:rPr>
                <a:t>1</a:t>
              </a:r>
              <a:endParaRPr kumimoji="0" lang="vi-VN" sz="13800" b="1" i="0" u="none" strike="noStrike" kern="1200" cap="none" spc="0" normalizeH="0" baseline="0" noProof="0">
                <a:ln>
                  <a:noFill/>
                </a:ln>
                <a:solidFill>
                  <a:prstClr val="black"/>
                </a:solidFill>
                <a:effectLst/>
                <a:uLnTx/>
                <a:uFillTx/>
                <a:cs typeface="+mn-cs"/>
              </a:endParaRPr>
            </a:p>
          </p:txBody>
        </p:sp>
      </p:grpSp>
      <p:pic>
        <p:nvPicPr>
          <p:cNvPr id="11" name="图片 25" descr="图片包含 鲜花, 植物, 室内&#10;&#10;已生成高可信度的说明">
            <a:extLst>
              <a:ext uri="{FF2B5EF4-FFF2-40B4-BE49-F238E27FC236}">
                <a16:creationId xmlns:a16="http://schemas.microsoft.com/office/drawing/2014/main" id="{4798AC85-B33A-40B2-B0A9-DE073D324B5C}"/>
              </a:ext>
            </a:extLst>
          </p:cNvPr>
          <p:cNvPicPr>
            <a:picLocks noChangeAspect="1"/>
          </p:cNvPicPr>
          <p:nvPr/>
        </p:nvPicPr>
        <p:blipFill>
          <a:blip r:embed="rId8"/>
          <a:stretch>
            <a:fillRect/>
          </a:stretch>
        </p:blipFill>
        <p:spPr>
          <a:xfrm rot="19466769">
            <a:off x="-1748790" y="-2772410"/>
            <a:ext cx="4958715" cy="7073265"/>
          </a:xfrm>
          <a:prstGeom prst="rect">
            <a:avLst/>
          </a:prstGeom>
        </p:spPr>
      </p:pic>
      <p:pic>
        <p:nvPicPr>
          <p:cNvPr id="5" name="Picture 4">
            <a:extLst>
              <a:ext uri="{FF2B5EF4-FFF2-40B4-BE49-F238E27FC236}">
                <a16:creationId xmlns:a16="http://schemas.microsoft.com/office/drawing/2014/main" id="{FAFB71C5-CD81-074B-95AB-4B04C77C965F}"/>
              </a:ext>
            </a:extLst>
          </p:cNvPr>
          <p:cNvPicPr>
            <a:picLocks noChangeAspect="1"/>
          </p:cNvPicPr>
          <p:nvPr/>
        </p:nvPicPr>
        <p:blipFill>
          <a:blip r:embed="rId9"/>
          <a:stretch>
            <a:fillRect/>
          </a:stretch>
        </p:blipFill>
        <p:spPr>
          <a:xfrm>
            <a:off x="3847200" y="2255144"/>
            <a:ext cx="7419475" cy="3798137"/>
          </a:xfrm>
          <a:prstGeom prst="rect">
            <a:avLst/>
          </a:prstGeom>
        </p:spPr>
      </p:pic>
    </p:spTree>
    <p:extLst>
      <p:ext uri="{BB962C8B-B14F-4D97-AF65-F5344CB8AC3E}">
        <p14:creationId xmlns:p14="http://schemas.microsoft.com/office/powerpoint/2010/main" val="411789198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组合 15"/>
          <p:cNvGrpSpPr/>
          <p:nvPr/>
        </p:nvGrpSpPr>
        <p:grpSpPr>
          <a:xfrm>
            <a:off x="0" y="0"/>
            <a:ext cx="12192000" cy="6858000"/>
            <a:chOff x="0" y="-1"/>
            <a:chExt cx="19200" cy="10800"/>
          </a:xfrm>
        </p:grpSpPr>
        <p:pic>
          <p:nvPicPr>
            <p:cNvPr id="107" name="图片 106" descr="图片包含 鲜花, 植物, 室内&#10;&#10;已生成高可信度的说明"/>
            <p:cNvPicPr>
              <a:picLocks noChangeAspect="1"/>
            </p:cNvPicPr>
            <p:nvPr/>
          </p:nvPicPr>
          <p:blipFill>
            <a:blip r:embed="rId3"/>
            <a:srcRect t="6005" r="6424"/>
            <a:stretch>
              <a:fillRect/>
            </a:stretch>
          </p:blipFill>
          <p:spPr>
            <a:xfrm rot="16200000" flipV="1">
              <a:off x="13388" y="-1035"/>
              <a:ext cx="4777" cy="6846"/>
            </a:xfrm>
            <a:prstGeom prst="rect">
              <a:avLst/>
            </a:prstGeom>
          </p:spPr>
        </p:pic>
        <p:pic>
          <p:nvPicPr>
            <p:cNvPr id="6" name="图片 5" descr="图片包含 鲜花, 植物, 室内&#10;&#10;已生成高可信度的说明"/>
            <p:cNvPicPr>
              <a:picLocks noChangeAspect="1"/>
            </p:cNvPicPr>
            <p:nvPr/>
          </p:nvPicPr>
          <p:blipFill>
            <a:blip r:embed="rId3"/>
            <a:srcRect t="6005" r="6424"/>
            <a:stretch>
              <a:fillRect/>
            </a:stretch>
          </p:blipFill>
          <p:spPr>
            <a:xfrm rot="16200000" flipH="1">
              <a:off x="1034" y="4988"/>
              <a:ext cx="4777" cy="6846"/>
            </a:xfrm>
            <a:prstGeom prst="rect">
              <a:avLst/>
            </a:prstGeom>
          </p:spPr>
        </p:pic>
        <p:grpSp>
          <p:nvGrpSpPr>
            <p:cNvPr id="14" name="组合 13"/>
            <p:cNvGrpSpPr/>
            <p:nvPr/>
          </p:nvGrpSpPr>
          <p:grpSpPr>
            <a:xfrm>
              <a:off x="0" y="0"/>
              <a:ext cx="19200" cy="10799"/>
              <a:chOff x="0" y="0"/>
              <a:chExt cx="19200" cy="10799"/>
            </a:xfrm>
          </p:grpSpPr>
          <p:pic>
            <p:nvPicPr>
              <p:cNvPr id="12" name="图片 11"/>
              <p:cNvPicPr>
                <a:picLocks noChangeAspect="1"/>
              </p:cNvPicPr>
              <p:nvPr/>
            </p:nvPicPr>
            <p:blipFill>
              <a:blip r:embed="rId4" cstate="screen"/>
              <a:srcRect l="32898" t="37402"/>
              <a:stretch>
                <a:fillRect/>
              </a:stretch>
            </p:blipFill>
            <p:spPr>
              <a:xfrm>
                <a:off x="0" y="0"/>
                <a:ext cx="2993" cy="2666"/>
              </a:xfrm>
              <a:prstGeom prst="rect">
                <a:avLst/>
              </a:prstGeom>
            </p:spPr>
          </p:pic>
          <p:pic>
            <p:nvPicPr>
              <p:cNvPr id="45" name="图片 11">
                <a:extLst>
                  <a:ext uri="{FF2B5EF4-FFF2-40B4-BE49-F238E27FC236}">
                    <a16:creationId xmlns:a16="http://schemas.microsoft.com/office/drawing/2014/main" id="{7C8EB7B4-BDD4-428D-94A7-A201A234831E}"/>
                  </a:ext>
                </a:extLst>
              </p:cNvPr>
              <p:cNvPicPr>
                <a:picLocks noChangeAspect="1"/>
              </p:cNvPicPr>
              <p:nvPr/>
            </p:nvPicPr>
            <p:blipFill>
              <a:blip r:embed="rId4" cstate="screen"/>
              <a:srcRect l="32898" t="37402"/>
              <a:stretch>
                <a:fillRect/>
              </a:stretch>
            </p:blipFill>
            <p:spPr>
              <a:xfrm rot="5400000" flipH="1">
                <a:off x="16370" y="7970"/>
                <a:ext cx="2993" cy="2666"/>
              </a:xfrm>
              <a:prstGeom prst="rect">
                <a:avLst/>
              </a:prstGeom>
            </p:spPr>
          </p:pic>
        </p:grpSp>
      </p:grpSp>
      <p:sp>
        <p:nvSpPr>
          <p:cNvPr id="3" name="矩形 10">
            <a:extLst>
              <a:ext uri="{FF2B5EF4-FFF2-40B4-BE49-F238E27FC236}">
                <a16:creationId xmlns:a16="http://schemas.microsoft.com/office/drawing/2014/main" id="{B9659E20-F755-E163-2564-1EDFAF9FC2EF}"/>
              </a:ext>
            </a:extLst>
          </p:cNvPr>
          <p:cNvSpPr/>
          <p:nvPr/>
        </p:nvSpPr>
        <p:spPr>
          <a:xfrm>
            <a:off x="331470" y="257810"/>
            <a:ext cx="11596370" cy="6386830"/>
          </a:xfrm>
          <a:prstGeom prst="rect">
            <a:avLst/>
          </a:prstGeom>
          <a:solidFill>
            <a:schemeClr val="bg1"/>
          </a:solidFill>
          <a:ln w="76200">
            <a:solidFill>
              <a:srgbClr val="F6BD34"/>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cs typeface="+mn-cs"/>
            </a:endParaRPr>
          </a:p>
        </p:txBody>
      </p:sp>
      <p:pic>
        <p:nvPicPr>
          <p:cNvPr id="5" name="Picture 4">
            <a:extLst>
              <a:ext uri="{FF2B5EF4-FFF2-40B4-BE49-F238E27FC236}">
                <a16:creationId xmlns:a16="http://schemas.microsoft.com/office/drawing/2014/main" id="{28DADE71-77CB-603C-1388-EB5673FB6320}"/>
              </a:ext>
            </a:extLst>
          </p:cNvPr>
          <p:cNvPicPr>
            <a:picLocks noChangeAspect="1"/>
          </p:cNvPicPr>
          <p:nvPr/>
        </p:nvPicPr>
        <p:blipFill>
          <a:blip r:embed="rId5"/>
          <a:stretch>
            <a:fillRect/>
          </a:stretch>
        </p:blipFill>
        <p:spPr>
          <a:xfrm>
            <a:off x="6928167" y="2631122"/>
            <a:ext cx="5000625" cy="3952875"/>
          </a:xfrm>
          <a:prstGeom prst="rect">
            <a:avLst/>
          </a:prstGeom>
        </p:spPr>
      </p:pic>
      <p:sp>
        <p:nvSpPr>
          <p:cNvPr id="7" name="TextBox 6">
            <a:extLst>
              <a:ext uri="{FF2B5EF4-FFF2-40B4-BE49-F238E27FC236}">
                <a16:creationId xmlns:a16="http://schemas.microsoft.com/office/drawing/2014/main" id="{FBF6E75A-6677-525B-C389-9A9E12F09B70}"/>
              </a:ext>
            </a:extLst>
          </p:cNvPr>
          <p:cNvSpPr txBox="1"/>
          <p:nvPr/>
        </p:nvSpPr>
        <p:spPr>
          <a:xfrm>
            <a:off x="558800" y="1371600"/>
            <a:ext cx="6979920" cy="5632311"/>
          </a:xfrm>
          <a:prstGeom prst="rect">
            <a:avLst/>
          </a:prstGeom>
          <a:noFill/>
        </p:spPr>
        <p:txBody>
          <a:bodyPr wrap="square" rtlCol="0">
            <a:spAutoFit/>
          </a:bodyPr>
          <a:lstStyle/>
          <a:p>
            <a:pPr algn="just" rtl="0" latinLnBrk="0"/>
            <a:r>
              <a:rPr lang="en-US" sz="2000" b="0" i="0" dirty="0">
                <a:solidFill>
                  <a:srgbClr val="000000"/>
                </a:solidFill>
                <a:effectLst/>
                <a:latin typeface="Cambria" panose="02040503050406030204" pitchFamily="18" charset="0"/>
                <a:ea typeface="Cambria" panose="02040503050406030204" pitchFamily="18" charset="0"/>
              </a:rPr>
              <a:t>   </a:t>
            </a:r>
            <a:r>
              <a:rPr lang="vi-VN" sz="2000" b="0" i="0" dirty="0">
                <a:solidFill>
                  <a:srgbClr val="000000"/>
                </a:solidFill>
                <a:effectLst/>
                <a:latin typeface="Cambria" panose="02040503050406030204" pitchFamily="18" charset="0"/>
                <a:ea typeface="Cambria" panose="02040503050406030204" pitchFamily="18" charset="0"/>
              </a:rPr>
              <a:t>Ngày xưa, ở miền đất Lạc Việt có một vị thần tên là Lạc Long Quân. Thần mình rồng, thường ở dưới nước, thỉnh thoảng lên sống trên cạn, sức khoẻ vô địch, có nhiều phép lạ. Bấy giờ, ở vùng núi cao có nàng Âu Cơ xinh đẹp tuyệt trần, nghe vùng đất Lạc Việt có nhiều hoa thơm cỏ lạ bèn tìm đến thăm. Hai người gặp nhau, kết thành vợ chồng.</a:t>
            </a:r>
          </a:p>
          <a:p>
            <a:pPr algn="just" rtl="0" latinLnBrk="0"/>
            <a:r>
              <a:rPr lang="en-US" sz="2000" b="0" i="0" dirty="0">
                <a:solidFill>
                  <a:srgbClr val="000000"/>
                </a:solidFill>
                <a:effectLst/>
                <a:latin typeface="Cambria" panose="02040503050406030204" pitchFamily="18" charset="0"/>
                <a:ea typeface="Cambria" panose="02040503050406030204" pitchFamily="18" charset="0"/>
              </a:rPr>
              <a:t>    </a:t>
            </a:r>
            <a:r>
              <a:rPr lang="vi-VN" sz="2000" b="0" i="0" dirty="0">
                <a:solidFill>
                  <a:srgbClr val="000000"/>
                </a:solidFill>
                <a:effectLst/>
                <a:latin typeface="Cambria" panose="02040503050406030204" pitchFamily="18" charset="0"/>
                <a:ea typeface="Cambria" panose="02040503050406030204" pitchFamily="18" charset="0"/>
              </a:rPr>
              <a:t>Ít lâu sau, Âu Cơ có mang. Đến kì sinh, chuyện thật lạ, nàng sinh ra cái bọc trăm trứng. Trăm trứng nở ra một trăm người con hồng hào, đẹp đẽ lạ thường. Đàn con lớn nhanh như thổi, mặt mũi khôi ngô, khoẻ mạnh như thần.</a:t>
            </a:r>
          </a:p>
          <a:p>
            <a:pPr algn="just" rtl="0" latinLnBrk="0"/>
            <a:r>
              <a:rPr lang="en-US" sz="2000" b="0" i="0" dirty="0">
                <a:solidFill>
                  <a:srgbClr val="000000"/>
                </a:solidFill>
                <a:effectLst/>
                <a:latin typeface="Cambria" panose="02040503050406030204" pitchFamily="18" charset="0"/>
                <a:ea typeface="Cambria" panose="02040503050406030204" pitchFamily="18" charset="0"/>
              </a:rPr>
              <a:t>   </a:t>
            </a:r>
            <a:r>
              <a:rPr lang="vi-VN" sz="2000" b="0" i="0" dirty="0">
                <a:solidFill>
                  <a:srgbClr val="000000"/>
                </a:solidFill>
                <a:effectLst/>
                <a:latin typeface="Cambria" panose="02040503050406030204" pitchFamily="18" charset="0"/>
                <a:ea typeface="Cambria" panose="02040503050406030204" pitchFamily="18" charset="0"/>
              </a:rPr>
              <a:t>Sống với nhau được ít lâu, Lạc Long Quân bàn với vợ:</a:t>
            </a:r>
          </a:p>
          <a:p>
            <a:pPr algn="just" rtl="0" latinLnBrk="0"/>
            <a:r>
              <a:rPr lang="en-US" sz="2000" b="0" i="0" dirty="0">
                <a:solidFill>
                  <a:srgbClr val="000000"/>
                </a:solidFill>
                <a:effectLst/>
                <a:latin typeface="Cambria" panose="02040503050406030204" pitchFamily="18" charset="0"/>
                <a:ea typeface="Cambria" panose="02040503050406030204" pitchFamily="18" charset="0"/>
              </a:rPr>
              <a:t>   </a:t>
            </a:r>
            <a:r>
              <a:rPr lang="vi-VN" sz="2000" b="0" i="0" dirty="0">
                <a:solidFill>
                  <a:srgbClr val="000000"/>
                </a:solidFill>
                <a:effectLst/>
                <a:latin typeface="Cambria" panose="02040503050406030204" pitchFamily="18" charset="0"/>
                <a:ea typeface="Cambria" panose="02040503050406030204" pitchFamily="18" charset="0"/>
              </a:rPr>
              <a:t>– Ta vốn nòi rồng ở miền nước thẳm, nàng là dòng tiên ở chốn non cao. Kẻ trên cạn, người dưới nước, tập quán khác nhau, khó mà ở cùng nhau lâu dài được. Nay ta đem năm mươi con xuống biển, nàng đưa năm mươi con lên núi, chia nhau cai quản các phương, khi có việc thì giúp đỡ lẫn nhau, đừng quên lời hẹn.</a:t>
            </a:r>
          </a:p>
          <a:p>
            <a:endParaRPr lang="en-US" sz="2000" dirty="0">
              <a:latin typeface="Cambria" panose="02040503050406030204" pitchFamily="18" charset="0"/>
              <a:ea typeface="Cambria" panose="02040503050406030204" pitchFamily="18" charset="0"/>
            </a:endParaRPr>
          </a:p>
        </p:txBody>
      </p:sp>
      <p:pic>
        <p:nvPicPr>
          <p:cNvPr id="9" name="Picture 8">
            <a:extLst>
              <a:ext uri="{FF2B5EF4-FFF2-40B4-BE49-F238E27FC236}">
                <a16:creationId xmlns:a16="http://schemas.microsoft.com/office/drawing/2014/main" id="{14EABA07-E6A6-8B12-8DB9-B78458ED289E}"/>
              </a:ext>
            </a:extLst>
          </p:cNvPr>
          <p:cNvPicPr>
            <a:picLocks noChangeAspect="1"/>
          </p:cNvPicPr>
          <p:nvPr/>
        </p:nvPicPr>
        <p:blipFill>
          <a:blip r:embed="rId6"/>
          <a:stretch>
            <a:fillRect/>
          </a:stretch>
        </p:blipFill>
        <p:spPr>
          <a:xfrm>
            <a:off x="1991360" y="102817"/>
            <a:ext cx="7710908" cy="1674272"/>
          </a:xfrm>
          <a:prstGeom prst="rect">
            <a:avLst/>
          </a:prstGeom>
        </p:spPr>
      </p:pic>
    </p:spTree>
    <p:extLst>
      <p:ext uri="{BB962C8B-B14F-4D97-AF65-F5344CB8AC3E}">
        <p14:creationId xmlns:p14="http://schemas.microsoft.com/office/powerpoint/2010/main" val="343632201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1000"/>
                                        <p:tgtEl>
                                          <p:spTgt spid="7"/>
                                        </p:tgtEl>
                                      </p:cBhvr>
                                    </p:animEffect>
                                    <p:anim calcmode="lin" valueType="num">
                                      <p:cBhvr>
                                        <p:cTn id="13" dur="1000" fill="hold"/>
                                        <p:tgtEl>
                                          <p:spTgt spid="7"/>
                                        </p:tgtEl>
                                        <p:attrNameLst>
                                          <p:attrName>ppt_x</p:attrName>
                                        </p:attrNameLst>
                                      </p:cBhvr>
                                      <p:tavLst>
                                        <p:tav tm="0">
                                          <p:val>
                                            <p:strVal val="#ppt_x"/>
                                          </p:val>
                                        </p:tav>
                                        <p:tav tm="100000">
                                          <p:val>
                                            <p:strVal val="#ppt_x"/>
                                          </p:val>
                                        </p:tav>
                                      </p:tavLst>
                                    </p:anim>
                                    <p:anim calcmode="lin" valueType="num">
                                      <p:cBhvr>
                                        <p:cTn id="14" dur="1000" fill="hold"/>
                                        <p:tgtEl>
                                          <p:spTgt spid="7"/>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1000"/>
                                        <p:tgtEl>
                                          <p:spTgt spid="5"/>
                                        </p:tgtEl>
                                      </p:cBhvr>
                                    </p:animEffect>
                                    <p:anim calcmode="lin" valueType="num">
                                      <p:cBhvr>
                                        <p:cTn id="18" dur="1000" fill="hold"/>
                                        <p:tgtEl>
                                          <p:spTgt spid="5"/>
                                        </p:tgtEl>
                                        <p:attrNameLst>
                                          <p:attrName>ppt_x</p:attrName>
                                        </p:attrNameLst>
                                      </p:cBhvr>
                                      <p:tavLst>
                                        <p:tav tm="0">
                                          <p:val>
                                            <p:strVal val="#ppt_x"/>
                                          </p:val>
                                        </p:tav>
                                        <p:tav tm="100000">
                                          <p:val>
                                            <p:strVal val="#ppt_x"/>
                                          </p:val>
                                        </p:tav>
                                      </p:tavLst>
                                    </p:anim>
                                    <p:anim calcmode="lin" valueType="num">
                                      <p:cBhvr>
                                        <p:cTn id="1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组合 15"/>
          <p:cNvGrpSpPr/>
          <p:nvPr/>
        </p:nvGrpSpPr>
        <p:grpSpPr>
          <a:xfrm>
            <a:off x="0" y="0"/>
            <a:ext cx="12192000" cy="6858000"/>
            <a:chOff x="0" y="-1"/>
            <a:chExt cx="19200" cy="10800"/>
          </a:xfrm>
        </p:grpSpPr>
        <p:pic>
          <p:nvPicPr>
            <p:cNvPr id="107" name="图片 106" descr="图片包含 鲜花, 植物, 室内&#10;&#10;已生成高可信度的说明"/>
            <p:cNvPicPr>
              <a:picLocks noChangeAspect="1"/>
            </p:cNvPicPr>
            <p:nvPr/>
          </p:nvPicPr>
          <p:blipFill>
            <a:blip r:embed="rId3"/>
            <a:srcRect t="6005" r="6424"/>
            <a:stretch>
              <a:fillRect/>
            </a:stretch>
          </p:blipFill>
          <p:spPr>
            <a:xfrm rot="16200000" flipV="1">
              <a:off x="13388" y="-1035"/>
              <a:ext cx="4777" cy="6846"/>
            </a:xfrm>
            <a:prstGeom prst="rect">
              <a:avLst/>
            </a:prstGeom>
          </p:spPr>
        </p:pic>
        <p:pic>
          <p:nvPicPr>
            <p:cNvPr id="6" name="图片 5" descr="图片包含 鲜花, 植物, 室内&#10;&#10;已生成高可信度的说明"/>
            <p:cNvPicPr>
              <a:picLocks noChangeAspect="1"/>
            </p:cNvPicPr>
            <p:nvPr/>
          </p:nvPicPr>
          <p:blipFill>
            <a:blip r:embed="rId3"/>
            <a:srcRect t="6005" r="6424"/>
            <a:stretch>
              <a:fillRect/>
            </a:stretch>
          </p:blipFill>
          <p:spPr>
            <a:xfrm rot="16200000" flipH="1">
              <a:off x="1034" y="4988"/>
              <a:ext cx="4777" cy="6846"/>
            </a:xfrm>
            <a:prstGeom prst="rect">
              <a:avLst/>
            </a:prstGeom>
          </p:spPr>
        </p:pic>
        <p:grpSp>
          <p:nvGrpSpPr>
            <p:cNvPr id="14" name="组合 13"/>
            <p:cNvGrpSpPr/>
            <p:nvPr/>
          </p:nvGrpSpPr>
          <p:grpSpPr>
            <a:xfrm>
              <a:off x="0" y="0"/>
              <a:ext cx="19200" cy="10799"/>
              <a:chOff x="0" y="0"/>
              <a:chExt cx="19200" cy="10799"/>
            </a:xfrm>
          </p:grpSpPr>
          <p:pic>
            <p:nvPicPr>
              <p:cNvPr id="12" name="图片 11"/>
              <p:cNvPicPr>
                <a:picLocks noChangeAspect="1"/>
              </p:cNvPicPr>
              <p:nvPr/>
            </p:nvPicPr>
            <p:blipFill>
              <a:blip r:embed="rId4" cstate="screen"/>
              <a:srcRect l="32898" t="37402"/>
              <a:stretch>
                <a:fillRect/>
              </a:stretch>
            </p:blipFill>
            <p:spPr>
              <a:xfrm>
                <a:off x="0" y="0"/>
                <a:ext cx="2993" cy="2666"/>
              </a:xfrm>
              <a:prstGeom prst="rect">
                <a:avLst/>
              </a:prstGeom>
            </p:spPr>
          </p:pic>
          <p:pic>
            <p:nvPicPr>
              <p:cNvPr id="45" name="图片 11">
                <a:extLst>
                  <a:ext uri="{FF2B5EF4-FFF2-40B4-BE49-F238E27FC236}">
                    <a16:creationId xmlns:a16="http://schemas.microsoft.com/office/drawing/2014/main" id="{7C8EB7B4-BDD4-428D-94A7-A201A234831E}"/>
                  </a:ext>
                </a:extLst>
              </p:cNvPr>
              <p:cNvPicPr>
                <a:picLocks noChangeAspect="1"/>
              </p:cNvPicPr>
              <p:nvPr/>
            </p:nvPicPr>
            <p:blipFill>
              <a:blip r:embed="rId4" cstate="screen"/>
              <a:srcRect l="32898" t="37402"/>
              <a:stretch>
                <a:fillRect/>
              </a:stretch>
            </p:blipFill>
            <p:spPr>
              <a:xfrm rot="5400000" flipH="1">
                <a:off x="16370" y="7970"/>
                <a:ext cx="2993" cy="2666"/>
              </a:xfrm>
              <a:prstGeom prst="rect">
                <a:avLst/>
              </a:prstGeom>
            </p:spPr>
          </p:pic>
        </p:grpSp>
      </p:grpSp>
      <p:sp>
        <p:nvSpPr>
          <p:cNvPr id="3" name="矩形 10">
            <a:extLst>
              <a:ext uri="{FF2B5EF4-FFF2-40B4-BE49-F238E27FC236}">
                <a16:creationId xmlns:a16="http://schemas.microsoft.com/office/drawing/2014/main" id="{B9659E20-F755-E163-2564-1EDFAF9FC2EF}"/>
              </a:ext>
            </a:extLst>
          </p:cNvPr>
          <p:cNvSpPr/>
          <p:nvPr/>
        </p:nvSpPr>
        <p:spPr>
          <a:xfrm>
            <a:off x="331470" y="257810"/>
            <a:ext cx="11596370" cy="6386830"/>
          </a:xfrm>
          <a:prstGeom prst="rect">
            <a:avLst/>
          </a:prstGeom>
          <a:solidFill>
            <a:schemeClr val="bg1"/>
          </a:solidFill>
          <a:ln w="76200">
            <a:solidFill>
              <a:srgbClr val="F6BD34"/>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cs typeface="+mn-cs"/>
            </a:endParaRPr>
          </a:p>
        </p:txBody>
      </p:sp>
      <p:sp>
        <p:nvSpPr>
          <p:cNvPr id="7" name="TextBox 6">
            <a:extLst>
              <a:ext uri="{FF2B5EF4-FFF2-40B4-BE49-F238E27FC236}">
                <a16:creationId xmlns:a16="http://schemas.microsoft.com/office/drawing/2014/main" id="{FBF6E75A-6677-525B-C389-9A9E12F09B70}"/>
              </a:ext>
            </a:extLst>
          </p:cNvPr>
          <p:cNvSpPr txBox="1"/>
          <p:nvPr/>
        </p:nvSpPr>
        <p:spPr>
          <a:xfrm>
            <a:off x="508000" y="264160"/>
            <a:ext cx="11074400" cy="3046988"/>
          </a:xfrm>
          <a:prstGeom prst="rect">
            <a:avLst/>
          </a:prstGeom>
          <a:noFill/>
        </p:spPr>
        <p:txBody>
          <a:bodyPr wrap="square" rtlCol="0">
            <a:spAutoFit/>
          </a:bodyPr>
          <a:lstStyle/>
          <a:p>
            <a:pPr lvl="0" algn="just"/>
            <a:r>
              <a:rPr lang="en-US" sz="2400" dirty="0">
                <a:solidFill>
                  <a:srgbClr val="000000"/>
                </a:solidFill>
                <a:latin typeface="Cambria" panose="02040503050406030204" pitchFamily="18" charset="0"/>
                <a:ea typeface="Cambria" panose="02040503050406030204" pitchFamily="18" charset="0"/>
              </a:rPr>
              <a:t>   </a:t>
            </a:r>
            <a:r>
              <a:rPr lang="vi-VN" sz="2400" dirty="0">
                <a:solidFill>
                  <a:srgbClr val="000000"/>
                </a:solidFill>
                <a:latin typeface="Cambria" panose="02040503050406030204" pitchFamily="18" charset="0"/>
                <a:ea typeface="Cambria" panose="02040503050406030204" pitchFamily="18" charset="0"/>
              </a:rPr>
              <a:t>Một trăm người con của Lạc Long Quân và Âu Cơ sau này trở thành tổ tiên của người Việt. Người con trưởng theo Âu Cơ được tôn lên làm vua, lấy hiệu là Hùng Vương, đóng đô ở đất Phong Châu, đặt tên nước là Văn Lang. Con trai vua gọi là Lang, con gái vua gọi là Mị Nương; khi cha mất thì ngôi được truyền cho con trưởng, mười mấy đời truyền nối ngôi vua đều lấy hiệu là Hùng Vương, không hề thay đổi.</a:t>
            </a:r>
          </a:p>
          <a:p>
            <a:pPr lvl="0" algn="just"/>
            <a:r>
              <a:rPr lang="en-US" sz="2400" dirty="0">
                <a:solidFill>
                  <a:srgbClr val="000000"/>
                </a:solidFill>
                <a:latin typeface="Cambria" panose="02040503050406030204" pitchFamily="18" charset="0"/>
                <a:ea typeface="Cambria" panose="02040503050406030204" pitchFamily="18" charset="0"/>
              </a:rPr>
              <a:t>   </a:t>
            </a:r>
            <a:r>
              <a:rPr lang="vi-VN" sz="2400" dirty="0">
                <a:solidFill>
                  <a:srgbClr val="000000"/>
                </a:solidFill>
                <a:latin typeface="Cambria" panose="02040503050406030204" pitchFamily="18" charset="0"/>
                <a:ea typeface="Cambria" panose="02040503050406030204" pitchFamily="18" charset="0"/>
              </a:rPr>
              <a:t>Cũng bởi sự tích này mà về sau, người Việt ta thường tự hào xưng là </a:t>
            </a:r>
            <a:r>
              <a:rPr lang="vi-VN" sz="2400" i="1" dirty="0">
                <a:solidFill>
                  <a:srgbClr val="000000"/>
                </a:solidFill>
                <a:latin typeface="Cambria" panose="02040503050406030204" pitchFamily="18" charset="0"/>
                <a:ea typeface="Cambria" panose="02040503050406030204" pitchFamily="18" charset="0"/>
              </a:rPr>
              <a:t>con Rồng cháu Tiên</a:t>
            </a:r>
            <a:r>
              <a:rPr lang="vi-VN" sz="2400" dirty="0">
                <a:solidFill>
                  <a:srgbClr val="000000"/>
                </a:solidFill>
                <a:latin typeface="Cambria" panose="02040503050406030204" pitchFamily="18" charset="0"/>
                <a:ea typeface="Cambria" panose="02040503050406030204" pitchFamily="18" charset="0"/>
              </a:rPr>
              <a:t> và thân mật gọi nhau là </a:t>
            </a:r>
            <a:r>
              <a:rPr lang="vi-VN" sz="2400" i="1" dirty="0">
                <a:solidFill>
                  <a:srgbClr val="000000"/>
                </a:solidFill>
                <a:latin typeface="Cambria" panose="02040503050406030204" pitchFamily="18" charset="0"/>
                <a:ea typeface="Cambria" panose="02040503050406030204" pitchFamily="18" charset="0"/>
              </a:rPr>
              <a:t>đồng bào</a:t>
            </a:r>
            <a:r>
              <a:rPr lang="vi-VN" sz="2400" dirty="0">
                <a:solidFill>
                  <a:srgbClr val="000000"/>
                </a:solidFill>
                <a:latin typeface="Cambria" panose="02040503050406030204" pitchFamily="18" charset="0"/>
                <a:ea typeface="Cambria" panose="02040503050406030204" pitchFamily="18" charset="0"/>
              </a:rPr>
              <a:t>.</a:t>
            </a:r>
            <a:endParaRPr lang="en-US" sz="2400" dirty="0">
              <a:solidFill>
                <a:srgbClr val="000000"/>
              </a:solidFill>
              <a:latin typeface="Cambria" panose="02040503050406030204" pitchFamily="18" charset="0"/>
              <a:ea typeface="Cambria" panose="02040503050406030204" pitchFamily="18" charset="0"/>
            </a:endParaRPr>
          </a:p>
          <a:p>
            <a:pPr lvl="0" algn="r"/>
            <a:r>
              <a:rPr lang="en-US" sz="2400" dirty="0">
                <a:solidFill>
                  <a:prstClr val="black"/>
                </a:solidFill>
                <a:latin typeface="Cambria" panose="02040503050406030204" pitchFamily="18" charset="0"/>
                <a:ea typeface="Cambria" panose="02040503050406030204" pitchFamily="18" charset="0"/>
              </a:rPr>
              <a:t>(Theo </a:t>
            </a:r>
            <a:r>
              <a:rPr lang="en-US" sz="2400" dirty="0" err="1">
                <a:solidFill>
                  <a:prstClr val="black"/>
                </a:solidFill>
                <a:latin typeface="Cambria" panose="02040503050406030204" pitchFamily="18" charset="0"/>
                <a:ea typeface="Cambria" panose="02040503050406030204" pitchFamily="18" charset="0"/>
              </a:rPr>
              <a:t>Nguyễn</a:t>
            </a:r>
            <a:r>
              <a:rPr lang="en-US" sz="2400" dirty="0">
                <a:solidFill>
                  <a:prstClr val="black"/>
                </a:solidFill>
                <a:latin typeface="Cambria" panose="02040503050406030204" pitchFamily="18" charset="0"/>
                <a:ea typeface="Cambria" panose="02040503050406030204" pitchFamily="18" charset="0"/>
              </a:rPr>
              <a:t> </a:t>
            </a:r>
            <a:r>
              <a:rPr lang="en-US" sz="2400" dirty="0" err="1">
                <a:solidFill>
                  <a:prstClr val="black"/>
                </a:solidFill>
                <a:latin typeface="Cambria" panose="02040503050406030204" pitchFamily="18" charset="0"/>
                <a:ea typeface="Cambria" panose="02040503050406030204" pitchFamily="18" charset="0"/>
              </a:rPr>
              <a:t>Đổng</a:t>
            </a:r>
            <a:r>
              <a:rPr lang="en-US" sz="2400" dirty="0">
                <a:solidFill>
                  <a:prstClr val="black"/>
                </a:solidFill>
                <a:latin typeface="Cambria" panose="02040503050406030204" pitchFamily="18" charset="0"/>
                <a:ea typeface="Cambria" panose="02040503050406030204" pitchFamily="18" charset="0"/>
              </a:rPr>
              <a:t> Chi)</a:t>
            </a:r>
            <a:endPar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endParaRPr>
          </a:p>
        </p:txBody>
      </p:sp>
      <p:pic>
        <p:nvPicPr>
          <p:cNvPr id="4" name="Picture 3">
            <a:extLst>
              <a:ext uri="{FF2B5EF4-FFF2-40B4-BE49-F238E27FC236}">
                <a16:creationId xmlns:a16="http://schemas.microsoft.com/office/drawing/2014/main" id="{3B93A912-C37F-1732-401D-7BE2190F28CA}"/>
              </a:ext>
            </a:extLst>
          </p:cNvPr>
          <p:cNvPicPr>
            <a:picLocks noChangeAspect="1"/>
          </p:cNvPicPr>
          <p:nvPr/>
        </p:nvPicPr>
        <p:blipFill>
          <a:blip r:embed="rId5"/>
          <a:stretch>
            <a:fillRect/>
          </a:stretch>
        </p:blipFill>
        <p:spPr>
          <a:xfrm>
            <a:off x="447040" y="3096239"/>
            <a:ext cx="5876607" cy="3511888"/>
          </a:xfrm>
          <a:prstGeom prst="rect">
            <a:avLst/>
          </a:prstGeom>
        </p:spPr>
      </p:pic>
    </p:spTree>
    <p:extLst>
      <p:ext uri="{BB962C8B-B14F-4D97-AF65-F5344CB8AC3E}">
        <p14:creationId xmlns:p14="http://schemas.microsoft.com/office/powerpoint/2010/main" val="90451699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1000"/>
                                        <p:tgtEl>
                                          <p:spTgt spid="4"/>
                                        </p:tgtEl>
                                      </p:cBhvr>
                                    </p:animEffect>
                                    <p:anim calcmode="lin" valueType="num">
                                      <p:cBhvr>
                                        <p:cTn id="13" dur="1000" fill="hold"/>
                                        <p:tgtEl>
                                          <p:spTgt spid="4"/>
                                        </p:tgtEl>
                                        <p:attrNameLst>
                                          <p:attrName>ppt_x</p:attrName>
                                        </p:attrNameLst>
                                      </p:cBhvr>
                                      <p:tavLst>
                                        <p:tav tm="0">
                                          <p:val>
                                            <p:strVal val="#ppt_x"/>
                                          </p:val>
                                        </p:tav>
                                        <p:tav tm="100000">
                                          <p:val>
                                            <p:strVal val="#ppt_x"/>
                                          </p:val>
                                        </p:tav>
                                      </p:tavLst>
                                    </p:anim>
                                    <p:anim calcmode="lin" valueType="num">
                                      <p:cBhvr>
                                        <p:cTn id="14"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组合 15"/>
          <p:cNvGrpSpPr/>
          <p:nvPr/>
        </p:nvGrpSpPr>
        <p:grpSpPr>
          <a:xfrm>
            <a:off x="0" y="0"/>
            <a:ext cx="12192000" cy="6858000"/>
            <a:chOff x="0" y="-1"/>
            <a:chExt cx="19200" cy="10800"/>
          </a:xfrm>
        </p:grpSpPr>
        <p:pic>
          <p:nvPicPr>
            <p:cNvPr id="107" name="图片 106" descr="图片包含 鲜花, 植物, 室内&#10;&#10;已生成高可信度的说明"/>
            <p:cNvPicPr>
              <a:picLocks noChangeAspect="1"/>
            </p:cNvPicPr>
            <p:nvPr/>
          </p:nvPicPr>
          <p:blipFill>
            <a:blip r:embed="rId3"/>
            <a:srcRect t="6005" r="6424"/>
            <a:stretch>
              <a:fillRect/>
            </a:stretch>
          </p:blipFill>
          <p:spPr>
            <a:xfrm rot="16200000" flipV="1">
              <a:off x="13388" y="-1035"/>
              <a:ext cx="4777" cy="6846"/>
            </a:xfrm>
            <a:prstGeom prst="rect">
              <a:avLst/>
            </a:prstGeom>
          </p:spPr>
        </p:pic>
        <p:pic>
          <p:nvPicPr>
            <p:cNvPr id="6" name="图片 5" descr="图片包含 鲜花, 植物, 室内&#10;&#10;已生成高可信度的说明"/>
            <p:cNvPicPr>
              <a:picLocks noChangeAspect="1"/>
            </p:cNvPicPr>
            <p:nvPr/>
          </p:nvPicPr>
          <p:blipFill>
            <a:blip r:embed="rId3"/>
            <a:srcRect t="6005" r="6424"/>
            <a:stretch>
              <a:fillRect/>
            </a:stretch>
          </p:blipFill>
          <p:spPr>
            <a:xfrm rot="16200000" flipH="1">
              <a:off x="1034" y="4988"/>
              <a:ext cx="4777" cy="6846"/>
            </a:xfrm>
            <a:prstGeom prst="rect">
              <a:avLst/>
            </a:prstGeom>
          </p:spPr>
        </p:pic>
        <p:grpSp>
          <p:nvGrpSpPr>
            <p:cNvPr id="14" name="组合 13"/>
            <p:cNvGrpSpPr/>
            <p:nvPr/>
          </p:nvGrpSpPr>
          <p:grpSpPr>
            <a:xfrm>
              <a:off x="0" y="0"/>
              <a:ext cx="19200" cy="10799"/>
              <a:chOff x="0" y="0"/>
              <a:chExt cx="19200" cy="10799"/>
            </a:xfrm>
          </p:grpSpPr>
          <p:pic>
            <p:nvPicPr>
              <p:cNvPr id="12" name="图片 11"/>
              <p:cNvPicPr>
                <a:picLocks noChangeAspect="1"/>
              </p:cNvPicPr>
              <p:nvPr/>
            </p:nvPicPr>
            <p:blipFill>
              <a:blip r:embed="rId4" cstate="screen"/>
              <a:srcRect l="32898" t="37402"/>
              <a:stretch>
                <a:fillRect/>
              </a:stretch>
            </p:blipFill>
            <p:spPr>
              <a:xfrm>
                <a:off x="0" y="0"/>
                <a:ext cx="2993" cy="2666"/>
              </a:xfrm>
              <a:prstGeom prst="rect">
                <a:avLst/>
              </a:prstGeom>
            </p:spPr>
          </p:pic>
          <p:pic>
            <p:nvPicPr>
              <p:cNvPr id="45" name="图片 11">
                <a:extLst>
                  <a:ext uri="{FF2B5EF4-FFF2-40B4-BE49-F238E27FC236}">
                    <a16:creationId xmlns:a16="http://schemas.microsoft.com/office/drawing/2014/main" id="{7C8EB7B4-BDD4-428D-94A7-A201A234831E}"/>
                  </a:ext>
                </a:extLst>
              </p:cNvPr>
              <p:cNvPicPr>
                <a:picLocks noChangeAspect="1"/>
              </p:cNvPicPr>
              <p:nvPr/>
            </p:nvPicPr>
            <p:blipFill>
              <a:blip r:embed="rId4" cstate="screen"/>
              <a:srcRect l="32898" t="37402"/>
              <a:stretch>
                <a:fillRect/>
              </a:stretch>
            </p:blipFill>
            <p:spPr>
              <a:xfrm rot="5400000" flipH="1">
                <a:off x="16370" y="7970"/>
                <a:ext cx="2993" cy="2666"/>
              </a:xfrm>
              <a:prstGeom prst="rect">
                <a:avLst/>
              </a:prstGeom>
            </p:spPr>
          </p:pic>
        </p:grpSp>
      </p:grpSp>
      <p:sp>
        <p:nvSpPr>
          <p:cNvPr id="3" name="矩形 10">
            <a:extLst>
              <a:ext uri="{FF2B5EF4-FFF2-40B4-BE49-F238E27FC236}">
                <a16:creationId xmlns:a16="http://schemas.microsoft.com/office/drawing/2014/main" id="{B9659E20-F755-E163-2564-1EDFAF9FC2EF}"/>
              </a:ext>
            </a:extLst>
          </p:cNvPr>
          <p:cNvSpPr/>
          <p:nvPr/>
        </p:nvSpPr>
        <p:spPr>
          <a:xfrm>
            <a:off x="331470" y="257810"/>
            <a:ext cx="11596370" cy="6386830"/>
          </a:xfrm>
          <a:prstGeom prst="rect">
            <a:avLst/>
          </a:prstGeom>
          <a:solidFill>
            <a:schemeClr val="bg1"/>
          </a:solidFill>
          <a:ln w="76200">
            <a:solidFill>
              <a:srgbClr val="F6BD34"/>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cs typeface="+mn-cs"/>
            </a:endParaRPr>
          </a:p>
        </p:txBody>
      </p:sp>
      <p:pic>
        <p:nvPicPr>
          <p:cNvPr id="5" name="Picture 4">
            <a:extLst>
              <a:ext uri="{FF2B5EF4-FFF2-40B4-BE49-F238E27FC236}">
                <a16:creationId xmlns:a16="http://schemas.microsoft.com/office/drawing/2014/main" id="{28DADE71-77CB-603C-1388-EB5673FB6320}"/>
              </a:ext>
            </a:extLst>
          </p:cNvPr>
          <p:cNvPicPr>
            <a:picLocks noChangeAspect="1"/>
          </p:cNvPicPr>
          <p:nvPr/>
        </p:nvPicPr>
        <p:blipFill>
          <a:blip r:embed="rId5"/>
          <a:stretch>
            <a:fillRect/>
          </a:stretch>
        </p:blipFill>
        <p:spPr>
          <a:xfrm>
            <a:off x="6928167" y="2631122"/>
            <a:ext cx="5000625" cy="3952875"/>
          </a:xfrm>
          <a:prstGeom prst="rect">
            <a:avLst/>
          </a:prstGeom>
        </p:spPr>
      </p:pic>
      <p:sp>
        <p:nvSpPr>
          <p:cNvPr id="7" name="TextBox 6">
            <a:extLst>
              <a:ext uri="{FF2B5EF4-FFF2-40B4-BE49-F238E27FC236}">
                <a16:creationId xmlns:a16="http://schemas.microsoft.com/office/drawing/2014/main" id="{FBF6E75A-6677-525B-C389-9A9E12F09B70}"/>
              </a:ext>
            </a:extLst>
          </p:cNvPr>
          <p:cNvSpPr txBox="1"/>
          <p:nvPr/>
        </p:nvSpPr>
        <p:spPr>
          <a:xfrm>
            <a:off x="558800" y="1371600"/>
            <a:ext cx="6979920" cy="5632311"/>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mn-cs"/>
              </a:rPr>
              <a:t>   </a:t>
            </a:r>
            <a:r>
              <a:rPr kumimoji="0" lang="vi-VN" sz="2000" b="0" i="0"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mn-cs"/>
              </a:rPr>
              <a:t>Ngày xưa, ở miền đất Lạc Việt có một vị thần tên là Lạc Long Quân. Thần mình rồng, thường ở dưới nước, thỉnh thoảng lên sống trên cạn, sức khoẻ vô địch, có nhiều phép lạ. Bấy giờ, ở vùng núi cao có nàng Âu Cơ xinh đẹp tuyệt trần, nghe vùng đất Lạc Việt có nhiều hoa thơm cỏ lạ bèn tìm đến thăm. Hai người gặp nhau, kết thành vợ chồng.</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mn-cs"/>
              </a:rPr>
              <a:t>    </a:t>
            </a:r>
            <a:r>
              <a:rPr kumimoji="0" lang="vi-VN" sz="2000" b="0" i="0" u="none" strike="noStrike" kern="1200" cap="none" spc="0" normalizeH="0" baseline="0" noProof="0" dirty="0">
                <a:ln>
                  <a:noFill/>
                </a:ln>
                <a:solidFill>
                  <a:srgbClr val="7030A0"/>
                </a:solidFill>
                <a:effectLst/>
                <a:uLnTx/>
                <a:uFillTx/>
                <a:latin typeface="Cambria" panose="02040503050406030204" pitchFamily="18" charset="0"/>
                <a:ea typeface="Cambria" panose="02040503050406030204" pitchFamily="18" charset="0"/>
                <a:cs typeface="+mn-cs"/>
              </a:rPr>
              <a:t>Ít lâu sau, Âu Cơ có mang. Đến kì sinh, chuyện thật lạ, nàng sinh ra cái bọc trăm trứng. Trăm trứng nở ra một trăm người con hồng hào, đẹp đẽ lạ thường. Đàn con lớn nhanh như thổi, mặt mũi khôi ngô, khoẻ mạnh như thần.</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mn-cs"/>
              </a:rPr>
              <a:t>   </a:t>
            </a:r>
            <a:r>
              <a:rPr kumimoji="0" lang="vi-VN" sz="2000" b="0" i="0" u="none" strike="noStrike" kern="1200" cap="none" spc="0" normalizeH="0" baseline="0" noProof="0" dirty="0">
                <a:ln>
                  <a:noFill/>
                </a:ln>
                <a:solidFill>
                  <a:schemeClr val="accent6">
                    <a:lumMod val="50000"/>
                  </a:schemeClr>
                </a:solidFill>
                <a:effectLst/>
                <a:uLnTx/>
                <a:uFillTx/>
                <a:latin typeface="Cambria" panose="02040503050406030204" pitchFamily="18" charset="0"/>
                <a:ea typeface="Cambria" panose="02040503050406030204" pitchFamily="18" charset="0"/>
                <a:cs typeface="+mn-cs"/>
              </a:rPr>
              <a:t>Sống với nhau được ít lâu, Lạc Long Quân bàn với vợ:</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accent6">
                    <a:lumMod val="50000"/>
                  </a:schemeClr>
                </a:solidFill>
                <a:effectLst/>
                <a:uLnTx/>
                <a:uFillTx/>
                <a:latin typeface="Cambria" panose="02040503050406030204" pitchFamily="18" charset="0"/>
                <a:ea typeface="Cambria" panose="02040503050406030204" pitchFamily="18" charset="0"/>
                <a:cs typeface="+mn-cs"/>
              </a:rPr>
              <a:t>   </a:t>
            </a:r>
            <a:r>
              <a:rPr kumimoji="0" lang="vi-VN" sz="2000" b="0" i="0" u="none" strike="noStrike" kern="1200" cap="none" spc="0" normalizeH="0" baseline="0" noProof="0" dirty="0">
                <a:ln>
                  <a:noFill/>
                </a:ln>
                <a:solidFill>
                  <a:schemeClr val="accent6">
                    <a:lumMod val="50000"/>
                  </a:schemeClr>
                </a:solidFill>
                <a:effectLst/>
                <a:uLnTx/>
                <a:uFillTx/>
                <a:latin typeface="Cambria" panose="02040503050406030204" pitchFamily="18" charset="0"/>
                <a:ea typeface="Cambria" panose="02040503050406030204" pitchFamily="18" charset="0"/>
                <a:cs typeface="+mn-cs"/>
              </a:rPr>
              <a:t>– Ta vốn nòi rồng ở miền nước thẳm, nàng là dòng tiên ở chốn non cao. Kẻ trên cạn, người dưới nước, tập quán khác nhau, khó mà ở cùng nhau lâu dài được. Nay ta đem năm mươi con xuống biển, nàng đưa năm mươi con lên núi, chia nhau cai quản các phương, khi có việc thì giúp đỡ lẫn nhau, đừng quên lời hẹn.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endParaRPr>
          </a:p>
        </p:txBody>
      </p:sp>
      <p:pic>
        <p:nvPicPr>
          <p:cNvPr id="9" name="Picture 8">
            <a:extLst>
              <a:ext uri="{FF2B5EF4-FFF2-40B4-BE49-F238E27FC236}">
                <a16:creationId xmlns:a16="http://schemas.microsoft.com/office/drawing/2014/main" id="{14EABA07-E6A6-8B12-8DB9-B78458ED289E}"/>
              </a:ext>
            </a:extLst>
          </p:cNvPr>
          <p:cNvPicPr>
            <a:picLocks noChangeAspect="1"/>
          </p:cNvPicPr>
          <p:nvPr/>
        </p:nvPicPr>
        <p:blipFill>
          <a:blip r:embed="rId6"/>
          <a:stretch>
            <a:fillRect/>
          </a:stretch>
        </p:blipFill>
        <p:spPr>
          <a:xfrm>
            <a:off x="4246880" y="0"/>
            <a:ext cx="7710908" cy="1674272"/>
          </a:xfrm>
          <a:prstGeom prst="rect">
            <a:avLst/>
          </a:prstGeom>
        </p:spPr>
      </p:pic>
      <p:sp>
        <p:nvSpPr>
          <p:cNvPr id="2" name="AutoShape 5">
            <a:extLst>
              <a:ext uri="{FF2B5EF4-FFF2-40B4-BE49-F238E27FC236}">
                <a16:creationId xmlns:a16="http://schemas.microsoft.com/office/drawing/2014/main" id="{F8B6F8F3-0C65-5C60-7B64-ED8A1EF4C585}"/>
              </a:ext>
            </a:extLst>
          </p:cNvPr>
          <p:cNvSpPr>
            <a:spLocks noChangeArrowheads="1"/>
          </p:cNvSpPr>
          <p:nvPr/>
        </p:nvSpPr>
        <p:spPr bwMode="auto">
          <a:xfrm>
            <a:off x="609600" y="627465"/>
            <a:ext cx="3261360" cy="500295"/>
          </a:xfrm>
          <a:prstGeom prst="rect">
            <a:avLst/>
          </a:prstGeom>
          <a:solidFill>
            <a:srgbClr val="F6BD34"/>
          </a:solidFill>
          <a:ln w="12700" algn="ctr">
            <a:noFill/>
            <a:miter lim="800000"/>
            <a:headEnd/>
            <a:tailEnd/>
          </a:ln>
        </p:spPr>
        <p:txBody>
          <a:bodyPr wrap="none" anchor="ctr"/>
          <a:lstStyle>
            <a:lvl1pPr>
              <a:defRPr sz="2400">
                <a:solidFill>
                  <a:schemeClr val="tx1"/>
                </a:solidFill>
                <a:latin typeface="Times New Roman" panose="02020603050405020304" pitchFamily="18" charset="0"/>
                <a:cs typeface="Arial" panose="020B0604020202020204" pitchFamily="34" charset="0"/>
              </a:defRPr>
            </a:lvl1pPr>
            <a:lvl2pPr marL="742950" indent="-285750">
              <a:defRPr sz="2400">
                <a:solidFill>
                  <a:schemeClr val="tx1"/>
                </a:solidFill>
                <a:latin typeface="Times New Roman" panose="02020603050405020304" pitchFamily="18" charset="0"/>
                <a:cs typeface="Arial" panose="020B0604020202020204" pitchFamily="34" charset="0"/>
              </a:defRPr>
            </a:lvl2pPr>
            <a:lvl3pPr marL="1143000" indent="-228600">
              <a:defRPr sz="2400">
                <a:solidFill>
                  <a:schemeClr val="tx1"/>
                </a:solidFill>
                <a:latin typeface="Times New Roman" panose="02020603050405020304" pitchFamily="18" charset="0"/>
                <a:cs typeface="Arial" panose="020B0604020202020204" pitchFamily="34" charset="0"/>
              </a:defRPr>
            </a:lvl3pPr>
            <a:lvl4pPr marL="1600200" indent="-228600">
              <a:defRPr sz="2400">
                <a:solidFill>
                  <a:schemeClr val="tx1"/>
                </a:solidFill>
                <a:latin typeface="Times New Roman" panose="02020603050405020304" pitchFamily="18" charset="0"/>
                <a:cs typeface="Arial" panose="020B0604020202020204" pitchFamily="34" charset="0"/>
              </a:defRPr>
            </a:lvl4pPr>
            <a:lvl5pPr marL="2057400" indent="-22860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vi-VN" sz="3200" b="1" i="0" u="sng" strike="noStrike" kern="1200" cap="none" spc="0" normalizeH="0" baseline="0" noProof="0" dirty="0" err="1">
                <a:ln>
                  <a:noFill/>
                </a:ln>
                <a:solidFill>
                  <a:srgbClr val="C00000"/>
                </a:solidFill>
                <a:effectLst/>
                <a:uLnTx/>
                <a:uFillTx/>
                <a:latin typeface="Cambria" panose="02040503050406030204" pitchFamily="18" charset="0"/>
                <a:ea typeface="Cambria" panose="02040503050406030204" pitchFamily="18" charset="0"/>
              </a:rPr>
              <a:t>Cùng</a:t>
            </a:r>
            <a:r>
              <a:rPr kumimoji="0" lang="en-US" altLang="vi-VN" sz="3200" b="1" i="0" u="sng" strike="noStrike" kern="1200" cap="none" spc="0" normalizeH="0" baseline="0" noProof="0" dirty="0">
                <a:ln>
                  <a:noFill/>
                </a:ln>
                <a:solidFill>
                  <a:srgbClr val="C00000"/>
                </a:solidFill>
                <a:effectLst/>
                <a:uLnTx/>
                <a:uFillTx/>
                <a:latin typeface="Cambria" panose="02040503050406030204" pitchFamily="18" charset="0"/>
                <a:ea typeface="Cambria" panose="02040503050406030204" pitchFamily="18" charset="0"/>
              </a:rPr>
              <a:t> chia </a:t>
            </a:r>
            <a:r>
              <a:rPr kumimoji="0" lang="en-US" altLang="vi-VN" sz="3200" b="1" i="0" u="sng" strike="noStrike" kern="1200" cap="none" spc="0" normalizeH="0" baseline="0" noProof="0" dirty="0" err="1">
                <a:ln>
                  <a:noFill/>
                </a:ln>
                <a:solidFill>
                  <a:srgbClr val="C00000"/>
                </a:solidFill>
                <a:effectLst/>
                <a:uLnTx/>
                <a:uFillTx/>
                <a:latin typeface="Cambria" panose="02040503050406030204" pitchFamily="18" charset="0"/>
                <a:ea typeface="Cambria" panose="02040503050406030204" pitchFamily="18" charset="0"/>
              </a:rPr>
              <a:t>đoạn</a:t>
            </a:r>
            <a:endParaRPr kumimoji="0" lang="en-US" altLang="vi-VN" sz="3200" b="1" i="0" u="none" strike="noStrike" kern="1200" cap="none" spc="0" normalizeH="0" baseline="0" noProof="0" dirty="0">
              <a:ln>
                <a:noFill/>
              </a:ln>
              <a:solidFill>
                <a:srgbClr val="C00000"/>
              </a:solidFill>
              <a:effectLst/>
              <a:uLnTx/>
              <a:uFillTx/>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321932151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7">
                                            <p:txEl>
                                              <p:pRg st="0" end="0"/>
                                            </p:txEl>
                                          </p:spTgt>
                                        </p:tgtEl>
                                        <p:attrNameLst>
                                          <p:attrName>style.visibility</p:attrName>
                                        </p:attrNameLst>
                                      </p:cBhvr>
                                      <p:to>
                                        <p:strVal val="visible"/>
                                      </p:to>
                                    </p:set>
                                    <p:animEffect transition="in" filter="barn(inVertical)">
                                      <p:cBhvr>
                                        <p:cTn id="12" dur="500"/>
                                        <p:tgtEl>
                                          <p:spTgt spid="7">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7">
                                            <p:txEl>
                                              <p:pRg st="1" end="1"/>
                                            </p:txEl>
                                          </p:spTgt>
                                        </p:tgtEl>
                                        <p:attrNameLst>
                                          <p:attrName>style.visibility</p:attrName>
                                        </p:attrNameLst>
                                      </p:cBhvr>
                                      <p:to>
                                        <p:strVal val="visible"/>
                                      </p:to>
                                    </p:set>
                                    <p:animEffect transition="in" filter="barn(inVertical)">
                                      <p:cBhvr>
                                        <p:cTn id="17" dur="500"/>
                                        <p:tgtEl>
                                          <p:spTgt spid="7">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7">
                                            <p:txEl>
                                              <p:pRg st="2" end="2"/>
                                            </p:txEl>
                                          </p:spTgt>
                                        </p:tgtEl>
                                        <p:attrNameLst>
                                          <p:attrName>style.visibility</p:attrName>
                                        </p:attrNameLst>
                                      </p:cBhvr>
                                      <p:to>
                                        <p:strVal val="visible"/>
                                      </p:to>
                                    </p:set>
                                    <p:animEffect transition="in" filter="barn(inVertical)">
                                      <p:cBhvr>
                                        <p:cTn id="22" dur="500"/>
                                        <p:tgtEl>
                                          <p:spTgt spid="7">
                                            <p:txEl>
                                              <p:pRg st="2" end="2"/>
                                            </p:txEl>
                                          </p:spTgt>
                                        </p:tgtEl>
                                      </p:cBhvr>
                                    </p:animEffect>
                                  </p:childTnLst>
                                </p:cTn>
                              </p:par>
                              <p:par>
                                <p:cTn id="23" presetID="16" presetClass="entr" presetSubtype="21" fill="hold" nodeType="withEffect">
                                  <p:stCondLst>
                                    <p:cond delay="0"/>
                                  </p:stCondLst>
                                  <p:childTnLst>
                                    <p:set>
                                      <p:cBhvr>
                                        <p:cTn id="24" dur="1" fill="hold">
                                          <p:stCondLst>
                                            <p:cond delay="0"/>
                                          </p:stCondLst>
                                        </p:cTn>
                                        <p:tgtEl>
                                          <p:spTgt spid="7">
                                            <p:txEl>
                                              <p:pRg st="3" end="3"/>
                                            </p:txEl>
                                          </p:spTgt>
                                        </p:tgtEl>
                                        <p:attrNameLst>
                                          <p:attrName>style.visibility</p:attrName>
                                        </p:attrNameLst>
                                      </p:cBhvr>
                                      <p:to>
                                        <p:strVal val="visible"/>
                                      </p:to>
                                    </p:set>
                                    <p:animEffect transition="in" filter="barn(inVertical)">
                                      <p:cBhvr>
                                        <p:cTn id="25" dur="500"/>
                                        <p:tgtEl>
                                          <p:spTgt spid="7">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组合 15"/>
          <p:cNvGrpSpPr/>
          <p:nvPr/>
        </p:nvGrpSpPr>
        <p:grpSpPr>
          <a:xfrm>
            <a:off x="0" y="0"/>
            <a:ext cx="12192000" cy="6858000"/>
            <a:chOff x="0" y="-1"/>
            <a:chExt cx="19200" cy="10800"/>
          </a:xfrm>
        </p:grpSpPr>
        <p:pic>
          <p:nvPicPr>
            <p:cNvPr id="107" name="图片 106" descr="图片包含 鲜花, 植物, 室内&#10;&#10;已生成高可信度的说明"/>
            <p:cNvPicPr>
              <a:picLocks noChangeAspect="1"/>
            </p:cNvPicPr>
            <p:nvPr/>
          </p:nvPicPr>
          <p:blipFill>
            <a:blip r:embed="rId3"/>
            <a:srcRect t="6005" r="6424"/>
            <a:stretch>
              <a:fillRect/>
            </a:stretch>
          </p:blipFill>
          <p:spPr>
            <a:xfrm rot="16200000" flipV="1">
              <a:off x="13388" y="-1035"/>
              <a:ext cx="4777" cy="6846"/>
            </a:xfrm>
            <a:prstGeom prst="rect">
              <a:avLst/>
            </a:prstGeom>
          </p:spPr>
        </p:pic>
        <p:pic>
          <p:nvPicPr>
            <p:cNvPr id="6" name="图片 5" descr="图片包含 鲜花, 植物, 室内&#10;&#10;已生成高可信度的说明"/>
            <p:cNvPicPr>
              <a:picLocks noChangeAspect="1"/>
            </p:cNvPicPr>
            <p:nvPr/>
          </p:nvPicPr>
          <p:blipFill>
            <a:blip r:embed="rId3"/>
            <a:srcRect t="6005" r="6424"/>
            <a:stretch>
              <a:fillRect/>
            </a:stretch>
          </p:blipFill>
          <p:spPr>
            <a:xfrm rot="16200000" flipH="1">
              <a:off x="1034" y="4988"/>
              <a:ext cx="4777" cy="6846"/>
            </a:xfrm>
            <a:prstGeom prst="rect">
              <a:avLst/>
            </a:prstGeom>
          </p:spPr>
        </p:pic>
        <p:grpSp>
          <p:nvGrpSpPr>
            <p:cNvPr id="14" name="组合 13"/>
            <p:cNvGrpSpPr/>
            <p:nvPr/>
          </p:nvGrpSpPr>
          <p:grpSpPr>
            <a:xfrm>
              <a:off x="0" y="0"/>
              <a:ext cx="19200" cy="10799"/>
              <a:chOff x="0" y="0"/>
              <a:chExt cx="19200" cy="10799"/>
            </a:xfrm>
          </p:grpSpPr>
          <p:pic>
            <p:nvPicPr>
              <p:cNvPr id="12" name="图片 11"/>
              <p:cNvPicPr>
                <a:picLocks noChangeAspect="1"/>
              </p:cNvPicPr>
              <p:nvPr/>
            </p:nvPicPr>
            <p:blipFill>
              <a:blip r:embed="rId4" cstate="screen"/>
              <a:srcRect l="32898" t="37402"/>
              <a:stretch>
                <a:fillRect/>
              </a:stretch>
            </p:blipFill>
            <p:spPr>
              <a:xfrm>
                <a:off x="0" y="0"/>
                <a:ext cx="2993" cy="2666"/>
              </a:xfrm>
              <a:prstGeom prst="rect">
                <a:avLst/>
              </a:prstGeom>
            </p:spPr>
          </p:pic>
          <p:pic>
            <p:nvPicPr>
              <p:cNvPr id="45" name="图片 11">
                <a:extLst>
                  <a:ext uri="{FF2B5EF4-FFF2-40B4-BE49-F238E27FC236}">
                    <a16:creationId xmlns:a16="http://schemas.microsoft.com/office/drawing/2014/main" id="{7C8EB7B4-BDD4-428D-94A7-A201A234831E}"/>
                  </a:ext>
                </a:extLst>
              </p:cNvPr>
              <p:cNvPicPr>
                <a:picLocks noChangeAspect="1"/>
              </p:cNvPicPr>
              <p:nvPr/>
            </p:nvPicPr>
            <p:blipFill>
              <a:blip r:embed="rId4" cstate="screen"/>
              <a:srcRect l="32898" t="37402"/>
              <a:stretch>
                <a:fillRect/>
              </a:stretch>
            </p:blipFill>
            <p:spPr>
              <a:xfrm rot="5400000" flipH="1">
                <a:off x="16370" y="7970"/>
                <a:ext cx="2993" cy="2666"/>
              </a:xfrm>
              <a:prstGeom prst="rect">
                <a:avLst/>
              </a:prstGeom>
            </p:spPr>
          </p:pic>
        </p:grpSp>
      </p:grpSp>
      <p:sp>
        <p:nvSpPr>
          <p:cNvPr id="3" name="矩形 10">
            <a:extLst>
              <a:ext uri="{FF2B5EF4-FFF2-40B4-BE49-F238E27FC236}">
                <a16:creationId xmlns:a16="http://schemas.microsoft.com/office/drawing/2014/main" id="{B9659E20-F755-E163-2564-1EDFAF9FC2EF}"/>
              </a:ext>
            </a:extLst>
          </p:cNvPr>
          <p:cNvSpPr/>
          <p:nvPr/>
        </p:nvSpPr>
        <p:spPr>
          <a:xfrm>
            <a:off x="331470" y="257810"/>
            <a:ext cx="11596370" cy="6386830"/>
          </a:xfrm>
          <a:prstGeom prst="rect">
            <a:avLst/>
          </a:prstGeom>
          <a:solidFill>
            <a:schemeClr val="bg1"/>
          </a:solidFill>
          <a:ln w="76200">
            <a:solidFill>
              <a:srgbClr val="F6BD34"/>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cs typeface="+mn-cs"/>
            </a:endParaRPr>
          </a:p>
        </p:txBody>
      </p:sp>
      <p:sp>
        <p:nvSpPr>
          <p:cNvPr id="7" name="TextBox 6">
            <a:extLst>
              <a:ext uri="{FF2B5EF4-FFF2-40B4-BE49-F238E27FC236}">
                <a16:creationId xmlns:a16="http://schemas.microsoft.com/office/drawing/2014/main" id="{FBF6E75A-6677-525B-C389-9A9E12F09B70}"/>
              </a:ext>
            </a:extLst>
          </p:cNvPr>
          <p:cNvSpPr txBox="1"/>
          <p:nvPr/>
        </p:nvSpPr>
        <p:spPr>
          <a:xfrm>
            <a:off x="508000" y="264160"/>
            <a:ext cx="11074400" cy="3046988"/>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chemeClr val="accent2">
                    <a:lumMod val="50000"/>
                  </a:schemeClr>
                </a:solidFill>
                <a:effectLst/>
                <a:uLnTx/>
                <a:uFillTx/>
                <a:latin typeface="Cambria" panose="02040503050406030204" pitchFamily="18" charset="0"/>
                <a:ea typeface="Cambria" panose="02040503050406030204" pitchFamily="18" charset="0"/>
                <a:cs typeface="+mn-cs"/>
              </a:rPr>
              <a:t>   </a:t>
            </a:r>
            <a:r>
              <a:rPr kumimoji="0" lang="vi-VN" sz="2400" b="0" i="0" u="none" strike="noStrike" kern="1200" cap="none" spc="0" normalizeH="0" baseline="0" noProof="0" dirty="0">
                <a:ln>
                  <a:noFill/>
                </a:ln>
                <a:solidFill>
                  <a:schemeClr val="accent2">
                    <a:lumMod val="50000"/>
                  </a:schemeClr>
                </a:solidFill>
                <a:effectLst/>
                <a:uLnTx/>
                <a:uFillTx/>
                <a:latin typeface="Cambria" panose="02040503050406030204" pitchFamily="18" charset="0"/>
                <a:ea typeface="Cambria" panose="02040503050406030204" pitchFamily="18" charset="0"/>
                <a:cs typeface="+mn-cs"/>
              </a:rPr>
              <a:t>Một trăm người con của Lạc Long Quân và Âu Cơ sau này trở thành tổ tiên của người Việt. Người con trưởng theo Âu Cơ được tôn lên làm vua, lấy hiệu là Hùng Vương, đóng đô ở đất Phong Châu, đặt tên nước là Văn Lang. Con trai vua gọi là Lang, con gái vua gọi là Mị Nương; khi cha mất thì ngôi được truyền cho con trưởng, mười mấy đời truyền nối ngôi vua đều lấy hiệu là Hùng Vương, không hề thay đổi.</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mn-cs"/>
              </a:rPr>
              <a:t>   </a:t>
            </a:r>
            <a:r>
              <a:rPr kumimoji="0" lang="vi-VN" sz="2400" b="0" i="0" u="none" strike="noStrike" kern="1200" cap="none" spc="0" normalizeH="0" baseline="0" noProof="0" dirty="0">
                <a:ln>
                  <a:noFill/>
                </a:ln>
                <a:solidFill>
                  <a:schemeClr val="accent1">
                    <a:lumMod val="75000"/>
                  </a:schemeClr>
                </a:solidFill>
                <a:effectLst/>
                <a:uLnTx/>
                <a:uFillTx/>
                <a:latin typeface="Cambria" panose="02040503050406030204" pitchFamily="18" charset="0"/>
                <a:ea typeface="Cambria" panose="02040503050406030204" pitchFamily="18" charset="0"/>
                <a:cs typeface="+mn-cs"/>
              </a:rPr>
              <a:t>Cũng bởi sự tích này mà về sau, người Việt ta thường tự hào xưng là </a:t>
            </a:r>
            <a:r>
              <a:rPr kumimoji="0" lang="vi-VN" sz="2400" b="0" i="1" u="none" strike="noStrike" kern="1200" cap="none" spc="0" normalizeH="0" baseline="0" noProof="0" dirty="0">
                <a:ln>
                  <a:noFill/>
                </a:ln>
                <a:solidFill>
                  <a:schemeClr val="accent1">
                    <a:lumMod val="75000"/>
                  </a:schemeClr>
                </a:solidFill>
                <a:effectLst/>
                <a:uLnTx/>
                <a:uFillTx/>
                <a:latin typeface="Cambria" panose="02040503050406030204" pitchFamily="18" charset="0"/>
                <a:ea typeface="Cambria" panose="02040503050406030204" pitchFamily="18" charset="0"/>
                <a:cs typeface="+mn-cs"/>
              </a:rPr>
              <a:t>con Rồng cháu Tiên</a:t>
            </a:r>
            <a:r>
              <a:rPr kumimoji="0" lang="vi-VN" sz="2400" b="0" i="0" u="none" strike="noStrike" kern="1200" cap="none" spc="0" normalizeH="0" baseline="0" noProof="0" dirty="0">
                <a:ln>
                  <a:noFill/>
                </a:ln>
                <a:solidFill>
                  <a:schemeClr val="accent1">
                    <a:lumMod val="75000"/>
                  </a:schemeClr>
                </a:solidFill>
                <a:effectLst/>
                <a:uLnTx/>
                <a:uFillTx/>
                <a:latin typeface="Cambria" panose="02040503050406030204" pitchFamily="18" charset="0"/>
                <a:ea typeface="Cambria" panose="02040503050406030204" pitchFamily="18" charset="0"/>
                <a:cs typeface="+mn-cs"/>
              </a:rPr>
              <a:t> và thân mật gọi nhau là </a:t>
            </a:r>
            <a:r>
              <a:rPr kumimoji="0" lang="vi-VN" sz="2400" b="0" i="1" u="none" strike="noStrike" kern="1200" cap="none" spc="0" normalizeH="0" baseline="0" noProof="0" dirty="0">
                <a:ln>
                  <a:noFill/>
                </a:ln>
                <a:solidFill>
                  <a:schemeClr val="accent1">
                    <a:lumMod val="75000"/>
                  </a:schemeClr>
                </a:solidFill>
                <a:effectLst/>
                <a:uLnTx/>
                <a:uFillTx/>
                <a:latin typeface="Cambria" panose="02040503050406030204" pitchFamily="18" charset="0"/>
                <a:ea typeface="Cambria" panose="02040503050406030204" pitchFamily="18" charset="0"/>
                <a:cs typeface="+mn-cs"/>
              </a:rPr>
              <a:t>đồng bào</a:t>
            </a:r>
            <a:r>
              <a:rPr kumimoji="0" lang="vi-VN" sz="2400" b="0" i="0" u="none" strike="noStrike" kern="1200" cap="none" spc="0" normalizeH="0" baseline="0" noProof="0" dirty="0">
                <a:ln>
                  <a:noFill/>
                </a:ln>
                <a:solidFill>
                  <a:schemeClr val="accent1">
                    <a:lumMod val="75000"/>
                  </a:schemeClr>
                </a:solidFill>
                <a:effectLst/>
                <a:uLnTx/>
                <a:uFillTx/>
                <a:latin typeface="Cambria" panose="02040503050406030204" pitchFamily="18" charset="0"/>
                <a:ea typeface="Cambria" panose="02040503050406030204" pitchFamily="18" charset="0"/>
                <a:cs typeface="+mn-cs"/>
              </a:rPr>
              <a:t>.</a:t>
            </a:r>
            <a:endParaRPr kumimoji="0" lang="en-US" sz="2400" b="0" i="0" u="none" strike="noStrike" kern="1200" cap="none" spc="0" normalizeH="0" baseline="0" noProof="0" dirty="0">
              <a:ln>
                <a:noFill/>
              </a:ln>
              <a:solidFill>
                <a:schemeClr val="accent1">
                  <a:lumMod val="75000"/>
                </a:schemeClr>
              </a:solidFill>
              <a:effectLst/>
              <a:uLnTx/>
              <a:uFillTx/>
              <a:latin typeface="Cambria" panose="02040503050406030204" pitchFamily="18" charset="0"/>
              <a:ea typeface="Cambria" panose="02040503050406030204" pitchFamily="18" charset="0"/>
              <a:cs typeface="+mn-cs"/>
            </a:endParaRP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(Theo </a:t>
            </a:r>
            <a:r>
              <a:rPr kumimoji="0" lang="en-US" sz="2400" b="0"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cs typeface="+mn-cs"/>
              </a:rPr>
              <a:t>Nguyễn</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 </a:t>
            </a:r>
            <a:r>
              <a:rPr kumimoji="0" lang="en-US" sz="2400" b="0"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cs typeface="+mn-cs"/>
              </a:rPr>
              <a:t>Đổng</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 Chi)</a:t>
            </a:r>
          </a:p>
        </p:txBody>
      </p:sp>
      <p:pic>
        <p:nvPicPr>
          <p:cNvPr id="4" name="Picture 3">
            <a:extLst>
              <a:ext uri="{FF2B5EF4-FFF2-40B4-BE49-F238E27FC236}">
                <a16:creationId xmlns:a16="http://schemas.microsoft.com/office/drawing/2014/main" id="{3B93A912-C37F-1732-401D-7BE2190F28CA}"/>
              </a:ext>
            </a:extLst>
          </p:cNvPr>
          <p:cNvPicPr>
            <a:picLocks noChangeAspect="1"/>
          </p:cNvPicPr>
          <p:nvPr/>
        </p:nvPicPr>
        <p:blipFill>
          <a:blip r:embed="rId5"/>
          <a:stretch>
            <a:fillRect/>
          </a:stretch>
        </p:blipFill>
        <p:spPr>
          <a:xfrm>
            <a:off x="447040" y="3096239"/>
            <a:ext cx="5876607" cy="3511888"/>
          </a:xfrm>
          <a:prstGeom prst="rect">
            <a:avLst/>
          </a:prstGeom>
        </p:spPr>
      </p:pic>
    </p:spTree>
    <p:extLst>
      <p:ext uri="{BB962C8B-B14F-4D97-AF65-F5344CB8AC3E}">
        <p14:creationId xmlns:p14="http://schemas.microsoft.com/office/powerpoint/2010/main" val="126965541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barn(inVertical)">
                                      <p:cBhvr>
                                        <p:cTn id="7" dur="500"/>
                                        <p:tgtEl>
                                          <p:spTgt spid="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7">
                                            <p:txEl>
                                              <p:pRg st="1" end="1"/>
                                            </p:txEl>
                                          </p:spTgt>
                                        </p:tgtEl>
                                        <p:attrNameLst>
                                          <p:attrName>style.visibility</p:attrName>
                                        </p:attrNameLst>
                                      </p:cBhvr>
                                      <p:to>
                                        <p:strVal val="visible"/>
                                      </p:to>
                                    </p:set>
                                    <p:animEffect transition="in" filter="barn(inVertical)">
                                      <p:cBhvr>
                                        <p:cTn id="12" dur="500"/>
                                        <p:tgtEl>
                                          <p:spTgt spid="7">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组合 15"/>
          <p:cNvGrpSpPr/>
          <p:nvPr/>
        </p:nvGrpSpPr>
        <p:grpSpPr>
          <a:xfrm>
            <a:off x="0" y="0"/>
            <a:ext cx="12192000" cy="6858000"/>
            <a:chOff x="0" y="-1"/>
            <a:chExt cx="19200" cy="10800"/>
          </a:xfrm>
        </p:grpSpPr>
        <p:pic>
          <p:nvPicPr>
            <p:cNvPr id="107" name="图片 106" descr="图片包含 鲜花, 植物, 室内&#10;&#10;已生成高可信度的说明"/>
            <p:cNvPicPr>
              <a:picLocks noChangeAspect="1"/>
            </p:cNvPicPr>
            <p:nvPr/>
          </p:nvPicPr>
          <p:blipFill>
            <a:blip r:embed="rId3"/>
            <a:srcRect t="6005" r="6424"/>
            <a:stretch>
              <a:fillRect/>
            </a:stretch>
          </p:blipFill>
          <p:spPr>
            <a:xfrm rot="16200000" flipV="1">
              <a:off x="13388" y="-1035"/>
              <a:ext cx="4777" cy="6846"/>
            </a:xfrm>
            <a:prstGeom prst="rect">
              <a:avLst/>
            </a:prstGeom>
          </p:spPr>
        </p:pic>
        <p:pic>
          <p:nvPicPr>
            <p:cNvPr id="6" name="图片 5" descr="图片包含 鲜花, 植物, 室内&#10;&#10;已生成高可信度的说明"/>
            <p:cNvPicPr>
              <a:picLocks noChangeAspect="1"/>
            </p:cNvPicPr>
            <p:nvPr/>
          </p:nvPicPr>
          <p:blipFill>
            <a:blip r:embed="rId3"/>
            <a:srcRect t="6005" r="6424"/>
            <a:stretch>
              <a:fillRect/>
            </a:stretch>
          </p:blipFill>
          <p:spPr>
            <a:xfrm rot="16200000" flipH="1">
              <a:off x="1034" y="4988"/>
              <a:ext cx="4777" cy="6846"/>
            </a:xfrm>
            <a:prstGeom prst="rect">
              <a:avLst/>
            </a:prstGeom>
          </p:spPr>
        </p:pic>
        <p:grpSp>
          <p:nvGrpSpPr>
            <p:cNvPr id="14" name="组合 13"/>
            <p:cNvGrpSpPr/>
            <p:nvPr/>
          </p:nvGrpSpPr>
          <p:grpSpPr>
            <a:xfrm>
              <a:off x="0" y="0"/>
              <a:ext cx="19200" cy="10799"/>
              <a:chOff x="0" y="0"/>
              <a:chExt cx="19200" cy="10799"/>
            </a:xfrm>
          </p:grpSpPr>
          <p:sp>
            <p:nvSpPr>
              <p:cNvPr id="11" name="矩形 10"/>
              <p:cNvSpPr/>
              <p:nvPr/>
            </p:nvSpPr>
            <p:spPr>
              <a:xfrm>
                <a:off x="1370" y="901"/>
                <a:ext cx="16459" cy="8996"/>
              </a:xfrm>
              <a:prstGeom prst="rect">
                <a:avLst/>
              </a:prstGeom>
              <a:solidFill>
                <a:schemeClr val="bg1"/>
              </a:solidFill>
              <a:ln w="76200">
                <a:solidFill>
                  <a:srgbClr val="F6BD34"/>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cs typeface="+mn-cs"/>
                </a:endParaRPr>
              </a:p>
            </p:txBody>
          </p:sp>
          <p:pic>
            <p:nvPicPr>
              <p:cNvPr id="12" name="图片 11"/>
              <p:cNvPicPr>
                <a:picLocks noChangeAspect="1"/>
              </p:cNvPicPr>
              <p:nvPr/>
            </p:nvPicPr>
            <p:blipFill>
              <a:blip r:embed="rId4" cstate="screen"/>
              <a:srcRect l="32898" t="37402"/>
              <a:stretch>
                <a:fillRect/>
              </a:stretch>
            </p:blipFill>
            <p:spPr>
              <a:xfrm>
                <a:off x="0" y="0"/>
                <a:ext cx="2993" cy="2666"/>
              </a:xfrm>
              <a:prstGeom prst="rect">
                <a:avLst/>
              </a:prstGeom>
            </p:spPr>
          </p:pic>
          <p:pic>
            <p:nvPicPr>
              <p:cNvPr id="45" name="图片 11">
                <a:extLst>
                  <a:ext uri="{FF2B5EF4-FFF2-40B4-BE49-F238E27FC236}">
                    <a16:creationId xmlns:a16="http://schemas.microsoft.com/office/drawing/2014/main" id="{7C8EB7B4-BDD4-428D-94A7-A201A234831E}"/>
                  </a:ext>
                </a:extLst>
              </p:cNvPr>
              <p:cNvPicPr>
                <a:picLocks noChangeAspect="1"/>
              </p:cNvPicPr>
              <p:nvPr/>
            </p:nvPicPr>
            <p:blipFill>
              <a:blip r:embed="rId4" cstate="screen"/>
              <a:srcRect l="32898" t="37402"/>
              <a:stretch>
                <a:fillRect/>
              </a:stretch>
            </p:blipFill>
            <p:spPr>
              <a:xfrm rot="5400000" flipH="1">
                <a:off x="16370" y="7970"/>
                <a:ext cx="2993" cy="2666"/>
              </a:xfrm>
              <a:prstGeom prst="rect">
                <a:avLst/>
              </a:prstGeom>
            </p:spPr>
          </p:pic>
        </p:grpSp>
      </p:grpSp>
      <p:grpSp>
        <p:nvGrpSpPr>
          <p:cNvPr id="13" name="组合 9">
            <a:extLst>
              <a:ext uri="{FF2B5EF4-FFF2-40B4-BE49-F238E27FC236}">
                <a16:creationId xmlns:a16="http://schemas.microsoft.com/office/drawing/2014/main" id="{20588247-37C2-4170-8BCA-7BD02A54733B}"/>
              </a:ext>
            </a:extLst>
          </p:cNvPr>
          <p:cNvGrpSpPr/>
          <p:nvPr/>
        </p:nvGrpSpPr>
        <p:grpSpPr>
          <a:xfrm>
            <a:off x="1828800" y="2129790"/>
            <a:ext cx="1905000" cy="3377565"/>
            <a:chOff x="3398" y="3354"/>
            <a:chExt cx="3000" cy="5319"/>
          </a:xfrm>
        </p:grpSpPr>
        <p:grpSp>
          <p:nvGrpSpPr>
            <p:cNvPr id="15" name="组合 7">
              <a:extLst>
                <a:ext uri="{FF2B5EF4-FFF2-40B4-BE49-F238E27FC236}">
                  <a16:creationId xmlns:a16="http://schemas.microsoft.com/office/drawing/2014/main" id="{428D0E9D-E7E3-49C4-ACF3-F76AFD1992B7}"/>
                </a:ext>
              </a:extLst>
            </p:cNvPr>
            <p:cNvGrpSpPr/>
            <p:nvPr/>
          </p:nvGrpSpPr>
          <p:grpSpPr>
            <a:xfrm>
              <a:off x="3398" y="3354"/>
              <a:ext cx="3000" cy="5319"/>
              <a:chOff x="3399" y="3354"/>
              <a:chExt cx="1972" cy="3496"/>
            </a:xfrm>
          </p:grpSpPr>
          <p:sp>
            <p:nvSpPr>
              <p:cNvPr id="20" name="Rectangle 87">
                <a:extLst>
                  <a:ext uri="{FF2B5EF4-FFF2-40B4-BE49-F238E27FC236}">
                    <a16:creationId xmlns:a16="http://schemas.microsoft.com/office/drawing/2014/main" id="{4BA4D00B-E97C-43E1-BC38-80FBAA970F74}"/>
                  </a:ext>
                </a:extLst>
              </p:cNvPr>
              <p:cNvSpPr/>
              <p:nvPr/>
            </p:nvSpPr>
            <p:spPr>
              <a:xfrm>
                <a:off x="3399" y="3354"/>
                <a:ext cx="1971" cy="2355"/>
              </a:xfrm>
              <a:prstGeom prst="roundRect">
                <a:avLst/>
              </a:prstGeom>
              <a:solidFill>
                <a:srgbClr val="F9CF48"/>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lIns="34281" tIns="17140" rIns="34281" bIns="171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4000" b="1" i="0" u="none" strike="noStrike" kern="1200" cap="none" spc="0" normalizeH="0" baseline="0" noProof="0" dirty="0">
                  <a:ln>
                    <a:noFill/>
                  </a:ln>
                  <a:solidFill>
                    <a:srgbClr val="371C0D"/>
                  </a:solidFill>
                  <a:effectLst/>
                  <a:uLnTx/>
                  <a:uFillTx/>
                  <a:latin typeface="Cambria" panose="02040503050406030204" pitchFamily="18" charset="0"/>
                  <a:ea typeface="Cambria" panose="02040503050406030204" pitchFamily="18" charset="0"/>
                  <a:cs typeface="Calibri" panose="020F0502020204030204" pitchFamily="34" charset="0"/>
                  <a:sym typeface="+mn-lt"/>
                </a:endParaRPr>
              </a:p>
            </p:txBody>
          </p:sp>
          <p:sp>
            <p:nvSpPr>
              <p:cNvPr id="21" name="Down Arrow 15">
                <a:extLst>
                  <a:ext uri="{FF2B5EF4-FFF2-40B4-BE49-F238E27FC236}">
                    <a16:creationId xmlns:a16="http://schemas.microsoft.com/office/drawing/2014/main" id="{6E87FA05-CEE3-4A07-9DD3-6071E8D850D5}"/>
                  </a:ext>
                </a:extLst>
              </p:cNvPr>
              <p:cNvSpPr/>
              <p:nvPr/>
            </p:nvSpPr>
            <p:spPr>
              <a:xfrm>
                <a:off x="3400" y="4289"/>
                <a:ext cx="1971" cy="2561"/>
              </a:xfrm>
              <a:prstGeom prst="downArrow">
                <a:avLst>
                  <a:gd name="adj1" fmla="val 100000"/>
                  <a:gd name="adj2" fmla="val 52223"/>
                </a:avLst>
              </a:prstGeom>
              <a:blipFill dpi="0" rotWithShape="1">
                <a:blip r:embed="rId5" cstate="screen"/>
                <a:srcRect/>
                <a:tile tx="0" ty="0" sx="100000" sy="100000" flip="none" algn="ctr"/>
              </a:blip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lIns="34281" tIns="17140" rIns="34281" bIns="171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4000" b="1" i="0" u="none" strike="noStrike" kern="1200" cap="none" spc="0" normalizeH="0" baseline="0" noProof="0">
                  <a:ln>
                    <a:noFill/>
                  </a:ln>
                  <a:solidFill>
                    <a:srgbClr val="371C0D"/>
                  </a:solidFill>
                  <a:effectLst/>
                  <a:uLnTx/>
                  <a:uFillTx/>
                  <a:latin typeface="Cambria" panose="02040503050406030204" pitchFamily="18" charset="0"/>
                  <a:ea typeface="Cambria" panose="02040503050406030204" pitchFamily="18" charset="0"/>
                  <a:cs typeface="Calibri" panose="020F0502020204030204" pitchFamily="34" charset="0"/>
                  <a:sym typeface="+mn-lt"/>
                </a:endParaRPr>
              </a:p>
            </p:txBody>
          </p:sp>
          <p:sp>
            <p:nvSpPr>
              <p:cNvPr id="22" name="Text Placeholder 4">
                <a:extLst>
                  <a:ext uri="{FF2B5EF4-FFF2-40B4-BE49-F238E27FC236}">
                    <a16:creationId xmlns:a16="http://schemas.microsoft.com/office/drawing/2014/main" id="{14C45BD1-7B73-4E67-8A62-63F968251467}"/>
                  </a:ext>
                </a:extLst>
              </p:cNvPr>
              <p:cNvSpPr txBox="1"/>
              <p:nvPr/>
            </p:nvSpPr>
            <p:spPr>
              <a:xfrm>
                <a:off x="3615" y="3681"/>
                <a:ext cx="1563" cy="658"/>
              </a:xfrm>
              <a:prstGeom prst="rect">
                <a:avLst/>
              </a:prstGeom>
            </p:spPr>
            <p:txBody>
              <a:bodyPr lIns="34281" tIns="17140" rIns="34281" bIns="17140"/>
              <a:lstStyle>
                <a:lvl1pPr marL="779145" indent="-779145" algn="l" defTabSz="1038225" rtl="0" eaLnBrk="1" latinLnBrk="0" hangingPunct="1">
                  <a:spcBef>
                    <a:spcPct val="20000"/>
                  </a:spcBef>
                  <a:buFont typeface="Arial" panose="020B0604020202020204"/>
                  <a:buChar char="•"/>
                  <a:defRPr sz="7200" kern="1200">
                    <a:solidFill>
                      <a:schemeClr val="tx1"/>
                    </a:solidFill>
                    <a:latin typeface="+mn-lt"/>
                    <a:ea typeface="+mn-ea"/>
                    <a:cs typeface="+mn-cs"/>
                  </a:defRPr>
                </a:lvl1pPr>
                <a:lvl2pPr marL="1687830" indent="-648970" algn="l" defTabSz="1038225" rtl="0" eaLnBrk="1" latinLnBrk="0" hangingPunct="1">
                  <a:spcBef>
                    <a:spcPct val="20000"/>
                  </a:spcBef>
                  <a:buFont typeface="Arial" panose="020B0604020202020204"/>
                  <a:buChar char="–"/>
                  <a:defRPr sz="6400" kern="1200">
                    <a:solidFill>
                      <a:schemeClr val="tx1"/>
                    </a:solidFill>
                    <a:latin typeface="+mn-lt"/>
                    <a:ea typeface="+mn-ea"/>
                    <a:cs typeface="+mn-cs"/>
                  </a:defRPr>
                </a:lvl2pPr>
                <a:lvl3pPr marL="2597150" indent="-519430" algn="l" defTabSz="1038225" rtl="0" eaLnBrk="1" latinLnBrk="0" hangingPunct="1">
                  <a:spcBef>
                    <a:spcPct val="20000"/>
                  </a:spcBef>
                  <a:buFont typeface="Arial" panose="020B0604020202020204"/>
                  <a:buChar char="•"/>
                  <a:defRPr sz="5300" kern="1200">
                    <a:solidFill>
                      <a:schemeClr val="tx1"/>
                    </a:solidFill>
                    <a:latin typeface="+mn-lt"/>
                    <a:ea typeface="+mn-ea"/>
                    <a:cs typeface="+mn-cs"/>
                  </a:defRPr>
                </a:lvl3pPr>
                <a:lvl4pPr marL="3636010" indent="-519430" algn="l" defTabSz="1038225" rtl="0" eaLnBrk="1" latinLnBrk="0" hangingPunct="1">
                  <a:spcBef>
                    <a:spcPct val="20000"/>
                  </a:spcBef>
                  <a:buFont typeface="Arial" panose="020B0604020202020204"/>
                  <a:buChar char="–"/>
                  <a:defRPr sz="4500" kern="1200">
                    <a:solidFill>
                      <a:schemeClr val="tx1"/>
                    </a:solidFill>
                    <a:latin typeface="+mn-lt"/>
                    <a:ea typeface="+mn-ea"/>
                    <a:cs typeface="+mn-cs"/>
                  </a:defRPr>
                </a:lvl4pPr>
                <a:lvl5pPr marL="4674870" indent="-519430" algn="l" defTabSz="1038225" rtl="0" eaLnBrk="1" latinLnBrk="0" hangingPunct="1">
                  <a:spcBef>
                    <a:spcPct val="20000"/>
                  </a:spcBef>
                  <a:buFont typeface="Arial" panose="020B0604020202020204"/>
                  <a:buChar char="»"/>
                  <a:defRPr sz="4500" kern="1200">
                    <a:solidFill>
                      <a:schemeClr val="tx1"/>
                    </a:solidFill>
                    <a:latin typeface="+mn-lt"/>
                    <a:ea typeface="+mn-ea"/>
                    <a:cs typeface="+mn-cs"/>
                  </a:defRPr>
                </a:lvl5pPr>
                <a:lvl6pPr marL="5713730" indent="-519430" algn="l" defTabSz="1038225" rtl="0" eaLnBrk="1" latinLnBrk="0" hangingPunct="1">
                  <a:spcBef>
                    <a:spcPct val="20000"/>
                  </a:spcBef>
                  <a:buFont typeface="Arial" panose="020B0604020202020204"/>
                  <a:buChar char="•"/>
                  <a:defRPr sz="4500" kern="1200">
                    <a:solidFill>
                      <a:schemeClr val="tx1"/>
                    </a:solidFill>
                    <a:latin typeface="+mn-lt"/>
                    <a:ea typeface="+mn-ea"/>
                    <a:cs typeface="+mn-cs"/>
                  </a:defRPr>
                </a:lvl6pPr>
                <a:lvl7pPr marL="6752590" indent="-519430" algn="l" defTabSz="1038225" rtl="0" eaLnBrk="1" latinLnBrk="0" hangingPunct="1">
                  <a:spcBef>
                    <a:spcPct val="20000"/>
                  </a:spcBef>
                  <a:buFont typeface="Arial" panose="020B0604020202020204"/>
                  <a:buChar char="•"/>
                  <a:defRPr sz="4500" kern="1200">
                    <a:solidFill>
                      <a:schemeClr val="tx1"/>
                    </a:solidFill>
                    <a:latin typeface="+mn-lt"/>
                    <a:ea typeface="+mn-ea"/>
                    <a:cs typeface="+mn-cs"/>
                  </a:defRPr>
                </a:lvl7pPr>
                <a:lvl8pPr marL="7791450" indent="-519430" algn="l" defTabSz="1038225" rtl="0" eaLnBrk="1" latinLnBrk="0" hangingPunct="1">
                  <a:spcBef>
                    <a:spcPct val="20000"/>
                  </a:spcBef>
                  <a:buFont typeface="Arial" panose="020B0604020202020204"/>
                  <a:buChar char="•"/>
                  <a:defRPr sz="4500" kern="1200">
                    <a:solidFill>
                      <a:schemeClr val="tx1"/>
                    </a:solidFill>
                    <a:latin typeface="+mn-lt"/>
                    <a:ea typeface="+mn-ea"/>
                    <a:cs typeface="+mn-cs"/>
                  </a:defRPr>
                </a:lvl8pPr>
                <a:lvl9pPr marL="8829675" indent="-519430" algn="l" defTabSz="1038225" rtl="0" eaLnBrk="1" latinLnBrk="0" hangingPunct="1">
                  <a:spcBef>
                    <a:spcPct val="20000"/>
                  </a:spcBef>
                  <a:buFont typeface="Arial" panose="020B0604020202020204"/>
                  <a:buChar char="•"/>
                  <a:defRPr sz="4500" kern="1200">
                    <a:solidFill>
                      <a:schemeClr val="tx1"/>
                    </a:solidFill>
                    <a:latin typeface="+mn-lt"/>
                    <a:ea typeface="+mn-ea"/>
                    <a:cs typeface="+mn-cs"/>
                  </a:defRPr>
                </a:lvl9pPr>
              </a:lstStyle>
              <a:p>
                <a:pPr marL="0" marR="0" lvl="0" indent="0" algn="ctr" defTabSz="1038225" rtl="0" eaLnBrk="1" fontAlgn="auto" latinLnBrk="0" hangingPunct="1">
                  <a:lnSpc>
                    <a:spcPct val="100000"/>
                  </a:lnSpc>
                  <a:spcBef>
                    <a:spcPct val="20000"/>
                  </a:spcBef>
                  <a:spcAft>
                    <a:spcPts val="0"/>
                  </a:spcAft>
                  <a:buClrTx/>
                  <a:buSzTx/>
                  <a:buFont typeface="Arial" panose="020B0604020202020204"/>
                  <a:buNone/>
                  <a:tabLst/>
                  <a:defRPr/>
                </a:pPr>
                <a:endParaRPr kumimoji="0" lang="en-US" sz="4400" b="1" i="0" u="none" strike="noStrike" kern="1200" cap="none" spc="0" normalizeH="0" baseline="0" noProof="0" dirty="0">
                  <a:ln>
                    <a:noFill/>
                  </a:ln>
                  <a:solidFill>
                    <a:srgbClr val="371C0D"/>
                  </a:solidFill>
                  <a:effectLst/>
                  <a:uLnTx/>
                  <a:uFillTx/>
                  <a:latin typeface="Cambria" panose="02040503050406030204" pitchFamily="18" charset="0"/>
                  <a:ea typeface="Cambria" panose="02040503050406030204" pitchFamily="18" charset="0"/>
                  <a:cs typeface="Calibri" panose="020F0502020204030204" pitchFamily="34" charset="0"/>
                  <a:sym typeface="+mn-lt"/>
                </a:endParaRPr>
              </a:p>
            </p:txBody>
          </p:sp>
        </p:grpSp>
        <p:sp>
          <p:nvSpPr>
            <p:cNvPr id="19" name="TextBox 22">
              <a:extLst>
                <a:ext uri="{FF2B5EF4-FFF2-40B4-BE49-F238E27FC236}">
                  <a16:creationId xmlns:a16="http://schemas.microsoft.com/office/drawing/2014/main" id="{A5B3AF5C-AA7F-475F-A20E-490DA048CD47}"/>
                </a:ext>
              </a:extLst>
            </p:cNvPr>
            <p:cNvSpPr txBox="1"/>
            <p:nvPr/>
          </p:nvSpPr>
          <p:spPr>
            <a:xfrm>
              <a:off x="3727" y="5363"/>
              <a:ext cx="2622" cy="1939"/>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vi-VN" sz="4000" b="1" i="0" u="none" strike="noStrike" kern="1200" cap="none" spc="0" normalizeH="0" baseline="0" noProof="0" dirty="0">
                  <a:ln>
                    <a:noFill/>
                  </a:ln>
                  <a:solidFill>
                    <a:srgbClr val="371C0D"/>
                  </a:solidFill>
                  <a:effectLst/>
                  <a:uLnTx/>
                  <a:uFillTx/>
                  <a:latin typeface="Cambria" panose="02040503050406030204" pitchFamily="18" charset="0"/>
                  <a:ea typeface="Cambria" panose="02040503050406030204" pitchFamily="18" charset="0"/>
                  <a:cs typeface="Calibri" panose="020F0502020204030204" pitchFamily="34" charset="0"/>
                </a:rPr>
                <a:t>Phong Châu</a:t>
              </a:r>
            </a:p>
          </p:txBody>
        </p:sp>
      </p:grpSp>
      <p:grpSp>
        <p:nvGrpSpPr>
          <p:cNvPr id="23" name="组合 28">
            <a:extLst>
              <a:ext uri="{FF2B5EF4-FFF2-40B4-BE49-F238E27FC236}">
                <a16:creationId xmlns:a16="http://schemas.microsoft.com/office/drawing/2014/main" id="{84052356-7E43-4847-9D9F-4E305713BCAD}"/>
              </a:ext>
            </a:extLst>
          </p:cNvPr>
          <p:cNvGrpSpPr/>
          <p:nvPr/>
        </p:nvGrpSpPr>
        <p:grpSpPr>
          <a:xfrm>
            <a:off x="4112260" y="2129790"/>
            <a:ext cx="1905000" cy="3377565"/>
            <a:chOff x="3398" y="3354"/>
            <a:chExt cx="3000" cy="5319"/>
          </a:xfrm>
        </p:grpSpPr>
        <p:grpSp>
          <p:nvGrpSpPr>
            <p:cNvPr id="24" name="组合 29">
              <a:extLst>
                <a:ext uri="{FF2B5EF4-FFF2-40B4-BE49-F238E27FC236}">
                  <a16:creationId xmlns:a16="http://schemas.microsoft.com/office/drawing/2014/main" id="{BE56B102-12D0-4589-9DFC-2F62CA2D1948}"/>
                </a:ext>
              </a:extLst>
            </p:cNvPr>
            <p:cNvGrpSpPr/>
            <p:nvPr/>
          </p:nvGrpSpPr>
          <p:grpSpPr>
            <a:xfrm>
              <a:off x="3398" y="3354"/>
              <a:ext cx="3000" cy="5319"/>
              <a:chOff x="3399" y="3354"/>
              <a:chExt cx="1972" cy="3496"/>
            </a:xfrm>
          </p:grpSpPr>
          <p:sp>
            <p:nvSpPr>
              <p:cNvPr id="28" name="Rectangle 87">
                <a:extLst>
                  <a:ext uri="{FF2B5EF4-FFF2-40B4-BE49-F238E27FC236}">
                    <a16:creationId xmlns:a16="http://schemas.microsoft.com/office/drawing/2014/main" id="{25448DD7-40A0-4247-AE07-44028C99E8B7}"/>
                  </a:ext>
                </a:extLst>
              </p:cNvPr>
              <p:cNvSpPr/>
              <p:nvPr/>
            </p:nvSpPr>
            <p:spPr>
              <a:xfrm>
                <a:off x="3399" y="3354"/>
                <a:ext cx="1971" cy="2355"/>
              </a:xfrm>
              <a:prstGeom prst="roundRect">
                <a:avLst/>
              </a:prstGeom>
              <a:solidFill>
                <a:srgbClr val="AECB9C"/>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lIns="34281" tIns="17140" rIns="34281" bIns="171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4000" b="1" i="0" u="none" strike="noStrike" kern="1200" cap="none" spc="0" normalizeH="0" baseline="0" noProof="0" dirty="0">
                  <a:ln>
                    <a:noFill/>
                  </a:ln>
                  <a:solidFill>
                    <a:srgbClr val="371C0D"/>
                  </a:solidFill>
                  <a:effectLst/>
                  <a:uLnTx/>
                  <a:uFillTx/>
                  <a:latin typeface="Cambria" panose="02040503050406030204" pitchFamily="18" charset="0"/>
                  <a:ea typeface="Cambria" panose="02040503050406030204" pitchFamily="18" charset="0"/>
                  <a:cs typeface="Calibri" panose="020F0502020204030204" pitchFamily="34" charset="0"/>
                  <a:sym typeface="+mn-lt"/>
                </a:endParaRPr>
              </a:p>
            </p:txBody>
          </p:sp>
          <p:sp>
            <p:nvSpPr>
              <p:cNvPr id="29" name="Down Arrow 15">
                <a:extLst>
                  <a:ext uri="{FF2B5EF4-FFF2-40B4-BE49-F238E27FC236}">
                    <a16:creationId xmlns:a16="http://schemas.microsoft.com/office/drawing/2014/main" id="{ED1C3706-8822-4AC9-8619-F46D157B24CA}"/>
                  </a:ext>
                </a:extLst>
              </p:cNvPr>
              <p:cNvSpPr/>
              <p:nvPr/>
            </p:nvSpPr>
            <p:spPr>
              <a:xfrm>
                <a:off x="3400" y="4289"/>
                <a:ext cx="1971" cy="2561"/>
              </a:xfrm>
              <a:prstGeom prst="downArrow">
                <a:avLst>
                  <a:gd name="adj1" fmla="val 100000"/>
                  <a:gd name="adj2" fmla="val 52223"/>
                </a:avLst>
              </a:prstGeom>
              <a:blipFill dpi="0" rotWithShape="1">
                <a:blip r:embed="rId6" cstate="screen"/>
                <a:srcRect/>
                <a:stretch>
                  <a:fillRect/>
                </a:stretch>
              </a:blip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lIns="34281" tIns="17140" rIns="34281" bIns="171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4000" b="1" i="0" u="none" strike="noStrike" kern="1200" cap="none" spc="0" normalizeH="0" baseline="0" noProof="0">
                  <a:ln>
                    <a:noFill/>
                  </a:ln>
                  <a:solidFill>
                    <a:srgbClr val="371C0D"/>
                  </a:solidFill>
                  <a:effectLst/>
                  <a:uLnTx/>
                  <a:uFillTx/>
                  <a:latin typeface="Cambria" panose="02040503050406030204" pitchFamily="18" charset="0"/>
                  <a:ea typeface="Cambria" panose="02040503050406030204" pitchFamily="18" charset="0"/>
                  <a:cs typeface="Calibri" panose="020F0502020204030204" pitchFamily="34" charset="0"/>
                  <a:sym typeface="+mn-lt"/>
                </a:endParaRPr>
              </a:p>
            </p:txBody>
          </p:sp>
          <p:sp>
            <p:nvSpPr>
              <p:cNvPr id="30" name="Text Placeholder 4">
                <a:extLst>
                  <a:ext uri="{FF2B5EF4-FFF2-40B4-BE49-F238E27FC236}">
                    <a16:creationId xmlns:a16="http://schemas.microsoft.com/office/drawing/2014/main" id="{41516A81-1796-4F9C-9EE9-296B6F1384F2}"/>
                  </a:ext>
                </a:extLst>
              </p:cNvPr>
              <p:cNvSpPr txBox="1"/>
              <p:nvPr/>
            </p:nvSpPr>
            <p:spPr>
              <a:xfrm>
                <a:off x="3615" y="3681"/>
                <a:ext cx="1563" cy="658"/>
              </a:xfrm>
              <a:prstGeom prst="rect">
                <a:avLst/>
              </a:prstGeom>
            </p:spPr>
            <p:txBody>
              <a:bodyPr lIns="34281" tIns="17140" rIns="34281" bIns="17140"/>
              <a:lstStyle>
                <a:lvl1pPr marL="779145" indent="-779145" algn="l" defTabSz="1038225" rtl="0" eaLnBrk="1" latinLnBrk="0" hangingPunct="1">
                  <a:spcBef>
                    <a:spcPct val="20000"/>
                  </a:spcBef>
                  <a:buFont typeface="Arial" panose="020B0604020202020204"/>
                  <a:buChar char="•"/>
                  <a:defRPr sz="7200" kern="1200">
                    <a:solidFill>
                      <a:schemeClr val="tx1"/>
                    </a:solidFill>
                    <a:latin typeface="+mn-lt"/>
                    <a:ea typeface="+mn-ea"/>
                    <a:cs typeface="+mn-cs"/>
                  </a:defRPr>
                </a:lvl1pPr>
                <a:lvl2pPr marL="1687830" indent="-648970" algn="l" defTabSz="1038225" rtl="0" eaLnBrk="1" latinLnBrk="0" hangingPunct="1">
                  <a:spcBef>
                    <a:spcPct val="20000"/>
                  </a:spcBef>
                  <a:buFont typeface="Arial" panose="020B0604020202020204"/>
                  <a:buChar char="–"/>
                  <a:defRPr sz="6400" kern="1200">
                    <a:solidFill>
                      <a:schemeClr val="tx1"/>
                    </a:solidFill>
                    <a:latin typeface="+mn-lt"/>
                    <a:ea typeface="+mn-ea"/>
                    <a:cs typeface="+mn-cs"/>
                  </a:defRPr>
                </a:lvl2pPr>
                <a:lvl3pPr marL="2597150" indent="-519430" algn="l" defTabSz="1038225" rtl="0" eaLnBrk="1" latinLnBrk="0" hangingPunct="1">
                  <a:spcBef>
                    <a:spcPct val="20000"/>
                  </a:spcBef>
                  <a:buFont typeface="Arial" panose="020B0604020202020204"/>
                  <a:buChar char="•"/>
                  <a:defRPr sz="5300" kern="1200">
                    <a:solidFill>
                      <a:schemeClr val="tx1"/>
                    </a:solidFill>
                    <a:latin typeface="+mn-lt"/>
                    <a:ea typeface="+mn-ea"/>
                    <a:cs typeface="+mn-cs"/>
                  </a:defRPr>
                </a:lvl3pPr>
                <a:lvl4pPr marL="3636010" indent="-519430" algn="l" defTabSz="1038225" rtl="0" eaLnBrk="1" latinLnBrk="0" hangingPunct="1">
                  <a:spcBef>
                    <a:spcPct val="20000"/>
                  </a:spcBef>
                  <a:buFont typeface="Arial" panose="020B0604020202020204"/>
                  <a:buChar char="–"/>
                  <a:defRPr sz="4500" kern="1200">
                    <a:solidFill>
                      <a:schemeClr val="tx1"/>
                    </a:solidFill>
                    <a:latin typeface="+mn-lt"/>
                    <a:ea typeface="+mn-ea"/>
                    <a:cs typeface="+mn-cs"/>
                  </a:defRPr>
                </a:lvl4pPr>
                <a:lvl5pPr marL="4674870" indent="-519430" algn="l" defTabSz="1038225" rtl="0" eaLnBrk="1" latinLnBrk="0" hangingPunct="1">
                  <a:spcBef>
                    <a:spcPct val="20000"/>
                  </a:spcBef>
                  <a:buFont typeface="Arial" panose="020B0604020202020204"/>
                  <a:buChar char="»"/>
                  <a:defRPr sz="4500" kern="1200">
                    <a:solidFill>
                      <a:schemeClr val="tx1"/>
                    </a:solidFill>
                    <a:latin typeface="+mn-lt"/>
                    <a:ea typeface="+mn-ea"/>
                    <a:cs typeface="+mn-cs"/>
                  </a:defRPr>
                </a:lvl5pPr>
                <a:lvl6pPr marL="5713730" indent="-519430" algn="l" defTabSz="1038225" rtl="0" eaLnBrk="1" latinLnBrk="0" hangingPunct="1">
                  <a:spcBef>
                    <a:spcPct val="20000"/>
                  </a:spcBef>
                  <a:buFont typeface="Arial" panose="020B0604020202020204"/>
                  <a:buChar char="•"/>
                  <a:defRPr sz="4500" kern="1200">
                    <a:solidFill>
                      <a:schemeClr val="tx1"/>
                    </a:solidFill>
                    <a:latin typeface="+mn-lt"/>
                    <a:ea typeface="+mn-ea"/>
                    <a:cs typeface="+mn-cs"/>
                  </a:defRPr>
                </a:lvl6pPr>
                <a:lvl7pPr marL="6752590" indent="-519430" algn="l" defTabSz="1038225" rtl="0" eaLnBrk="1" latinLnBrk="0" hangingPunct="1">
                  <a:spcBef>
                    <a:spcPct val="20000"/>
                  </a:spcBef>
                  <a:buFont typeface="Arial" panose="020B0604020202020204"/>
                  <a:buChar char="•"/>
                  <a:defRPr sz="4500" kern="1200">
                    <a:solidFill>
                      <a:schemeClr val="tx1"/>
                    </a:solidFill>
                    <a:latin typeface="+mn-lt"/>
                    <a:ea typeface="+mn-ea"/>
                    <a:cs typeface="+mn-cs"/>
                  </a:defRPr>
                </a:lvl7pPr>
                <a:lvl8pPr marL="7791450" indent="-519430" algn="l" defTabSz="1038225" rtl="0" eaLnBrk="1" latinLnBrk="0" hangingPunct="1">
                  <a:spcBef>
                    <a:spcPct val="20000"/>
                  </a:spcBef>
                  <a:buFont typeface="Arial" panose="020B0604020202020204"/>
                  <a:buChar char="•"/>
                  <a:defRPr sz="4500" kern="1200">
                    <a:solidFill>
                      <a:schemeClr val="tx1"/>
                    </a:solidFill>
                    <a:latin typeface="+mn-lt"/>
                    <a:ea typeface="+mn-ea"/>
                    <a:cs typeface="+mn-cs"/>
                  </a:defRPr>
                </a:lvl8pPr>
                <a:lvl9pPr marL="8829675" indent="-519430" algn="l" defTabSz="1038225" rtl="0" eaLnBrk="1" latinLnBrk="0" hangingPunct="1">
                  <a:spcBef>
                    <a:spcPct val="20000"/>
                  </a:spcBef>
                  <a:buFont typeface="Arial" panose="020B0604020202020204"/>
                  <a:buChar char="•"/>
                  <a:defRPr sz="4500" kern="1200">
                    <a:solidFill>
                      <a:schemeClr val="tx1"/>
                    </a:solidFill>
                    <a:latin typeface="+mn-lt"/>
                    <a:ea typeface="+mn-ea"/>
                    <a:cs typeface="+mn-cs"/>
                  </a:defRPr>
                </a:lvl9pPr>
              </a:lstStyle>
              <a:p>
                <a:pPr marL="0" marR="0" lvl="0" indent="0" algn="ctr" defTabSz="1038225" rtl="0" eaLnBrk="1" fontAlgn="auto" latinLnBrk="0" hangingPunct="1">
                  <a:lnSpc>
                    <a:spcPct val="100000"/>
                  </a:lnSpc>
                  <a:spcBef>
                    <a:spcPct val="20000"/>
                  </a:spcBef>
                  <a:spcAft>
                    <a:spcPts val="0"/>
                  </a:spcAft>
                  <a:buClrTx/>
                  <a:buSzTx/>
                  <a:buFont typeface="Arial" panose="020B0604020202020204"/>
                  <a:buNone/>
                  <a:tabLst/>
                  <a:defRPr/>
                </a:pPr>
                <a:endParaRPr kumimoji="0" lang="en-US" sz="4400" b="1" i="0" u="none" strike="noStrike" kern="1200" cap="none" spc="0" normalizeH="0" baseline="0" noProof="0" dirty="0">
                  <a:ln>
                    <a:noFill/>
                  </a:ln>
                  <a:solidFill>
                    <a:srgbClr val="371C0D"/>
                  </a:solidFill>
                  <a:effectLst/>
                  <a:uLnTx/>
                  <a:uFillTx/>
                  <a:latin typeface="Cambria" panose="02040503050406030204" pitchFamily="18" charset="0"/>
                  <a:ea typeface="Cambria" panose="02040503050406030204" pitchFamily="18" charset="0"/>
                  <a:cs typeface="Calibri" panose="020F0502020204030204" pitchFamily="34" charset="0"/>
                  <a:sym typeface="+mn-lt"/>
                </a:endParaRPr>
              </a:p>
            </p:txBody>
          </p:sp>
        </p:grpSp>
        <p:sp>
          <p:nvSpPr>
            <p:cNvPr id="27" name="TextBox 22">
              <a:extLst>
                <a:ext uri="{FF2B5EF4-FFF2-40B4-BE49-F238E27FC236}">
                  <a16:creationId xmlns:a16="http://schemas.microsoft.com/office/drawing/2014/main" id="{7E81C52F-EFEB-4A57-8326-1E8A49A2E7B9}"/>
                </a:ext>
              </a:extLst>
            </p:cNvPr>
            <p:cNvSpPr txBox="1"/>
            <p:nvPr/>
          </p:nvSpPr>
          <p:spPr>
            <a:xfrm>
              <a:off x="3492" y="4975"/>
              <a:ext cx="2523" cy="1906"/>
            </a:xfrm>
            <a:prstGeom prst="rect">
              <a:avLst/>
            </a:prstGeom>
            <a:noFill/>
          </p:spPr>
          <p:txBody>
            <a:bodyPr wrap="square" lIns="0" tIns="0" rIns="0" bIns="0" rtlCol="0">
              <a:spAutoFit/>
            </a:bodyPr>
            <a:lstStyle/>
            <a:p>
              <a:pPr marL="0" marR="0" lvl="0" indent="0" algn="ctr" defTabSz="914400" rtl="0" eaLnBrk="1" fontAlgn="auto" latinLnBrk="0" hangingPunct="1">
                <a:lnSpc>
                  <a:spcPct val="114000"/>
                </a:lnSpc>
                <a:spcBef>
                  <a:spcPts val="0"/>
                </a:spcBef>
                <a:spcAft>
                  <a:spcPts val="0"/>
                </a:spcAft>
                <a:buClrTx/>
                <a:buSzTx/>
                <a:buFontTx/>
                <a:buNone/>
                <a:tabLst/>
                <a:defRPr/>
              </a:pPr>
              <a:r>
                <a:rPr lang="en-US" sz="3600" b="1" i="1" dirty="0" err="1">
                  <a:effectLst/>
                  <a:latin typeface="Cambria" panose="02040503050406030204" pitchFamily="18" charset="0"/>
                  <a:ea typeface="Cambria" panose="02040503050406030204" pitchFamily="18" charset="0"/>
                </a:rPr>
                <a:t>Lạc</a:t>
              </a:r>
              <a:r>
                <a:rPr lang="en-US" sz="3600" b="1" i="1" dirty="0">
                  <a:effectLst/>
                  <a:latin typeface="Cambria" panose="02040503050406030204" pitchFamily="18" charset="0"/>
                  <a:ea typeface="Cambria" panose="02040503050406030204" pitchFamily="18" charset="0"/>
                </a:rPr>
                <a:t> </a:t>
              </a:r>
              <a:r>
                <a:rPr lang="en-US" sz="3600" b="1" i="1" dirty="0" err="1">
                  <a:effectLst/>
                  <a:latin typeface="Cambria" panose="02040503050406030204" pitchFamily="18" charset="0"/>
                  <a:ea typeface="Cambria" panose="02040503050406030204" pitchFamily="18" charset="0"/>
                </a:rPr>
                <a:t>Việt</a:t>
              </a:r>
              <a:endParaRPr kumimoji="0" lang="en-US" altLang="zh-CN" sz="4000" b="1" i="0" u="none" strike="noStrike" kern="1200" cap="none" spc="0" normalizeH="0" baseline="0" noProof="0" dirty="0">
                <a:ln>
                  <a:noFill/>
                </a:ln>
                <a:solidFill>
                  <a:srgbClr val="371C0D"/>
                </a:solidFill>
                <a:effectLst/>
                <a:uLnTx/>
                <a:uFillTx/>
                <a:latin typeface="Cambria" panose="02040503050406030204" pitchFamily="18" charset="0"/>
                <a:ea typeface="Cambria" panose="02040503050406030204" pitchFamily="18" charset="0"/>
                <a:cs typeface="Calibri" panose="020F0502020204030204" pitchFamily="34" charset="0"/>
                <a:sym typeface="+mn-lt"/>
              </a:endParaRPr>
            </a:p>
          </p:txBody>
        </p:sp>
      </p:grpSp>
      <p:grpSp>
        <p:nvGrpSpPr>
          <p:cNvPr id="31" name="组合 36">
            <a:extLst>
              <a:ext uri="{FF2B5EF4-FFF2-40B4-BE49-F238E27FC236}">
                <a16:creationId xmlns:a16="http://schemas.microsoft.com/office/drawing/2014/main" id="{D2D0AF03-6127-4329-8EC8-9EB74CEDF2F0}"/>
              </a:ext>
            </a:extLst>
          </p:cNvPr>
          <p:cNvGrpSpPr/>
          <p:nvPr/>
        </p:nvGrpSpPr>
        <p:grpSpPr>
          <a:xfrm>
            <a:off x="6355080" y="2129790"/>
            <a:ext cx="1905000" cy="3377565"/>
            <a:chOff x="3398" y="3354"/>
            <a:chExt cx="3000" cy="5319"/>
          </a:xfrm>
        </p:grpSpPr>
        <p:grpSp>
          <p:nvGrpSpPr>
            <p:cNvPr id="32" name="组合 37">
              <a:extLst>
                <a:ext uri="{FF2B5EF4-FFF2-40B4-BE49-F238E27FC236}">
                  <a16:creationId xmlns:a16="http://schemas.microsoft.com/office/drawing/2014/main" id="{3592C410-E945-47EE-8E4C-56FBDC2D3039}"/>
                </a:ext>
              </a:extLst>
            </p:cNvPr>
            <p:cNvGrpSpPr/>
            <p:nvPr/>
          </p:nvGrpSpPr>
          <p:grpSpPr>
            <a:xfrm>
              <a:off x="3398" y="3354"/>
              <a:ext cx="3000" cy="5319"/>
              <a:chOff x="3399" y="3354"/>
              <a:chExt cx="1972" cy="3496"/>
            </a:xfrm>
          </p:grpSpPr>
          <p:sp>
            <p:nvSpPr>
              <p:cNvPr id="36" name="Rectangle 87">
                <a:extLst>
                  <a:ext uri="{FF2B5EF4-FFF2-40B4-BE49-F238E27FC236}">
                    <a16:creationId xmlns:a16="http://schemas.microsoft.com/office/drawing/2014/main" id="{B181AD94-DA64-429E-B3A9-F257ADB41E6E}"/>
                  </a:ext>
                </a:extLst>
              </p:cNvPr>
              <p:cNvSpPr/>
              <p:nvPr/>
            </p:nvSpPr>
            <p:spPr>
              <a:xfrm>
                <a:off x="3399" y="3354"/>
                <a:ext cx="1971" cy="2355"/>
              </a:xfrm>
              <a:prstGeom prst="roundRect">
                <a:avLst/>
              </a:prstGeom>
              <a:solidFill>
                <a:srgbClr val="F9CF48"/>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lIns="34281" tIns="17140" rIns="34281" bIns="171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Calibri" panose="020F0502020204030204" pitchFamily="34" charset="0"/>
                  <a:sym typeface="+mn-lt"/>
                </a:endParaRPr>
              </a:p>
            </p:txBody>
          </p:sp>
          <p:sp>
            <p:nvSpPr>
              <p:cNvPr id="37" name="Down Arrow 15">
                <a:extLst>
                  <a:ext uri="{FF2B5EF4-FFF2-40B4-BE49-F238E27FC236}">
                    <a16:creationId xmlns:a16="http://schemas.microsoft.com/office/drawing/2014/main" id="{0E89035B-1CE3-435E-A72B-C1E51D2BD92F}"/>
                  </a:ext>
                </a:extLst>
              </p:cNvPr>
              <p:cNvSpPr/>
              <p:nvPr/>
            </p:nvSpPr>
            <p:spPr>
              <a:xfrm>
                <a:off x="3400" y="4289"/>
                <a:ext cx="1971" cy="2561"/>
              </a:xfrm>
              <a:prstGeom prst="downArrow">
                <a:avLst>
                  <a:gd name="adj1" fmla="val 100000"/>
                  <a:gd name="adj2" fmla="val 52223"/>
                </a:avLst>
              </a:prstGeom>
              <a:blipFill dpi="0" rotWithShape="1">
                <a:blip r:embed="rId5" cstate="screen"/>
                <a:srcRect/>
                <a:tile tx="0" ty="0" sx="100000" sy="100000" flip="none" algn="ctr"/>
              </a:blip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lIns="34281" tIns="17140" rIns="34281" bIns="171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a:ln>
                    <a:noFill/>
                  </a:ln>
                  <a:solidFill>
                    <a:prstClr val="white"/>
                  </a:solidFill>
                  <a:effectLst/>
                  <a:uLnTx/>
                  <a:uFillTx/>
                  <a:latin typeface="Cambria" panose="02040503050406030204" pitchFamily="18" charset="0"/>
                  <a:ea typeface="Cambria" panose="02040503050406030204" pitchFamily="18" charset="0"/>
                  <a:cs typeface="Calibri" panose="020F0502020204030204" pitchFamily="34" charset="0"/>
                  <a:sym typeface="+mn-lt"/>
                </a:endParaRPr>
              </a:p>
            </p:txBody>
          </p:sp>
          <p:sp>
            <p:nvSpPr>
              <p:cNvPr id="38" name="Text Placeholder 4">
                <a:extLst>
                  <a:ext uri="{FF2B5EF4-FFF2-40B4-BE49-F238E27FC236}">
                    <a16:creationId xmlns:a16="http://schemas.microsoft.com/office/drawing/2014/main" id="{4BE6437F-1F44-4629-876B-3E3FB5C869A3}"/>
                  </a:ext>
                </a:extLst>
              </p:cNvPr>
              <p:cNvSpPr txBox="1"/>
              <p:nvPr/>
            </p:nvSpPr>
            <p:spPr>
              <a:xfrm>
                <a:off x="3615" y="3681"/>
                <a:ext cx="1563" cy="658"/>
              </a:xfrm>
              <a:prstGeom prst="rect">
                <a:avLst/>
              </a:prstGeom>
            </p:spPr>
            <p:txBody>
              <a:bodyPr lIns="34281" tIns="17140" rIns="34281" bIns="17140"/>
              <a:lstStyle>
                <a:lvl1pPr marL="779145" indent="-779145" algn="l" defTabSz="1038225" rtl="0" eaLnBrk="1" latinLnBrk="0" hangingPunct="1">
                  <a:spcBef>
                    <a:spcPct val="20000"/>
                  </a:spcBef>
                  <a:buFont typeface="Arial" panose="020B0604020202020204"/>
                  <a:buChar char="•"/>
                  <a:defRPr sz="7200" kern="1200">
                    <a:solidFill>
                      <a:schemeClr val="tx1"/>
                    </a:solidFill>
                    <a:latin typeface="+mn-lt"/>
                    <a:ea typeface="+mn-ea"/>
                    <a:cs typeface="+mn-cs"/>
                  </a:defRPr>
                </a:lvl1pPr>
                <a:lvl2pPr marL="1687830" indent="-648970" algn="l" defTabSz="1038225" rtl="0" eaLnBrk="1" latinLnBrk="0" hangingPunct="1">
                  <a:spcBef>
                    <a:spcPct val="20000"/>
                  </a:spcBef>
                  <a:buFont typeface="Arial" panose="020B0604020202020204"/>
                  <a:buChar char="–"/>
                  <a:defRPr sz="6400" kern="1200">
                    <a:solidFill>
                      <a:schemeClr val="tx1"/>
                    </a:solidFill>
                    <a:latin typeface="+mn-lt"/>
                    <a:ea typeface="+mn-ea"/>
                    <a:cs typeface="+mn-cs"/>
                  </a:defRPr>
                </a:lvl2pPr>
                <a:lvl3pPr marL="2597150" indent="-519430" algn="l" defTabSz="1038225" rtl="0" eaLnBrk="1" latinLnBrk="0" hangingPunct="1">
                  <a:spcBef>
                    <a:spcPct val="20000"/>
                  </a:spcBef>
                  <a:buFont typeface="Arial" panose="020B0604020202020204"/>
                  <a:buChar char="•"/>
                  <a:defRPr sz="5300" kern="1200">
                    <a:solidFill>
                      <a:schemeClr val="tx1"/>
                    </a:solidFill>
                    <a:latin typeface="+mn-lt"/>
                    <a:ea typeface="+mn-ea"/>
                    <a:cs typeface="+mn-cs"/>
                  </a:defRPr>
                </a:lvl3pPr>
                <a:lvl4pPr marL="3636010" indent="-519430" algn="l" defTabSz="1038225" rtl="0" eaLnBrk="1" latinLnBrk="0" hangingPunct="1">
                  <a:spcBef>
                    <a:spcPct val="20000"/>
                  </a:spcBef>
                  <a:buFont typeface="Arial" panose="020B0604020202020204"/>
                  <a:buChar char="–"/>
                  <a:defRPr sz="4500" kern="1200">
                    <a:solidFill>
                      <a:schemeClr val="tx1"/>
                    </a:solidFill>
                    <a:latin typeface="+mn-lt"/>
                    <a:ea typeface="+mn-ea"/>
                    <a:cs typeface="+mn-cs"/>
                  </a:defRPr>
                </a:lvl4pPr>
                <a:lvl5pPr marL="4674870" indent="-519430" algn="l" defTabSz="1038225" rtl="0" eaLnBrk="1" latinLnBrk="0" hangingPunct="1">
                  <a:spcBef>
                    <a:spcPct val="20000"/>
                  </a:spcBef>
                  <a:buFont typeface="Arial" panose="020B0604020202020204"/>
                  <a:buChar char="»"/>
                  <a:defRPr sz="4500" kern="1200">
                    <a:solidFill>
                      <a:schemeClr val="tx1"/>
                    </a:solidFill>
                    <a:latin typeface="+mn-lt"/>
                    <a:ea typeface="+mn-ea"/>
                    <a:cs typeface="+mn-cs"/>
                  </a:defRPr>
                </a:lvl5pPr>
                <a:lvl6pPr marL="5713730" indent="-519430" algn="l" defTabSz="1038225" rtl="0" eaLnBrk="1" latinLnBrk="0" hangingPunct="1">
                  <a:spcBef>
                    <a:spcPct val="20000"/>
                  </a:spcBef>
                  <a:buFont typeface="Arial" panose="020B0604020202020204"/>
                  <a:buChar char="•"/>
                  <a:defRPr sz="4500" kern="1200">
                    <a:solidFill>
                      <a:schemeClr val="tx1"/>
                    </a:solidFill>
                    <a:latin typeface="+mn-lt"/>
                    <a:ea typeface="+mn-ea"/>
                    <a:cs typeface="+mn-cs"/>
                  </a:defRPr>
                </a:lvl6pPr>
                <a:lvl7pPr marL="6752590" indent="-519430" algn="l" defTabSz="1038225" rtl="0" eaLnBrk="1" latinLnBrk="0" hangingPunct="1">
                  <a:spcBef>
                    <a:spcPct val="20000"/>
                  </a:spcBef>
                  <a:buFont typeface="Arial" panose="020B0604020202020204"/>
                  <a:buChar char="•"/>
                  <a:defRPr sz="4500" kern="1200">
                    <a:solidFill>
                      <a:schemeClr val="tx1"/>
                    </a:solidFill>
                    <a:latin typeface="+mn-lt"/>
                    <a:ea typeface="+mn-ea"/>
                    <a:cs typeface="+mn-cs"/>
                  </a:defRPr>
                </a:lvl7pPr>
                <a:lvl8pPr marL="7791450" indent="-519430" algn="l" defTabSz="1038225" rtl="0" eaLnBrk="1" latinLnBrk="0" hangingPunct="1">
                  <a:spcBef>
                    <a:spcPct val="20000"/>
                  </a:spcBef>
                  <a:buFont typeface="Arial" panose="020B0604020202020204"/>
                  <a:buChar char="•"/>
                  <a:defRPr sz="4500" kern="1200">
                    <a:solidFill>
                      <a:schemeClr val="tx1"/>
                    </a:solidFill>
                    <a:latin typeface="+mn-lt"/>
                    <a:ea typeface="+mn-ea"/>
                    <a:cs typeface="+mn-cs"/>
                  </a:defRPr>
                </a:lvl8pPr>
                <a:lvl9pPr marL="8829675" indent="-519430" algn="l" defTabSz="1038225" rtl="0" eaLnBrk="1" latinLnBrk="0" hangingPunct="1">
                  <a:spcBef>
                    <a:spcPct val="20000"/>
                  </a:spcBef>
                  <a:buFont typeface="Arial" panose="020B0604020202020204"/>
                  <a:buChar char="•"/>
                  <a:defRPr sz="4500" kern="1200">
                    <a:solidFill>
                      <a:schemeClr val="tx1"/>
                    </a:solidFill>
                    <a:latin typeface="+mn-lt"/>
                    <a:ea typeface="+mn-ea"/>
                    <a:cs typeface="+mn-cs"/>
                  </a:defRPr>
                </a:lvl9pPr>
              </a:lstStyle>
              <a:p>
                <a:pPr marL="0" marR="0" lvl="0" indent="0" algn="ctr" defTabSz="1038225" rtl="0" eaLnBrk="1" fontAlgn="auto" latinLnBrk="0" hangingPunct="1">
                  <a:lnSpc>
                    <a:spcPct val="100000"/>
                  </a:lnSpc>
                  <a:spcBef>
                    <a:spcPct val="20000"/>
                  </a:spcBef>
                  <a:spcAft>
                    <a:spcPts val="0"/>
                  </a:spcAft>
                  <a:buClrTx/>
                  <a:buSzTx/>
                  <a:buFont typeface="Arial" panose="020B0604020202020204"/>
                  <a:buNone/>
                  <a:tabLst/>
                  <a:defRPr/>
                </a:pPr>
                <a:endParaRPr kumimoji="0" lang="en-US" sz="4400" b="1" i="0" u="none" strike="noStrike" kern="1200" cap="none" spc="0" normalizeH="0" baseline="0" noProof="0" dirty="0">
                  <a:ln>
                    <a:noFill/>
                  </a:ln>
                  <a:solidFill>
                    <a:srgbClr val="371C0D"/>
                  </a:solidFill>
                  <a:effectLst/>
                  <a:uLnTx/>
                  <a:uFillTx/>
                  <a:latin typeface="Cambria" panose="02040503050406030204" pitchFamily="18" charset="0"/>
                  <a:ea typeface="Cambria" panose="02040503050406030204" pitchFamily="18" charset="0"/>
                  <a:cs typeface="Calibri" panose="020F0502020204030204" pitchFamily="34" charset="0"/>
                  <a:sym typeface="+mn-lt"/>
                </a:endParaRPr>
              </a:p>
            </p:txBody>
          </p:sp>
        </p:grpSp>
        <p:sp>
          <p:nvSpPr>
            <p:cNvPr id="35" name="TextBox 22">
              <a:extLst>
                <a:ext uri="{FF2B5EF4-FFF2-40B4-BE49-F238E27FC236}">
                  <a16:creationId xmlns:a16="http://schemas.microsoft.com/office/drawing/2014/main" id="{B73C7E1A-B398-439B-A0CC-3ECA6DE63808}"/>
                </a:ext>
              </a:extLst>
            </p:cNvPr>
            <p:cNvSpPr txBox="1"/>
            <p:nvPr/>
          </p:nvSpPr>
          <p:spPr>
            <a:xfrm>
              <a:off x="3853" y="4719"/>
              <a:ext cx="2280" cy="2901"/>
            </a:xfrm>
            <a:prstGeom prst="rect">
              <a:avLst/>
            </a:prstGeom>
            <a:noFill/>
          </p:spPr>
          <p:txBody>
            <a:bodyPr wrap="square" lIns="0" tIns="0" rIns="0" bIns="0" rtlCol="0">
              <a:spAutoFit/>
            </a:bodyPr>
            <a:lstStyle/>
            <a:p>
              <a:pPr marL="0" marR="0" lvl="0" indent="0" algn="ctr" defTabSz="914400" rtl="0" eaLnBrk="1" fontAlgn="auto" latinLnBrk="0" hangingPunct="1">
                <a:lnSpc>
                  <a:spcPct val="114000"/>
                </a:lnSpc>
                <a:spcBef>
                  <a:spcPts val="0"/>
                </a:spcBef>
                <a:spcAft>
                  <a:spcPts val="0"/>
                </a:spcAft>
                <a:buClrTx/>
                <a:buSzTx/>
                <a:buFontTx/>
                <a:buNone/>
                <a:tabLst/>
                <a:defRPr/>
              </a:pPr>
              <a:r>
                <a:rPr lang="en-US" sz="3600" b="1" i="1" dirty="0" err="1">
                  <a:effectLst/>
                  <a:latin typeface="Cambria" panose="02040503050406030204" pitchFamily="18" charset="0"/>
                  <a:ea typeface="Cambria" panose="02040503050406030204" pitchFamily="18" charset="0"/>
                </a:rPr>
                <a:t>miền</a:t>
              </a:r>
              <a:r>
                <a:rPr lang="en-US" sz="3600" b="1" i="1" dirty="0">
                  <a:effectLst/>
                  <a:latin typeface="Cambria" panose="02040503050406030204" pitchFamily="18" charset="0"/>
                  <a:ea typeface="Cambria" panose="02040503050406030204" pitchFamily="18" charset="0"/>
                </a:rPr>
                <a:t> </a:t>
              </a:r>
              <a:r>
                <a:rPr lang="en-US" sz="3600" b="1" i="1" dirty="0" err="1">
                  <a:effectLst/>
                  <a:latin typeface="Cambria" panose="02040503050406030204" pitchFamily="18" charset="0"/>
                  <a:ea typeface="Cambria" panose="02040503050406030204" pitchFamily="18" charset="0"/>
                </a:rPr>
                <a:t>nước</a:t>
              </a:r>
              <a:r>
                <a:rPr lang="en-US" sz="3600" b="1" i="1" dirty="0">
                  <a:effectLst/>
                  <a:latin typeface="Cambria" panose="02040503050406030204" pitchFamily="18" charset="0"/>
                  <a:ea typeface="Cambria" panose="02040503050406030204" pitchFamily="18" charset="0"/>
                </a:rPr>
                <a:t> </a:t>
              </a:r>
              <a:r>
                <a:rPr lang="en-US" sz="3600" b="1" i="1" dirty="0" err="1">
                  <a:effectLst/>
                  <a:latin typeface="Cambria" panose="02040503050406030204" pitchFamily="18" charset="0"/>
                  <a:ea typeface="Cambria" panose="02040503050406030204" pitchFamily="18" charset="0"/>
                </a:rPr>
                <a:t>thẳm</a:t>
              </a:r>
              <a:endParaRPr kumimoji="0" lang="en-US" altLang="zh-CN" sz="4000" b="1" i="0" u="none" strike="noStrike" kern="1200" cap="none" spc="0" normalizeH="0" baseline="0" noProof="0" dirty="0">
                <a:ln>
                  <a:noFill/>
                </a:ln>
                <a:solidFill>
                  <a:srgbClr val="371C0D"/>
                </a:solidFill>
                <a:effectLst/>
                <a:uLnTx/>
                <a:uFillTx/>
                <a:latin typeface="Cambria" panose="02040503050406030204" pitchFamily="18" charset="0"/>
                <a:ea typeface="Cambria" panose="02040503050406030204" pitchFamily="18" charset="0"/>
                <a:cs typeface="Calibri" panose="020F0502020204030204" pitchFamily="34" charset="0"/>
                <a:sym typeface="+mn-lt"/>
              </a:endParaRPr>
            </a:p>
          </p:txBody>
        </p:sp>
      </p:grpSp>
      <p:grpSp>
        <p:nvGrpSpPr>
          <p:cNvPr id="39" name="组合 45">
            <a:extLst>
              <a:ext uri="{FF2B5EF4-FFF2-40B4-BE49-F238E27FC236}">
                <a16:creationId xmlns:a16="http://schemas.microsoft.com/office/drawing/2014/main" id="{92C3C95B-DEF3-4B61-9643-34C700A8DCAE}"/>
              </a:ext>
            </a:extLst>
          </p:cNvPr>
          <p:cNvGrpSpPr/>
          <p:nvPr/>
        </p:nvGrpSpPr>
        <p:grpSpPr>
          <a:xfrm>
            <a:off x="8618220" y="2129790"/>
            <a:ext cx="1905000" cy="3377565"/>
            <a:chOff x="3398" y="3354"/>
            <a:chExt cx="3000" cy="5319"/>
          </a:xfrm>
        </p:grpSpPr>
        <p:grpSp>
          <p:nvGrpSpPr>
            <p:cNvPr id="40" name="组合 46">
              <a:extLst>
                <a:ext uri="{FF2B5EF4-FFF2-40B4-BE49-F238E27FC236}">
                  <a16:creationId xmlns:a16="http://schemas.microsoft.com/office/drawing/2014/main" id="{7C9E12C6-2527-4DD3-9038-E92CE8E57E29}"/>
                </a:ext>
              </a:extLst>
            </p:cNvPr>
            <p:cNvGrpSpPr/>
            <p:nvPr/>
          </p:nvGrpSpPr>
          <p:grpSpPr>
            <a:xfrm>
              <a:off x="3398" y="3354"/>
              <a:ext cx="3000" cy="5319"/>
              <a:chOff x="3399" y="3354"/>
              <a:chExt cx="1972" cy="3496"/>
            </a:xfrm>
          </p:grpSpPr>
          <p:sp>
            <p:nvSpPr>
              <p:cNvPr id="44" name="Rectangle 87">
                <a:extLst>
                  <a:ext uri="{FF2B5EF4-FFF2-40B4-BE49-F238E27FC236}">
                    <a16:creationId xmlns:a16="http://schemas.microsoft.com/office/drawing/2014/main" id="{6803884F-7B17-4053-913C-9329C44E9F30}"/>
                  </a:ext>
                </a:extLst>
              </p:cNvPr>
              <p:cNvSpPr/>
              <p:nvPr/>
            </p:nvSpPr>
            <p:spPr>
              <a:xfrm>
                <a:off x="3399" y="3354"/>
                <a:ext cx="1971" cy="2355"/>
              </a:xfrm>
              <a:prstGeom prst="roundRect">
                <a:avLst/>
              </a:prstGeom>
              <a:solidFill>
                <a:srgbClr val="AECB9C"/>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lIns="34281" tIns="17140" rIns="34281" bIns="171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Calibri" panose="020F0502020204030204" pitchFamily="34" charset="0"/>
                  <a:sym typeface="+mn-lt"/>
                </a:endParaRPr>
              </a:p>
            </p:txBody>
          </p:sp>
          <p:sp>
            <p:nvSpPr>
              <p:cNvPr id="46" name="Down Arrow 15">
                <a:extLst>
                  <a:ext uri="{FF2B5EF4-FFF2-40B4-BE49-F238E27FC236}">
                    <a16:creationId xmlns:a16="http://schemas.microsoft.com/office/drawing/2014/main" id="{AA39037B-E843-47F9-99F0-BC4267F13BB2}"/>
                  </a:ext>
                </a:extLst>
              </p:cNvPr>
              <p:cNvSpPr/>
              <p:nvPr/>
            </p:nvSpPr>
            <p:spPr>
              <a:xfrm>
                <a:off x="3400" y="4289"/>
                <a:ext cx="1971" cy="2561"/>
              </a:xfrm>
              <a:prstGeom prst="downArrow">
                <a:avLst>
                  <a:gd name="adj1" fmla="val 100000"/>
                  <a:gd name="adj2" fmla="val 52223"/>
                </a:avLst>
              </a:prstGeom>
              <a:blipFill dpi="0" rotWithShape="1">
                <a:blip r:embed="rId6" cstate="screen"/>
                <a:srcRect/>
                <a:stretch>
                  <a:fillRect/>
                </a:stretch>
              </a:blip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lIns="34281" tIns="17140" rIns="34281" bIns="171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a:ln>
                    <a:noFill/>
                  </a:ln>
                  <a:solidFill>
                    <a:prstClr val="white"/>
                  </a:solidFill>
                  <a:effectLst/>
                  <a:uLnTx/>
                  <a:uFillTx/>
                  <a:latin typeface="Cambria" panose="02040503050406030204" pitchFamily="18" charset="0"/>
                  <a:ea typeface="Cambria" panose="02040503050406030204" pitchFamily="18" charset="0"/>
                  <a:cs typeface="Calibri" panose="020F0502020204030204" pitchFamily="34" charset="0"/>
                  <a:sym typeface="+mn-lt"/>
                </a:endParaRPr>
              </a:p>
            </p:txBody>
          </p:sp>
          <p:sp>
            <p:nvSpPr>
              <p:cNvPr id="47" name="Text Placeholder 4">
                <a:extLst>
                  <a:ext uri="{FF2B5EF4-FFF2-40B4-BE49-F238E27FC236}">
                    <a16:creationId xmlns:a16="http://schemas.microsoft.com/office/drawing/2014/main" id="{37A5EFF6-EEBD-4D30-B4C4-C54335A6ABFD}"/>
                  </a:ext>
                </a:extLst>
              </p:cNvPr>
              <p:cNvSpPr txBox="1"/>
              <p:nvPr/>
            </p:nvSpPr>
            <p:spPr>
              <a:xfrm>
                <a:off x="3615" y="3681"/>
                <a:ext cx="1563" cy="658"/>
              </a:xfrm>
              <a:prstGeom prst="rect">
                <a:avLst/>
              </a:prstGeom>
            </p:spPr>
            <p:txBody>
              <a:bodyPr lIns="34281" tIns="17140" rIns="34281" bIns="17140"/>
              <a:lstStyle>
                <a:lvl1pPr marL="779145" indent="-779145" algn="l" defTabSz="1038225" rtl="0" eaLnBrk="1" latinLnBrk="0" hangingPunct="1">
                  <a:spcBef>
                    <a:spcPct val="20000"/>
                  </a:spcBef>
                  <a:buFont typeface="Arial" panose="020B0604020202020204"/>
                  <a:buChar char="•"/>
                  <a:defRPr sz="7200" kern="1200">
                    <a:solidFill>
                      <a:schemeClr val="tx1"/>
                    </a:solidFill>
                    <a:latin typeface="+mn-lt"/>
                    <a:ea typeface="+mn-ea"/>
                    <a:cs typeface="+mn-cs"/>
                  </a:defRPr>
                </a:lvl1pPr>
                <a:lvl2pPr marL="1687830" indent="-648970" algn="l" defTabSz="1038225" rtl="0" eaLnBrk="1" latinLnBrk="0" hangingPunct="1">
                  <a:spcBef>
                    <a:spcPct val="20000"/>
                  </a:spcBef>
                  <a:buFont typeface="Arial" panose="020B0604020202020204"/>
                  <a:buChar char="–"/>
                  <a:defRPr sz="6400" kern="1200">
                    <a:solidFill>
                      <a:schemeClr val="tx1"/>
                    </a:solidFill>
                    <a:latin typeface="+mn-lt"/>
                    <a:ea typeface="+mn-ea"/>
                    <a:cs typeface="+mn-cs"/>
                  </a:defRPr>
                </a:lvl2pPr>
                <a:lvl3pPr marL="2597150" indent="-519430" algn="l" defTabSz="1038225" rtl="0" eaLnBrk="1" latinLnBrk="0" hangingPunct="1">
                  <a:spcBef>
                    <a:spcPct val="20000"/>
                  </a:spcBef>
                  <a:buFont typeface="Arial" panose="020B0604020202020204"/>
                  <a:buChar char="•"/>
                  <a:defRPr sz="5300" kern="1200">
                    <a:solidFill>
                      <a:schemeClr val="tx1"/>
                    </a:solidFill>
                    <a:latin typeface="+mn-lt"/>
                    <a:ea typeface="+mn-ea"/>
                    <a:cs typeface="+mn-cs"/>
                  </a:defRPr>
                </a:lvl3pPr>
                <a:lvl4pPr marL="3636010" indent="-519430" algn="l" defTabSz="1038225" rtl="0" eaLnBrk="1" latinLnBrk="0" hangingPunct="1">
                  <a:spcBef>
                    <a:spcPct val="20000"/>
                  </a:spcBef>
                  <a:buFont typeface="Arial" panose="020B0604020202020204"/>
                  <a:buChar char="–"/>
                  <a:defRPr sz="4500" kern="1200">
                    <a:solidFill>
                      <a:schemeClr val="tx1"/>
                    </a:solidFill>
                    <a:latin typeface="+mn-lt"/>
                    <a:ea typeface="+mn-ea"/>
                    <a:cs typeface="+mn-cs"/>
                  </a:defRPr>
                </a:lvl4pPr>
                <a:lvl5pPr marL="4674870" indent="-519430" algn="l" defTabSz="1038225" rtl="0" eaLnBrk="1" latinLnBrk="0" hangingPunct="1">
                  <a:spcBef>
                    <a:spcPct val="20000"/>
                  </a:spcBef>
                  <a:buFont typeface="Arial" panose="020B0604020202020204"/>
                  <a:buChar char="»"/>
                  <a:defRPr sz="4500" kern="1200">
                    <a:solidFill>
                      <a:schemeClr val="tx1"/>
                    </a:solidFill>
                    <a:latin typeface="+mn-lt"/>
                    <a:ea typeface="+mn-ea"/>
                    <a:cs typeface="+mn-cs"/>
                  </a:defRPr>
                </a:lvl5pPr>
                <a:lvl6pPr marL="5713730" indent="-519430" algn="l" defTabSz="1038225" rtl="0" eaLnBrk="1" latinLnBrk="0" hangingPunct="1">
                  <a:spcBef>
                    <a:spcPct val="20000"/>
                  </a:spcBef>
                  <a:buFont typeface="Arial" panose="020B0604020202020204"/>
                  <a:buChar char="•"/>
                  <a:defRPr sz="4500" kern="1200">
                    <a:solidFill>
                      <a:schemeClr val="tx1"/>
                    </a:solidFill>
                    <a:latin typeface="+mn-lt"/>
                    <a:ea typeface="+mn-ea"/>
                    <a:cs typeface="+mn-cs"/>
                  </a:defRPr>
                </a:lvl6pPr>
                <a:lvl7pPr marL="6752590" indent="-519430" algn="l" defTabSz="1038225" rtl="0" eaLnBrk="1" latinLnBrk="0" hangingPunct="1">
                  <a:spcBef>
                    <a:spcPct val="20000"/>
                  </a:spcBef>
                  <a:buFont typeface="Arial" panose="020B0604020202020204"/>
                  <a:buChar char="•"/>
                  <a:defRPr sz="4500" kern="1200">
                    <a:solidFill>
                      <a:schemeClr val="tx1"/>
                    </a:solidFill>
                    <a:latin typeface="+mn-lt"/>
                    <a:ea typeface="+mn-ea"/>
                    <a:cs typeface="+mn-cs"/>
                  </a:defRPr>
                </a:lvl7pPr>
                <a:lvl8pPr marL="7791450" indent="-519430" algn="l" defTabSz="1038225" rtl="0" eaLnBrk="1" latinLnBrk="0" hangingPunct="1">
                  <a:spcBef>
                    <a:spcPct val="20000"/>
                  </a:spcBef>
                  <a:buFont typeface="Arial" panose="020B0604020202020204"/>
                  <a:buChar char="•"/>
                  <a:defRPr sz="4500" kern="1200">
                    <a:solidFill>
                      <a:schemeClr val="tx1"/>
                    </a:solidFill>
                    <a:latin typeface="+mn-lt"/>
                    <a:ea typeface="+mn-ea"/>
                    <a:cs typeface="+mn-cs"/>
                  </a:defRPr>
                </a:lvl8pPr>
                <a:lvl9pPr marL="8829675" indent="-519430" algn="l" defTabSz="1038225" rtl="0" eaLnBrk="1" latinLnBrk="0" hangingPunct="1">
                  <a:spcBef>
                    <a:spcPct val="20000"/>
                  </a:spcBef>
                  <a:buFont typeface="Arial" panose="020B0604020202020204"/>
                  <a:buChar char="•"/>
                  <a:defRPr sz="4500" kern="1200">
                    <a:solidFill>
                      <a:schemeClr val="tx1"/>
                    </a:solidFill>
                    <a:latin typeface="+mn-lt"/>
                    <a:ea typeface="+mn-ea"/>
                    <a:cs typeface="+mn-cs"/>
                  </a:defRPr>
                </a:lvl9pPr>
              </a:lstStyle>
              <a:p>
                <a:pPr marL="0" marR="0" lvl="0" indent="0" algn="ctr" defTabSz="1038225" rtl="0" eaLnBrk="1" fontAlgn="auto" latinLnBrk="0" hangingPunct="1">
                  <a:lnSpc>
                    <a:spcPct val="100000"/>
                  </a:lnSpc>
                  <a:spcBef>
                    <a:spcPct val="20000"/>
                  </a:spcBef>
                  <a:spcAft>
                    <a:spcPts val="0"/>
                  </a:spcAft>
                  <a:buClrTx/>
                  <a:buSzTx/>
                  <a:buFont typeface="Arial" panose="020B0604020202020204"/>
                  <a:buNone/>
                  <a:tabLst/>
                  <a:defRPr/>
                </a:pPr>
                <a:endParaRPr kumimoji="0" lang="en-US" sz="4400" b="1" i="0" u="none" strike="noStrike" kern="1200" cap="none" spc="0" normalizeH="0" baseline="0" noProof="0" dirty="0">
                  <a:ln>
                    <a:noFill/>
                  </a:ln>
                  <a:solidFill>
                    <a:srgbClr val="371C0D"/>
                  </a:solidFill>
                  <a:effectLst/>
                  <a:uLnTx/>
                  <a:uFillTx/>
                  <a:latin typeface="Cambria" panose="02040503050406030204" pitchFamily="18" charset="0"/>
                  <a:ea typeface="Cambria" panose="02040503050406030204" pitchFamily="18" charset="0"/>
                  <a:cs typeface="Calibri" panose="020F0502020204030204" pitchFamily="34" charset="0"/>
                  <a:sym typeface="+mn-lt"/>
                </a:endParaRPr>
              </a:p>
            </p:txBody>
          </p:sp>
        </p:grpSp>
        <p:sp>
          <p:nvSpPr>
            <p:cNvPr id="43" name="TextBox 22">
              <a:extLst>
                <a:ext uri="{FF2B5EF4-FFF2-40B4-BE49-F238E27FC236}">
                  <a16:creationId xmlns:a16="http://schemas.microsoft.com/office/drawing/2014/main" id="{D84755FE-58EF-4A43-AE25-128072068EE3}"/>
                </a:ext>
              </a:extLst>
            </p:cNvPr>
            <p:cNvSpPr txBox="1"/>
            <p:nvPr/>
          </p:nvSpPr>
          <p:spPr>
            <a:xfrm>
              <a:off x="3903" y="4938"/>
              <a:ext cx="2280" cy="1998"/>
            </a:xfrm>
            <a:prstGeom prst="rect">
              <a:avLst/>
            </a:prstGeom>
            <a:noFill/>
          </p:spPr>
          <p:txBody>
            <a:bodyPr wrap="square" lIns="0" tIns="0" rIns="0" bIns="0" rtlCol="0">
              <a:spAutoFit/>
            </a:bodyPr>
            <a:lstStyle/>
            <a:p>
              <a:pPr marL="0" marR="0" algn="ctr">
                <a:lnSpc>
                  <a:spcPct val="120000"/>
                </a:lnSpc>
                <a:spcBef>
                  <a:spcPts val="0"/>
                </a:spcBef>
                <a:spcAft>
                  <a:spcPts val="0"/>
                </a:spcAft>
              </a:pPr>
              <a:r>
                <a:rPr lang="en-US" sz="3600" b="1" i="1" dirty="0" err="1">
                  <a:effectLst/>
                  <a:latin typeface="Cambria" panose="02040503050406030204" pitchFamily="18" charset="0"/>
                  <a:ea typeface="Cambria" panose="02040503050406030204" pitchFamily="18" charset="0"/>
                </a:rPr>
                <a:t>tập</a:t>
              </a:r>
              <a:r>
                <a:rPr lang="en-US" sz="3600" b="1" i="1" dirty="0">
                  <a:effectLst/>
                  <a:latin typeface="Cambria" panose="02040503050406030204" pitchFamily="18" charset="0"/>
                  <a:ea typeface="Cambria" panose="02040503050406030204" pitchFamily="18" charset="0"/>
                </a:rPr>
                <a:t> </a:t>
              </a:r>
              <a:r>
                <a:rPr lang="en-US" sz="3600" b="1" i="1" dirty="0" err="1">
                  <a:effectLst/>
                  <a:latin typeface="Cambria" panose="02040503050406030204" pitchFamily="18" charset="0"/>
                  <a:ea typeface="Cambria" panose="02040503050406030204" pitchFamily="18" charset="0"/>
                </a:rPr>
                <a:t>quán</a:t>
              </a:r>
              <a:endParaRPr lang="en-US" sz="3600" b="1" dirty="0">
                <a:effectLst/>
                <a:latin typeface="Cambria" panose="02040503050406030204" pitchFamily="18" charset="0"/>
                <a:ea typeface="Cambria" panose="02040503050406030204" pitchFamily="18" charset="0"/>
              </a:endParaRPr>
            </a:p>
          </p:txBody>
        </p:sp>
      </p:grpSp>
      <p:pic>
        <p:nvPicPr>
          <p:cNvPr id="2" name="Picture 1">
            <a:extLst>
              <a:ext uri="{FF2B5EF4-FFF2-40B4-BE49-F238E27FC236}">
                <a16:creationId xmlns:a16="http://schemas.microsoft.com/office/drawing/2014/main" id="{91C284D4-ABDF-D1B3-0BBC-B2A2097E993F}"/>
              </a:ext>
            </a:extLst>
          </p:cNvPr>
          <p:cNvPicPr>
            <a:picLocks noChangeAspect="1"/>
          </p:cNvPicPr>
          <p:nvPr/>
        </p:nvPicPr>
        <p:blipFill>
          <a:blip r:embed="rId7"/>
          <a:stretch>
            <a:fillRect/>
          </a:stretch>
        </p:blipFill>
        <p:spPr>
          <a:xfrm>
            <a:off x="2811010" y="582095"/>
            <a:ext cx="6041660" cy="1670449"/>
          </a:xfrm>
          <a:prstGeom prst="rect">
            <a:avLst/>
          </a:prstGeom>
        </p:spPr>
      </p:pic>
    </p:spTree>
    <p:extLst>
      <p:ext uri="{BB962C8B-B14F-4D97-AF65-F5344CB8AC3E}">
        <p14:creationId xmlns:p14="http://schemas.microsoft.com/office/powerpoint/2010/main" val="52143549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p:tgtEl>
                                          <p:spTgt spid="13"/>
                                        </p:tgtEl>
                                        <p:attrNameLst>
                                          <p:attrName>ppt_y</p:attrName>
                                        </p:attrNameLst>
                                      </p:cBhvr>
                                      <p:tavLst>
                                        <p:tav tm="0">
                                          <p:val>
                                            <p:strVal val="#ppt_y+#ppt_h*1.125000"/>
                                          </p:val>
                                        </p:tav>
                                        <p:tav tm="100000">
                                          <p:val>
                                            <p:strVal val="#ppt_y"/>
                                          </p:val>
                                        </p:tav>
                                      </p:tavLst>
                                    </p:anim>
                                    <p:animEffect transition="in" filter="wipe(up)">
                                      <p:cBhvr>
                                        <p:cTn id="8" dur="500"/>
                                        <p:tgtEl>
                                          <p:spTgt spid="13"/>
                                        </p:tgtEl>
                                      </p:cBhvr>
                                    </p:animEffect>
                                  </p:childTnLst>
                                </p:cTn>
                              </p:par>
                            </p:childTnLst>
                          </p:cTn>
                        </p:par>
                      </p:childTnLst>
                    </p:cTn>
                  </p:par>
                  <p:par>
                    <p:cTn id="9" fill="hold">
                      <p:stCondLst>
                        <p:cond delay="indefinite"/>
                      </p:stCondLst>
                      <p:childTnLst>
                        <p:par>
                          <p:cTn id="10" fill="hold">
                            <p:stCondLst>
                              <p:cond delay="0"/>
                            </p:stCondLst>
                            <p:childTnLst>
                              <p:par>
                                <p:cTn id="11" presetID="12" presetClass="entr" presetSubtype="4" fill="hold" nodeType="clickEffect">
                                  <p:stCondLst>
                                    <p:cond delay="0"/>
                                  </p:stCondLst>
                                  <p:childTnLst>
                                    <p:set>
                                      <p:cBhvr>
                                        <p:cTn id="12" dur="1" fill="hold">
                                          <p:stCondLst>
                                            <p:cond delay="0"/>
                                          </p:stCondLst>
                                        </p:cTn>
                                        <p:tgtEl>
                                          <p:spTgt spid="23"/>
                                        </p:tgtEl>
                                        <p:attrNameLst>
                                          <p:attrName>style.visibility</p:attrName>
                                        </p:attrNameLst>
                                      </p:cBhvr>
                                      <p:to>
                                        <p:strVal val="visible"/>
                                      </p:to>
                                    </p:set>
                                    <p:anim calcmode="lin" valueType="num">
                                      <p:cBhvr additive="base">
                                        <p:cTn id="13" dur="500"/>
                                        <p:tgtEl>
                                          <p:spTgt spid="23"/>
                                        </p:tgtEl>
                                        <p:attrNameLst>
                                          <p:attrName>ppt_y</p:attrName>
                                        </p:attrNameLst>
                                      </p:cBhvr>
                                      <p:tavLst>
                                        <p:tav tm="0">
                                          <p:val>
                                            <p:strVal val="#ppt_y+#ppt_h*1.125000"/>
                                          </p:val>
                                        </p:tav>
                                        <p:tav tm="100000">
                                          <p:val>
                                            <p:strVal val="#ppt_y"/>
                                          </p:val>
                                        </p:tav>
                                      </p:tavLst>
                                    </p:anim>
                                    <p:animEffect transition="in" filter="wipe(up)">
                                      <p:cBhvr>
                                        <p:cTn id="14" dur="500"/>
                                        <p:tgtEl>
                                          <p:spTgt spid="23"/>
                                        </p:tgtEl>
                                      </p:cBhvr>
                                    </p:animEffect>
                                  </p:childTnLst>
                                </p:cTn>
                              </p:par>
                            </p:childTnLst>
                          </p:cTn>
                        </p:par>
                      </p:childTnLst>
                    </p:cTn>
                  </p:par>
                  <p:par>
                    <p:cTn id="15" fill="hold">
                      <p:stCondLst>
                        <p:cond delay="indefinite"/>
                      </p:stCondLst>
                      <p:childTnLst>
                        <p:par>
                          <p:cTn id="16" fill="hold">
                            <p:stCondLst>
                              <p:cond delay="0"/>
                            </p:stCondLst>
                            <p:childTnLst>
                              <p:par>
                                <p:cTn id="17" presetID="12" presetClass="entr" presetSubtype="4" fill="hold" nodeType="clickEffect">
                                  <p:stCondLst>
                                    <p:cond delay="0"/>
                                  </p:stCondLst>
                                  <p:childTnLst>
                                    <p:set>
                                      <p:cBhvr>
                                        <p:cTn id="18" dur="1" fill="hold">
                                          <p:stCondLst>
                                            <p:cond delay="0"/>
                                          </p:stCondLst>
                                        </p:cTn>
                                        <p:tgtEl>
                                          <p:spTgt spid="31"/>
                                        </p:tgtEl>
                                        <p:attrNameLst>
                                          <p:attrName>style.visibility</p:attrName>
                                        </p:attrNameLst>
                                      </p:cBhvr>
                                      <p:to>
                                        <p:strVal val="visible"/>
                                      </p:to>
                                    </p:set>
                                    <p:anim calcmode="lin" valueType="num">
                                      <p:cBhvr additive="base">
                                        <p:cTn id="19" dur="500"/>
                                        <p:tgtEl>
                                          <p:spTgt spid="31"/>
                                        </p:tgtEl>
                                        <p:attrNameLst>
                                          <p:attrName>ppt_y</p:attrName>
                                        </p:attrNameLst>
                                      </p:cBhvr>
                                      <p:tavLst>
                                        <p:tav tm="0">
                                          <p:val>
                                            <p:strVal val="#ppt_y+#ppt_h*1.125000"/>
                                          </p:val>
                                        </p:tav>
                                        <p:tav tm="100000">
                                          <p:val>
                                            <p:strVal val="#ppt_y"/>
                                          </p:val>
                                        </p:tav>
                                      </p:tavLst>
                                    </p:anim>
                                    <p:animEffect transition="in" filter="wipe(up)">
                                      <p:cBhvr>
                                        <p:cTn id="20" dur="500"/>
                                        <p:tgtEl>
                                          <p:spTgt spid="31"/>
                                        </p:tgtEl>
                                      </p:cBhvr>
                                    </p:animEffect>
                                  </p:childTnLst>
                                </p:cTn>
                              </p:par>
                            </p:childTnLst>
                          </p:cTn>
                        </p:par>
                      </p:childTnLst>
                    </p:cTn>
                  </p:par>
                  <p:par>
                    <p:cTn id="21" fill="hold">
                      <p:stCondLst>
                        <p:cond delay="indefinite"/>
                      </p:stCondLst>
                      <p:childTnLst>
                        <p:par>
                          <p:cTn id="22" fill="hold">
                            <p:stCondLst>
                              <p:cond delay="0"/>
                            </p:stCondLst>
                            <p:childTnLst>
                              <p:par>
                                <p:cTn id="23" presetID="12" presetClass="entr" presetSubtype="4" fill="hold" nodeType="clickEffect">
                                  <p:stCondLst>
                                    <p:cond delay="0"/>
                                  </p:stCondLst>
                                  <p:childTnLst>
                                    <p:set>
                                      <p:cBhvr>
                                        <p:cTn id="24" dur="1" fill="hold">
                                          <p:stCondLst>
                                            <p:cond delay="0"/>
                                          </p:stCondLst>
                                        </p:cTn>
                                        <p:tgtEl>
                                          <p:spTgt spid="39"/>
                                        </p:tgtEl>
                                        <p:attrNameLst>
                                          <p:attrName>style.visibility</p:attrName>
                                        </p:attrNameLst>
                                      </p:cBhvr>
                                      <p:to>
                                        <p:strVal val="visible"/>
                                      </p:to>
                                    </p:set>
                                    <p:anim calcmode="lin" valueType="num">
                                      <p:cBhvr additive="base">
                                        <p:cTn id="25" dur="500"/>
                                        <p:tgtEl>
                                          <p:spTgt spid="39"/>
                                        </p:tgtEl>
                                        <p:attrNameLst>
                                          <p:attrName>ppt_y</p:attrName>
                                        </p:attrNameLst>
                                      </p:cBhvr>
                                      <p:tavLst>
                                        <p:tav tm="0">
                                          <p:val>
                                            <p:strVal val="#ppt_y+#ppt_h*1.125000"/>
                                          </p:val>
                                        </p:tav>
                                        <p:tav tm="100000">
                                          <p:val>
                                            <p:strVal val="#ppt_y"/>
                                          </p:val>
                                        </p:tav>
                                      </p:tavLst>
                                    </p:anim>
                                    <p:animEffect transition="in" filter="wipe(up)">
                                      <p:cBhvr>
                                        <p:cTn id="26"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组合 15"/>
          <p:cNvGrpSpPr/>
          <p:nvPr/>
        </p:nvGrpSpPr>
        <p:grpSpPr>
          <a:xfrm>
            <a:off x="0" y="0"/>
            <a:ext cx="12192000" cy="6858000"/>
            <a:chOff x="0" y="-1"/>
            <a:chExt cx="19200" cy="10800"/>
          </a:xfrm>
        </p:grpSpPr>
        <p:pic>
          <p:nvPicPr>
            <p:cNvPr id="107" name="图片 106" descr="图片包含 鲜花, 植物, 室内&#10;&#10;已生成高可信度的说明"/>
            <p:cNvPicPr>
              <a:picLocks noChangeAspect="1"/>
            </p:cNvPicPr>
            <p:nvPr/>
          </p:nvPicPr>
          <p:blipFill>
            <a:blip r:embed="rId3"/>
            <a:srcRect t="6005" r="6424"/>
            <a:stretch>
              <a:fillRect/>
            </a:stretch>
          </p:blipFill>
          <p:spPr>
            <a:xfrm rot="16200000" flipV="1">
              <a:off x="13388" y="-1035"/>
              <a:ext cx="4777" cy="6846"/>
            </a:xfrm>
            <a:prstGeom prst="rect">
              <a:avLst/>
            </a:prstGeom>
          </p:spPr>
        </p:pic>
        <p:pic>
          <p:nvPicPr>
            <p:cNvPr id="6" name="图片 5" descr="图片包含 鲜花, 植物, 室内&#10;&#10;已生成高可信度的说明"/>
            <p:cNvPicPr>
              <a:picLocks noChangeAspect="1"/>
            </p:cNvPicPr>
            <p:nvPr/>
          </p:nvPicPr>
          <p:blipFill>
            <a:blip r:embed="rId3"/>
            <a:srcRect t="6005" r="6424"/>
            <a:stretch>
              <a:fillRect/>
            </a:stretch>
          </p:blipFill>
          <p:spPr>
            <a:xfrm rot="16200000" flipH="1">
              <a:off x="1034" y="4988"/>
              <a:ext cx="4777" cy="6846"/>
            </a:xfrm>
            <a:prstGeom prst="rect">
              <a:avLst/>
            </a:prstGeom>
          </p:spPr>
        </p:pic>
        <p:grpSp>
          <p:nvGrpSpPr>
            <p:cNvPr id="14" name="组合 13"/>
            <p:cNvGrpSpPr/>
            <p:nvPr/>
          </p:nvGrpSpPr>
          <p:grpSpPr>
            <a:xfrm>
              <a:off x="0" y="0"/>
              <a:ext cx="19200" cy="10799"/>
              <a:chOff x="0" y="0"/>
              <a:chExt cx="19200" cy="10799"/>
            </a:xfrm>
          </p:grpSpPr>
          <p:sp>
            <p:nvSpPr>
              <p:cNvPr id="11" name="矩形 10"/>
              <p:cNvSpPr/>
              <p:nvPr/>
            </p:nvSpPr>
            <p:spPr>
              <a:xfrm>
                <a:off x="1370" y="901"/>
                <a:ext cx="16459" cy="8996"/>
              </a:xfrm>
              <a:prstGeom prst="rect">
                <a:avLst/>
              </a:prstGeom>
              <a:solidFill>
                <a:schemeClr val="bg1"/>
              </a:solidFill>
              <a:ln w="76200">
                <a:solidFill>
                  <a:srgbClr val="F6BD34"/>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cs typeface="+mn-cs"/>
                </a:endParaRPr>
              </a:p>
            </p:txBody>
          </p:sp>
          <p:pic>
            <p:nvPicPr>
              <p:cNvPr id="12" name="图片 11"/>
              <p:cNvPicPr>
                <a:picLocks noChangeAspect="1"/>
              </p:cNvPicPr>
              <p:nvPr/>
            </p:nvPicPr>
            <p:blipFill>
              <a:blip r:embed="rId4" cstate="screen"/>
              <a:srcRect l="32898" t="37402"/>
              <a:stretch>
                <a:fillRect/>
              </a:stretch>
            </p:blipFill>
            <p:spPr>
              <a:xfrm>
                <a:off x="0" y="0"/>
                <a:ext cx="2993" cy="2666"/>
              </a:xfrm>
              <a:prstGeom prst="rect">
                <a:avLst/>
              </a:prstGeom>
            </p:spPr>
          </p:pic>
          <p:pic>
            <p:nvPicPr>
              <p:cNvPr id="45" name="图片 11">
                <a:extLst>
                  <a:ext uri="{FF2B5EF4-FFF2-40B4-BE49-F238E27FC236}">
                    <a16:creationId xmlns:a16="http://schemas.microsoft.com/office/drawing/2014/main" id="{7C8EB7B4-BDD4-428D-94A7-A201A234831E}"/>
                  </a:ext>
                </a:extLst>
              </p:cNvPr>
              <p:cNvPicPr>
                <a:picLocks noChangeAspect="1"/>
              </p:cNvPicPr>
              <p:nvPr/>
            </p:nvPicPr>
            <p:blipFill>
              <a:blip r:embed="rId4" cstate="screen"/>
              <a:srcRect l="32898" t="37402"/>
              <a:stretch>
                <a:fillRect/>
              </a:stretch>
            </p:blipFill>
            <p:spPr>
              <a:xfrm rot="5400000" flipH="1">
                <a:off x="16370" y="7970"/>
                <a:ext cx="2993" cy="2666"/>
              </a:xfrm>
              <a:prstGeom prst="rect">
                <a:avLst/>
              </a:prstGeom>
            </p:spPr>
          </p:pic>
        </p:grpSp>
      </p:grpSp>
      <p:grpSp>
        <p:nvGrpSpPr>
          <p:cNvPr id="7" name="Group 10">
            <a:extLst>
              <a:ext uri="{FF2B5EF4-FFF2-40B4-BE49-F238E27FC236}">
                <a16:creationId xmlns:a16="http://schemas.microsoft.com/office/drawing/2014/main" id="{1E874A51-404A-7E2A-9236-AB0B1E3C626C}"/>
              </a:ext>
            </a:extLst>
          </p:cNvPr>
          <p:cNvGrpSpPr/>
          <p:nvPr/>
        </p:nvGrpSpPr>
        <p:grpSpPr>
          <a:xfrm>
            <a:off x="318976" y="1835299"/>
            <a:ext cx="11555451" cy="4033873"/>
            <a:chOff x="0" y="0"/>
            <a:chExt cx="24384000" cy="8067747"/>
          </a:xfrm>
        </p:grpSpPr>
        <p:sp>
          <p:nvSpPr>
            <p:cNvPr id="8" name="Freeform 11">
              <a:extLst>
                <a:ext uri="{FF2B5EF4-FFF2-40B4-BE49-F238E27FC236}">
                  <a16:creationId xmlns:a16="http://schemas.microsoft.com/office/drawing/2014/main" id="{DFB031D1-F8B5-B47E-4080-E9C0131D2981}"/>
                </a:ext>
              </a:extLst>
            </p:cNvPr>
            <p:cNvSpPr/>
            <p:nvPr/>
          </p:nvSpPr>
          <p:spPr>
            <a:xfrm>
              <a:off x="0" y="0"/>
              <a:ext cx="24384000" cy="8067747"/>
            </a:xfrm>
            <a:custGeom>
              <a:avLst/>
              <a:gdLst/>
              <a:ahLst/>
              <a:cxnLst/>
              <a:rect l="l" t="t" r="r" b="b"/>
              <a:pathLst>
                <a:path w="24384000" h="10773295">
                  <a:moveTo>
                    <a:pt x="0" y="0"/>
                  </a:moveTo>
                  <a:lnTo>
                    <a:pt x="24384000" y="0"/>
                  </a:lnTo>
                  <a:lnTo>
                    <a:pt x="24384000" y="10773295"/>
                  </a:lnTo>
                  <a:lnTo>
                    <a:pt x="0" y="10773295"/>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9" name="TextBox 12">
              <a:extLst>
                <a:ext uri="{FF2B5EF4-FFF2-40B4-BE49-F238E27FC236}">
                  <a16:creationId xmlns:a16="http://schemas.microsoft.com/office/drawing/2014/main" id="{0D69820A-C8F5-11AC-2BA2-05EA5389A743}"/>
                </a:ext>
              </a:extLst>
            </p:cNvPr>
            <p:cNvSpPr txBox="1"/>
            <p:nvPr/>
          </p:nvSpPr>
          <p:spPr>
            <a:xfrm>
              <a:off x="802116" y="1469756"/>
              <a:ext cx="23180828" cy="4496872"/>
            </a:xfrm>
            <a:prstGeom prst="rect">
              <a:avLst/>
            </a:prstGeom>
          </p:spPr>
          <p:txBody>
            <a:bodyPr lIns="0" tIns="0" rIns="0" bIns="0" rtlCol="0" anchor="t">
              <a:spAutoFit/>
            </a:bodyPr>
            <a:lstStyle/>
            <a:p>
              <a:pPr algn="just" defTabSz="609630">
                <a:lnSpc>
                  <a:spcPts val="6134"/>
                </a:lnSpc>
              </a:pPr>
              <a:r>
                <a:rPr lang="vi-VN" sz="4000" dirty="0">
                  <a:solidFill>
                    <a:srgbClr val="820624"/>
                  </a:solidFill>
                  <a:latin typeface="Cambria Bold"/>
                </a:rPr>
                <a:t>Cũng bởi sự tích này/ mà về sau/ người Việt ta thường tự hào xưng là con Rồng cháu Tiên/ và thân mật gọi nhau là đồng bào.</a:t>
              </a:r>
              <a:endParaRPr lang="en-US" sz="4000" dirty="0">
                <a:solidFill>
                  <a:srgbClr val="820624"/>
                </a:solidFill>
                <a:latin typeface="Cambria Bold"/>
              </a:endParaRPr>
            </a:p>
          </p:txBody>
        </p:sp>
      </p:grpSp>
      <p:pic>
        <p:nvPicPr>
          <p:cNvPr id="10" name="Picture 9">
            <a:extLst>
              <a:ext uri="{FF2B5EF4-FFF2-40B4-BE49-F238E27FC236}">
                <a16:creationId xmlns:a16="http://schemas.microsoft.com/office/drawing/2014/main" id="{22C76762-37DC-3256-EBD9-821CEC694513}"/>
              </a:ext>
            </a:extLst>
          </p:cNvPr>
          <p:cNvPicPr>
            <a:picLocks noChangeAspect="1"/>
          </p:cNvPicPr>
          <p:nvPr/>
        </p:nvPicPr>
        <p:blipFill>
          <a:blip r:embed="rId7"/>
          <a:stretch>
            <a:fillRect/>
          </a:stretch>
        </p:blipFill>
        <p:spPr>
          <a:xfrm>
            <a:off x="2641600" y="428766"/>
            <a:ext cx="6826548" cy="1149616"/>
          </a:xfrm>
          <a:prstGeom prst="rect">
            <a:avLst/>
          </a:prstGeom>
        </p:spPr>
      </p:pic>
    </p:spTree>
    <p:extLst>
      <p:ext uri="{BB962C8B-B14F-4D97-AF65-F5344CB8AC3E}">
        <p14:creationId xmlns:p14="http://schemas.microsoft.com/office/powerpoint/2010/main" val="107693876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arn(inVertical)">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up)">
                                      <p:cBhvr>
                                        <p:cTn id="1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8" name="组合 107"/>
          <p:cNvGrpSpPr/>
          <p:nvPr/>
        </p:nvGrpSpPr>
        <p:grpSpPr>
          <a:xfrm>
            <a:off x="-1748790" y="-2772410"/>
            <a:ext cx="14027150" cy="11790045"/>
            <a:chOff x="-2754" y="-4366"/>
            <a:chExt cx="22090" cy="18567"/>
          </a:xfrm>
        </p:grpSpPr>
        <p:grpSp>
          <p:nvGrpSpPr>
            <p:cNvPr id="106" name="组合 105"/>
            <p:cNvGrpSpPr/>
            <p:nvPr/>
          </p:nvGrpSpPr>
          <p:grpSpPr>
            <a:xfrm>
              <a:off x="1807" y="-2471"/>
              <a:ext cx="17529" cy="16672"/>
              <a:chOff x="1788" y="-2412"/>
              <a:chExt cx="17529" cy="16672"/>
            </a:xfrm>
          </p:grpSpPr>
          <p:grpSp>
            <p:nvGrpSpPr>
              <p:cNvPr id="10" name="组合 9"/>
              <p:cNvGrpSpPr/>
              <p:nvPr/>
            </p:nvGrpSpPr>
            <p:grpSpPr>
              <a:xfrm>
                <a:off x="1788" y="7834"/>
                <a:ext cx="15623" cy="6426"/>
                <a:chOff x="3018" y="7834"/>
                <a:chExt cx="15623" cy="6426"/>
              </a:xfrm>
            </p:grpSpPr>
            <p:pic>
              <p:nvPicPr>
                <p:cNvPr id="2" name="图片 1"/>
                <p:cNvPicPr>
                  <a:picLocks noChangeAspect="1"/>
                </p:cNvPicPr>
                <p:nvPr/>
              </p:nvPicPr>
              <p:blipFill>
                <a:blip r:embed="rId3" cstate="screen">
                  <a:duotone>
                    <a:schemeClr val="accent6">
                      <a:shade val="45000"/>
                      <a:satMod val="135000"/>
                    </a:schemeClr>
                    <a:prstClr val="white"/>
                  </a:duotone>
                  <a:lum bright="-15000" contrast="30000"/>
                </a:blip>
                <a:stretch>
                  <a:fillRect/>
                </a:stretch>
              </p:blipFill>
              <p:spPr>
                <a:xfrm>
                  <a:off x="3018" y="7834"/>
                  <a:ext cx="6539" cy="6426"/>
                </a:xfrm>
                <a:prstGeom prst="rect">
                  <a:avLst/>
                </a:prstGeom>
              </p:spPr>
            </p:pic>
            <p:pic>
              <p:nvPicPr>
                <p:cNvPr id="5" name="图片 4"/>
                <p:cNvPicPr>
                  <a:picLocks noChangeAspect="1"/>
                </p:cNvPicPr>
                <p:nvPr/>
              </p:nvPicPr>
              <p:blipFill>
                <a:blip r:embed="rId4" cstate="screen"/>
                <a:stretch>
                  <a:fillRect/>
                </a:stretch>
              </p:blipFill>
              <p:spPr>
                <a:xfrm>
                  <a:off x="12653" y="7834"/>
                  <a:ext cx="5989" cy="5716"/>
                </a:xfrm>
                <a:prstGeom prst="rect">
                  <a:avLst/>
                </a:prstGeom>
              </p:spPr>
            </p:pic>
          </p:grpSp>
          <p:grpSp>
            <p:nvGrpSpPr>
              <p:cNvPr id="9" name="组合 8"/>
              <p:cNvGrpSpPr/>
              <p:nvPr/>
            </p:nvGrpSpPr>
            <p:grpSpPr>
              <a:xfrm>
                <a:off x="5319" y="-2412"/>
                <a:ext cx="13998" cy="6426"/>
                <a:chOff x="6936" y="-2816"/>
                <a:chExt cx="13998" cy="6426"/>
              </a:xfrm>
            </p:grpSpPr>
            <p:pic>
              <p:nvPicPr>
                <p:cNvPr id="7" name="图片 6"/>
                <p:cNvPicPr>
                  <a:picLocks noChangeAspect="1"/>
                </p:cNvPicPr>
                <p:nvPr/>
              </p:nvPicPr>
              <p:blipFill>
                <a:blip r:embed="rId3" cstate="screen">
                  <a:duotone>
                    <a:schemeClr val="accent6">
                      <a:shade val="45000"/>
                      <a:satMod val="135000"/>
                    </a:schemeClr>
                    <a:prstClr val="white"/>
                  </a:duotone>
                  <a:lum bright="-15000" contrast="30000"/>
                </a:blip>
                <a:stretch>
                  <a:fillRect/>
                </a:stretch>
              </p:blipFill>
              <p:spPr>
                <a:xfrm>
                  <a:off x="6936" y="-2816"/>
                  <a:ext cx="6539" cy="6426"/>
                </a:xfrm>
                <a:prstGeom prst="rect">
                  <a:avLst/>
                </a:prstGeom>
              </p:spPr>
            </p:pic>
            <p:pic>
              <p:nvPicPr>
                <p:cNvPr id="8" name="图片 7"/>
                <p:cNvPicPr>
                  <a:picLocks noChangeAspect="1"/>
                </p:cNvPicPr>
                <p:nvPr/>
              </p:nvPicPr>
              <p:blipFill>
                <a:blip r:embed="rId4" cstate="screen"/>
                <a:stretch>
                  <a:fillRect/>
                </a:stretch>
              </p:blipFill>
              <p:spPr>
                <a:xfrm>
                  <a:off x="14945" y="-2816"/>
                  <a:ext cx="5989" cy="5716"/>
                </a:xfrm>
                <a:prstGeom prst="rect">
                  <a:avLst/>
                </a:prstGeom>
              </p:spPr>
            </p:pic>
          </p:grpSp>
        </p:grpSp>
        <p:pic>
          <p:nvPicPr>
            <p:cNvPr id="107" name="图片 106" descr="图片包含 鲜花, 植物, 室内&#10;&#10;已生成高可信度的说明"/>
            <p:cNvPicPr>
              <a:picLocks noChangeAspect="1"/>
            </p:cNvPicPr>
            <p:nvPr/>
          </p:nvPicPr>
          <p:blipFill>
            <a:blip r:embed="rId5"/>
            <a:stretch>
              <a:fillRect/>
            </a:stretch>
          </p:blipFill>
          <p:spPr>
            <a:xfrm rot="19466769">
              <a:off x="-2754" y="-4366"/>
              <a:ext cx="7809" cy="11139"/>
            </a:xfrm>
            <a:prstGeom prst="rect">
              <a:avLst/>
            </a:prstGeom>
          </p:spPr>
        </p:pic>
      </p:grpSp>
      <p:sp>
        <p:nvSpPr>
          <p:cNvPr id="105" name="矩形 104"/>
          <p:cNvSpPr/>
          <p:nvPr/>
        </p:nvSpPr>
        <p:spPr>
          <a:xfrm>
            <a:off x="0" y="759696"/>
            <a:ext cx="12192000" cy="5228016"/>
          </a:xfrm>
          <a:prstGeom prst="rect">
            <a:avLst/>
          </a:prstGeom>
          <a:solidFill>
            <a:schemeClr val="bg1"/>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cs typeface="+mn-cs"/>
            </a:endParaRPr>
          </a:p>
        </p:txBody>
      </p:sp>
      <p:pic>
        <p:nvPicPr>
          <p:cNvPr id="3" name="Picture 2">
            <a:extLst>
              <a:ext uri="{FF2B5EF4-FFF2-40B4-BE49-F238E27FC236}">
                <a16:creationId xmlns:a16="http://schemas.microsoft.com/office/drawing/2014/main" id="{9EB4A9C5-D581-D020-7B21-33735CBE2153}"/>
              </a:ext>
            </a:extLst>
          </p:cNvPr>
          <p:cNvPicPr>
            <a:picLocks noChangeAspect="1"/>
          </p:cNvPicPr>
          <p:nvPr/>
        </p:nvPicPr>
        <p:blipFill>
          <a:blip r:embed="rId6"/>
          <a:stretch>
            <a:fillRect/>
          </a:stretch>
        </p:blipFill>
        <p:spPr>
          <a:xfrm>
            <a:off x="96241" y="418481"/>
            <a:ext cx="6431837" cy="2566638"/>
          </a:xfrm>
          <a:prstGeom prst="rect">
            <a:avLst/>
          </a:prstGeom>
        </p:spPr>
      </p:pic>
      <p:sp>
        <p:nvSpPr>
          <p:cNvPr id="4" name="TextBox 3">
            <a:extLst>
              <a:ext uri="{FF2B5EF4-FFF2-40B4-BE49-F238E27FC236}">
                <a16:creationId xmlns:a16="http://schemas.microsoft.com/office/drawing/2014/main" id="{35FD1B9A-3ABE-3E68-8643-924E74E30D56}"/>
              </a:ext>
            </a:extLst>
          </p:cNvPr>
          <p:cNvSpPr txBox="1"/>
          <p:nvPr/>
        </p:nvSpPr>
        <p:spPr>
          <a:xfrm>
            <a:off x="448794" y="2060575"/>
            <a:ext cx="11172217" cy="1077218"/>
          </a:xfrm>
          <a:prstGeom prst="rect">
            <a:avLst/>
          </a:prstGeom>
          <a:noFill/>
        </p:spPr>
        <p:txBody>
          <a:bodyPr wrap="square">
            <a:spAutoFit/>
          </a:bodyPr>
          <a:lstStyle/>
          <a:p>
            <a:pPr marL="457200" marR="0" lvl="0" indent="-45720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vi-VN" sz="3200" b="1"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Calibri" panose="020F0502020204030204" pitchFamily="34" charset="0"/>
              </a:rPr>
              <a:t>Miền đất Lạc Việt: </a:t>
            </a:r>
            <a:r>
              <a:rPr kumimoji="0" lang="vi-VN" sz="32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Calibri" panose="020F0502020204030204" pitchFamily="34" charset="0"/>
              </a:rPr>
              <a:t>miền đất mà người Lạc Việt sinh sống, chủ yếu thuộc Bắc Bộ nước ta ngày nay.</a:t>
            </a:r>
          </a:p>
        </p:txBody>
      </p:sp>
      <p:sp>
        <p:nvSpPr>
          <p:cNvPr id="6" name="TextBox 5">
            <a:extLst>
              <a:ext uri="{FF2B5EF4-FFF2-40B4-BE49-F238E27FC236}">
                <a16:creationId xmlns:a16="http://schemas.microsoft.com/office/drawing/2014/main" id="{68DC68B2-3A25-4D54-7C89-53A82322C6E1}"/>
              </a:ext>
            </a:extLst>
          </p:cNvPr>
          <p:cNvSpPr txBox="1"/>
          <p:nvPr/>
        </p:nvSpPr>
        <p:spPr>
          <a:xfrm>
            <a:off x="501957" y="3410910"/>
            <a:ext cx="11544731" cy="584775"/>
          </a:xfrm>
          <a:prstGeom prst="rect">
            <a:avLst/>
          </a:prstGeom>
          <a:noFill/>
        </p:spPr>
        <p:txBody>
          <a:bodyPr wrap="square">
            <a:spAutoFit/>
          </a:bodyPr>
          <a:lstStyle/>
          <a:p>
            <a:pPr marL="457200" marR="0" lvl="0" indent="-45720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vi-VN" sz="3200" b="1"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Calibri" panose="020F0502020204030204" pitchFamily="34" charset="0"/>
              </a:rPr>
              <a:t>Phong Châu: </a:t>
            </a:r>
            <a:r>
              <a:rPr kumimoji="0" lang="vi-VN" sz="320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Calibri" panose="020F0502020204030204" pitchFamily="34" charset="0"/>
              </a:rPr>
              <a:t>tên gọi một vùng đất cổ, nay thuộc tỉnh Phú Thọ.</a:t>
            </a:r>
          </a:p>
        </p:txBody>
      </p:sp>
      <p:sp>
        <p:nvSpPr>
          <p:cNvPr id="11" name="TextBox 10">
            <a:extLst>
              <a:ext uri="{FF2B5EF4-FFF2-40B4-BE49-F238E27FC236}">
                <a16:creationId xmlns:a16="http://schemas.microsoft.com/office/drawing/2014/main" id="{A60E0C9B-E58C-FF7F-AF6A-9EF8ABA2A9AC}"/>
              </a:ext>
            </a:extLst>
          </p:cNvPr>
          <p:cNvSpPr txBox="1"/>
          <p:nvPr/>
        </p:nvSpPr>
        <p:spPr>
          <a:xfrm>
            <a:off x="555120" y="4346575"/>
            <a:ext cx="11544731" cy="1077218"/>
          </a:xfrm>
          <a:prstGeom prst="rect">
            <a:avLst/>
          </a:prstGeom>
          <a:noFill/>
        </p:spPr>
        <p:txBody>
          <a:bodyPr wrap="square">
            <a:spAutoFit/>
          </a:bodyPr>
          <a:lstStyle/>
          <a:p>
            <a:pPr marL="457200" marR="0" lvl="0" indent="-45720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vi-VN" sz="3200" b="1"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Calibri" panose="020F0502020204030204" pitchFamily="34" charset="0"/>
              </a:rPr>
              <a:t>Đồng bào (cùng một bọc): </a:t>
            </a:r>
            <a:r>
              <a:rPr kumimoji="0" lang="vi-VN" sz="320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Calibri" panose="020F0502020204030204" pitchFamily="34" charset="0"/>
              </a:rPr>
              <a:t>những người cùng giống nòi, cùng đất nước.</a:t>
            </a: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arn(inVertical)">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11">
                                            <p:txEl>
                                              <p:pRg st="0" end="0"/>
                                            </p:txEl>
                                          </p:spTgt>
                                        </p:tgtEl>
                                        <p:attrNameLst>
                                          <p:attrName>style.visibility</p:attrName>
                                        </p:attrNameLst>
                                      </p:cBhvr>
                                      <p:to>
                                        <p:strVal val="visible"/>
                                      </p:to>
                                    </p:set>
                                    <p:animEffect transition="in" filter="barn(inVertical)">
                                      <p:cBhvr>
                                        <p:cTn id="17" dur="500"/>
                                        <p:tgtEl>
                                          <p:spTgt spid="1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8" name="组合 107"/>
          <p:cNvGrpSpPr/>
          <p:nvPr/>
        </p:nvGrpSpPr>
        <p:grpSpPr>
          <a:xfrm>
            <a:off x="-1748790" y="-2772410"/>
            <a:ext cx="14027150" cy="11790045"/>
            <a:chOff x="-2754" y="-4366"/>
            <a:chExt cx="22090" cy="18567"/>
          </a:xfrm>
        </p:grpSpPr>
        <p:grpSp>
          <p:nvGrpSpPr>
            <p:cNvPr id="106" name="组合 105"/>
            <p:cNvGrpSpPr/>
            <p:nvPr/>
          </p:nvGrpSpPr>
          <p:grpSpPr>
            <a:xfrm>
              <a:off x="1807" y="-2471"/>
              <a:ext cx="17529" cy="16672"/>
              <a:chOff x="1788" y="-2412"/>
              <a:chExt cx="17529" cy="16672"/>
            </a:xfrm>
          </p:grpSpPr>
          <p:grpSp>
            <p:nvGrpSpPr>
              <p:cNvPr id="10" name="组合 9"/>
              <p:cNvGrpSpPr/>
              <p:nvPr/>
            </p:nvGrpSpPr>
            <p:grpSpPr>
              <a:xfrm>
                <a:off x="1788" y="7834"/>
                <a:ext cx="15623" cy="6426"/>
                <a:chOff x="3018" y="7834"/>
                <a:chExt cx="15623" cy="6426"/>
              </a:xfrm>
            </p:grpSpPr>
            <p:pic>
              <p:nvPicPr>
                <p:cNvPr id="2" name="图片 1"/>
                <p:cNvPicPr>
                  <a:picLocks noChangeAspect="1"/>
                </p:cNvPicPr>
                <p:nvPr/>
              </p:nvPicPr>
              <p:blipFill>
                <a:blip r:embed="rId3" cstate="screen">
                  <a:duotone>
                    <a:schemeClr val="accent6">
                      <a:shade val="45000"/>
                      <a:satMod val="135000"/>
                    </a:schemeClr>
                    <a:prstClr val="white"/>
                  </a:duotone>
                  <a:lum bright="-15000" contrast="30000"/>
                </a:blip>
                <a:stretch>
                  <a:fillRect/>
                </a:stretch>
              </p:blipFill>
              <p:spPr>
                <a:xfrm>
                  <a:off x="3018" y="7834"/>
                  <a:ext cx="6539" cy="6426"/>
                </a:xfrm>
                <a:prstGeom prst="rect">
                  <a:avLst/>
                </a:prstGeom>
              </p:spPr>
            </p:pic>
            <p:pic>
              <p:nvPicPr>
                <p:cNvPr id="5" name="图片 4"/>
                <p:cNvPicPr>
                  <a:picLocks noChangeAspect="1"/>
                </p:cNvPicPr>
                <p:nvPr/>
              </p:nvPicPr>
              <p:blipFill>
                <a:blip r:embed="rId4" cstate="screen"/>
                <a:stretch>
                  <a:fillRect/>
                </a:stretch>
              </p:blipFill>
              <p:spPr>
                <a:xfrm>
                  <a:off x="12653" y="7834"/>
                  <a:ext cx="5989" cy="5716"/>
                </a:xfrm>
                <a:prstGeom prst="rect">
                  <a:avLst/>
                </a:prstGeom>
              </p:spPr>
            </p:pic>
          </p:grpSp>
          <p:grpSp>
            <p:nvGrpSpPr>
              <p:cNvPr id="9" name="组合 8"/>
              <p:cNvGrpSpPr/>
              <p:nvPr/>
            </p:nvGrpSpPr>
            <p:grpSpPr>
              <a:xfrm>
                <a:off x="5319" y="-2412"/>
                <a:ext cx="13998" cy="6426"/>
                <a:chOff x="6936" y="-2816"/>
                <a:chExt cx="13998" cy="6426"/>
              </a:xfrm>
            </p:grpSpPr>
            <p:pic>
              <p:nvPicPr>
                <p:cNvPr id="7" name="图片 6"/>
                <p:cNvPicPr>
                  <a:picLocks noChangeAspect="1"/>
                </p:cNvPicPr>
                <p:nvPr/>
              </p:nvPicPr>
              <p:blipFill>
                <a:blip r:embed="rId3" cstate="screen">
                  <a:duotone>
                    <a:schemeClr val="accent6">
                      <a:shade val="45000"/>
                      <a:satMod val="135000"/>
                    </a:schemeClr>
                    <a:prstClr val="white"/>
                  </a:duotone>
                  <a:lum bright="-15000" contrast="30000"/>
                </a:blip>
                <a:stretch>
                  <a:fillRect/>
                </a:stretch>
              </p:blipFill>
              <p:spPr>
                <a:xfrm>
                  <a:off x="6936" y="-2816"/>
                  <a:ext cx="6539" cy="6426"/>
                </a:xfrm>
                <a:prstGeom prst="rect">
                  <a:avLst/>
                </a:prstGeom>
              </p:spPr>
            </p:pic>
            <p:pic>
              <p:nvPicPr>
                <p:cNvPr id="8" name="图片 7"/>
                <p:cNvPicPr>
                  <a:picLocks noChangeAspect="1"/>
                </p:cNvPicPr>
                <p:nvPr/>
              </p:nvPicPr>
              <p:blipFill>
                <a:blip r:embed="rId4" cstate="screen"/>
                <a:stretch>
                  <a:fillRect/>
                </a:stretch>
              </p:blipFill>
              <p:spPr>
                <a:xfrm>
                  <a:off x="14945" y="-2816"/>
                  <a:ext cx="5989" cy="5716"/>
                </a:xfrm>
                <a:prstGeom prst="rect">
                  <a:avLst/>
                </a:prstGeom>
              </p:spPr>
            </p:pic>
          </p:grpSp>
        </p:grpSp>
        <p:pic>
          <p:nvPicPr>
            <p:cNvPr id="107" name="图片 106" descr="图片包含 鲜花, 植物, 室内&#10;&#10;已生成高可信度的说明"/>
            <p:cNvPicPr>
              <a:picLocks noChangeAspect="1"/>
            </p:cNvPicPr>
            <p:nvPr/>
          </p:nvPicPr>
          <p:blipFill>
            <a:blip r:embed="rId5"/>
            <a:stretch>
              <a:fillRect/>
            </a:stretch>
          </p:blipFill>
          <p:spPr>
            <a:xfrm rot="19466769">
              <a:off x="-2754" y="-4366"/>
              <a:ext cx="7809" cy="11139"/>
            </a:xfrm>
            <a:prstGeom prst="rect">
              <a:avLst/>
            </a:prstGeom>
          </p:spPr>
        </p:pic>
      </p:grpSp>
      <p:sp>
        <p:nvSpPr>
          <p:cNvPr id="105" name="矩形 104"/>
          <p:cNvSpPr/>
          <p:nvPr/>
        </p:nvSpPr>
        <p:spPr>
          <a:xfrm>
            <a:off x="0" y="759696"/>
            <a:ext cx="12192000" cy="5228016"/>
          </a:xfrm>
          <a:prstGeom prst="rect">
            <a:avLst/>
          </a:prstGeom>
          <a:solidFill>
            <a:schemeClr val="bg1"/>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cs typeface="+mn-cs"/>
            </a:endParaRPr>
          </a:p>
        </p:txBody>
      </p:sp>
      <p:pic>
        <p:nvPicPr>
          <p:cNvPr id="3" name="Picture 2">
            <a:extLst>
              <a:ext uri="{FF2B5EF4-FFF2-40B4-BE49-F238E27FC236}">
                <a16:creationId xmlns:a16="http://schemas.microsoft.com/office/drawing/2014/main" id="{9EB4A9C5-D581-D020-7B21-33735CBE2153}"/>
              </a:ext>
            </a:extLst>
          </p:cNvPr>
          <p:cNvPicPr>
            <a:picLocks noChangeAspect="1"/>
          </p:cNvPicPr>
          <p:nvPr/>
        </p:nvPicPr>
        <p:blipFill>
          <a:blip r:embed="rId6"/>
          <a:stretch>
            <a:fillRect/>
          </a:stretch>
        </p:blipFill>
        <p:spPr>
          <a:xfrm>
            <a:off x="96241" y="418481"/>
            <a:ext cx="6431837" cy="2566638"/>
          </a:xfrm>
          <a:prstGeom prst="rect">
            <a:avLst/>
          </a:prstGeom>
        </p:spPr>
      </p:pic>
      <p:sp>
        <p:nvSpPr>
          <p:cNvPr id="4" name="TextBox 3">
            <a:extLst>
              <a:ext uri="{FF2B5EF4-FFF2-40B4-BE49-F238E27FC236}">
                <a16:creationId xmlns:a16="http://schemas.microsoft.com/office/drawing/2014/main" id="{35FD1B9A-3ABE-3E68-8643-924E74E30D56}"/>
              </a:ext>
            </a:extLst>
          </p:cNvPr>
          <p:cNvSpPr txBox="1"/>
          <p:nvPr/>
        </p:nvSpPr>
        <p:spPr>
          <a:xfrm>
            <a:off x="448794" y="2060575"/>
            <a:ext cx="11172217" cy="584775"/>
          </a:xfrm>
          <a:prstGeom prst="rect">
            <a:avLst/>
          </a:prstGeom>
          <a:noFill/>
        </p:spPr>
        <p:txBody>
          <a:bodyPr wrap="square">
            <a:spAutoFit/>
          </a:bodyPr>
          <a:lstStyle/>
          <a:p>
            <a:pPr marL="457200" marR="0" lvl="0" indent="-45720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1" i="0" u="none" strike="noStrike" kern="1200" cap="none" spc="0" normalizeH="0" baseline="0" noProof="0" dirty="0" err="1">
                <a:ln>
                  <a:noFill/>
                </a:ln>
                <a:solidFill>
                  <a:srgbClr val="000000"/>
                </a:solidFill>
                <a:effectLst/>
                <a:uLnTx/>
                <a:uFillTx/>
                <a:latin typeface="Cambria" panose="02040503050406030204" pitchFamily="18" charset="0"/>
                <a:ea typeface="Cambria" panose="02040503050406030204" pitchFamily="18" charset="0"/>
                <a:cs typeface="Calibri" panose="020F0502020204030204" pitchFamily="34" charset="0"/>
              </a:rPr>
              <a:t>Khôi</a:t>
            </a:r>
            <a:r>
              <a:rPr kumimoji="0" lang="en-US" sz="3200" b="1"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Calibri" panose="020F0502020204030204" pitchFamily="34" charset="0"/>
              </a:rPr>
              <a:t> </a:t>
            </a:r>
            <a:r>
              <a:rPr kumimoji="0" lang="en-US" sz="3200" b="1" i="0" u="none" strike="noStrike" kern="1200" cap="none" spc="0" normalizeH="0" baseline="0" noProof="0" dirty="0" err="1">
                <a:ln>
                  <a:noFill/>
                </a:ln>
                <a:solidFill>
                  <a:srgbClr val="000000"/>
                </a:solidFill>
                <a:effectLst/>
                <a:uLnTx/>
                <a:uFillTx/>
                <a:latin typeface="Cambria" panose="02040503050406030204" pitchFamily="18" charset="0"/>
                <a:ea typeface="Cambria" panose="02040503050406030204" pitchFamily="18" charset="0"/>
                <a:cs typeface="Calibri" panose="020F0502020204030204" pitchFamily="34" charset="0"/>
              </a:rPr>
              <a:t>ngô</a:t>
            </a:r>
            <a:r>
              <a:rPr kumimoji="0" lang="vi-VN" sz="3200" b="1"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Calibri" panose="020F0502020204030204" pitchFamily="34" charset="0"/>
              </a:rPr>
              <a:t>: </a:t>
            </a:r>
            <a:r>
              <a:rPr kumimoji="0" lang="en-US" sz="3200" b="1"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Calibri" panose="020F0502020204030204" pitchFamily="34" charset="0"/>
              </a:rPr>
              <a:t>(</a:t>
            </a:r>
            <a:r>
              <a:rPr kumimoji="0" lang="en-US" sz="3200" b="0" i="0" u="none" strike="noStrike" kern="1200" cap="none" spc="0" normalizeH="0" baseline="0" noProof="0" dirty="0" err="1">
                <a:ln>
                  <a:noFill/>
                </a:ln>
                <a:solidFill>
                  <a:srgbClr val="000000"/>
                </a:solidFill>
                <a:effectLst/>
                <a:uLnTx/>
                <a:uFillTx/>
                <a:latin typeface="Cambria" panose="02040503050406030204" pitchFamily="18" charset="0"/>
                <a:ea typeface="Cambria" panose="02040503050406030204" pitchFamily="18" charset="0"/>
                <a:cs typeface="Calibri" panose="020F0502020204030204" pitchFamily="34" charset="0"/>
              </a:rPr>
              <a:t>vẻ</a:t>
            </a:r>
            <a:r>
              <a:rPr kumimoji="0" lang="en-US" sz="32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Calibri" panose="020F0502020204030204" pitchFamily="34" charset="0"/>
              </a:rPr>
              <a:t> </a:t>
            </a:r>
            <a:r>
              <a:rPr kumimoji="0" lang="en-US" sz="3200" b="0" i="0" u="none" strike="noStrike" kern="1200" cap="none" spc="0" normalizeH="0" baseline="0" noProof="0" dirty="0" err="1">
                <a:ln>
                  <a:noFill/>
                </a:ln>
                <a:solidFill>
                  <a:srgbClr val="000000"/>
                </a:solidFill>
                <a:effectLst/>
                <a:uLnTx/>
                <a:uFillTx/>
                <a:latin typeface="Cambria" panose="02040503050406030204" pitchFamily="18" charset="0"/>
                <a:ea typeface="Cambria" panose="02040503050406030204" pitchFamily="18" charset="0"/>
                <a:cs typeface="Calibri" panose="020F0502020204030204" pitchFamily="34" charset="0"/>
              </a:rPr>
              <a:t>mặt</a:t>
            </a:r>
            <a:r>
              <a:rPr kumimoji="0" lang="en-US" sz="32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Calibri" panose="020F0502020204030204" pitchFamily="34" charset="0"/>
              </a:rPr>
              <a:t>) </a:t>
            </a:r>
            <a:r>
              <a:rPr kumimoji="0" lang="en-US" sz="3200" b="0" i="0" u="none" strike="noStrike" kern="1200" cap="none" spc="0" normalizeH="0" baseline="0" noProof="0" dirty="0" err="1">
                <a:ln>
                  <a:noFill/>
                </a:ln>
                <a:solidFill>
                  <a:srgbClr val="000000"/>
                </a:solidFill>
                <a:effectLst/>
                <a:uLnTx/>
                <a:uFillTx/>
                <a:latin typeface="Cambria" panose="02040503050406030204" pitchFamily="18" charset="0"/>
                <a:ea typeface="Cambria" panose="02040503050406030204" pitchFamily="18" charset="0"/>
                <a:cs typeface="Calibri" panose="020F0502020204030204" pitchFamily="34" charset="0"/>
              </a:rPr>
              <a:t>sáng</a:t>
            </a:r>
            <a:r>
              <a:rPr kumimoji="0" lang="en-US" sz="32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Calibri" panose="020F0502020204030204" pitchFamily="34" charset="0"/>
              </a:rPr>
              <a:t> </a:t>
            </a:r>
            <a:r>
              <a:rPr kumimoji="0" lang="en-US" sz="3200" b="0" i="0" u="none" strike="noStrike" kern="1200" cap="none" spc="0" normalizeH="0" baseline="0" noProof="0" dirty="0" err="1">
                <a:ln>
                  <a:noFill/>
                </a:ln>
                <a:solidFill>
                  <a:srgbClr val="000000"/>
                </a:solidFill>
                <a:effectLst/>
                <a:uLnTx/>
                <a:uFillTx/>
                <a:latin typeface="Cambria" panose="02040503050406030204" pitchFamily="18" charset="0"/>
                <a:ea typeface="Cambria" panose="02040503050406030204" pitchFamily="18" charset="0"/>
                <a:cs typeface="Calibri" panose="020F0502020204030204" pitchFamily="34" charset="0"/>
              </a:rPr>
              <a:t>sủa</a:t>
            </a:r>
            <a:r>
              <a:rPr kumimoji="0" lang="en-US" sz="32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Calibri" panose="020F0502020204030204" pitchFamily="34" charset="0"/>
              </a:rPr>
              <a:t>, </a:t>
            </a:r>
            <a:r>
              <a:rPr kumimoji="0" lang="en-US" sz="3200" b="0" i="0" u="none" strike="noStrike" kern="1200" cap="none" spc="0" normalizeH="0" baseline="0" noProof="0" dirty="0" err="1">
                <a:ln>
                  <a:noFill/>
                </a:ln>
                <a:solidFill>
                  <a:srgbClr val="000000"/>
                </a:solidFill>
                <a:effectLst/>
                <a:uLnTx/>
                <a:uFillTx/>
                <a:latin typeface="Cambria" panose="02040503050406030204" pitchFamily="18" charset="0"/>
                <a:ea typeface="Cambria" panose="02040503050406030204" pitchFamily="18" charset="0"/>
                <a:cs typeface="Calibri" panose="020F0502020204030204" pitchFamily="34" charset="0"/>
              </a:rPr>
              <a:t>thông</a:t>
            </a:r>
            <a:r>
              <a:rPr kumimoji="0" lang="en-US" sz="32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Calibri" panose="020F0502020204030204" pitchFamily="34" charset="0"/>
              </a:rPr>
              <a:t> </a:t>
            </a:r>
            <a:r>
              <a:rPr kumimoji="0" lang="en-US" sz="3200" b="0" i="0" u="none" strike="noStrike" kern="1200" cap="none" spc="0" normalizeH="0" baseline="0" noProof="0" dirty="0" err="1">
                <a:ln>
                  <a:noFill/>
                </a:ln>
                <a:solidFill>
                  <a:srgbClr val="000000"/>
                </a:solidFill>
                <a:effectLst/>
                <a:uLnTx/>
                <a:uFillTx/>
                <a:latin typeface="Cambria" panose="02040503050406030204" pitchFamily="18" charset="0"/>
                <a:ea typeface="Cambria" panose="02040503050406030204" pitchFamily="18" charset="0"/>
                <a:cs typeface="Calibri" panose="020F0502020204030204" pitchFamily="34" charset="0"/>
              </a:rPr>
              <a:t>minh</a:t>
            </a:r>
            <a:endParaRPr kumimoji="0" lang="vi-VN" sz="32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Calibri" panose="020F0502020204030204" pitchFamily="34" charset="0"/>
            </a:endParaRPr>
          </a:p>
        </p:txBody>
      </p:sp>
      <p:sp>
        <p:nvSpPr>
          <p:cNvPr id="6" name="TextBox 5">
            <a:extLst>
              <a:ext uri="{FF2B5EF4-FFF2-40B4-BE49-F238E27FC236}">
                <a16:creationId xmlns:a16="http://schemas.microsoft.com/office/drawing/2014/main" id="{68DC68B2-3A25-4D54-7C89-53A82322C6E1}"/>
              </a:ext>
            </a:extLst>
          </p:cNvPr>
          <p:cNvSpPr txBox="1"/>
          <p:nvPr/>
        </p:nvSpPr>
        <p:spPr>
          <a:xfrm>
            <a:off x="427529" y="2772957"/>
            <a:ext cx="11544731" cy="1077218"/>
          </a:xfrm>
          <a:prstGeom prst="rect">
            <a:avLst/>
          </a:prstGeom>
          <a:noFill/>
        </p:spPr>
        <p:txBody>
          <a:bodyPr wrap="square">
            <a:spAutoFit/>
          </a:bodyPr>
          <a:lstStyle/>
          <a:p>
            <a:pPr marL="457200" marR="0" lvl="0" indent="-45720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1" i="0" u="none" strike="noStrike" kern="1200" cap="none" spc="0" normalizeH="0" baseline="0" noProof="0" dirty="0" err="1">
                <a:ln>
                  <a:noFill/>
                </a:ln>
                <a:solidFill>
                  <a:srgbClr val="000000"/>
                </a:solidFill>
                <a:effectLst/>
                <a:uLnTx/>
                <a:uFillTx/>
                <a:latin typeface="Cambria" panose="02040503050406030204" pitchFamily="18" charset="0"/>
                <a:ea typeface="Cambria" panose="02040503050406030204" pitchFamily="18" charset="0"/>
                <a:cs typeface="Calibri" panose="020F0502020204030204" pitchFamily="34" charset="0"/>
              </a:rPr>
              <a:t>Tập</a:t>
            </a:r>
            <a:r>
              <a:rPr kumimoji="0" lang="en-US" sz="3200" b="1"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Calibri" panose="020F0502020204030204" pitchFamily="34" charset="0"/>
              </a:rPr>
              <a:t> </a:t>
            </a:r>
            <a:r>
              <a:rPr kumimoji="0" lang="en-US" sz="3200" b="1" i="0" u="none" strike="noStrike" kern="1200" cap="none" spc="0" normalizeH="0" baseline="0" noProof="0" dirty="0" err="1">
                <a:ln>
                  <a:noFill/>
                </a:ln>
                <a:solidFill>
                  <a:srgbClr val="000000"/>
                </a:solidFill>
                <a:effectLst/>
                <a:uLnTx/>
                <a:uFillTx/>
                <a:latin typeface="Cambria" panose="02040503050406030204" pitchFamily="18" charset="0"/>
                <a:ea typeface="Cambria" panose="02040503050406030204" pitchFamily="18" charset="0"/>
                <a:cs typeface="Calibri" panose="020F0502020204030204" pitchFamily="34" charset="0"/>
              </a:rPr>
              <a:t>quán</a:t>
            </a:r>
            <a:r>
              <a:rPr kumimoji="0" lang="vi-VN" sz="3200" b="1"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Calibri" panose="020F0502020204030204" pitchFamily="34" charset="0"/>
              </a:rPr>
              <a:t>: </a:t>
            </a:r>
            <a:r>
              <a:rPr kumimoji="0" lang="en-US" sz="3200" b="0" i="0" u="none" strike="noStrike" kern="1200" cap="none" spc="0" normalizeH="0" baseline="0" noProof="0" dirty="0" err="1">
                <a:ln>
                  <a:noFill/>
                </a:ln>
                <a:solidFill>
                  <a:srgbClr val="000000"/>
                </a:solidFill>
                <a:effectLst/>
                <a:uLnTx/>
                <a:uFillTx/>
                <a:latin typeface="Cambria" panose="02040503050406030204" pitchFamily="18" charset="0"/>
                <a:ea typeface="Cambria" panose="02040503050406030204" pitchFamily="18" charset="0"/>
                <a:cs typeface="Calibri" panose="020F0502020204030204" pitchFamily="34" charset="0"/>
              </a:rPr>
              <a:t>thói</a:t>
            </a:r>
            <a:r>
              <a:rPr kumimoji="0" lang="en-US" sz="32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Calibri" panose="020F0502020204030204" pitchFamily="34" charset="0"/>
              </a:rPr>
              <a:t> </a:t>
            </a:r>
            <a:r>
              <a:rPr kumimoji="0" lang="en-US" sz="3200" b="0" i="0" u="none" strike="noStrike" kern="1200" cap="none" spc="0" normalizeH="0" baseline="0" noProof="0" dirty="0" err="1">
                <a:ln>
                  <a:noFill/>
                </a:ln>
                <a:solidFill>
                  <a:srgbClr val="000000"/>
                </a:solidFill>
                <a:effectLst/>
                <a:uLnTx/>
                <a:uFillTx/>
                <a:latin typeface="Cambria" panose="02040503050406030204" pitchFamily="18" charset="0"/>
                <a:ea typeface="Cambria" panose="02040503050406030204" pitchFamily="18" charset="0"/>
                <a:cs typeface="Calibri" panose="020F0502020204030204" pitchFamily="34" charset="0"/>
              </a:rPr>
              <a:t>quen</a:t>
            </a:r>
            <a:r>
              <a:rPr kumimoji="0" lang="en-US" sz="32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Calibri" panose="020F0502020204030204" pitchFamily="34" charset="0"/>
              </a:rPr>
              <a:t> </a:t>
            </a:r>
            <a:r>
              <a:rPr kumimoji="0" lang="en-US" sz="3200" b="0" i="0" u="none" strike="noStrike" kern="1200" cap="none" spc="0" normalizeH="0" baseline="0" noProof="0" dirty="0" err="1">
                <a:ln>
                  <a:noFill/>
                </a:ln>
                <a:solidFill>
                  <a:srgbClr val="000000"/>
                </a:solidFill>
                <a:effectLst/>
                <a:uLnTx/>
                <a:uFillTx/>
                <a:latin typeface="Cambria" panose="02040503050406030204" pitchFamily="18" charset="0"/>
                <a:ea typeface="Cambria" panose="02040503050406030204" pitchFamily="18" charset="0"/>
                <a:cs typeface="Calibri" panose="020F0502020204030204" pitchFamily="34" charset="0"/>
              </a:rPr>
              <a:t>của</a:t>
            </a:r>
            <a:r>
              <a:rPr kumimoji="0" lang="en-US" sz="32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Calibri" panose="020F0502020204030204" pitchFamily="34" charset="0"/>
              </a:rPr>
              <a:t> </a:t>
            </a:r>
            <a:r>
              <a:rPr kumimoji="0" lang="en-US" sz="3200" b="0" i="0" u="none" strike="noStrike" kern="1200" cap="none" spc="0" normalizeH="0" baseline="0" noProof="0" dirty="0" err="1">
                <a:ln>
                  <a:noFill/>
                </a:ln>
                <a:solidFill>
                  <a:srgbClr val="000000"/>
                </a:solidFill>
                <a:effectLst/>
                <a:uLnTx/>
                <a:uFillTx/>
                <a:latin typeface="Cambria" panose="02040503050406030204" pitchFamily="18" charset="0"/>
                <a:ea typeface="Cambria" panose="02040503050406030204" pitchFamily="18" charset="0"/>
                <a:cs typeface="Calibri" panose="020F0502020204030204" pitchFamily="34" charset="0"/>
              </a:rPr>
              <a:t>cộng</a:t>
            </a:r>
            <a:r>
              <a:rPr kumimoji="0" lang="en-US" sz="32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Calibri" panose="020F0502020204030204" pitchFamily="34" charset="0"/>
              </a:rPr>
              <a:t> </a:t>
            </a:r>
            <a:r>
              <a:rPr kumimoji="0" lang="en-US" sz="3200" b="0" i="0" u="none" strike="noStrike" kern="1200" cap="none" spc="0" normalizeH="0" baseline="0" noProof="0" dirty="0" err="1">
                <a:ln>
                  <a:noFill/>
                </a:ln>
                <a:solidFill>
                  <a:srgbClr val="000000"/>
                </a:solidFill>
                <a:effectLst/>
                <a:uLnTx/>
                <a:uFillTx/>
                <a:latin typeface="Cambria" panose="02040503050406030204" pitchFamily="18" charset="0"/>
                <a:ea typeface="Cambria" panose="02040503050406030204" pitchFamily="18" charset="0"/>
                <a:cs typeface="Calibri" panose="020F0502020204030204" pitchFamily="34" charset="0"/>
              </a:rPr>
              <a:t>đồng</a:t>
            </a:r>
            <a:r>
              <a:rPr kumimoji="0" lang="en-US" sz="32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Calibri" panose="020F0502020204030204" pitchFamily="34" charset="0"/>
              </a:rPr>
              <a:t> (</a:t>
            </a:r>
            <a:r>
              <a:rPr kumimoji="0" lang="en-US" sz="3200" b="0" i="0" u="none" strike="noStrike" kern="1200" cap="none" spc="0" normalizeH="0" baseline="0" noProof="0" dirty="0" err="1">
                <a:ln>
                  <a:noFill/>
                </a:ln>
                <a:solidFill>
                  <a:srgbClr val="000000"/>
                </a:solidFill>
                <a:effectLst/>
                <a:uLnTx/>
                <a:uFillTx/>
                <a:latin typeface="Cambria" panose="02040503050406030204" pitchFamily="18" charset="0"/>
                <a:ea typeface="Cambria" panose="02040503050406030204" pitchFamily="18" charset="0"/>
                <a:cs typeface="Calibri" panose="020F0502020204030204" pitchFamily="34" charset="0"/>
              </a:rPr>
              <a:t>địa</a:t>
            </a:r>
            <a:r>
              <a:rPr kumimoji="0" lang="en-US" sz="32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Calibri" panose="020F0502020204030204" pitchFamily="34" charset="0"/>
              </a:rPr>
              <a:t> </a:t>
            </a:r>
            <a:r>
              <a:rPr kumimoji="0" lang="en-US" sz="3200" b="0" i="0" u="none" strike="noStrike" kern="1200" cap="none" spc="0" normalizeH="0" baseline="0" noProof="0" dirty="0" err="1">
                <a:ln>
                  <a:noFill/>
                </a:ln>
                <a:solidFill>
                  <a:srgbClr val="000000"/>
                </a:solidFill>
                <a:effectLst/>
                <a:uLnTx/>
                <a:uFillTx/>
                <a:latin typeface="Cambria" panose="02040503050406030204" pitchFamily="18" charset="0"/>
                <a:ea typeface="Cambria" panose="02040503050406030204" pitchFamily="18" charset="0"/>
                <a:cs typeface="Calibri" panose="020F0502020204030204" pitchFamily="34" charset="0"/>
              </a:rPr>
              <a:t>phương</a:t>
            </a:r>
            <a:r>
              <a:rPr kumimoji="0" lang="en-US" sz="32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Calibri" panose="020F0502020204030204" pitchFamily="34" charset="0"/>
              </a:rPr>
              <a:t>, </a:t>
            </a:r>
            <a:r>
              <a:rPr kumimoji="0" lang="en-US" sz="3200" b="0" i="0" u="none" strike="noStrike" kern="1200" cap="none" spc="0" normalizeH="0" baseline="0" noProof="0" dirty="0" err="1">
                <a:ln>
                  <a:noFill/>
                </a:ln>
                <a:solidFill>
                  <a:srgbClr val="000000"/>
                </a:solidFill>
                <a:effectLst/>
                <a:uLnTx/>
                <a:uFillTx/>
                <a:latin typeface="Cambria" panose="02040503050406030204" pitchFamily="18" charset="0"/>
                <a:ea typeface="Cambria" panose="02040503050406030204" pitchFamily="18" charset="0"/>
                <a:cs typeface="Calibri" panose="020F0502020204030204" pitchFamily="34" charset="0"/>
              </a:rPr>
              <a:t>dân</a:t>
            </a:r>
            <a:r>
              <a:rPr kumimoji="0" lang="en-US" sz="32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Calibri" panose="020F0502020204030204" pitchFamily="34" charset="0"/>
              </a:rPr>
              <a:t> </a:t>
            </a:r>
            <a:r>
              <a:rPr kumimoji="0" lang="en-US" sz="3200" b="0" i="0" u="none" strike="noStrike" kern="1200" cap="none" spc="0" normalizeH="0" baseline="0" noProof="0" dirty="0" err="1">
                <a:ln>
                  <a:noFill/>
                </a:ln>
                <a:solidFill>
                  <a:srgbClr val="000000"/>
                </a:solidFill>
                <a:effectLst/>
                <a:uLnTx/>
                <a:uFillTx/>
                <a:latin typeface="Cambria" panose="02040503050406030204" pitchFamily="18" charset="0"/>
                <a:ea typeface="Cambria" panose="02040503050406030204" pitchFamily="18" charset="0"/>
                <a:cs typeface="Calibri" panose="020F0502020204030204" pitchFamily="34" charset="0"/>
              </a:rPr>
              <a:t>tộc</a:t>
            </a:r>
            <a:r>
              <a:rPr kumimoji="0" lang="en-US" sz="32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Calibri" panose="020F0502020204030204" pitchFamily="34" charset="0"/>
              </a:rPr>
              <a:t>,…) </a:t>
            </a:r>
            <a:r>
              <a:rPr kumimoji="0" lang="en-US" sz="3200" b="0" i="0" u="none" strike="noStrike" kern="1200" cap="none" spc="0" normalizeH="0" baseline="0" noProof="0" dirty="0" err="1">
                <a:ln>
                  <a:noFill/>
                </a:ln>
                <a:solidFill>
                  <a:srgbClr val="000000"/>
                </a:solidFill>
                <a:effectLst/>
                <a:uLnTx/>
                <a:uFillTx/>
                <a:latin typeface="Cambria" panose="02040503050406030204" pitchFamily="18" charset="0"/>
                <a:ea typeface="Cambria" panose="02040503050406030204" pitchFamily="18" charset="0"/>
                <a:cs typeface="Calibri" panose="020F0502020204030204" pitchFamily="34" charset="0"/>
              </a:rPr>
              <a:t>hình</a:t>
            </a:r>
            <a:r>
              <a:rPr kumimoji="0" lang="en-US" sz="32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Calibri" panose="020F0502020204030204" pitchFamily="34" charset="0"/>
              </a:rPr>
              <a:t> </a:t>
            </a:r>
            <a:r>
              <a:rPr kumimoji="0" lang="en-US" sz="3200" b="0" i="0" u="none" strike="noStrike" kern="1200" cap="none" spc="0" normalizeH="0" baseline="0" noProof="0" dirty="0" err="1">
                <a:ln>
                  <a:noFill/>
                </a:ln>
                <a:solidFill>
                  <a:srgbClr val="000000"/>
                </a:solidFill>
                <a:effectLst/>
                <a:uLnTx/>
                <a:uFillTx/>
                <a:latin typeface="Cambria" panose="02040503050406030204" pitchFamily="18" charset="0"/>
                <a:ea typeface="Cambria" panose="02040503050406030204" pitchFamily="18" charset="0"/>
                <a:cs typeface="Calibri" panose="020F0502020204030204" pitchFamily="34" charset="0"/>
              </a:rPr>
              <a:t>thành</a:t>
            </a:r>
            <a:r>
              <a:rPr kumimoji="0" lang="en-US" sz="32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Calibri" panose="020F0502020204030204" pitchFamily="34" charset="0"/>
              </a:rPr>
              <a:t> </a:t>
            </a:r>
            <a:r>
              <a:rPr kumimoji="0" lang="en-US" sz="3200" b="0" i="0" u="none" strike="noStrike" kern="1200" cap="none" spc="0" normalizeH="0" baseline="0" noProof="0" dirty="0" err="1">
                <a:ln>
                  <a:noFill/>
                </a:ln>
                <a:solidFill>
                  <a:srgbClr val="000000"/>
                </a:solidFill>
                <a:effectLst/>
                <a:uLnTx/>
                <a:uFillTx/>
                <a:latin typeface="Cambria" panose="02040503050406030204" pitchFamily="18" charset="0"/>
                <a:ea typeface="Cambria" panose="02040503050406030204" pitchFamily="18" charset="0"/>
                <a:cs typeface="Calibri" panose="020F0502020204030204" pitchFamily="34" charset="0"/>
              </a:rPr>
              <a:t>từ</a:t>
            </a:r>
            <a:r>
              <a:rPr kumimoji="0" lang="en-US" sz="32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Calibri" panose="020F0502020204030204" pitchFamily="34" charset="0"/>
              </a:rPr>
              <a:t> </a:t>
            </a:r>
            <a:r>
              <a:rPr kumimoji="0" lang="en-US" sz="3200" b="0" i="0" u="none" strike="noStrike" kern="1200" cap="none" spc="0" normalizeH="0" baseline="0" noProof="0" dirty="0" err="1">
                <a:ln>
                  <a:noFill/>
                </a:ln>
                <a:solidFill>
                  <a:srgbClr val="000000"/>
                </a:solidFill>
                <a:effectLst/>
                <a:uLnTx/>
                <a:uFillTx/>
                <a:latin typeface="Cambria" panose="02040503050406030204" pitchFamily="18" charset="0"/>
                <a:ea typeface="Cambria" panose="02040503050406030204" pitchFamily="18" charset="0"/>
                <a:cs typeface="Calibri" panose="020F0502020204030204" pitchFamily="34" charset="0"/>
              </a:rPr>
              <a:t>lâu</a:t>
            </a:r>
            <a:r>
              <a:rPr kumimoji="0" lang="en-US" sz="32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Calibri" panose="020F0502020204030204" pitchFamily="34" charset="0"/>
              </a:rPr>
              <a:t> </a:t>
            </a:r>
            <a:r>
              <a:rPr kumimoji="0" lang="en-US" sz="3200" b="0" i="0" u="none" strike="noStrike" kern="1200" cap="none" spc="0" normalizeH="0" baseline="0" noProof="0" dirty="0" err="1">
                <a:ln>
                  <a:noFill/>
                </a:ln>
                <a:solidFill>
                  <a:srgbClr val="000000"/>
                </a:solidFill>
                <a:effectLst/>
                <a:uLnTx/>
                <a:uFillTx/>
                <a:latin typeface="Cambria" panose="02040503050406030204" pitchFamily="18" charset="0"/>
                <a:ea typeface="Cambria" panose="02040503050406030204" pitchFamily="18" charset="0"/>
                <a:cs typeface="Calibri" panose="020F0502020204030204" pitchFamily="34" charset="0"/>
              </a:rPr>
              <a:t>trong</a:t>
            </a:r>
            <a:r>
              <a:rPr kumimoji="0" lang="en-US" sz="32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Calibri" panose="020F0502020204030204" pitchFamily="34" charset="0"/>
              </a:rPr>
              <a:t> </a:t>
            </a:r>
            <a:r>
              <a:rPr kumimoji="0" lang="en-US" sz="3200" b="0" i="0" u="none" strike="noStrike" kern="1200" cap="none" spc="0" normalizeH="0" baseline="0" noProof="0" dirty="0" err="1">
                <a:ln>
                  <a:noFill/>
                </a:ln>
                <a:solidFill>
                  <a:srgbClr val="000000"/>
                </a:solidFill>
                <a:effectLst/>
                <a:uLnTx/>
                <a:uFillTx/>
                <a:latin typeface="Cambria" panose="02040503050406030204" pitchFamily="18" charset="0"/>
                <a:ea typeface="Cambria" panose="02040503050406030204" pitchFamily="18" charset="0"/>
                <a:cs typeface="Calibri" panose="020F0502020204030204" pitchFamily="34" charset="0"/>
              </a:rPr>
              <a:t>đời</a:t>
            </a:r>
            <a:r>
              <a:rPr kumimoji="0" lang="en-US" sz="32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Calibri" panose="020F0502020204030204" pitchFamily="34" charset="0"/>
              </a:rPr>
              <a:t> </a:t>
            </a:r>
            <a:r>
              <a:rPr kumimoji="0" lang="en-US" sz="3200" b="0" i="0" u="none" strike="noStrike" kern="1200" cap="none" spc="0" normalizeH="0" baseline="0" noProof="0" dirty="0" err="1">
                <a:ln>
                  <a:noFill/>
                </a:ln>
                <a:solidFill>
                  <a:srgbClr val="000000"/>
                </a:solidFill>
                <a:effectLst/>
                <a:uLnTx/>
                <a:uFillTx/>
                <a:latin typeface="Cambria" panose="02040503050406030204" pitchFamily="18" charset="0"/>
                <a:ea typeface="Cambria" panose="02040503050406030204" pitchFamily="18" charset="0"/>
                <a:cs typeface="Calibri" panose="020F0502020204030204" pitchFamily="34" charset="0"/>
              </a:rPr>
              <a:t>sống</a:t>
            </a:r>
            <a:r>
              <a:rPr kumimoji="0" lang="en-US" sz="32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Calibri" panose="020F0502020204030204" pitchFamily="34" charset="0"/>
              </a:rPr>
              <a:t>, </a:t>
            </a:r>
            <a:r>
              <a:rPr kumimoji="0" lang="en-US" sz="3200" b="0" i="0" u="none" strike="noStrike" kern="1200" cap="none" spc="0" normalizeH="0" baseline="0" noProof="0" dirty="0" err="1">
                <a:ln>
                  <a:noFill/>
                </a:ln>
                <a:solidFill>
                  <a:srgbClr val="000000"/>
                </a:solidFill>
                <a:effectLst/>
                <a:uLnTx/>
                <a:uFillTx/>
                <a:latin typeface="Cambria" panose="02040503050406030204" pitchFamily="18" charset="0"/>
                <a:ea typeface="Cambria" panose="02040503050406030204" pitchFamily="18" charset="0"/>
                <a:cs typeface="Calibri" panose="020F0502020204030204" pitchFamily="34" charset="0"/>
              </a:rPr>
              <a:t>được</a:t>
            </a:r>
            <a:r>
              <a:rPr kumimoji="0" lang="en-US" sz="32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Calibri" panose="020F0502020204030204" pitchFamily="34" charset="0"/>
              </a:rPr>
              <a:t> </a:t>
            </a:r>
            <a:r>
              <a:rPr kumimoji="0" lang="en-US" sz="3200" b="0" i="0" u="none" strike="noStrike" kern="1200" cap="none" spc="0" normalizeH="0" baseline="0" noProof="0" dirty="0" err="1">
                <a:ln>
                  <a:noFill/>
                </a:ln>
                <a:solidFill>
                  <a:srgbClr val="000000"/>
                </a:solidFill>
                <a:effectLst/>
                <a:uLnTx/>
                <a:uFillTx/>
                <a:latin typeface="Cambria" panose="02040503050406030204" pitchFamily="18" charset="0"/>
                <a:ea typeface="Cambria" panose="02040503050406030204" pitchFamily="18" charset="0"/>
                <a:cs typeface="Calibri" panose="020F0502020204030204" pitchFamily="34" charset="0"/>
              </a:rPr>
              <a:t>mọi</a:t>
            </a:r>
            <a:r>
              <a:rPr kumimoji="0" lang="en-US" sz="32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Calibri" panose="020F0502020204030204" pitchFamily="34" charset="0"/>
              </a:rPr>
              <a:t> </a:t>
            </a:r>
            <a:r>
              <a:rPr kumimoji="0" lang="en-US" sz="3200" b="0" i="0" u="none" strike="noStrike" kern="1200" cap="none" spc="0" normalizeH="0" baseline="0" noProof="0" dirty="0" err="1">
                <a:ln>
                  <a:noFill/>
                </a:ln>
                <a:solidFill>
                  <a:srgbClr val="000000"/>
                </a:solidFill>
                <a:effectLst/>
                <a:uLnTx/>
                <a:uFillTx/>
                <a:latin typeface="Cambria" panose="02040503050406030204" pitchFamily="18" charset="0"/>
                <a:ea typeface="Cambria" panose="02040503050406030204" pitchFamily="18" charset="0"/>
                <a:cs typeface="Calibri" panose="020F0502020204030204" pitchFamily="34" charset="0"/>
              </a:rPr>
              <a:t>ngườ</a:t>
            </a:r>
            <a:r>
              <a:rPr lang="en-US" sz="3200" dirty="0" err="1">
                <a:solidFill>
                  <a:srgbClr val="000000"/>
                </a:solidFill>
                <a:latin typeface="Cambria" panose="02040503050406030204" pitchFamily="18" charset="0"/>
                <a:ea typeface="Cambria" panose="02040503050406030204" pitchFamily="18" charset="0"/>
                <a:cs typeface="Calibri" panose="020F0502020204030204" pitchFamily="34" charset="0"/>
              </a:rPr>
              <a:t>i</a:t>
            </a:r>
            <a:r>
              <a:rPr lang="en-US" sz="3200" dirty="0">
                <a:solidFill>
                  <a:srgbClr val="000000"/>
                </a:solidFill>
                <a:latin typeface="Cambria" panose="02040503050406030204" pitchFamily="18" charset="0"/>
                <a:ea typeface="Cambria" panose="02040503050406030204" pitchFamily="18" charset="0"/>
                <a:cs typeface="Calibri" panose="020F0502020204030204" pitchFamily="34" charset="0"/>
              </a:rPr>
              <a:t> </a:t>
            </a:r>
            <a:r>
              <a:rPr lang="en-US" sz="3200" dirty="0" err="1">
                <a:solidFill>
                  <a:srgbClr val="000000"/>
                </a:solidFill>
                <a:latin typeface="Cambria" panose="02040503050406030204" pitchFamily="18" charset="0"/>
                <a:ea typeface="Cambria" panose="02040503050406030204" pitchFamily="18" charset="0"/>
                <a:cs typeface="Calibri" panose="020F0502020204030204" pitchFamily="34" charset="0"/>
              </a:rPr>
              <a:t>làm</a:t>
            </a:r>
            <a:r>
              <a:rPr lang="en-US" sz="3200" dirty="0">
                <a:solidFill>
                  <a:srgbClr val="000000"/>
                </a:solidFill>
                <a:latin typeface="Cambria" panose="02040503050406030204" pitchFamily="18" charset="0"/>
                <a:ea typeface="Cambria" panose="02040503050406030204" pitchFamily="18" charset="0"/>
                <a:cs typeface="Calibri" panose="020F0502020204030204" pitchFamily="34" charset="0"/>
              </a:rPr>
              <a:t> </a:t>
            </a:r>
            <a:r>
              <a:rPr lang="en-US" sz="3200" dirty="0" err="1">
                <a:solidFill>
                  <a:srgbClr val="000000"/>
                </a:solidFill>
                <a:latin typeface="Cambria" panose="02040503050406030204" pitchFamily="18" charset="0"/>
                <a:ea typeface="Cambria" panose="02040503050406030204" pitchFamily="18" charset="0"/>
                <a:cs typeface="Calibri" panose="020F0502020204030204" pitchFamily="34" charset="0"/>
              </a:rPr>
              <a:t>theo.</a:t>
            </a:r>
            <a:endParaRPr kumimoji="0" lang="vi-VN" sz="32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Calibri" panose="020F0502020204030204" pitchFamily="34" charset="0"/>
            </a:endParaRPr>
          </a:p>
        </p:txBody>
      </p:sp>
    </p:spTree>
    <p:extLst>
      <p:ext uri="{BB962C8B-B14F-4D97-AF65-F5344CB8AC3E}">
        <p14:creationId xmlns:p14="http://schemas.microsoft.com/office/powerpoint/2010/main" val="10065394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arn(inVertical)">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组合 15"/>
          <p:cNvGrpSpPr/>
          <p:nvPr/>
        </p:nvGrpSpPr>
        <p:grpSpPr>
          <a:xfrm>
            <a:off x="0" y="0"/>
            <a:ext cx="12192000" cy="6858000"/>
            <a:chOff x="0" y="-1"/>
            <a:chExt cx="19200" cy="10800"/>
          </a:xfrm>
        </p:grpSpPr>
        <p:pic>
          <p:nvPicPr>
            <p:cNvPr id="107" name="图片 106" descr="图片包含 鲜花, 植物, 室内&#10;&#10;已生成高可信度的说明"/>
            <p:cNvPicPr>
              <a:picLocks noChangeAspect="1"/>
            </p:cNvPicPr>
            <p:nvPr/>
          </p:nvPicPr>
          <p:blipFill>
            <a:blip r:embed="rId3"/>
            <a:srcRect t="6005" r="6424"/>
            <a:stretch>
              <a:fillRect/>
            </a:stretch>
          </p:blipFill>
          <p:spPr>
            <a:xfrm rot="16200000" flipV="1">
              <a:off x="13388" y="-1035"/>
              <a:ext cx="4777" cy="6846"/>
            </a:xfrm>
            <a:prstGeom prst="rect">
              <a:avLst/>
            </a:prstGeom>
          </p:spPr>
        </p:pic>
        <p:pic>
          <p:nvPicPr>
            <p:cNvPr id="6" name="图片 5" descr="图片包含 鲜花, 植物, 室内&#10;&#10;已生成高可信度的说明"/>
            <p:cNvPicPr>
              <a:picLocks noChangeAspect="1"/>
            </p:cNvPicPr>
            <p:nvPr/>
          </p:nvPicPr>
          <p:blipFill>
            <a:blip r:embed="rId3"/>
            <a:srcRect t="6005" r="6424"/>
            <a:stretch>
              <a:fillRect/>
            </a:stretch>
          </p:blipFill>
          <p:spPr>
            <a:xfrm rot="16200000" flipH="1">
              <a:off x="1034" y="4988"/>
              <a:ext cx="4777" cy="6846"/>
            </a:xfrm>
            <a:prstGeom prst="rect">
              <a:avLst/>
            </a:prstGeom>
          </p:spPr>
        </p:pic>
        <p:grpSp>
          <p:nvGrpSpPr>
            <p:cNvPr id="14" name="组合 13"/>
            <p:cNvGrpSpPr/>
            <p:nvPr/>
          </p:nvGrpSpPr>
          <p:grpSpPr>
            <a:xfrm>
              <a:off x="0" y="0"/>
              <a:ext cx="19200" cy="10799"/>
              <a:chOff x="0" y="0"/>
              <a:chExt cx="19200" cy="10799"/>
            </a:xfrm>
          </p:grpSpPr>
          <p:pic>
            <p:nvPicPr>
              <p:cNvPr id="12" name="图片 11"/>
              <p:cNvPicPr>
                <a:picLocks noChangeAspect="1"/>
              </p:cNvPicPr>
              <p:nvPr/>
            </p:nvPicPr>
            <p:blipFill>
              <a:blip r:embed="rId4" cstate="screen"/>
              <a:srcRect l="32898" t="37402"/>
              <a:stretch>
                <a:fillRect/>
              </a:stretch>
            </p:blipFill>
            <p:spPr>
              <a:xfrm>
                <a:off x="0" y="0"/>
                <a:ext cx="2993" cy="2666"/>
              </a:xfrm>
              <a:prstGeom prst="rect">
                <a:avLst/>
              </a:prstGeom>
            </p:spPr>
          </p:pic>
          <p:pic>
            <p:nvPicPr>
              <p:cNvPr id="45" name="图片 11">
                <a:extLst>
                  <a:ext uri="{FF2B5EF4-FFF2-40B4-BE49-F238E27FC236}">
                    <a16:creationId xmlns:a16="http://schemas.microsoft.com/office/drawing/2014/main" id="{7C8EB7B4-BDD4-428D-94A7-A201A234831E}"/>
                  </a:ext>
                </a:extLst>
              </p:cNvPr>
              <p:cNvPicPr>
                <a:picLocks noChangeAspect="1"/>
              </p:cNvPicPr>
              <p:nvPr/>
            </p:nvPicPr>
            <p:blipFill>
              <a:blip r:embed="rId4" cstate="screen"/>
              <a:srcRect l="32898" t="37402"/>
              <a:stretch>
                <a:fillRect/>
              </a:stretch>
            </p:blipFill>
            <p:spPr>
              <a:xfrm rot="5400000" flipH="1">
                <a:off x="16370" y="7970"/>
                <a:ext cx="2993" cy="2666"/>
              </a:xfrm>
              <a:prstGeom prst="rect">
                <a:avLst/>
              </a:prstGeom>
            </p:spPr>
          </p:pic>
        </p:grpSp>
      </p:grpSp>
      <p:sp>
        <p:nvSpPr>
          <p:cNvPr id="3" name="矩形 10">
            <a:extLst>
              <a:ext uri="{FF2B5EF4-FFF2-40B4-BE49-F238E27FC236}">
                <a16:creationId xmlns:a16="http://schemas.microsoft.com/office/drawing/2014/main" id="{B9659E20-F755-E163-2564-1EDFAF9FC2EF}"/>
              </a:ext>
            </a:extLst>
          </p:cNvPr>
          <p:cNvSpPr/>
          <p:nvPr/>
        </p:nvSpPr>
        <p:spPr>
          <a:xfrm>
            <a:off x="331470" y="257810"/>
            <a:ext cx="11596370" cy="6386830"/>
          </a:xfrm>
          <a:prstGeom prst="rect">
            <a:avLst/>
          </a:prstGeom>
          <a:solidFill>
            <a:schemeClr val="bg1"/>
          </a:solidFill>
          <a:ln w="76200">
            <a:solidFill>
              <a:srgbClr val="F6BD34"/>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mbria" panose="02040503050406030204" pitchFamily="18" charset="0"/>
            </a:endParaRPr>
          </a:p>
        </p:txBody>
      </p:sp>
      <p:sp>
        <p:nvSpPr>
          <p:cNvPr id="2" name="Rectangle 1">
            <a:extLst>
              <a:ext uri="{FF2B5EF4-FFF2-40B4-BE49-F238E27FC236}">
                <a16:creationId xmlns:a16="http://schemas.microsoft.com/office/drawing/2014/main" id="{1245FFE1-9669-A2F5-AF3A-A634D15B6860}"/>
              </a:ext>
            </a:extLst>
          </p:cNvPr>
          <p:cNvSpPr/>
          <p:nvPr/>
        </p:nvSpPr>
        <p:spPr>
          <a:xfrm>
            <a:off x="1100104" y="974758"/>
            <a:ext cx="10331675" cy="1107996"/>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6600" b="1" i="0" u="none" strike="noStrike" kern="0" cap="none" spc="0" normalizeH="0" baseline="0" noProof="0" dirty="0">
                <a:ln w="13462">
                  <a:solidFill>
                    <a:srgbClr val="FFFFFF"/>
                  </a:solidFill>
                  <a:prstDash val="solid"/>
                </a:ln>
                <a:solidFill>
                  <a:srgbClr val="0066FF"/>
                </a:solidFill>
                <a:effectLst>
                  <a:outerShdw dist="38100" dir="2700000" algn="bl" rotWithShape="0">
                    <a:srgbClr val="9DCA55"/>
                  </a:outerShdw>
                </a:effectLst>
                <a:uLnTx/>
                <a:uFillTx/>
                <a:latin typeface="Cambria" panose="02040503050406030204" pitchFamily="18" charset="0"/>
                <a:ea typeface="Cambria" panose="02040503050406030204" pitchFamily="18" charset="0"/>
                <a:cs typeface="Arial"/>
                <a:sym typeface="Arial"/>
              </a:rPr>
              <a:t>LUYỆN ĐỌC TRONG NHÓM</a:t>
            </a:r>
          </a:p>
        </p:txBody>
      </p:sp>
      <p:grpSp>
        <p:nvGrpSpPr>
          <p:cNvPr id="5" name="Group 4">
            <a:extLst>
              <a:ext uri="{FF2B5EF4-FFF2-40B4-BE49-F238E27FC236}">
                <a16:creationId xmlns:a16="http://schemas.microsoft.com/office/drawing/2014/main" id="{5DD91D4E-C52B-8064-8EC2-0095695F6770}"/>
              </a:ext>
            </a:extLst>
          </p:cNvPr>
          <p:cNvGrpSpPr/>
          <p:nvPr/>
        </p:nvGrpSpPr>
        <p:grpSpPr>
          <a:xfrm>
            <a:off x="3464439" y="2547905"/>
            <a:ext cx="7689114" cy="2927862"/>
            <a:chOff x="787851" y="1389770"/>
            <a:chExt cx="5187441" cy="2436656"/>
          </a:xfrm>
        </p:grpSpPr>
        <p:sp>
          <p:nvSpPr>
            <p:cNvPr id="8" name="Rectangle: Diagonal Corners Rounded 7">
              <a:extLst>
                <a:ext uri="{FF2B5EF4-FFF2-40B4-BE49-F238E27FC236}">
                  <a16:creationId xmlns:a16="http://schemas.microsoft.com/office/drawing/2014/main" id="{C2FC4F17-190A-4A8E-7C8C-79A8169131D2}"/>
                </a:ext>
              </a:extLst>
            </p:cNvPr>
            <p:cNvSpPr/>
            <p:nvPr/>
          </p:nvSpPr>
          <p:spPr>
            <a:xfrm>
              <a:off x="787851" y="1996439"/>
              <a:ext cx="5187441" cy="1829987"/>
            </a:xfrm>
            <a:prstGeom prst="round2DiagRect">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2000" b="0" i="0" u="none" strike="noStrike" kern="0" cap="none" spc="0" normalizeH="0" baseline="0" noProof="0" dirty="0">
                <a:ln>
                  <a:noFill/>
                </a:ln>
                <a:solidFill>
                  <a:srgbClr val="FFFFFF"/>
                </a:solidFill>
                <a:effectLst/>
                <a:uLnTx/>
                <a:uFillTx/>
                <a:latin typeface="Cambria" panose="02040503050406030204" pitchFamily="18" charset="0"/>
                <a:ea typeface="Cambria" panose="02040503050406030204" pitchFamily="18" charset="0"/>
                <a:sym typeface="Arial"/>
              </a:endParaRPr>
            </a:p>
          </p:txBody>
        </p:sp>
        <p:pic>
          <p:nvPicPr>
            <p:cNvPr id="9" name="Hình ảnh 44" descr="Ảnh có chứa đồng hồ, tối&#10;&#10;Mô tả được tạo tự động">
              <a:extLst>
                <a:ext uri="{FF2B5EF4-FFF2-40B4-BE49-F238E27FC236}">
                  <a16:creationId xmlns:a16="http://schemas.microsoft.com/office/drawing/2014/main" id="{DD5A503E-0E12-48E0-E44E-82269B0ED7E3}"/>
                </a:ext>
              </a:extLst>
            </p:cNvPr>
            <p:cNvPicPr>
              <a:picLocks noChangeAspect="1"/>
            </p:cNvPicPr>
            <p:nvPr/>
          </p:nvPicPr>
          <p:blipFill rotWithShape="1">
            <a:blip r:embed="rId5"/>
            <a:srcRect t="27390" r="49735" b="25821"/>
            <a:stretch/>
          </p:blipFill>
          <p:spPr>
            <a:xfrm>
              <a:off x="851195" y="2388187"/>
              <a:ext cx="446729" cy="364423"/>
            </a:xfrm>
            <a:prstGeom prst="rect">
              <a:avLst/>
            </a:prstGeom>
          </p:spPr>
        </p:pic>
        <p:pic>
          <p:nvPicPr>
            <p:cNvPr id="10" name="Hình ảnh 44" descr="Ảnh có chứa đồng hồ, tối&#10;&#10;Mô tả được tạo tự động">
              <a:extLst>
                <a:ext uri="{FF2B5EF4-FFF2-40B4-BE49-F238E27FC236}">
                  <a16:creationId xmlns:a16="http://schemas.microsoft.com/office/drawing/2014/main" id="{6AF258DA-7556-DD18-08F9-7F34DA985C4F}"/>
                </a:ext>
              </a:extLst>
            </p:cNvPr>
            <p:cNvPicPr>
              <a:picLocks noChangeAspect="1"/>
            </p:cNvPicPr>
            <p:nvPr/>
          </p:nvPicPr>
          <p:blipFill rotWithShape="1">
            <a:blip r:embed="rId5"/>
            <a:srcRect t="27390" r="49735" b="25821"/>
            <a:stretch/>
          </p:blipFill>
          <p:spPr>
            <a:xfrm>
              <a:off x="825810" y="3029513"/>
              <a:ext cx="446729" cy="364423"/>
            </a:xfrm>
            <a:prstGeom prst="rect">
              <a:avLst/>
            </a:prstGeom>
          </p:spPr>
        </p:pic>
        <p:sp>
          <p:nvSpPr>
            <p:cNvPr id="11" name="Rectangle 10">
              <a:extLst>
                <a:ext uri="{FF2B5EF4-FFF2-40B4-BE49-F238E27FC236}">
                  <a16:creationId xmlns:a16="http://schemas.microsoft.com/office/drawing/2014/main" id="{8AD26058-E73B-D9FA-CBA9-FDC922E88797}"/>
                </a:ext>
              </a:extLst>
            </p:cNvPr>
            <p:cNvSpPr/>
            <p:nvPr/>
          </p:nvSpPr>
          <p:spPr>
            <a:xfrm>
              <a:off x="1310498" y="2311360"/>
              <a:ext cx="3925923" cy="537896"/>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vi-VN" sz="3600" b="1" i="0" u="none" strike="noStrike" kern="0" cap="none" spc="0" normalizeH="0" baseline="0" noProof="0" dirty="0">
                  <a:ln>
                    <a:noFill/>
                  </a:ln>
                  <a:solidFill>
                    <a:srgbClr val="3D7D40"/>
                  </a:solidFill>
                  <a:effectLst/>
                  <a:uLnTx/>
                  <a:uFillTx/>
                  <a:latin typeface="Cambria" panose="02040503050406030204" pitchFamily="18" charset="0"/>
                  <a:ea typeface="Cambria" panose="02040503050406030204" pitchFamily="18" charset="0"/>
                  <a:cs typeface="Arial"/>
                  <a:sym typeface="Arial"/>
                </a:rPr>
                <a:t>Phân công đọc </a:t>
              </a:r>
              <a:r>
                <a:rPr kumimoji="0" lang="en-US" sz="3600" b="1" i="0" u="none" strike="noStrike" kern="0" cap="none" spc="0" normalizeH="0" baseline="0" noProof="0" dirty="0" err="1">
                  <a:ln>
                    <a:noFill/>
                  </a:ln>
                  <a:solidFill>
                    <a:srgbClr val="3D7D40"/>
                  </a:solidFill>
                  <a:effectLst/>
                  <a:uLnTx/>
                  <a:uFillTx/>
                  <a:latin typeface="Cambria" panose="02040503050406030204" pitchFamily="18" charset="0"/>
                  <a:ea typeface="Cambria" panose="02040503050406030204" pitchFamily="18" charset="0"/>
                  <a:cs typeface="Arial"/>
                  <a:sym typeface="Arial"/>
                </a:rPr>
                <a:t>trong</a:t>
              </a:r>
              <a:r>
                <a:rPr kumimoji="0" lang="en-US" sz="3600" b="1" i="0" u="none" strike="noStrike" kern="0" cap="none" spc="0" normalizeH="0" baseline="0" noProof="0" dirty="0">
                  <a:ln>
                    <a:noFill/>
                  </a:ln>
                  <a:solidFill>
                    <a:srgbClr val="3D7D40"/>
                  </a:solidFill>
                  <a:effectLst/>
                  <a:uLnTx/>
                  <a:uFillTx/>
                  <a:latin typeface="Cambria" panose="02040503050406030204" pitchFamily="18" charset="0"/>
                  <a:ea typeface="Cambria" panose="02040503050406030204" pitchFamily="18" charset="0"/>
                  <a:cs typeface="Arial"/>
                  <a:sym typeface="Arial"/>
                </a:rPr>
                <a:t> </a:t>
              </a:r>
              <a:r>
                <a:rPr kumimoji="0" lang="en-US" sz="3600" b="1" i="0" u="none" strike="noStrike" kern="0" cap="none" spc="0" normalizeH="0" baseline="0" noProof="0" dirty="0" err="1">
                  <a:ln>
                    <a:noFill/>
                  </a:ln>
                  <a:solidFill>
                    <a:srgbClr val="3D7D40"/>
                  </a:solidFill>
                  <a:effectLst/>
                  <a:uLnTx/>
                  <a:uFillTx/>
                  <a:latin typeface="Cambria" panose="02040503050406030204" pitchFamily="18" charset="0"/>
                  <a:ea typeface="Cambria" panose="02040503050406030204" pitchFamily="18" charset="0"/>
                  <a:cs typeface="Arial"/>
                  <a:sym typeface="Arial"/>
                </a:rPr>
                <a:t>nhóm</a:t>
              </a:r>
              <a:endParaRPr kumimoji="0" lang="en-US" sz="3600" b="1" i="0" u="none" strike="noStrike" kern="0" cap="none" spc="0" normalizeH="0" baseline="0" noProof="0" dirty="0">
                <a:ln>
                  <a:noFill/>
                </a:ln>
                <a:solidFill>
                  <a:srgbClr val="3D7D40"/>
                </a:solidFill>
                <a:effectLst/>
                <a:uLnTx/>
                <a:uFillTx/>
                <a:latin typeface="Cambria" panose="02040503050406030204" pitchFamily="18" charset="0"/>
                <a:ea typeface="Cambria" panose="02040503050406030204" pitchFamily="18" charset="0"/>
                <a:cs typeface="Arial"/>
                <a:sym typeface="Arial"/>
              </a:endParaRPr>
            </a:p>
          </p:txBody>
        </p:sp>
        <p:sp>
          <p:nvSpPr>
            <p:cNvPr id="13" name="Rectangle 12">
              <a:extLst>
                <a:ext uri="{FF2B5EF4-FFF2-40B4-BE49-F238E27FC236}">
                  <a16:creationId xmlns:a16="http://schemas.microsoft.com/office/drawing/2014/main" id="{8E64AC3D-71AC-0BAD-CBF1-33246EA60A37}"/>
                </a:ext>
              </a:extLst>
            </p:cNvPr>
            <p:cNvSpPr/>
            <p:nvPr/>
          </p:nvSpPr>
          <p:spPr>
            <a:xfrm>
              <a:off x="1297924" y="2931772"/>
              <a:ext cx="3761541" cy="537896"/>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vi-VN" sz="3600" b="1" i="0" u="none" strike="noStrike" kern="0" cap="none" spc="0" normalizeH="0" baseline="0" noProof="0" dirty="0">
                  <a:ln>
                    <a:noFill/>
                  </a:ln>
                  <a:solidFill>
                    <a:srgbClr val="0066FF"/>
                  </a:solidFill>
                  <a:effectLst/>
                  <a:uLnTx/>
                  <a:uFillTx/>
                  <a:latin typeface="Cambria" panose="02040503050406030204" pitchFamily="18" charset="0"/>
                  <a:ea typeface="Cambria" panose="02040503050406030204" pitchFamily="18" charset="0"/>
                  <a:cs typeface="Arial"/>
                  <a:sym typeface="Arial"/>
                </a:rPr>
                <a:t>Tất cả th</a:t>
              </a:r>
              <a:r>
                <a:rPr kumimoji="0" lang="en-US" sz="3600" b="1" i="0" u="none" strike="noStrike" kern="0" cap="none" spc="0" normalizeH="0" baseline="0" noProof="0" dirty="0">
                  <a:ln>
                    <a:noFill/>
                  </a:ln>
                  <a:solidFill>
                    <a:srgbClr val="0066FF"/>
                  </a:solidFill>
                  <a:effectLst/>
                  <a:uLnTx/>
                  <a:uFillTx/>
                  <a:latin typeface="Cambria" panose="02040503050406030204" pitchFamily="18" charset="0"/>
                  <a:ea typeface="Cambria" panose="02040503050406030204" pitchFamily="18" charset="0"/>
                  <a:cs typeface="Arial"/>
                  <a:sym typeface="Arial"/>
                </a:rPr>
                <a:t>à</a:t>
              </a:r>
              <a:r>
                <a:rPr kumimoji="0" lang="vi-VN" sz="3600" b="1" i="0" u="none" strike="noStrike" kern="0" cap="none" spc="0" normalizeH="0" baseline="0" noProof="0" dirty="0">
                  <a:ln>
                    <a:noFill/>
                  </a:ln>
                  <a:solidFill>
                    <a:srgbClr val="0066FF"/>
                  </a:solidFill>
                  <a:effectLst/>
                  <a:uLnTx/>
                  <a:uFillTx/>
                  <a:latin typeface="Cambria" panose="02040503050406030204" pitchFamily="18" charset="0"/>
                  <a:ea typeface="Cambria" panose="02040503050406030204" pitchFamily="18" charset="0"/>
                  <a:cs typeface="Arial"/>
                  <a:sym typeface="Arial"/>
                </a:rPr>
                <a:t>nh viên đều đọc</a:t>
              </a:r>
              <a:endParaRPr kumimoji="0" lang="en-US" sz="3600" b="1" i="0" u="none" strike="noStrike" kern="0" cap="none" spc="0" normalizeH="0" baseline="0" noProof="0" dirty="0">
                <a:ln>
                  <a:noFill/>
                </a:ln>
                <a:solidFill>
                  <a:srgbClr val="0066FF"/>
                </a:solidFill>
                <a:effectLst/>
                <a:uLnTx/>
                <a:uFillTx/>
                <a:latin typeface="Cambria" panose="02040503050406030204" pitchFamily="18" charset="0"/>
                <a:ea typeface="Cambria" panose="02040503050406030204" pitchFamily="18" charset="0"/>
                <a:cs typeface="Arial"/>
                <a:sym typeface="Arial"/>
              </a:endParaRPr>
            </a:p>
          </p:txBody>
        </p:sp>
        <p:sp>
          <p:nvSpPr>
            <p:cNvPr id="15" name="Rectangle 14">
              <a:extLst>
                <a:ext uri="{FF2B5EF4-FFF2-40B4-BE49-F238E27FC236}">
                  <a16:creationId xmlns:a16="http://schemas.microsoft.com/office/drawing/2014/main" id="{513D4EA1-E8A8-286C-FB2C-4A1A04D0595C}"/>
                </a:ext>
              </a:extLst>
            </p:cNvPr>
            <p:cNvSpPr/>
            <p:nvPr/>
          </p:nvSpPr>
          <p:spPr>
            <a:xfrm>
              <a:off x="4509685" y="2110085"/>
              <a:ext cx="124628" cy="998950"/>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7200" b="1" i="0" u="none" strike="noStrike" kern="0" cap="none" spc="0" normalizeH="0" baseline="0" noProof="0" dirty="0">
                <a:ln w="6600">
                  <a:solidFill>
                    <a:srgbClr val="F7727B"/>
                  </a:solidFill>
                  <a:prstDash val="solid"/>
                </a:ln>
                <a:solidFill>
                  <a:srgbClr val="FFFFFF"/>
                </a:solidFill>
                <a:effectLst>
                  <a:outerShdw dist="38100" dir="2700000" algn="tl" rotWithShape="0">
                    <a:srgbClr val="F7727B"/>
                  </a:outerShdw>
                </a:effectLst>
                <a:uLnTx/>
                <a:uFillTx/>
                <a:latin typeface="Cambria" panose="02040503050406030204" pitchFamily="18" charset="0"/>
                <a:ea typeface="Cambria" panose="02040503050406030204" pitchFamily="18" charset="0"/>
                <a:cs typeface="Arial"/>
                <a:sym typeface="Arial"/>
              </a:endParaRPr>
            </a:p>
          </p:txBody>
        </p:sp>
        <p:sp>
          <p:nvSpPr>
            <p:cNvPr id="17" name="Rectangle 16">
              <a:extLst>
                <a:ext uri="{FF2B5EF4-FFF2-40B4-BE49-F238E27FC236}">
                  <a16:creationId xmlns:a16="http://schemas.microsoft.com/office/drawing/2014/main" id="{EFB943C7-B100-1299-D593-5EBD9EAC894B}"/>
                </a:ext>
              </a:extLst>
            </p:cNvPr>
            <p:cNvSpPr/>
            <p:nvPr/>
          </p:nvSpPr>
          <p:spPr>
            <a:xfrm>
              <a:off x="4509685" y="2110085"/>
              <a:ext cx="124628" cy="998950"/>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7200" b="1" i="0" u="none" strike="noStrike" kern="0" cap="none" spc="0" normalizeH="0" baseline="0" noProof="0" dirty="0">
                <a:ln w="6600">
                  <a:solidFill>
                    <a:srgbClr val="F7727B"/>
                  </a:solidFill>
                  <a:prstDash val="solid"/>
                </a:ln>
                <a:solidFill>
                  <a:srgbClr val="FFFFFF"/>
                </a:solidFill>
                <a:effectLst>
                  <a:outerShdw dist="38100" dir="2700000" algn="tl" rotWithShape="0">
                    <a:srgbClr val="F7727B"/>
                  </a:outerShdw>
                </a:effectLst>
                <a:uLnTx/>
                <a:uFillTx/>
                <a:latin typeface="Cambria" panose="02040503050406030204" pitchFamily="18" charset="0"/>
                <a:ea typeface="Cambria" panose="02040503050406030204" pitchFamily="18" charset="0"/>
                <a:cs typeface="Arial"/>
                <a:sym typeface="Arial"/>
              </a:endParaRPr>
            </a:p>
          </p:txBody>
        </p:sp>
        <p:sp>
          <p:nvSpPr>
            <p:cNvPr id="18" name="Rectangle 17">
              <a:extLst>
                <a:ext uri="{FF2B5EF4-FFF2-40B4-BE49-F238E27FC236}">
                  <a16:creationId xmlns:a16="http://schemas.microsoft.com/office/drawing/2014/main" id="{56A1C907-6337-5672-8118-CD473EEB1734}"/>
                </a:ext>
              </a:extLst>
            </p:cNvPr>
            <p:cNvSpPr/>
            <p:nvPr/>
          </p:nvSpPr>
          <p:spPr>
            <a:xfrm>
              <a:off x="2217148" y="1429286"/>
              <a:ext cx="2188014" cy="998950"/>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7200" b="0" i="0" u="none" strike="noStrike" kern="0" cap="none" spc="0" normalizeH="0" baseline="0" noProof="0" dirty="0" err="1">
                  <a:ln w="76200">
                    <a:solidFill>
                      <a:srgbClr val="F7727B">
                        <a:lumMod val="75000"/>
                      </a:srgbClr>
                    </a:solidFill>
                  </a:ln>
                  <a:solidFill>
                    <a:srgbClr val="A3EEFF">
                      <a:lumMod val="50000"/>
                    </a:srgbClr>
                  </a:solidFill>
                  <a:effectLst>
                    <a:reflection blurRad="6350" stA="53000" endA="300" endPos="35500" dir="5400000" sy="-90000" algn="bl" rotWithShape="0"/>
                  </a:effectLst>
                  <a:uLnTx/>
                  <a:uFillTx/>
                  <a:latin typeface="Cambria" panose="02040503050406030204" pitchFamily="18" charset="0"/>
                  <a:ea typeface="Cambria" panose="02040503050406030204" pitchFamily="18" charset="0"/>
                  <a:cs typeface="Arial"/>
                  <a:sym typeface="Arial"/>
                </a:rPr>
                <a:t>Yêu</a:t>
              </a:r>
              <a:r>
                <a:rPr kumimoji="0" lang="en-US" sz="7200" b="0" i="0" u="none" strike="noStrike" kern="0" cap="none" spc="0" normalizeH="0" baseline="0" noProof="0" dirty="0">
                  <a:ln w="76200">
                    <a:solidFill>
                      <a:srgbClr val="F7727B">
                        <a:lumMod val="75000"/>
                      </a:srgbClr>
                    </a:solidFill>
                  </a:ln>
                  <a:solidFill>
                    <a:srgbClr val="A3EEFF">
                      <a:lumMod val="50000"/>
                    </a:srgbClr>
                  </a:solidFill>
                  <a:effectLst>
                    <a:reflection blurRad="6350" stA="53000" endA="300" endPos="35500" dir="5400000" sy="-90000" algn="bl" rotWithShape="0"/>
                  </a:effectLst>
                  <a:uLnTx/>
                  <a:uFillTx/>
                  <a:latin typeface="Cambria" panose="02040503050406030204" pitchFamily="18" charset="0"/>
                  <a:ea typeface="Cambria" panose="02040503050406030204" pitchFamily="18" charset="0"/>
                  <a:cs typeface="Arial"/>
                  <a:sym typeface="Arial"/>
                </a:rPr>
                <a:t> </a:t>
              </a:r>
              <a:r>
                <a:rPr kumimoji="0" lang="en-US" sz="7200" b="0" i="0" u="none" strike="noStrike" kern="0" cap="none" spc="0" normalizeH="0" baseline="0" noProof="0" dirty="0" err="1">
                  <a:ln w="76200">
                    <a:solidFill>
                      <a:srgbClr val="F7727B">
                        <a:lumMod val="75000"/>
                      </a:srgbClr>
                    </a:solidFill>
                  </a:ln>
                  <a:solidFill>
                    <a:srgbClr val="A3EEFF">
                      <a:lumMod val="50000"/>
                    </a:srgbClr>
                  </a:solidFill>
                  <a:effectLst>
                    <a:reflection blurRad="6350" stA="53000" endA="300" endPos="35500" dir="5400000" sy="-90000" algn="bl" rotWithShape="0"/>
                  </a:effectLst>
                  <a:uLnTx/>
                  <a:uFillTx/>
                  <a:latin typeface="Cambria" panose="02040503050406030204" pitchFamily="18" charset="0"/>
                  <a:ea typeface="Cambria" panose="02040503050406030204" pitchFamily="18" charset="0"/>
                  <a:cs typeface="Arial"/>
                  <a:sym typeface="Arial"/>
                </a:rPr>
                <a:t>cầu</a:t>
              </a:r>
              <a:endParaRPr kumimoji="0" lang="en-US" sz="7200" b="0" i="0" u="none" strike="noStrike" kern="0" cap="none" spc="0" normalizeH="0" baseline="0" noProof="0" dirty="0">
                <a:ln w="76200">
                  <a:solidFill>
                    <a:srgbClr val="F7727B">
                      <a:lumMod val="75000"/>
                    </a:srgbClr>
                  </a:solidFill>
                </a:ln>
                <a:solidFill>
                  <a:srgbClr val="A3EEFF">
                    <a:lumMod val="50000"/>
                  </a:srgbClr>
                </a:solidFill>
                <a:effectLst>
                  <a:reflection blurRad="6350" stA="53000" endA="300" endPos="35500" dir="5400000" sy="-90000" algn="bl" rotWithShape="0"/>
                </a:effectLst>
                <a:uLnTx/>
                <a:uFillTx/>
                <a:latin typeface="Cambria" panose="02040503050406030204" pitchFamily="18" charset="0"/>
                <a:ea typeface="Cambria" panose="02040503050406030204" pitchFamily="18" charset="0"/>
                <a:cs typeface="Arial"/>
                <a:sym typeface="Arial"/>
              </a:endParaRPr>
            </a:p>
          </p:txBody>
        </p:sp>
        <p:sp>
          <p:nvSpPr>
            <p:cNvPr id="19" name="Rectangle 18">
              <a:extLst>
                <a:ext uri="{FF2B5EF4-FFF2-40B4-BE49-F238E27FC236}">
                  <a16:creationId xmlns:a16="http://schemas.microsoft.com/office/drawing/2014/main" id="{509E36BA-8214-AAD8-8C97-B7B103104B13}"/>
                </a:ext>
              </a:extLst>
            </p:cNvPr>
            <p:cNvSpPr/>
            <p:nvPr/>
          </p:nvSpPr>
          <p:spPr>
            <a:xfrm>
              <a:off x="2217148" y="1389770"/>
              <a:ext cx="2188014" cy="998950"/>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7200" b="0" i="0" u="none" strike="noStrike" kern="0" cap="none" spc="0" normalizeH="0" baseline="0" noProof="0" dirty="0" err="1">
                  <a:ln w="0"/>
                  <a:solidFill>
                    <a:srgbClr val="FFFFFF"/>
                  </a:solidFill>
                  <a:effectLst>
                    <a:reflection blurRad="6350" stA="53000" endA="300" endPos="35500" dir="5400000" sy="-90000" algn="bl" rotWithShape="0"/>
                  </a:effectLst>
                  <a:uLnTx/>
                  <a:uFillTx/>
                  <a:latin typeface="Cambria" panose="02040503050406030204" pitchFamily="18" charset="0"/>
                  <a:ea typeface="Cambria" panose="02040503050406030204" pitchFamily="18" charset="0"/>
                  <a:cs typeface="Arial"/>
                  <a:sym typeface="Arial"/>
                </a:rPr>
                <a:t>Yêu</a:t>
              </a:r>
              <a:r>
                <a:rPr kumimoji="0" lang="en-US" sz="7200" b="0" i="0" u="none" strike="noStrike" kern="0" cap="none" spc="0" normalizeH="0" baseline="0" noProof="0" dirty="0">
                  <a:ln w="0"/>
                  <a:solidFill>
                    <a:srgbClr val="FFFFFF"/>
                  </a:solidFill>
                  <a:effectLst>
                    <a:reflection blurRad="6350" stA="53000" endA="300" endPos="35500" dir="5400000" sy="-90000" algn="bl" rotWithShape="0"/>
                  </a:effectLst>
                  <a:uLnTx/>
                  <a:uFillTx/>
                  <a:latin typeface="Cambria" panose="02040503050406030204" pitchFamily="18" charset="0"/>
                  <a:ea typeface="Cambria" panose="02040503050406030204" pitchFamily="18" charset="0"/>
                  <a:cs typeface="Arial"/>
                  <a:sym typeface="Arial"/>
                </a:rPr>
                <a:t> </a:t>
              </a:r>
              <a:r>
                <a:rPr kumimoji="0" lang="en-US" sz="7200" b="0" i="0" u="none" strike="noStrike" kern="0" cap="none" spc="0" normalizeH="0" baseline="0" noProof="0" dirty="0" err="1">
                  <a:ln w="0"/>
                  <a:solidFill>
                    <a:srgbClr val="FFFFFF"/>
                  </a:solidFill>
                  <a:effectLst>
                    <a:reflection blurRad="6350" stA="53000" endA="300" endPos="35500" dir="5400000" sy="-90000" algn="bl" rotWithShape="0"/>
                  </a:effectLst>
                  <a:uLnTx/>
                  <a:uFillTx/>
                  <a:latin typeface="Cambria" panose="02040503050406030204" pitchFamily="18" charset="0"/>
                  <a:ea typeface="Cambria" panose="02040503050406030204" pitchFamily="18" charset="0"/>
                  <a:cs typeface="Arial"/>
                  <a:sym typeface="Arial"/>
                </a:rPr>
                <a:t>cầu</a:t>
              </a:r>
              <a:endParaRPr kumimoji="0" lang="en-US" sz="7200" b="0" i="0" u="none" strike="noStrike" kern="0" cap="none" spc="0" normalizeH="0" baseline="0" noProof="0" dirty="0">
                <a:ln w="0"/>
                <a:solidFill>
                  <a:srgbClr val="FFFFFF"/>
                </a:solidFill>
                <a:effectLst>
                  <a:reflection blurRad="6350" stA="53000" endA="300" endPos="35500" dir="5400000" sy="-90000" algn="bl" rotWithShape="0"/>
                </a:effectLst>
                <a:uLnTx/>
                <a:uFillTx/>
                <a:latin typeface="Cambria" panose="02040503050406030204" pitchFamily="18" charset="0"/>
                <a:ea typeface="Cambria" panose="02040503050406030204" pitchFamily="18" charset="0"/>
                <a:cs typeface="Arial"/>
                <a:sym typeface="Arial"/>
              </a:endParaRPr>
            </a:p>
          </p:txBody>
        </p:sp>
      </p:grpSp>
      <p:pic>
        <p:nvPicPr>
          <p:cNvPr id="20" name="Picture 19">
            <a:extLst>
              <a:ext uri="{FF2B5EF4-FFF2-40B4-BE49-F238E27FC236}">
                <a16:creationId xmlns:a16="http://schemas.microsoft.com/office/drawing/2014/main" id="{51BB1EDA-DD1A-BABA-FDC1-B133A407323D}"/>
              </a:ext>
            </a:extLst>
          </p:cNvPr>
          <p:cNvPicPr>
            <a:picLocks noChangeAspect="1"/>
          </p:cNvPicPr>
          <p:nvPr/>
        </p:nvPicPr>
        <p:blipFill rotWithShape="1">
          <a:blip r:embed="rId6">
            <a:extLst>
              <a:ext uri="{BEBA8EAE-BF5A-486C-A8C5-ECC9F3942E4B}">
                <a14:imgProps xmlns:a14="http://schemas.microsoft.com/office/drawing/2010/main">
                  <a14:imgLayer r:embed="rId7">
                    <a14:imgEffect>
                      <a14:backgroundRemoval t="9981" b="94578" l="10000" r="90000">
                        <a14:foregroundMark x1="30518" y1="30326" x2="35777" y2="34357"/>
                        <a14:foregroundMark x1="52514" y1="64995" x2="49770" y2="65595"/>
                        <a14:foregroundMark x1="47735" y1="93378" x2="48215" y2="94122"/>
                        <a14:foregroundMark x1="54415" y1="92035" x2="55029" y2="92922"/>
                        <a14:foregroundMark x1="54299" y1="89635" x2="55144" y2="94578"/>
                        <a14:foregroundMark x1="31228" y1="26296" x2="36142" y2="29127"/>
                      </a14:backgroundRemoval>
                    </a14:imgEffect>
                  </a14:imgLayer>
                </a14:imgProps>
              </a:ext>
            </a:extLst>
          </a:blip>
          <a:srcRect l="22084" t="11837" r="23160" b="2297"/>
          <a:stretch/>
        </p:blipFill>
        <p:spPr>
          <a:xfrm flipH="1">
            <a:off x="838532" y="3152540"/>
            <a:ext cx="2417918" cy="3033346"/>
          </a:xfrm>
          <a:prstGeom prst="rect">
            <a:avLst/>
          </a:prstGeom>
          <a:effectLst>
            <a:outerShdw blurRad="76200" dir="13500000" sy="23000" kx="1200000" algn="br" rotWithShape="0">
              <a:prstClr val="black">
                <a:alpha val="20000"/>
              </a:prstClr>
            </a:outerShdw>
          </a:effectLst>
        </p:spPr>
      </p:pic>
    </p:spTree>
    <p:extLst>
      <p:ext uri="{BB962C8B-B14F-4D97-AF65-F5344CB8AC3E}">
        <p14:creationId xmlns:p14="http://schemas.microsoft.com/office/powerpoint/2010/main" val="230488249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组合 15"/>
          <p:cNvGrpSpPr/>
          <p:nvPr/>
        </p:nvGrpSpPr>
        <p:grpSpPr>
          <a:xfrm>
            <a:off x="0" y="0"/>
            <a:ext cx="12192000" cy="6858000"/>
            <a:chOff x="0" y="-1"/>
            <a:chExt cx="19200" cy="10800"/>
          </a:xfrm>
        </p:grpSpPr>
        <p:pic>
          <p:nvPicPr>
            <p:cNvPr id="107" name="图片 106" descr="图片包含 鲜花, 植物, 室内&#10;&#10;已生成高可信度的说明"/>
            <p:cNvPicPr>
              <a:picLocks noChangeAspect="1"/>
            </p:cNvPicPr>
            <p:nvPr/>
          </p:nvPicPr>
          <p:blipFill>
            <a:blip r:embed="rId3"/>
            <a:srcRect t="6005" r="6424"/>
            <a:stretch>
              <a:fillRect/>
            </a:stretch>
          </p:blipFill>
          <p:spPr>
            <a:xfrm rot="16200000" flipV="1">
              <a:off x="13388" y="-1035"/>
              <a:ext cx="4777" cy="6846"/>
            </a:xfrm>
            <a:prstGeom prst="rect">
              <a:avLst/>
            </a:prstGeom>
          </p:spPr>
        </p:pic>
        <p:pic>
          <p:nvPicPr>
            <p:cNvPr id="6" name="图片 5" descr="图片包含 鲜花, 植物, 室内&#10;&#10;已生成高可信度的说明"/>
            <p:cNvPicPr>
              <a:picLocks noChangeAspect="1"/>
            </p:cNvPicPr>
            <p:nvPr/>
          </p:nvPicPr>
          <p:blipFill>
            <a:blip r:embed="rId3"/>
            <a:srcRect t="6005" r="6424"/>
            <a:stretch>
              <a:fillRect/>
            </a:stretch>
          </p:blipFill>
          <p:spPr>
            <a:xfrm rot="16200000" flipH="1">
              <a:off x="1034" y="4988"/>
              <a:ext cx="4777" cy="6846"/>
            </a:xfrm>
            <a:prstGeom prst="rect">
              <a:avLst/>
            </a:prstGeom>
          </p:spPr>
        </p:pic>
        <p:grpSp>
          <p:nvGrpSpPr>
            <p:cNvPr id="14" name="组合 13"/>
            <p:cNvGrpSpPr/>
            <p:nvPr/>
          </p:nvGrpSpPr>
          <p:grpSpPr>
            <a:xfrm>
              <a:off x="0" y="0"/>
              <a:ext cx="19200" cy="10799"/>
              <a:chOff x="0" y="0"/>
              <a:chExt cx="19200" cy="10799"/>
            </a:xfrm>
          </p:grpSpPr>
          <p:pic>
            <p:nvPicPr>
              <p:cNvPr id="12" name="图片 11"/>
              <p:cNvPicPr>
                <a:picLocks noChangeAspect="1"/>
              </p:cNvPicPr>
              <p:nvPr/>
            </p:nvPicPr>
            <p:blipFill>
              <a:blip r:embed="rId4" cstate="screen"/>
              <a:srcRect l="32898" t="37402"/>
              <a:stretch>
                <a:fillRect/>
              </a:stretch>
            </p:blipFill>
            <p:spPr>
              <a:xfrm>
                <a:off x="0" y="0"/>
                <a:ext cx="2993" cy="2666"/>
              </a:xfrm>
              <a:prstGeom prst="rect">
                <a:avLst/>
              </a:prstGeom>
            </p:spPr>
          </p:pic>
          <p:pic>
            <p:nvPicPr>
              <p:cNvPr id="45" name="图片 11">
                <a:extLst>
                  <a:ext uri="{FF2B5EF4-FFF2-40B4-BE49-F238E27FC236}">
                    <a16:creationId xmlns:a16="http://schemas.microsoft.com/office/drawing/2014/main" id="{7C8EB7B4-BDD4-428D-94A7-A201A234831E}"/>
                  </a:ext>
                </a:extLst>
              </p:cNvPr>
              <p:cNvPicPr>
                <a:picLocks noChangeAspect="1"/>
              </p:cNvPicPr>
              <p:nvPr/>
            </p:nvPicPr>
            <p:blipFill>
              <a:blip r:embed="rId4" cstate="screen"/>
              <a:srcRect l="32898" t="37402"/>
              <a:stretch>
                <a:fillRect/>
              </a:stretch>
            </p:blipFill>
            <p:spPr>
              <a:xfrm rot="5400000" flipH="1">
                <a:off x="16370" y="7970"/>
                <a:ext cx="2993" cy="2666"/>
              </a:xfrm>
              <a:prstGeom prst="rect">
                <a:avLst/>
              </a:prstGeom>
            </p:spPr>
          </p:pic>
        </p:grpSp>
      </p:grpSp>
      <p:sp>
        <p:nvSpPr>
          <p:cNvPr id="3" name="矩形 10">
            <a:extLst>
              <a:ext uri="{FF2B5EF4-FFF2-40B4-BE49-F238E27FC236}">
                <a16:creationId xmlns:a16="http://schemas.microsoft.com/office/drawing/2014/main" id="{B9659E20-F755-E163-2564-1EDFAF9FC2EF}"/>
              </a:ext>
            </a:extLst>
          </p:cNvPr>
          <p:cNvSpPr/>
          <p:nvPr/>
        </p:nvSpPr>
        <p:spPr>
          <a:xfrm>
            <a:off x="331470" y="257810"/>
            <a:ext cx="11596370" cy="6386830"/>
          </a:xfrm>
          <a:prstGeom prst="rect">
            <a:avLst/>
          </a:prstGeom>
          <a:solidFill>
            <a:schemeClr val="bg1"/>
          </a:solidFill>
          <a:ln w="76200">
            <a:solidFill>
              <a:srgbClr val="F6BD34"/>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mbria" panose="02040503050406030204" pitchFamily="18" charset="0"/>
            </a:endParaRPr>
          </a:p>
        </p:txBody>
      </p:sp>
      <p:sp>
        <p:nvSpPr>
          <p:cNvPr id="4" name="Google Shape;1794;p46">
            <a:extLst>
              <a:ext uri="{FF2B5EF4-FFF2-40B4-BE49-F238E27FC236}">
                <a16:creationId xmlns:a16="http://schemas.microsoft.com/office/drawing/2014/main" id="{9335F492-1A87-CA06-D044-D343B0DDF8DC}"/>
              </a:ext>
            </a:extLst>
          </p:cNvPr>
          <p:cNvSpPr/>
          <p:nvPr/>
        </p:nvSpPr>
        <p:spPr>
          <a:xfrm rot="21059539" flipH="1">
            <a:off x="8899703" y="3790026"/>
            <a:ext cx="60090" cy="89642"/>
          </a:xfrm>
          <a:custGeom>
            <a:avLst/>
            <a:gdLst/>
            <a:ahLst/>
            <a:cxnLst/>
            <a:rect l="l" t="t" r="r" b="b"/>
            <a:pathLst>
              <a:path w="300" h="541" extrusionOk="0">
                <a:moveTo>
                  <a:pt x="248" y="0"/>
                </a:moveTo>
                <a:cubicBezTo>
                  <a:pt x="228" y="0"/>
                  <a:pt x="208" y="10"/>
                  <a:pt x="186" y="20"/>
                </a:cubicBezTo>
                <a:cubicBezTo>
                  <a:pt x="166" y="30"/>
                  <a:pt x="156" y="42"/>
                  <a:pt x="136" y="62"/>
                </a:cubicBezTo>
                <a:cubicBezTo>
                  <a:pt x="136" y="62"/>
                  <a:pt x="124" y="62"/>
                  <a:pt x="124" y="72"/>
                </a:cubicBezTo>
                <a:cubicBezTo>
                  <a:pt x="84" y="114"/>
                  <a:pt x="52" y="153"/>
                  <a:pt x="33" y="215"/>
                </a:cubicBezTo>
                <a:cubicBezTo>
                  <a:pt x="13" y="267"/>
                  <a:pt x="0" y="319"/>
                  <a:pt x="13" y="371"/>
                </a:cubicBezTo>
                <a:cubicBezTo>
                  <a:pt x="13" y="423"/>
                  <a:pt x="23" y="475"/>
                  <a:pt x="52" y="524"/>
                </a:cubicBezTo>
                <a:cubicBezTo>
                  <a:pt x="59" y="533"/>
                  <a:pt x="73" y="541"/>
                  <a:pt x="87" y="541"/>
                </a:cubicBezTo>
                <a:cubicBezTo>
                  <a:pt x="93" y="541"/>
                  <a:pt x="99" y="539"/>
                  <a:pt x="104" y="536"/>
                </a:cubicBezTo>
                <a:cubicBezTo>
                  <a:pt x="114" y="524"/>
                  <a:pt x="114" y="504"/>
                  <a:pt x="114" y="485"/>
                </a:cubicBezTo>
                <a:cubicBezTo>
                  <a:pt x="104" y="485"/>
                  <a:pt x="104" y="475"/>
                  <a:pt x="94" y="462"/>
                </a:cubicBezTo>
                <a:cubicBezTo>
                  <a:pt x="94" y="452"/>
                  <a:pt x="94" y="452"/>
                  <a:pt x="84" y="443"/>
                </a:cubicBezTo>
                <a:lnTo>
                  <a:pt x="94" y="443"/>
                </a:lnTo>
                <a:cubicBezTo>
                  <a:pt x="114" y="433"/>
                  <a:pt x="124" y="413"/>
                  <a:pt x="114" y="401"/>
                </a:cubicBezTo>
                <a:cubicBezTo>
                  <a:pt x="114" y="381"/>
                  <a:pt x="104" y="371"/>
                  <a:pt x="104" y="361"/>
                </a:cubicBezTo>
                <a:lnTo>
                  <a:pt x="104" y="277"/>
                </a:lnTo>
                <a:cubicBezTo>
                  <a:pt x="104" y="257"/>
                  <a:pt x="114" y="228"/>
                  <a:pt x="124" y="205"/>
                </a:cubicBezTo>
                <a:cubicBezTo>
                  <a:pt x="124" y="186"/>
                  <a:pt x="136" y="166"/>
                  <a:pt x="156" y="144"/>
                </a:cubicBezTo>
                <a:cubicBezTo>
                  <a:pt x="156" y="134"/>
                  <a:pt x="166" y="124"/>
                  <a:pt x="176" y="114"/>
                </a:cubicBezTo>
                <a:lnTo>
                  <a:pt x="186" y="104"/>
                </a:lnTo>
                <a:cubicBezTo>
                  <a:pt x="198" y="92"/>
                  <a:pt x="218" y="82"/>
                  <a:pt x="228" y="72"/>
                </a:cubicBezTo>
                <a:cubicBezTo>
                  <a:pt x="248" y="72"/>
                  <a:pt x="260" y="62"/>
                  <a:pt x="270" y="62"/>
                </a:cubicBezTo>
                <a:cubicBezTo>
                  <a:pt x="290" y="52"/>
                  <a:pt x="299" y="30"/>
                  <a:pt x="290" y="20"/>
                </a:cubicBezTo>
                <a:cubicBezTo>
                  <a:pt x="290" y="10"/>
                  <a:pt x="280" y="0"/>
                  <a:pt x="280" y="0"/>
                </a:cubicBezTo>
                <a:close/>
              </a:path>
            </a:pathLst>
          </a:custGeom>
          <a:solidFill>
            <a:srgbClr val="68182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7" name="Google Shape;1795;p46">
            <a:extLst>
              <a:ext uri="{FF2B5EF4-FFF2-40B4-BE49-F238E27FC236}">
                <a16:creationId xmlns:a16="http://schemas.microsoft.com/office/drawing/2014/main" id="{DE82DF5E-451D-ACD5-2691-737074A59AA4}"/>
              </a:ext>
            </a:extLst>
          </p:cNvPr>
          <p:cNvSpPr/>
          <p:nvPr/>
        </p:nvSpPr>
        <p:spPr>
          <a:xfrm flipH="1">
            <a:off x="8875050" y="3734692"/>
            <a:ext cx="74311" cy="83345"/>
          </a:xfrm>
          <a:custGeom>
            <a:avLst/>
            <a:gdLst/>
            <a:ahLst/>
            <a:cxnLst/>
            <a:rect l="l" t="t" r="r" b="b"/>
            <a:pathLst>
              <a:path w="371" h="503" extrusionOk="0">
                <a:moveTo>
                  <a:pt x="42" y="1"/>
                </a:moveTo>
                <a:cubicBezTo>
                  <a:pt x="20" y="1"/>
                  <a:pt x="0" y="23"/>
                  <a:pt x="0" y="33"/>
                </a:cubicBezTo>
                <a:cubicBezTo>
                  <a:pt x="0" y="43"/>
                  <a:pt x="0" y="53"/>
                  <a:pt x="10" y="63"/>
                </a:cubicBezTo>
                <a:cubicBezTo>
                  <a:pt x="10" y="72"/>
                  <a:pt x="20" y="72"/>
                  <a:pt x="20" y="72"/>
                </a:cubicBezTo>
                <a:lnTo>
                  <a:pt x="32" y="72"/>
                </a:lnTo>
                <a:cubicBezTo>
                  <a:pt x="62" y="95"/>
                  <a:pt x="104" y="114"/>
                  <a:pt x="134" y="134"/>
                </a:cubicBezTo>
                <a:cubicBezTo>
                  <a:pt x="166" y="156"/>
                  <a:pt x="195" y="186"/>
                  <a:pt x="227" y="218"/>
                </a:cubicBezTo>
                <a:cubicBezTo>
                  <a:pt x="247" y="248"/>
                  <a:pt x="267" y="280"/>
                  <a:pt x="279" y="300"/>
                </a:cubicBezTo>
                <a:cubicBezTo>
                  <a:pt x="289" y="319"/>
                  <a:pt x="299" y="342"/>
                  <a:pt x="299" y="361"/>
                </a:cubicBezTo>
                <a:lnTo>
                  <a:pt x="299" y="423"/>
                </a:lnTo>
                <a:cubicBezTo>
                  <a:pt x="299" y="433"/>
                  <a:pt x="299" y="455"/>
                  <a:pt x="289" y="465"/>
                </a:cubicBezTo>
                <a:cubicBezTo>
                  <a:pt x="289" y="475"/>
                  <a:pt x="289" y="485"/>
                  <a:pt x="299" y="485"/>
                </a:cubicBezTo>
                <a:cubicBezTo>
                  <a:pt x="299" y="495"/>
                  <a:pt x="309" y="495"/>
                  <a:pt x="309" y="495"/>
                </a:cubicBezTo>
                <a:cubicBezTo>
                  <a:pt x="314" y="500"/>
                  <a:pt x="319" y="502"/>
                  <a:pt x="324" y="502"/>
                </a:cubicBezTo>
                <a:cubicBezTo>
                  <a:pt x="329" y="502"/>
                  <a:pt x="335" y="500"/>
                  <a:pt x="341" y="495"/>
                </a:cubicBezTo>
                <a:cubicBezTo>
                  <a:pt x="341" y="495"/>
                  <a:pt x="351" y="485"/>
                  <a:pt x="351" y="475"/>
                </a:cubicBezTo>
                <a:cubicBezTo>
                  <a:pt x="361" y="455"/>
                  <a:pt x="361" y="433"/>
                  <a:pt x="361" y="404"/>
                </a:cubicBezTo>
                <a:cubicBezTo>
                  <a:pt x="371" y="381"/>
                  <a:pt x="361" y="352"/>
                  <a:pt x="361" y="332"/>
                </a:cubicBezTo>
                <a:cubicBezTo>
                  <a:pt x="351" y="300"/>
                  <a:pt x="351" y="280"/>
                  <a:pt x="341" y="258"/>
                </a:cubicBezTo>
                <a:cubicBezTo>
                  <a:pt x="329" y="238"/>
                  <a:pt x="309" y="208"/>
                  <a:pt x="299" y="186"/>
                </a:cubicBezTo>
                <a:cubicBezTo>
                  <a:pt x="267" y="147"/>
                  <a:pt x="227" y="105"/>
                  <a:pt x="185" y="72"/>
                </a:cubicBezTo>
                <a:cubicBezTo>
                  <a:pt x="143" y="43"/>
                  <a:pt x="94" y="23"/>
                  <a:pt x="42" y="1"/>
                </a:cubicBezTo>
                <a:close/>
              </a:path>
            </a:pathLst>
          </a:custGeom>
          <a:solidFill>
            <a:srgbClr val="68182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grpSp>
        <p:nvGrpSpPr>
          <p:cNvPr id="21" name="Google Shape;1796;p46">
            <a:extLst>
              <a:ext uri="{FF2B5EF4-FFF2-40B4-BE49-F238E27FC236}">
                <a16:creationId xmlns:a16="http://schemas.microsoft.com/office/drawing/2014/main" id="{9C0084CF-E5D3-5805-C8FE-4B72B429E685}"/>
              </a:ext>
            </a:extLst>
          </p:cNvPr>
          <p:cNvGrpSpPr/>
          <p:nvPr/>
        </p:nvGrpSpPr>
        <p:grpSpPr>
          <a:xfrm flipH="1">
            <a:off x="1530401" y="2823607"/>
            <a:ext cx="1818855" cy="3378110"/>
            <a:chOff x="7025441" y="2321639"/>
            <a:chExt cx="1173394" cy="2250660"/>
          </a:xfrm>
        </p:grpSpPr>
        <p:sp>
          <p:nvSpPr>
            <p:cNvPr id="22" name="Google Shape;1797;p46">
              <a:extLst>
                <a:ext uri="{FF2B5EF4-FFF2-40B4-BE49-F238E27FC236}">
                  <a16:creationId xmlns:a16="http://schemas.microsoft.com/office/drawing/2014/main" id="{4DCACC0E-3B02-9649-EE5C-D0FECDADD173}"/>
                </a:ext>
              </a:extLst>
            </p:cNvPr>
            <p:cNvSpPr/>
            <p:nvPr/>
          </p:nvSpPr>
          <p:spPr>
            <a:xfrm flipH="1">
              <a:off x="7439068" y="3222214"/>
              <a:ext cx="170500" cy="283007"/>
            </a:xfrm>
            <a:custGeom>
              <a:avLst/>
              <a:gdLst/>
              <a:ahLst/>
              <a:cxnLst/>
              <a:rect l="l" t="t" r="r" b="b"/>
              <a:pathLst>
                <a:path w="1029" h="1708" extrusionOk="0">
                  <a:moveTo>
                    <a:pt x="505" y="0"/>
                  </a:moveTo>
                  <a:cubicBezTo>
                    <a:pt x="225" y="0"/>
                    <a:pt x="1" y="225"/>
                    <a:pt x="1" y="504"/>
                  </a:cubicBezTo>
                  <a:lnTo>
                    <a:pt x="1" y="1337"/>
                  </a:lnTo>
                  <a:cubicBezTo>
                    <a:pt x="1" y="1616"/>
                    <a:pt x="225" y="1708"/>
                    <a:pt x="505" y="1708"/>
                  </a:cubicBezTo>
                  <a:lnTo>
                    <a:pt x="534" y="1708"/>
                  </a:lnTo>
                  <a:cubicBezTo>
                    <a:pt x="814" y="1708"/>
                    <a:pt x="1029" y="1616"/>
                    <a:pt x="1029" y="1337"/>
                  </a:cubicBezTo>
                  <a:lnTo>
                    <a:pt x="1029" y="504"/>
                  </a:lnTo>
                  <a:cubicBezTo>
                    <a:pt x="1029" y="225"/>
                    <a:pt x="814" y="0"/>
                    <a:pt x="534" y="0"/>
                  </a:cubicBezTo>
                  <a:close/>
                </a:path>
              </a:pathLst>
            </a:custGeom>
            <a:solidFill>
              <a:srgbClr val="B141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23" name="Google Shape;1798;p46">
              <a:extLst>
                <a:ext uri="{FF2B5EF4-FFF2-40B4-BE49-F238E27FC236}">
                  <a16:creationId xmlns:a16="http://schemas.microsoft.com/office/drawing/2014/main" id="{2BE8BBBB-1BB2-3328-2891-E6F408DF0A79}"/>
                </a:ext>
              </a:extLst>
            </p:cNvPr>
            <p:cNvSpPr/>
            <p:nvPr/>
          </p:nvSpPr>
          <p:spPr>
            <a:xfrm rot="-540461" flipH="1">
              <a:off x="7642112" y="2358442"/>
              <a:ext cx="515149" cy="571651"/>
            </a:xfrm>
            <a:custGeom>
              <a:avLst/>
              <a:gdLst/>
              <a:ahLst/>
              <a:cxnLst/>
              <a:rect l="l" t="t" r="r" b="b"/>
              <a:pathLst>
                <a:path w="3109" h="3450" extrusionOk="0">
                  <a:moveTo>
                    <a:pt x="1359" y="0"/>
                  </a:moveTo>
                  <a:cubicBezTo>
                    <a:pt x="1339" y="0"/>
                    <a:pt x="1317" y="0"/>
                    <a:pt x="1288" y="10"/>
                  </a:cubicBezTo>
                  <a:cubicBezTo>
                    <a:pt x="1246" y="10"/>
                    <a:pt x="1194" y="20"/>
                    <a:pt x="1144" y="32"/>
                  </a:cubicBezTo>
                  <a:cubicBezTo>
                    <a:pt x="1070" y="52"/>
                    <a:pt x="989" y="82"/>
                    <a:pt x="917" y="124"/>
                  </a:cubicBezTo>
                  <a:cubicBezTo>
                    <a:pt x="855" y="166"/>
                    <a:pt x="793" y="205"/>
                    <a:pt x="741" y="267"/>
                  </a:cubicBezTo>
                  <a:cubicBezTo>
                    <a:pt x="690" y="329"/>
                    <a:pt x="660" y="391"/>
                    <a:pt x="628" y="475"/>
                  </a:cubicBezTo>
                  <a:cubicBezTo>
                    <a:pt x="608" y="546"/>
                    <a:pt x="608" y="628"/>
                    <a:pt x="618" y="700"/>
                  </a:cubicBezTo>
                  <a:cubicBezTo>
                    <a:pt x="628" y="774"/>
                    <a:pt x="660" y="836"/>
                    <a:pt x="699" y="885"/>
                  </a:cubicBezTo>
                  <a:cubicBezTo>
                    <a:pt x="732" y="917"/>
                    <a:pt x="751" y="937"/>
                    <a:pt x="793" y="959"/>
                  </a:cubicBezTo>
                  <a:cubicBezTo>
                    <a:pt x="803" y="969"/>
                    <a:pt x="813" y="969"/>
                    <a:pt x="823" y="979"/>
                  </a:cubicBezTo>
                  <a:lnTo>
                    <a:pt x="823" y="989"/>
                  </a:lnTo>
                  <a:cubicBezTo>
                    <a:pt x="803" y="1008"/>
                    <a:pt x="783" y="1031"/>
                    <a:pt x="783" y="1060"/>
                  </a:cubicBezTo>
                  <a:cubicBezTo>
                    <a:pt x="774" y="1083"/>
                    <a:pt x="774" y="1102"/>
                    <a:pt x="774" y="1112"/>
                  </a:cubicBezTo>
                  <a:cubicBezTo>
                    <a:pt x="751" y="1102"/>
                    <a:pt x="741" y="1102"/>
                    <a:pt x="722" y="1092"/>
                  </a:cubicBezTo>
                  <a:cubicBezTo>
                    <a:pt x="690" y="1070"/>
                    <a:pt x="650" y="1050"/>
                    <a:pt x="608" y="1041"/>
                  </a:cubicBezTo>
                  <a:cubicBezTo>
                    <a:pt x="576" y="1031"/>
                    <a:pt x="546" y="1031"/>
                    <a:pt x="514" y="1031"/>
                  </a:cubicBezTo>
                  <a:cubicBezTo>
                    <a:pt x="475" y="1031"/>
                    <a:pt x="433" y="1041"/>
                    <a:pt x="391" y="1050"/>
                  </a:cubicBezTo>
                  <a:cubicBezTo>
                    <a:pt x="329" y="1070"/>
                    <a:pt x="267" y="1112"/>
                    <a:pt x="218" y="1174"/>
                  </a:cubicBezTo>
                  <a:cubicBezTo>
                    <a:pt x="166" y="1216"/>
                    <a:pt x="124" y="1288"/>
                    <a:pt x="94" y="1359"/>
                  </a:cubicBezTo>
                  <a:cubicBezTo>
                    <a:pt x="62" y="1431"/>
                    <a:pt x="32" y="1515"/>
                    <a:pt x="20" y="1597"/>
                  </a:cubicBezTo>
                  <a:cubicBezTo>
                    <a:pt x="0" y="1668"/>
                    <a:pt x="0" y="1750"/>
                    <a:pt x="0" y="1834"/>
                  </a:cubicBezTo>
                  <a:cubicBezTo>
                    <a:pt x="10" y="1905"/>
                    <a:pt x="20" y="1977"/>
                    <a:pt x="52" y="2039"/>
                  </a:cubicBezTo>
                  <a:cubicBezTo>
                    <a:pt x="82" y="2111"/>
                    <a:pt x="124" y="2162"/>
                    <a:pt x="166" y="2204"/>
                  </a:cubicBezTo>
                  <a:cubicBezTo>
                    <a:pt x="205" y="2224"/>
                    <a:pt x="257" y="2244"/>
                    <a:pt x="309" y="2256"/>
                  </a:cubicBezTo>
                  <a:lnTo>
                    <a:pt x="341" y="2256"/>
                  </a:lnTo>
                  <a:cubicBezTo>
                    <a:pt x="329" y="2266"/>
                    <a:pt x="319" y="2276"/>
                    <a:pt x="309" y="2296"/>
                  </a:cubicBezTo>
                  <a:cubicBezTo>
                    <a:pt x="267" y="2338"/>
                    <a:pt x="237" y="2390"/>
                    <a:pt x="218" y="2442"/>
                  </a:cubicBezTo>
                  <a:cubicBezTo>
                    <a:pt x="185" y="2553"/>
                    <a:pt x="176" y="2676"/>
                    <a:pt x="205" y="2812"/>
                  </a:cubicBezTo>
                  <a:cubicBezTo>
                    <a:pt x="237" y="2936"/>
                    <a:pt x="279" y="3047"/>
                    <a:pt x="351" y="3151"/>
                  </a:cubicBezTo>
                  <a:cubicBezTo>
                    <a:pt x="391" y="3203"/>
                    <a:pt x="423" y="3245"/>
                    <a:pt x="475" y="3284"/>
                  </a:cubicBezTo>
                  <a:cubicBezTo>
                    <a:pt x="536" y="3336"/>
                    <a:pt x="608" y="3388"/>
                    <a:pt x="690" y="3408"/>
                  </a:cubicBezTo>
                  <a:cubicBezTo>
                    <a:pt x="751" y="3440"/>
                    <a:pt x="823" y="3450"/>
                    <a:pt x="897" y="3450"/>
                  </a:cubicBezTo>
                  <a:lnTo>
                    <a:pt x="917" y="3450"/>
                  </a:lnTo>
                  <a:cubicBezTo>
                    <a:pt x="979" y="3440"/>
                    <a:pt x="1050" y="3430"/>
                    <a:pt x="1122" y="3398"/>
                  </a:cubicBezTo>
                  <a:cubicBezTo>
                    <a:pt x="1164" y="3388"/>
                    <a:pt x="1206" y="3368"/>
                    <a:pt x="1236" y="3346"/>
                  </a:cubicBezTo>
                  <a:lnTo>
                    <a:pt x="1246" y="3356"/>
                  </a:lnTo>
                  <a:lnTo>
                    <a:pt x="1268" y="3356"/>
                  </a:lnTo>
                  <a:cubicBezTo>
                    <a:pt x="1307" y="3346"/>
                    <a:pt x="1339" y="3336"/>
                    <a:pt x="1379" y="3326"/>
                  </a:cubicBezTo>
                  <a:cubicBezTo>
                    <a:pt x="1391" y="3316"/>
                    <a:pt x="1411" y="3316"/>
                    <a:pt x="1421" y="3307"/>
                  </a:cubicBezTo>
                  <a:cubicBezTo>
                    <a:pt x="1463" y="3307"/>
                    <a:pt x="1503" y="3284"/>
                    <a:pt x="1545" y="3274"/>
                  </a:cubicBezTo>
                  <a:cubicBezTo>
                    <a:pt x="1616" y="3255"/>
                    <a:pt x="1688" y="3223"/>
                    <a:pt x="1762" y="3193"/>
                  </a:cubicBezTo>
                  <a:cubicBezTo>
                    <a:pt x="1905" y="3121"/>
                    <a:pt x="2039" y="3037"/>
                    <a:pt x="2162" y="2946"/>
                  </a:cubicBezTo>
                  <a:cubicBezTo>
                    <a:pt x="2286" y="2852"/>
                    <a:pt x="2400" y="2751"/>
                    <a:pt x="2513" y="2627"/>
                  </a:cubicBezTo>
                  <a:cubicBezTo>
                    <a:pt x="2614" y="2513"/>
                    <a:pt x="2708" y="2390"/>
                    <a:pt x="2790" y="2244"/>
                  </a:cubicBezTo>
                  <a:cubicBezTo>
                    <a:pt x="2862" y="2111"/>
                    <a:pt x="2936" y="1967"/>
                    <a:pt x="2985" y="1812"/>
                  </a:cubicBezTo>
                  <a:cubicBezTo>
                    <a:pt x="3017" y="1740"/>
                    <a:pt x="3037" y="1658"/>
                    <a:pt x="3059" y="1587"/>
                  </a:cubicBezTo>
                  <a:cubicBezTo>
                    <a:pt x="3059" y="1545"/>
                    <a:pt x="3069" y="1503"/>
                    <a:pt x="3079" y="1463"/>
                  </a:cubicBezTo>
                  <a:cubicBezTo>
                    <a:pt x="3089" y="1421"/>
                    <a:pt x="3089" y="1379"/>
                    <a:pt x="3099" y="1349"/>
                  </a:cubicBezTo>
                  <a:cubicBezTo>
                    <a:pt x="3109" y="1194"/>
                    <a:pt x="3079" y="1021"/>
                    <a:pt x="2997" y="865"/>
                  </a:cubicBezTo>
                  <a:cubicBezTo>
                    <a:pt x="2913" y="712"/>
                    <a:pt x="2800" y="576"/>
                    <a:pt x="2666" y="475"/>
                  </a:cubicBezTo>
                  <a:cubicBezTo>
                    <a:pt x="2605" y="433"/>
                    <a:pt x="2543" y="391"/>
                    <a:pt x="2471" y="371"/>
                  </a:cubicBezTo>
                  <a:cubicBezTo>
                    <a:pt x="2419" y="361"/>
                    <a:pt x="2367" y="351"/>
                    <a:pt x="2318" y="351"/>
                  </a:cubicBezTo>
                  <a:lnTo>
                    <a:pt x="2266" y="351"/>
                  </a:lnTo>
                  <a:cubicBezTo>
                    <a:pt x="2204" y="361"/>
                    <a:pt x="2143" y="381"/>
                    <a:pt x="2091" y="423"/>
                  </a:cubicBezTo>
                  <a:cubicBezTo>
                    <a:pt x="2049" y="443"/>
                    <a:pt x="2019" y="485"/>
                    <a:pt x="1987" y="527"/>
                  </a:cubicBezTo>
                  <a:cubicBezTo>
                    <a:pt x="1977" y="504"/>
                    <a:pt x="1967" y="475"/>
                    <a:pt x="1967" y="443"/>
                  </a:cubicBezTo>
                  <a:lnTo>
                    <a:pt x="1957" y="413"/>
                  </a:lnTo>
                  <a:cubicBezTo>
                    <a:pt x="1957" y="391"/>
                    <a:pt x="1947" y="371"/>
                    <a:pt x="1935" y="341"/>
                  </a:cubicBezTo>
                  <a:cubicBezTo>
                    <a:pt x="1935" y="329"/>
                    <a:pt x="1935" y="319"/>
                    <a:pt x="1925" y="299"/>
                  </a:cubicBezTo>
                  <a:cubicBezTo>
                    <a:pt x="1925" y="289"/>
                    <a:pt x="1915" y="280"/>
                    <a:pt x="1905" y="257"/>
                  </a:cubicBezTo>
                  <a:cubicBezTo>
                    <a:pt x="1886" y="228"/>
                    <a:pt x="1853" y="196"/>
                    <a:pt x="1811" y="166"/>
                  </a:cubicBezTo>
                  <a:cubicBezTo>
                    <a:pt x="1792" y="134"/>
                    <a:pt x="1750" y="114"/>
                    <a:pt x="1710" y="94"/>
                  </a:cubicBezTo>
                  <a:cubicBezTo>
                    <a:pt x="1626" y="42"/>
                    <a:pt x="1535" y="20"/>
                    <a:pt x="1431" y="10"/>
                  </a:cubicBezTo>
                  <a:cubicBezTo>
                    <a:pt x="1411" y="0"/>
                    <a:pt x="1391" y="0"/>
                    <a:pt x="1359" y="0"/>
                  </a:cubicBezTo>
                  <a:close/>
                </a:path>
              </a:pathLst>
            </a:custGeom>
            <a:solidFill>
              <a:srgbClr val="68182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24" name="Google Shape;1799;p46">
              <a:extLst>
                <a:ext uri="{FF2B5EF4-FFF2-40B4-BE49-F238E27FC236}">
                  <a16:creationId xmlns:a16="http://schemas.microsoft.com/office/drawing/2014/main" id="{66E51D9D-893A-7384-F838-B1591BA95992}"/>
                </a:ext>
              </a:extLst>
            </p:cNvPr>
            <p:cNvSpPr/>
            <p:nvPr/>
          </p:nvSpPr>
          <p:spPr>
            <a:xfrm rot="-540461" flipH="1">
              <a:off x="7931982" y="2359303"/>
              <a:ext cx="225347" cy="547957"/>
            </a:xfrm>
            <a:custGeom>
              <a:avLst/>
              <a:gdLst/>
              <a:ahLst/>
              <a:cxnLst/>
              <a:rect l="l" t="t" r="r" b="b"/>
              <a:pathLst>
                <a:path w="1360" h="3307" extrusionOk="0">
                  <a:moveTo>
                    <a:pt x="875" y="1"/>
                  </a:moveTo>
                  <a:lnTo>
                    <a:pt x="875" y="1"/>
                  </a:lnTo>
                  <a:cubicBezTo>
                    <a:pt x="823" y="43"/>
                    <a:pt x="783" y="85"/>
                    <a:pt x="741" y="124"/>
                  </a:cubicBezTo>
                  <a:cubicBezTo>
                    <a:pt x="690" y="186"/>
                    <a:pt x="660" y="248"/>
                    <a:pt x="628" y="322"/>
                  </a:cubicBezTo>
                  <a:cubicBezTo>
                    <a:pt x="608" y="403"/>
                    <a:pt x="598" y="485"/>
                    <a:pt x="618" y="557"/>
                  </a:cubicBezTo>
                  <a:cubicBezTo>
                    <a:pt x="628" y="631"/>
                    <a:pt x="660" y="702"/>
                    <a:pt x="699" y="742"/>
                  </a:cubicBezTo>
                  <a:cubicBezTo>
                    <a:pt x="732" y="774"/>
                    <a:pt x="751" y="794"/>
                    <a:pt x="793" y="816"/>
                  </a:cubicBezTo>
                  <a:cubicBezTo>
                    <a:pt x="774" y="846"/>
                    <a:pt x="741" y="888"/>
                    <a:pt x="732" y="927"/>
                  </a:cubicBezTo>
                  <a:cubicBezTo>
                    <a:pt x="732" y="927"/>
                    <a:pt x="732" y="940"/>
                    <a:pt x="722" y="949"/>
                  </a:cubicBezTo>
                  <a:cubicBezTo>
                    <a:pt x="690" y="927"/>
                    <a:pt x="650" y="907"/>
                    <a:pt x="608" y="898"/>
                  </a:cubicBezTo>
                  <a:cubicBezTo>
                    <a:pt x="576" y="888"/>
                    <a:pt x="546" y="888"/>
                    <a:pt x="514" y="888"/>
                  </a:cubicBezTo>
                  <a:cubicBezTo>
                    <a:pt x="475" y="888"/>
                    <a:pt x="433" y="898"/>
                    <a:pt x="391" y="907"/>
                  </a:cubicBezTo>
                  <a:cubicBezTo>
                    <a:pt x="329" y="927"/>
                    <a:pt x="267" y="969"/>
                    <a:pt x="218" y="1031"/>
                  </a:cubicBezTo>
                  <a:cubicBezTo>
                    <a:pt x="166" y="1073"/>
                    <a:pt x="124" y="1145"/>
                    <a:pt x="94" y="1216"/>
                  </a:cubicBezTo>
                  <a:cubicBezTo>
                    <a:pt x="62" y="1288"/>
                    <a:pt x="32" y="1372"/>
                    <a:pt x="20" y="1454"/>
                  </a:cubicBezTo>
                  <a:cubicBezTo>
                    <a:pt x="0" y="1525"/>
                    <a:pt x="0" y="1607"/>
                    <a:pt x="0" y="1691"/>
                  </a:cubicBezTo>
                  <a:cubicBezTo>
                    <a:pt x="10" y="1762"/>
                    <a:pt x="20" y="1834"/>
                    <a:pt x="52" y="1896"/>
                  </a:cubicBezTo>
                  <a:cubicBezTo>
                    <a:pt x="72" y="1968"/>
                    <a:pt x="114" y="2019"/>
                    <a:pt x="166" y="2061"/>
                  </a:cubicBezTo>
                  <a:cubicBezTo>
                    <a:pt x="205" y="2081"/>
                    <a:pt x="257" y="2101"/>
                    <a:pt x="309" y="2113"/>
                  </a:cubicBezTo>
                  <a:lnTo>
                    <a:pt x="341" y="2113"/>
                  </a:lnTo>
                  <a:cubicBezTo>
                    <a:pt x="329" y="2123"/>
                    <a:pt x="319" y="2133"/>
                    <a:pt x="309" y="2153"/>
                  </a:cubicBezTo>
                  <a:cubicBezTo>
                    <a:pt x="267" y="2195"/>
                    <a:pt x="237" y="2247"/>
                    <a:pt x="218" y="2299"/>
                  </a:cubicBezTo>
                  <a:cubicBezTo>
                    <a:pt x="185" y="2410"/>
                    <a:pt x="176" y="2533"/>
                    <a:pt x="205" y="2669"/>
                  </a:cubicBezTo>
                  <a:cubicBezTo>
                    <a:pt x="227" y="2793"/>
                    <a:pt x="279" y="2904"/>
                    <a:pt x="351" y="3008"/>
                  </a:cubicBezTo>
                  <a:cubicBezTo>
                    <a:pt x="391" y="3060"/>
                    <a:pt x="423" y="3102"/>
                    <a:pt x="475" y="3141"/>
                  </a:cubicBezTo>
                  <a:cubicBezTo>
                    <a:pt x="536" y="3193"/>
                    <a:pt x="608" y="3245"/>
                    <a:pt x="690" y="3265"/>
                  </a:cubicBezTo>
                  <a:cubicBezTo>
                    <a:pt x="751" y="3297"/>
                    <a:pt x="823" y="3307"/>
                    <a:pt x="897" y="3307"/>
                  </a:cubicBezTo>
                  <a:lnTo>
                    <a:pt x="917" y="3307"/>
                  </a:lnTo>
                  <a:cubicBezTo>
                    <a:pt x="979" y="3307"/>
                    <a:pt x="1050" y="3287"/>
                    <a:pt x="1122" y="3255"/>
                  </a:cubicBezTo>
                  <a:cubicBezTo>
                    <a:pt x="1164" y="3245"/>
                    <a:pt x="1206" y="3225"/>
                    <a:pt x="1236" y="3203"/>
                  </a:cubicBezTo>
                  <a:cubicBezTo>
                    <a:pt x="1236" y="3203"/>
                    <a:pt x="1236" y="3213"/>
                    <a:pt x="1246" y="3213"/>
                  </a:cubicBezTo>
                  <a:lnTo>
                    <a:pt x="1268" y="3213"/>
                  </a:lnTo>
                  <a:cubicBezTo>
                    <a:pt x="1278" y="3213"/>
                    <a:pt x="1288" y="3203"/>
                    <a:pt x="1288" y="3203"/>
                  </a:cubicBezTo>
                  <a:cubicBezTo>
                    <a:pt x="1278" y="3203"/>
                    <a:pt x="1268" y="3193"/>
                    <a:pt x="1255" y="3193"/>
                  </a:cubicBezTo>
                  <a:cubicBezTo>
                    <a:pt x="1184" y="3173"/>
                    <a:pt x="1112" y="3131"/>
                    <a:pt x="1050" y="3102"/>
                  </a:cubicBezTo>
                  <a:cubicBezTo>
                    <a:pt x="979" y="3060"/>
                    <a:pt x="917" y="3008"/>
                    <a:pt x="855" y="2946"/>
                  </a:cubicBezTo>
                  <a:cubicBezTo>
                    <a:pt x="803" y="2884"/>
                    <a:pt x="761" y="2823"/>
                    <a:pt x="722" y="2751"/>
                  </a:cubicBezTo>
                  <a:cubicBezTo>
                    <a:pt x="712" y="2719"/>
                    <a:pt x="699" y="2689"/>
                    <a:pt x="690" y="2647"/>
                  </a:cubicBezTo>
                  <a:cubicBezTo>
                    <a:pt x="680" y="2617"/>
                    <a:pt x="670" y="2575"/>
                    <a:pt x="670" y="2546"/>
                  </a:cubicBezTo>
                  <a:cubicBezTo>
                    <a:pt x="660" y="2472"/>
                    <a:pt x="660" y="2390"/>
                    <a:pt x="680" y="2318"/>
                  </a:cubicBezTo>
                  <a:cubicBezTo>
                    <a:pt x="699" y="2247"/>
                    <a:pt x="732" y="2185"/>
                    <a:pt x="774" y="2123"/>
                  </a:cubicBezTo>
                  <a:cubicBezTo>
                    <a:pt x="803" y="2091"/>
                    <a:pt x="823" y="2061"/>
                    <a:pt x="855" y="2029"/>
                  </a:cubicBezTo>
                  <a:cubicBezTo>
                    <a:pt x="875" y="2010"/>
                    <a:pt x="907" y="1990"/>
                    <a:pt x="927" y="1968"/>
                  </a:cubicBezTo>
                  <a:cubicBezTo>
                    <a:pt x="897" y="1968"/>
                    <a:pt x="865" y="1958"/>
                    <a:pt x="823" y="1948"/>
                  </a:cubicBezTo>
                  <a:cubicBezTo>
                    <a:pt x="813" y="1948"/>
                    <a:pt x="793" y="1938"/>
                    <a:pt x="774" y="1928"/>
                  </a:cubicBezTo>
                  <a:cubicBezTo>
                    <a:pt x="751" y="1916"/>
                    <a:pt x="741" y="1906"/>
                    <a:pt x="722" y="1896"/>
                  </a:cubicBezTo>
                  <a:cubicBezTo>
                    <a:pt x="712" y="1886"/>
                    <a:pt x="699" y="1876"/>
                    <a:pt x="680" y="1866"/>
                  </a:cubicBezTo>
                  <a:cubicBezTo>
                    <a:pt x="670" y="1844"/>
                    <a:pt x="660" y="1834"/>
                    <a:pt x="650" y="1814"/>
                  </a:cubicBezTo>
                  <a:cubicBezTo>
                    <a:pt x="628" y="1782"/>
                    <a:pt x="618" y="1753"/>
                    <a:pt x="618" y="1720"/>
                  </a:cubicBezTo>
                  <a:cubicBezTo>
                    <a:pt x="608" y="1701"/>
                    <a:pt x="608" y="1681"/>
                    <a:pt x="608" y="1669"/>
                  </a:cubicBezTo>
                  <a:lnTo>
                    <a:pt x="608" y="1619"/>
                  </a:lnTo>
                  <a:cubicBezTo>
                    <a:pt x="618" y="1577"/>
                    <a:pt x="628" y="1545"/>
                    <a:pt x="638" y="1515"/>
                  </a:cubicBezTo>
                  <a:cubicBezTo>
                    <a:pt x="650" y="1496"/>
                    <a:pt x="660" y="1473"/>
                    <a:pt x="680" y="1454"/>
                  </a:cubicBezTo>
                  <a:cubicBezTo>
                    <a:pt x="690" y="1444"/>
                    <a:pt x="699" y="1434"/>
                    <a:pt x="712" y="1412"/>
                  </a:cubicBezTo>
                  <a:cubicBezTo>
                    <a:pt x="741" y="1392"/>
                    <a:pt x="774" y="1372"/>
                    <a:pt x="803" y="1350"/>
                  </a:cubicBezTo>
                  <a:cubicBezTo>
                    <a:pt x="835" y="1340"/>
                    <a:pt x="875" y="1320"/>
                    <a:pt x="917" y="1320"/>
                  </a:cubicBezTo>
                  <a:cubicBezTo>
                    <a:pt x="959" y="1310"/>
                    <a:pt x="989" y="1310"/>
                    <a:pt x="1031" y="1310"/>
                  </a:cubicBezTo>
                  <a:cubicBezTo>
                    <a:pt x="1092" y="1310"/>
                    <a:pt x="1154" y="1320"/>
                    <a:pt x="1206" y="1340"/>
                  </a:cubicBezTo>
                  <a:cubicBezTo>
                    <a:pt x="1194" y="1330"/>
                    <a:pt x="1184" y="1320"/>
                    <a:pt x="1174" y="1298"/>
                  </a:cubicBezTo>
                  <a:cubicBezTo>
                    <a:pt x="1164" y="1278"/>
                    <a:pt x="1154" y="1248"/>
                    <a:pt x="1144" y="1216"/>
                  </a:cubicBezTo>
                  <a:cubicBezTo>
                    <a:pt x="1144" y="1197"/>
                    <a:pt x="1132" y="1164"/>
                    <a:pt x="1144" y="1135"/>
                  </a:cubicBezTo>
                  <a:cubicBezTo>
                    <a:pt x="1144" y="1093"/>
                    <a:pt x="1154" y="1063"/>
                    <a:pt x="1164" y="1031"/>
                  </a:cubicBezTo>
                  <a:cubicBezTo>
                    <a:pt x="1184" y="959"/>
                    <a:pt x="1216" y="898"/>
                    <a:pt x="1255" y="836"/>
                  </a:cubicBezTo>
                  <a:cubicBezTo>
                    <a:pt x="1288" y="784"/>
                    <a:pt x="1317" y="732"/>
                    <a:pt x="1359" y="693"/>
                  </a:cubicBezTo>
                  <a:cubicBezTo>
                    <a:pt x="1297" y="680"/>
                    <a:pt x="1236" y="660"/>
                    <a:pt x="1184" y="641"/>
                  </a:cubicBezTo>
                  <a:cubicBezTo>
                    <a:pt x="1122" y="618"/>
                    <a:pt x="1060" y="589"/>
                    <a:pt x="1008" y="547"/>
                  </a:cubicBezTo>
                  <a:cubicBezTo>
                    <a:pt x="979" y="527"/>
                    <a:pt x="947" y="507"/>
                    <a:pt x="917" y="475"/>
                  </a:cubicBezTo>
                  <a:cubicBezTo>
                    <a:pt x="897" y="445"/>
                    <a:pt x="875" y="403"/>
                    <a:pt x="855" y="371"/>
                  </a:cubicBezTo>
                  <a:cubicBezTo>
                    <a:pt x="845" y="351"/>
                    <a:pt x="835" y="332"/>
                    <a:pt x="835" y="309"/>
                  </a:cubicBezTo>
                  <a:cubicBezTo>
                    <a:pt x="835" y="300"/>
                    <a:pt x="823" y="280"/>
                    <a:pt x="823" y="270"/>
                  </a:cubicBezTo>
                  <a:lnTo>
                    <a:pt x="823" y="156"/>
                  </a:lnTo>
                  <a:cubicBezTo>
                    <a:pt x="835" y="114"/>
                    <a:pt x="845" y="85"/>
                    <a:pt x="855" y="43"/>
                  </a:cubicBezTo>
                  <a:cubicBezTo>
                    <a:pt x="865" y="33"/>
                    <a:pt x="875" y="23"/>
                    <a:pt x="875" y="1"/>
                  </a:cubicBezTo>
                  <a:close/>
                </a:path>
              </a:pathLst>
            </a:custGeom>
            <a:solidFill>
              <a:srgbClr val="5914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25" name="Google Shape;1800;p46">
              <a:extLst>
                <a:ext uri="{FF2B5EF4-FFF2-40B4-BE49-F238E27FC236}">
                  <a16:creationId xmlns:a16="http://schemas.microsoft.com/office/drawing/2014/main" id="{62A4FC34-5FD4-161E-B491-88AACA087B0C}"/>
                </a:ext>
              </a:extLst>
            </p:cNvPr>
            <p:cNvSpPr/>
            <p:nvPr/>
          </p:nvSpPr>
          <p:spPr>
            <a:xfrm rot="-540461" flipH="1">
              <a:off x="7184245" y="2535362"/>
              <a:ext cx="821189" cy="720280"/>
            </a:xfrm>
            <a:custGeom>
              <a:avLst/>
              <a:gdLst/>
              <a:ahLst/>
              <a:cxnLst/>
              <a:rect l="l" t="t" r="r" b="b"/>
              <a:pathLst>
                <a:path w="4956" h="4347" extrusionOk="0">
                  <a:moveTo>
                    <a:pt x="2380" y="0"/>
                  </a:moveTo>
                  <a:cubicBezTo>
                    <a:pt x="2277" y="0"/>
                    <a:pt x="2175" y="13"/>
                    <a:pt x="2062" y="32"/>
                  </a:cubicBezTo>
                  <a:cubicBezTo>
                    <a:pt x="1928" y="52"/>
                    <a:pt x="1782" y="94"/>
                    <a:pt x="1639" y="146"/>
                  </a:cubicBezTo>
                  <a:cubicBezTo>
                    <a:pt x="1506" y="198"/>
                    <a:pt x="1372" y="260"/>
                    <a:pt x="1249" y="341"/>
                  </a:cubicBezTo>
                  <a:cubicBezTo>
                    <a:pt x="989" y="495"/>
                    <a:pt x="774" y="702"/>
                    <a:pt x="599" y="927"/>
                  </a:cubicBezTo>
                  <a:cubicBezTo>
                    <a:pt x="507" y="1051"/>
                    <a:pt x="433" y="1174"/>
                    <a:pt x="384" y="1298"/>
                  </a:cubicBezTo>
                  <a:cubicBezTo>
                    <a:pt x="352" y="1372"/>
                    <a:pt x="332" y="1434"/>
                    <a:pt x="310" y="1495"/>
                  </a:cubicBezTo>
                  <a:cubicBezTo>
                    <a:pt x="280" y="1587"/>
                    <a:pt x="260" y="1668"/>
                    <a:pt x="248" y="1762"/>
                  </a:cubicBezTo>
                  <a:cubicBezTo>
                    <a:pt x="238" y="1844"/>
                    <a:pt x="238" y="1915"/>
                    <a:pt x="248" y="1999"/>
                  </a:cubicBezTo>
                  <a:cubicBezTo>
                    <a:pt x="248" y="2081"/>
                    <a:pt x="260" y="2153"/>
                    <a:pt x="280" y="2224"/>
                  </a:cubicBezTo>
                  <a:cubicBezTo>
                    <a:pt x="238" y="2247"/>
                    <a:pt x="208" y="2276"/>
                    <a:pt x="166" y="2308"/>
                  </a:cubicBezTo>
                  <a:cubicBezTo>
                    <a:pt x="137" y="2348"/>
                    <a:pt x="105" y="2390"/>
                    <a:pt x="75" y="2442"/>
                  </a:cubicBezTo>
                  <a:cubicBezTo>
                    <a:pt x="23" y="2533"/>
                    <a:pt x="1" y="2647"/>
                    <a:pt x="1" y="2770"/>
                  </a:cubicBezTo>
                  <a:cubicBezTo>
                    <a:pt x="1" y="2822"/>
                    <a:pt x="1" y="2884"/>
                    <a:pt x="23" y="2946"/>
                  </a:cubicBezTo>
                  <a:cubicBezTo>
                    <a:pt x="23" y="3008"/>
                    <a:pt x="43" y="3060"/>
                    <a:pt x="63" y="3111"/>
                  </a:cubicBezTo>
                  <a:cubicBezTo>
                    <a:pt x="105" y="3235"/>
                    <a:pt x="166" y="3326"/>
                    <a:pt x="238" y="3410"/>
                  </a:cubicBezTo>
                  <a:cubicBezTo>
                    <a:pt x="310" y="3492"/>
                    <a:pt x="404" y="3554"/>
                    <a:pt x="485" y="3583"/>
                  </a:cubicBezTo>
                  <a:cubicBezTo>
                    <a:pt x="517" y="3697"/>
                    <a:pt x="557" y="3801"/>
                    <a:pt x="619" y="3892"/>
                  </a:cubicBezTo>
                  <a:cubicBezTo>
                    <a:pt x="680" y="3986"/>
                    <a:pt x="764" y="4058"/>
                    <a:pt x="866" y="4129"/>
                  </a:cubicBezTo>
                  <a:cubicBezTo>
                    <a:pt x="960" y="4181"/>
                    <a:pt x="1063" y="4233"/>
                    <a:pt x="1187" y="4275"/>
                  </a:cubicBezTo>
                  <a:cubicBezTo>
                    <a:pt x="1298" y="4305"/>
                    <a:pt x="1412" y="4325"/>
                    <a:pt x="1545" y="4337"/>
                  </a:cubicBezTo>
                  <a:cubicBezTo>
                    <a:pt x="1619" y="4347"/>
                    <a:pt x="1691" y="4347"/>
                    <a:pt x="1763" y="4347"/>
                  </a:cubicBezTo>
                  <a:lnTo>
                    <a:pt x="1916" y="4347"/>
                  </a:lnTo>
                  <a:cubicBezTo>
                    <a:pt x="2030" y="4337"/>
                    <a:pt x="2143" y="4315"/>
                    <a:pt x="2257" y="4295"/>
                  </a:cubicBezTo>
                  <a:cubicBezTo>
                    <a:pt x="2299" y="4285"/>
                    <a:pt x="2329" y="4285"/>
                    <a:pt x="2371" y="4275"/>
                  </a:cubicBezTo>
                  <a:lnTo>
                    <a:pt x="2380" y="4275"/>
                  </a:lnTo>
                  <a:cubicBezTo>
                    <a:pt x="2380" y="4275"/>
                    <a:pt x="2390" y="4275"/>
                    <a:pt x="2400" y="4263"/>
                  </a:cubicBezTo>
                  <a:lnTo>
                    <a:pt x="2410" y="4263"/>
                  </a:lnTo>
                  <a:lnTo>
                    <a:pt x="2422" y="4253"/>
                  </a:lnTo>
                  <a:cubicBezTo>
                    <a:pt x="2472" y="4233"/>
                    <a:pt x="2524" y="4214"/>
                    <a:pt x="2576" y="4191"/>
                  </a:cubicBezTo>
                  <a:cubicBezTo>
                    <a:pt x="2628" y="4181"/>
                    <a:pt x="2679" y="4162"/>
                    <a:pt x="2741" y="4139"/>
                  </a:cubicBezTo>
                  <a:cubicBezTo>
                    <a:pt x="2803" y="4120"/>
                    <a:pt x="2865" y="4110"/>
                    <a:pt x="2927" y="4090"/>
                  </a:cubicBezTo>
                  <a:cubicBezTo>
                    <a:pt x="2978" y="4068"/>
                    <a:pt x="3018" y="4058"/>
                    <a:pt x="3060" y="4048"/>
                  </a:cubicBezTo>
                  <a:cubicBezTo>
                    <a:pt x="3255" y="3986"/>
                    <a:pt x="3483" y="3915"/>
                    <a:pt x="3688" y="3791"/>
                  </a:cubicBezTo>
                  <a:cubicBezTo>
                    <a:pt x="3863" y="3707"/>
                    <a:pt x="4006" y="3606"/>
                    <a:pt x="4152" y="3482"/>
                  </a:cubicBezTo>
                  <a:cubicBezTo>
                    <a:pt x="4263" y="3378"/>
                    <a:pt x="4377" y="3255"/>
                    <a:pt x="4471" y="3111"/>
                  </a:cubicBezTo>
                  <a:cubicBezTo>
                    <a:pt x="4646" y="2874"/>
                    <a:pt x="4770" y="2565"/>
                    <a:pt x="4861" y="2185"/>
                  </a:cubicBezTo>
                  <a:cubicBezTo>
                    <a:pt x="4903" y="2051"/>
                    <a:pt x="4923" y="1906"/>
                    <a:pt x="4933" y="1772"/>
                  </a:cubicBezTo>
                  <a:cubicBezTo>
                    <a:pt x="4955" y="1619"/>
                    <a:pt x="4955" y="1473"/>
                    <a:pt x="4933" y="1340"/>
                  </a:cubicBezTo>
                  <a:cubicBezTo>
                    <a:pt x="4923" y="1258"/>
                    <a:pt x="4913" y="1186"/>
                    <a:pt x="4903" y="1125"/>
                  </a:cubicBezTo>
                  <a:cubicBezTo>
                    <a:pt x="4881" y="1051"/>
                    <a:pt x="4861" y="979"/>
                    <a:pt x="4832" y="917"/>
                  </a:cubicBezTo>
                  <a:cubicBezTo>
                    <a:pt x="4800" y="855"/>
                    <a:pt x="4758" y="803"/>
                    <a:pt x="4718" y="742"/>
                  </a:cubicBezTo>
                  <a:cubicBezTo>
                    <a:pt x="4676" y="692"/>
                    <a:pt x="4624" y="650"/>
                    <a:pt x="4562" y="598"/>
                  </a:cubicBezTo>
                  <a:cubicBezTo>
                    <a:pt x="4511" y="569"/>
                    <a:pt x="4461" y="537"/>
                    <a:pt x="4387" y="517"/>
                  </a:cubicBezTo>
                  <a:cubicBezTo>
                    <a:pt x="4399" y="485"/>
                    <a:pt x="4399" y="465"/>
                    <a:pt x="4387" y="445"/>
                  </a:cubicBezTo>
                  <a:cubicBezTo>
                    <a:pt x="4387" y="423"/>
                    <a:pt x="4377" y="393"/>
                    <a:pt x="4377" y="371"/>
                  </a:cubicBezTo>
                  <a:cubicBezTo>
                    <a:pt x="4357" y="322"/>
                    <a:pt x="4325" y="280"/>
                    <a:pt x="4286" y="238"/>
                  </a:cubicBezTo>
                  <a:cubicBezTo>
                    <a:pt x="4254" y="198"/>
                    <a:pt x="4202" y="166"/>
                    <a:pt x="4152" y="146"/>
                  </a:cubicBezTo>
                  <a:cubicBezTo>
                    <a:pt x="4110" y="114"/>
                    <a:pt x="4058" y="94"/>
                    <a:pt x="3997" y="84"/>
                  </a:cubicBezTo>
                  <a:cubicBezTo>
                    <a:pt x="3955" y="75"/>
                    <a:pt x="3915" y="75"/>
                    <a:pt x="3883" y="75"/>
                  </a:cubicBezTo>
                  <a:cubicBezTo>
                    <a:pt x="3821" y="75"/>
                    <a:pt x="3782" y="84"/>
                    <a:pt x="3730" y="94"/>
                  </a:cubicBezTo>
                  <a:cubicBezTo>
                    <a:pt x="3688" y="104"/>
                    <a:pt x="3646" y="124"/>
                    <a:pt x="3616" y="156"/>
                  </a:cubicBezTo>
                  <a:cubicBezTo>
                    <a:pt x="3584" y="176"/>
                    <a:pt x="3564" y="198"/>
                    <a:pt x="3544" y="228"/>
                  </a:cubicBezTo>
                  <a:cubicBezTo>
                    <a:pt x="3512" y="198"/>
                    <a:pt x="3483" y="166"/>
                    <a:pt x="3441" y="136"/>
                  </a:cubicBezTo>
                  <a:cubicBezTo>
                    <a:pt x="3379" y="84"/>
                    <a:pt x="3317" y="52"/>
                    <a:pt x="3255" y="32"/>
                  </a:cubicBezTo>
                  <a:cubicBezTo>
                    <a:pt x="3226" y="23"/>
                    <a:pt x="3193" y="13"/>
                    <a:pt x="3164" y="13"/>
                  </a:cubicBezTo>
                  <a:cubicBezTo>
                    <a:pt x="3142" y="0"/>
                    <a:pt x="3132" y="0"/>
                    <a:pt x="3112" y="0"/>
                  </a:cubicBezTo>
                  <a:lnTo>
                    <a:pt x="3060" y="0"/>
                  </a:lnTo>
                  <a:cubicBezTo>
                    <a:pt x="2998" y="13"/>
                    <a:pt x="2946" y="42"/>
                    <a:pt x="2894" y="84"/>
                  </a:cubicBezTo>
                  <a:cubicBezTo>
                    <a:pt x="2771" y="42"/>
                    <a:pt x="2637" y="23"/>
                    <a:pt x="2494" y="13"/>
                  </a:cubicBezTo>
                  <a:cubicBezTo>
                    <a:pt x="2452" y="0"/>
                    <a:pt x="2422" y="0"/>
                    <a:pt x="2380" y="0"/>
                  </a:cubicBezTo>
                  <a:close/>
                </a:path>
              </a:pathLst>
            </a:custGeom>
            <a:solidFill>
              <a:srgbClr val="68182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26" name="Google Shape;1801;p46">
              <a:extLst>
                <a:ext uri="{FF2B5EF4-FFF2-40B4-BE49-F238E27FC236}">
                  <a16:creationId xmlns:a16="http://schemas.microsoft.com/office/drawing/2014/main" id="{6BE02B0E-DF3D-89D1-7D69-C486AD1C34C5}"/>
                </a:ext>
              </a:extLst>
            </p:cNvPr>
            <p:cNvSpPr/>
            <p:nvPr/>
          </p:nvSpPr>
          <p:spPr>
            <a:xfrm rot="-540461" flipH="1">
              <a:off x="7187554" y="2735663"/>
              <a:ext cx="107537" cy="260971"/>
            </a:xfrm>
            <a:custGeom>
              <a:avLst/>
              <a:gdLst/>
              <a:ahLst/>
              <a:cxnLst/>
              <a:rect l="l" t="t" r="r" b="b"/>
              <a:pathLst>
                <a:path w="649" h="1575" extrusionOk="0">
                  <a:moveTo>
                    <a:pt x="176" y="1"/>
                  </a:moveTo>
                  <a:cubicBezTo>
                    <a:pt x="166" y="1"/>
                    <a:pt x="154" y="1"/>
                    <a:pt x="144" y="10"/>
                  </a:cubicBezTo>
                  <a:cubicBezTo>
                    <a:pt x="134" y="10"/>
                    <a:pt x="124" y="20"/>
                    <a:pt x="114" y="20"/>
                  </a:cubicBezTo>
                  <a:lnTo>
                    <a:pt x="82" y="50"/>
                  </a:lnTo>
                  <a:cubicBezTo>
                    <a:pt x="82" y="62"/>
                    <a:pt x="72" y="72"/>
                    <a:pt x="72" y="82"/>
                  </a:cubicBezTo>
                  <a:cubicBezTo>
                    <a:pt x="63" y="92"/>
                    <a:pt x="53" y="102"/>
                    <a:pt x="53" y="112"/>
                  </a:cubicBezTo>
                  <a:cubicBezTo>
                    <a:pt x="43" y="134"/>
                    <a:pt x="30" y="164"/>
                    <a:pt x="21" y="196"/>
                  </a:cubicBezTo>
                  <a:cubicBezTo>
                    <a:pt x="21" y="225"/>
                    <a:pt x="11" y="248"/>
                    <a:pt x="11" y="277"/>
                  </a:cubicBezTo>
                  <a:cubicBezTo>
                    <a:pt x="1" y="319"/>
                    <a:pt x="1" y="359"/>
                    <a:pt x="1" y="391"/>
                  </a:cubicBezTo>
                  <a:cubicBezTo>
                    <a:pt x="1" y="433"/>
                    <a:pt x="1" y="473"/>
                    <a:pt x="11" y="515"/>
                  </a:cubicBezTo>
                  <a:lnTo>
                    <a:pt x="11" y="505"/>
                  </a:lnTo>
                  <a:cubicBezTo>
                    <a:pt x="21" y="628"/>
                    <a:pt x="63" y="742"/>
                    <a:pt x="105" y="853"/>
                  </a:cubicBezTo>
                  <a:lnTo>
                    <a:pt x="105" y="843"/>
                  </a:lnTo>
                  <a:cubicBezTo>
                    <a:pt x="154" y="977"/>
                    <a:pt x="228" y="1090"/>
                    <a:pt x="300" y="1214"/>
                  </a:cubicBezTo>
                  <a:cubicBezTo>
                    <a:pt x="381" y="1337"/>
                    <a:pt x="463" y="1461"/>
                    <a:pt x="557" y="1575"/>
                  </a:cubicBezTo>
                  <a:cubicBezTo>
                    <a:pt x="586" y="1493"/>
                    <a:pt x="609" y="1399"/>
                    <a:pt x="628" y="1308"/>
                  </a:cubicBezTo>
                  <a:cubicBezTo>
                    <a:pt x="638" y="1286"/>
                    <a:pt x="638" y="1266"/>
                    <a:pt x="648" y="1246"/>
                  </a:cubicBezTo>
                  <a:cubicBezTo>
                    <a:pt x="638" y="1152"/>
                    <a:pt x="638" y="1051"/>
                    <a:pt x="628" y="957"/>
                  </a:cubicBezTo>
                  <a:cubicBezTo>
                    <a:pt x="619" y="865"/>
                    <a:pt x="609" y="762"/>
                    <a:pt x="599" y="668"/>
                  </a:cubicBezTo>
                  <a:cubicBezTo>
                    <a:pt x="577" y="544"/>
                    <a:pt x="557" y="411"/>
                    <a:pt x="505" y="297"/>
                  </a:cubicBezTo>
                  <a:cubicBezTo>
                    <a:pt x="495" y="267"/>
                    <a:pt x="475" y="235"/>
                    <a:pt x="463" y="206"/>
                  </a:cubicBezTo>
                  <a:cubicBezTo>
                    <a:pt x="453" y="196"/>
                    <a:pt x="443" y="186"/>
                    <a:pt x="443" y="174"/>
                  </a:cubicBezTo>
                  <a:cubicBezTo>
                    <a:pt x="433" y="164"/>
                    <a:pt x="423" y="154"/>
                    <a:pt x="423" y="144"/>
                  </a:cubicBezTo>
                  <a:cubicBezTo>
                    <a:pt x="391" y="112"/>
                    <a:pt x="371" y="82"/>
                    <a:pt x="339" y="50"/>
                  </a:cubicBezTo>
                  <a:lnTo>
                    <a:pt x="329" y="50"/>
                  </a:lnTo>
                  <a:cubicBezTo>
                    <a:pt x="310" y="40"/>
                    <a:pt x="290" y="20"/>
                    <a:pt x="258" y="10"/>
                  </a:cubicBezTo>
                  <a:lnTo>
                    <a:pt x="268" y="10"/>
                  </a:lnTo>
                  <a:cubicBezTo>
                    <a:pt x="248" y="10"/>
                    <a:pt x="228" y="1"/>
                    <a:pt x="206" y="1"/>
                  </a:cubicBezTo>
                  <a:close/>
                </a:path>
              </a:pathLst>
            </a:custGeom>
            <a:solidFill>
              <a:srgbClr val="5914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27" name="Google Shape;1802;p46">
              <a:extLst>
                <a:ext uri="{FF2B5EF4-FFF2-40B4-BE49-F238E27FC236}">
                  <a16:creationId xmlns:a16="http://schemas.microsoft.com/office/drawing/2014/main" id="{85D53C6D-71F1-0BDB-E09B-B409CCD404F4}"/>
                </a:ext>
              </a:extLst>
            </p:cNvPr>
            <p:cNvSpPr/>
            <p:nvPr/>
          </p:nvSpPr>
          <p:spPr>
            <a:xfrm rot="-540461" flipH="1">
              <a:off x="7565960" y="2505295"/>
              <a:ext cx="437106" cy="720280"/>
            </a:xfrm>
            <a:custGeom>
              <a:avLst/>
              <a:gdLst/>
              <a:ahLst/>
              <a:cxnLst/>
              <a:rect l="l" t="t" r="r" b="b"/>
              <a:pathLst>
                <a:path w="2638" h="4347" extrusionOk="0">
                  <a:moveTo>
                    <a:pt x="2380" y="0"/>
                  </a:moveTo>
                  <a:cubicBezTo>
                    <a:pt x="2277" y="0"/>
                    <a:pt x="2175" y="13"/>
                    <a:pt x="2062" y="32"/>
                  </a:cubicBezTo>
                  <a:cubicBezTo>
                    <a:pt x="1928" y="52"/>
                    <a:pt x="1782" y="94"/>
                    <a:pt x="1639" y="146"/>
                  </a:cubicBezTo>
                  <a:cubicBezTo>
                    <a:pt x="1506" y="198"/>
                    <a:pt x="1372" y="260"/>
                    <a:pt x="1249" y="341"/>
                  </a:cubicBezTo>
                  <a:cubicBezTo>
                    <a:pt x="989" y="495"/>
                    <a:pt x="774" y="702"/>
                    <a:pt x="599" y="927"/>
                  </a:cubicBezTo>
                  <a:cubicBezTo>
                    <a:pt x="507" y="1051"/>
                    <a:pt x="433" y="1174"/>
                    <a:pt x="384" y="1298"/>
                  </a:cubicBezTo>
                  <a:cubicBezTo>
                    <a:pt x="352" y="1359"/>
                    <a:pt x="332" y="1434"/>
                    <a:pt x="310" y="1495"/>
                  </a:cubicBezTo>
                  <a:cubicBezTo>
                    <a:pt x="280" y="1587"/>
                    <a:pt x="260" y="1668"/>
                    <a:pt x="248" y="1762"/>
                  </a:cubicBezTo>
                  <a:cubicBezTo>
                    <a:pt x="238" y="1844"/>
                    <a:pt x="238" y="1915"/>
                    <a:pt x="248" y="1999"/>
                  </a:cubicBezTo>
                  <a:cubicBezTo>
                    <a:pt x="248" y="2081"/>
                    <a:pt x="260" y="2153"/>
                    <a:pt x="280" y="2224"/>
                  </a:cubicBezTo>
                  <a:cubicBezTo>
                    <a:pt x="238" y="2247"/>
                    <a:pt x="208" y="2276"/>
                    <a:pt x="166" y="2308"/>
                  </a:cubicBezTo>
                  <a:cubicBezTo>
                    <a:pt x="137" y="2348"/>
                    <a:pt x="95" y="2390"/>
                    <a:pt x="75" y="2442"/>
                  </a:cubicBezTo>
                  <a:cubicBezTo>
                    <a:pt x="23" y="2533"/>
                    <a:pt x="1" y="2647"/>
                    <a:pt x="1" y="2770"/>
                  </a:cubicBezTo>
                  <a:cubicBezTo>
                    <a:pt x="1" y="2822"/>
                    <a:pt x="1" y="2884"/>
                    <a:pt x="13" y="2946"/>
                  </a:cubicBezTo>
                  <a:cubicBezTo>
                    <a:pt x="23" y="3008"/>
                    <a:pt x="43" y="3060"/>
                    <a:pt x="63" y="3111"/>
                  </a:cubicBezTo>
                  <a:cubicBezTo>
                    <a:pt x="105" y="3235"/>
                    <a:pt x="166" y="3326"/>
                    <a:pt x="238" y="3410"/>
                  </a:cubicBezTo>
                  <a:cubicBezTo>
                    <a:pt x="310" y="3492"/>
                    <a:pt x="404" y="3554"/>
                    <a:pt x="485" y="3583"/>
                  </a:cubicBezTo>
                  <a:cubicBezTo>
                    <a:pt x="507" y="3697"/>
                    <a:pt x="557" y="3801"/>
                    <a:pt x="619" y="3892"/>
                  </a:cubicBezTo>
                  <a:cubicBezTo>
                    <a:pt x="680" y="3986"/>
                    <a:pt x="764" y="4058"/>
                    <a:pt x="866" y="4129"/>
                  </a:cubicBezTo>
                  <a:cubicBezTo>
                    <a:pt x="960" y="4181"/>
                    <a:pt x="1063" y="4233"/>
                    <a:pt x="1187" y="4275"/>
                  </a:cubicBezTo>
                  <a:cubicBezTo>
                    <a:pt x="1298" y="4305"/>
                    <a:pt x="1412" y="4325"/>
                    <a:pt x="1545" y="4337"/>
                  </a:cubicBezTo>
                  <a:cubicBezTo>
                    <a:pt x="1619" y="4347"/>
                    <a:pt x="1691" y="4347"/>
                    <a:pt x="1763" y="4347"/>
                  </a:cubicBezTo>
                  <a:lnTo>
                    <a:pt x="1916" y="4347"/>
                  </a:lnTo>
                  <a:cubicBezTo>
                    <a:pt x="2030" y="4337"/>
                    <a:pt x="2143" y="4315"/>
                    <a:pt x="2257" y="4295"/>
                  </a:cubicBezTo>
                  <a:cubicBezTo>
                    <a:pt x="2299" y="4285"/>
                    <a:pt x="2329" y="4285"/>
                    <a:pt x="2371" y="4275"/>
                  </a:cubicBezTo>
                  <a:lnTo>
                    <a:pt x="2380" y="4275"/>
                  </a:lnTo>
                  <a:cubicBezTo>
                    <a:pt x="2380" y="4275"/>
                    <a:pt x="2390" y="4275"/>
                    <a:pt x="2400" y="4263"/>
                  </a:cubicBezTo>
                  <a:lnTo>
                    <a:pt x="2410" y="4263"/>
                  </a:lnTo>
                  <a:lnTo>
                    <a:pt x="2422" y="4253"/>
                  </a:lnTo>
                  <a:cubicBezTo>
                    <a:pt x="2472" y="4233"/>
                    <a:pt x="2524" y="4214"/>
                    <a:pt x="2576" y="4201"/>
                  </a:cubicBezTo>
                  <a:cubicBezTo>
                    <a:pt x="2595" y="4191"/>
                    <a:pt x="2618" y="4181"/>
                    <a:pt x="2637" y="4181"/>
                  </a:cubicBezTo>
                  <a:cubicBezTo>
                    <a:pt x="2595" y="4139"/>
                    <a:pt x="2556" y="4110"/>
                    <a:pt x="2514" y="4068"/>
                  </a:cubicBezTo>
                  <a:cubicBezTo>
                    <a:pt x="2462" y="4028"/>
                    <a:pt x="2400" y="3986"/>
                    <a:pt x="2338" y="3954"/>
                  </a:cubicBezTo>
                  <a:cubicBezTo>
                    <a:pt x="2277" y="3915"/>
                    <a:pt x="2205" y="3882"/>
                    <a:pt x="2143" y="3863"/>
                  </a:cubicBezTo>
                  <a:cubicBezTo>
                    <a:pt x="2052" y="3821"/>
                    <a:pt x="1948" y="3781"/>
                    <a:pt x="1844" y="3759"/>
                  </a:cubicBezTo>
                  <a:cubicBezTo>
                    <a:pt x="1743" y="3729"/>
                    <a:pt x="1639" y="3719"/>
                    <a:pt x="1525" y="3697"/>
                  </a:cubicBezTo>
                  <a:cubicBezTo>
                    <a:pt x="1422" y="3677"/>
                    <a:pt x="1311" y="3658"/>
                    <a:pt x="1207" y="3635"/>
                  </a:cubicBezTo>
                  <a:cubicBezTo>
                    <a:pt x="1103" y="3616"/>
                    <a:pt x="1012" y="3583"/>
                    <a:pt x="908" y="3544"/>
                  </a:cubicBezTo>
                  <a:cubicBezTo>
                    <a:pt x="856" y="3522"/>
                    <a:pt x="804" y="3492"/>
                    <a:pt x="755" y="3460"/>
                  </a:cubicBezTo>
                  <a:cubicBezTo>
                    <a:pt x="703" y="3420"/>
                    <a:pt x="651" y="3388"/>
                    <a:pt x="609" y="3349"/>
                  </a:cubicBezTo>
                  <a:cubicBezTo>
                    <a:pt x="589" y="3317"/>
                    <a:pt x="569" y="3297"/>
                    <a:pt x="537" y="3265"/>
                  </a:cubicBezTo>
                  <a:cubicBezTo>
                    <a:pt x="517" y="3235"/>
                    <a:pt x="507" y="3213"/>
                    <a:pt x="485" y="3183"/>
                  </a:cubicBezTo>
                  <a:cubicBezTo>
                    <a:pt x="465" y="3151"/>
                    <a:pt x="456" y="3121"/>
                    <a:pt x="446" y="3089"/>
                  </a:cubicBezTo>
                  <a:cubicBezTo>
                    <a:pt x="433" y="3069"/>
                    <a:pt x="433" y="3040"/>
                    <a:pt x="423" y="3018"/>
                  </a:cubicBezTo>
                  <a:lnTo>
                    <a:pt x="423" y="2926"/>
                  </a:lnTo>
                  <a:cubicBezTo>
                    <a:pt x="423" y="2904"/>
                    <a:pt x="433" y="2874"/>
                    <a:pt x="446" y="2854"/>
                  </a:cubicBezTo>
                  <a:cubicBezTo>
                    <a:pt x="446" y="2822"/>
                    <a:pt x="456" y="2803"/>
                    <a:pt x="475" y="2770"/>
                  </a:cubicBezTo>
                  <a:cubicBezTo>
                    <a:pt x="485" y="2751"/>
                    <a:pt x="495" y="2719"/>
                    <a:pt x="517" y="2699"/>
                  </a:cubicBezTo>
                  <a:cubicBezTo>
                    <a:pt x="537" y="2679"/>
                    <a:pt x="547" y="2657"/>
                    <a:pt x="569" y="2637"/>
                  </a:cubicBezTo>
                  <a:cubicBezTo>
                    <a:pt x="589" y="2607"/>
                    <a:pt x="619" y="2585"/>
                    <a:pt x="641" y="2565"/>
                  </a:cubicBezTo>
                  <a:cubicBezTo>
                    <a:pt x="661" y="2546"/>
                    <a:pt x="693" y="2523"/>
                    <a:pt x="713" y="2513"/>
                  </a:cubicBezTo>
                  <a:cubicBezTo>
                    <a:pt x="742" y="2494"/>
                    <a:pt x="764" y="2484"/>
                    <a:pt x="784" y="2462"/>
                  </a:cubicBezTo>
                  <a:cubicBezTo>
                    <a:pt x="764" y="2452"/>
                    <a:pt x="742" y="2432"/>
                    <a:pt x="722" y="2410"/>
                  </a:cubicBezTo>
                  <a:cubicBezTo>
                    <a:pt x="693" y="2390"/>
                    <a:pt x="680" y="2370"/>
                    <a:pt x="661" y="2338"/>
                  </a:cubicBezTo>
                  <a:cubicBezTo>
                    <a:pt x="641" y="2318"/>
                    <a:pt x="619" y="2286"/>
                    <a:pt x="609" y="2256"/>
                  </a:cubicBezTo>
                  <a:cubicBezTo>
                    <a:pt x="589" y="2237"/>
                    <a:pt x="579" y="2214"/>
                    <a:pt x="569" y="2185"/>
                  </a:cubicBezTo>
                  <a:cubicBezTo>
                    <a:pt x="547" y="2133"/>
                    <a:pt x="537" y="2071"/>
                    <a:pt x="537" y="2009"/>
                  </a:cubicBezTo>
                  <a:cubicBezTo>
                    <a:pt x="537" y="1948"/>
                    <a:pt x="537" y="1896"/>
                    <a:pt x="547" y="1834"/>
                  </a:cubicBezTo>
                  <a:cubicBezTo>
                    <a:pt x="557" y="1782"/>
                    <a:pt x="569" y="1742"/>
                    <a:pt x="589" y="1700"/>
                  </a:cubicBezTo>
                  <a:cubicBezTo>
                    <a:pt x="599" y="1649"/>
                    <a:pt x="619" y="1607"/>
                    <a:pt x="641" y="1567"/>
                  </a:cubicBezTo>
                  <a:cubicBezTo>
                    <a:pt x="661" y="1525"/>
                    <a:pt x="693" y="1483"/>
                    <a:pt x="722" y="1453"/>
                  </a:cubicBezTo>
                  <a:cubicBezTo>
                    <a:pt x="755" y="1411"/>
                    <a:pt x="784" y="1372"/>
                    <a:pt x="816" y="1340"/>
                  </a:cubicBezTo>
                  <a:cubicBezTo>
                    <a:pt x="846" y="1310"/>
                    <a:pt x="878" y="1278"/>
                    <a:pt x="918" y="1258"/>
                  </a:cubicBezTo>
                  <a:cubicBezTo>
                    <a:pt x="960" y="1226"/>
                    <a:pt x="1002" y="1206"/>
                    <a:pt x="1041" y="1186"/>
                  </a:cubicBezTo>
                  <a:cubicBezTo>
                    <a:pt x="1083" y="1164"/>
                    <a:pt x="1125" y="1154"/>
                    <a:pt x="1165" y="1144"/>
                  </a:cubicBezTo>
                  <a:cubicBezTo>
                    <a:pt x="1197" y="1135"/>
                    <a:pt x="1217" y="1135"/>
                    <a:pt x="1236" y="1135"/>
                  </a:cubicBezTo>
                  <a:cubicBezTo>
                    <a:pt x="1259" y="1135"/>
                    <a:pt x="1278" y="1125"/>
                    <a:pt x="1288" y="1125"/>
                  </a:cubicBezTo>
                  <a:lnTo>
                    <a:pt x="1288" y="1083"/>
                  </a:lnTo>
                  <a:cubicBezTo>
                    <a:pt x="1278" y="1041"/>
                    <a:pt x="1269" y="989"/>
                    <a:pt x="1269" y="939"/>
                  </a:cubicBezTo>
                  <a:cubicBezTo>
                    <a:pt x="1269" y="887"/>
                    <a:pt x="1269" y="845"/>
                    <a:pt x="1278" y="794"/>
                  </a:cubicBezTo>
                  <a:cubicBezTo>
                    <a:pt x="1278" y="754"/>
                    <a:pt x="1288" y="712"/>
                    <a:pt x="1311" y="670"/>
                  </a:cubicBezTo>
                  <a:cubicBezTo>
                    <a:pt x="1320" y="630"/>
                    <a:pt x="1340" y="588"/>
                    <a:pt x="1360" y="556"/>
                  </a:cubicBezTo>
                  <a:cubicBezTo>
                    <a:pt x="1402" y="485"/>
                    <a:pt x="1454" y="413"/>
                    <a:pt x="1516" y="361"/>
                  </a:cubicBezTo>
                  <a:cubicBezTo>
                    <a:pt x="1587" y="299"/>
                    <a:pt x="1659" y="247"/>
                    <a:pt x="1731" y="208"/>
                  </a:cubicBezTo>
                  <a:cubicBezTo>
                    <a:pt x="1815" y="166"/>
                    <a:pt x="1906" y="124"/>
                    <a:pt x="1990" y="104"/>
                  </a:cubicBezTo>
                  <a:cubicBezTo>
                    <a:pt x="2081" y="75"/>
                    <a:pt x="2175" y="52"/>
                    <a:pt x="2267" y="32"/>
                  </a:cubicBezTo>
                  <a:cubicBezTo>
                    <a:pt x="2338" y="23"/>
                    <a:pt x="2410" y="13"/>
                    <a:pt x="2484" y="13"/>
                  </a:cubicBezTo>
                  <a:cubicBezTo>
                    <a:pt x="2442" y="0"/>
                    <a:pt x="2410" y="0"/>
                    <a:pt x="2380" y="0"/>
                  </a:cubicBezTo>
                  <a:close/>
                </a:path>
              </a:pathLst>
            </a:custGeom>
            <a:solidFill>
              <a:srgbClr val="5914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28" name="Google Shape;1803;p46">
              <a:extLst>
                <a:ext uri="{FF2B5EF4-FFF2-40B4-BE49-F238E27FC236}">
                  <a16:creationId xmlns:a16="http://schemas.microsoft.com/office/drawing/2014/main" id="{B6E25CD1-9C24-44DC-BA38-E57A9C12D94C}"/>
                </a:ext>
              </a:extLst>
            </p:cNvPr>
            <p:cNvSpPr/>
            <p:nvPr/>
          </p:nvSpPr>
          <p:spPr>
            <a:xfrm rot="-540461" flipH="1">
              <a:off x="7151659" y="2927846"/>
              <a:ext cx="100909" cy="167187"/>
            </a:xfrm>
            <a:custGeom>
              <a:avLst/>
              <a:gdLst/>
              <a:ahLst/>
              <a:cxnLst/>
              <a:rect l="l" t="t" r="r" b="b"/>
              <a:pathLst>
                <a:path w="609" h="1009" extrusionOk="0">
                  <a:moveTo>
                    <a:pt x="208" y="1"/>
                  </a:moveTo>
                  <a:cubicBezTo>
                    <a:pt x="195" y="1"/>
                    <a:pt x="195" y="10"/>
                    <a:pt x="186" y="10"/>
                  </a:cubicBezTo>
                  <a:cubicBezTo>
                    <a:pt x="176" y="10"/>
                    <a:pt x="166" y="20"/>
                    <a:pt x="146" y="30"/>
                  </a:cubicBezTo>
                  <a:cubicBezTo>
                    <a:pt x="134" y="30"/>
                    <a:pt x="114" y="40"/>
                    <a:pt x="104" y="50"/>
                  </a:cubicBezTo>
                  <a:cubicBezTo>
                    <a:pt x="94" y="50"/>
                    <a:pt x="84" y="62"/>
                    <a:pt x="84" y="72"/>
                  </a:cubicBezTo>
                  <a:lnTo>
                    <a:pt x="84" y="82"/>
                  </a:lnTo>
                  <a:cubicBezTo>
                    <a:pt x="84" y="92"/>
                    <a:pt x="84" y="92"/>
                    <a:pt x="72" y="102"/>
                  </a:cubicBezTo>
                  <a:cubicBezTo>
                    <a:pt x="52" y="134"/>
                    <a:pt x="32" y="174"/>
                    <a:pt x="10" y="235"/>
                  </a:cubicBezTo>
                  <a:cubicBezTo>
                    <a:pt x="0" y="277"/>
                    <a:pt x="0" y="329"/>
                    <a:pt x="0" y="391"/>
                  </a:cubicBezTo>
                  <a:cubicBezTo>
                    <a:pt x="0" y="443"/>
                    <a:pt x="10" y="505"/>
                    <a:pt x="22" y="566"/>
                  </a:cubicBezTo>
                  <a:cubicBezTo>
                    <a:pt x="52" y="668"/>
                    <a:pt x="94" y="772"/>
                    <a:pt x="166" y="843"/>
                  </a:cubicBezTo>
                  <a:cubicBezTo>
                    <a:pt x="195" y="885"/>
                    <a:pt x="228" y="915"/>
                    <a:pt x="270" y="947"/>
                  </a:cubicBezTo>
                  <a:cubicBezTo>
                    <a:pt x="279" y="947"/>
                    <a:pt x="289" y="957"/>
                    <a:pt x="299" y="957"/>
                  </a:cubicBezTo>
                  <a:cubicBezTo>
                    <a:pt x="289" y="967"/>
                    <a:pt x="289" y="977"/>
                    <a:pt x="289" y="977"/>
                  </a:cubicBezTo>
                  <a:cubicBezTo>
                    <a:pt x="299" y="989"/>
                    <a:pt x="299" y="999"/>
                    <a:pt x="309" y="999"/>
                  </a:cubicBezTo>
                  <a:cubicBezTo>
                    <a:pt x="309" y="1009"/>
                    <a:pt x="319" y="1009"/>
                    <a:pt x="331" y="1009"/>
                  </a:cubicBezTo>
                  <a:cubicBezTo>
                    <a:pt x="361" y="999"/>
                    <a:pt x="381" y="999"/>
                    <a:pt x="403" y="989"/>
                  </a:cubicBezTo>
                  <a:cubicBezTo>
                    <a:pt x="413" y="989"/>
                    <a:pt x="423" y="977"/>
                    <a:pt x="433" y="977"/>
                  </a:cubicBezTo>
                  <a:cubicBezTo>
                    <a:pt x="433" y="967"/>
                    <a:pt x="443" y="967"/>
                    <a:pt x="455" y="957"/>
                  </a:cubicBezTo>
                  <a:cubicBezTo>
                    <a:pt x="485" y="937"/>
                    <a:pt x="517" y="905"/>
                    <a:pt x="536" y="865"/>
                  </a:cubicBezTo>
                  <a:cubicBezTo>
                    <a:pt x="556" y="833"/>
                    <a:pt x="578" y="791"/>
                    <a:pt x="588" y="742"/>
                  </a:cubicBezTo>
                  <a:cubicBezTo>
                    <a:pt x="598" y="700"/>
                    <a:pt x="608" y="658"/>
                    <a:pt x="608" y="606"/>
                  </a:cubicBezTo>
                  <a:cubicBezTo>
                    <a:pt x="608" y="566"/>
                    <a:pt x="608" y="515"/>
                    <a:pt x="598" y="463"/>
                  </a:cubicBezTo>
                  <a:cubicBezTo>
                    <a:pt x="598" y="411"/>
                    <a:pt x="588" y="371"/>
                    <a:pt x="566" y="319"/>
                  </a:cubicBezTo>
                  <a:cubicBezTo>
                    <a:pt x="536" y="225"/>
                    <a:pt x="494" y="154"/>
                    <a:pt x="433" y="92"/>
                  </a:cubicBezTo>
                  <a:cubicBezTo>
                    <a:pt x="393" y="50"/>
                    <a:pt x="341" y="30"/>
                    <a:pt x="289" y="20"/>
                  </a:cubicBezTo>
                  <a:lnTo>
                    <a:pt x="228" y="20"/>
                  </a:lnTo>
                  <a:cubicBezTo>
                    <a:pt x="228" y="10"/>
                    <a:pt x="218" y="10"/>
                    <a:pt x="218" y="1"/>
                  </a:cubicBezTo>
                  <a:close/>
                </a:path>
              </a:pathLst>
            </a:custGeom>
            <a:solidFill>
              <a:srgbClr val="A23B3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29" name="Google Shape;1804;p46">
              <a:extLst>
                <a:ext uri="{FF2B5EF4-FFF2-40B4-BE49-F238E27FC236}">
                  <a16:creationId xmlns:a16="http://schemas.microsoft.com/office/drawing/2014/main" id="{9065EE75-38EB-6744-6B1E-375D7C91BC84}"/>
                </a:ext>
              </a:extLst>
            </p:cNvPr>
            <p:cNvSpPr/>
            <p:nvPr/>
          </p:nvSpPr>
          <p:spPr>
            <a:xfrm rot="-540461" flipH="1">
              <a:off x="7179541" y="2951367"/>
              <a:ext cx="42750" cy="61639"/>
            </a:xfrm>
            <a:custGeom>
              <a:avLst/>
              <a:gdLst/>
              <a:ahLst/>
              <a:cxnLst/>
              <a:rect l="l" t="t" r="r" b="b"/>
              <a:pathLst>
                <a:path w="258" h="372" extrusionOk="0">
                  <a:moveTo>
                    <a:pt x="226" y="1"/>
                  </a:moveTo>
                  <a:cubicBezTo>
                    <a:pt x="164" y="31"/>
                    <a:pt x="102" y="82"/>
                    <a:pt x="73" y="144"/>
                  </a:cubicBezTo>
                  <a:cubicBezTo>
                    <a:pt x="53" y="166"/>
                    <a:pt x="31" y="206"/>
                    <a:pt x="21" y="238"/>
                  </a:cubicBezTo>
                  <a:cubicBezTo>
                    <a:pt x="11" y="268"/>
                    <a:pt x="1" y="310"/>
                    <a:pt x="1" y="339"/>
                  </a:cubicBezTo>
                  <a:cubicBezTo>
                    <a:pt x="1" y="362"/>
                    <a:pt x="11" y="372"/>
                    <a:pt x="21" y="372"/>
                  </a:cubicBezTo>
                  <a:lnTo>
                    <a:pt x="40" y="372"/>
                  </a:lnTo>
                  <a:cubicBezTo>
                    <a:pt x="53" y="362"/>
                    <a:pt x="63" y="362"/>
                    <a:pt x="63" y="352"/>
                  </a:cubicBezTo>
                  <a:cubicBezTo>
                    <a:pt x="73" y="310"/>
                    <a:pt x="82" y="258"/>
                    <a:pt x="92" y="216"/>
                  </a:cubicBezTo>
                  <a:cubicBezTo>
                    <a:pt x="115" y="186"/>
                    <a:pt x="134" y="154"/>
                    <a:pt x="154" y="124"/>
                  </a:cubicBezTo>
                  <a:cubicBezTo>
                    <a:pt x="176" y="105"/>
                    <a:pt x="186" y="82"/>
                    <a:pt x="206" y="63"/>
                  </a:cubicBezTo>
                  <a:cubicBezTo>
                    <a:pt x="226" y="53"/>
                    <a:pt x="238" y="53"/>
                    <a:pt x="248" y="43"/>
                  </a:cubicBezTo>
                  <a:cubicBezTo>
                    <a:pt x="258" y="31"/>
                    <a:pt x="258" y="21"/>
                    <a:pt x="258" y="11"/>
                  </a:cubicBezTo>
                  <a:cubicBezTo>
                    <a:pt x="248" y="1"/>
                    <a:pt x="238" y="1"/>
                    <a:pt x="238" y="1"/>
                  </a:cubicBezTo>
                  <a:close/>
                </a:path>
              </a:pathLst>
            </a:custGeom>
            <a:solidFill>
              <a:srgbClr val="8F342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30" name="Google Shape;1805;p46">
              <a:extLst>
                <a:ext uri="{FF2B5EF4-FFF2-40B4-BE49-F238E27FC236}">
                  <a16:creationId xmlns:a16="http://schemas.microsoft.com/office/drawing/2014/main" id="{406E073F-B268-8F4B-F77C-A8C16C881795}"/>
                </a:ext>
              </a:extLst>
            </p:cNvPr>
            <p:cNvSpPr/>
            <p:nvPr/>
          </p:nvSpPr>
          <p:spPr>
            <a:xfrm rot="-540461" flipH="1">
              <a:off x="7165599" y="2636593"/>
              <a:ext cx="733867" cy="681010"/>
            </a:xfrm>
            <a:custGeom>
              <a:avLst/>
              <a:gdLst/>
              <a:ahLst/>
              <a:cxnLst/>
              <a:rect l="l" t="t" r="r" b="b"/>
              <a:pathLst>
                <a:path w="4429" h="4110" extrusionOk="0">
                  <a:moveTo>
                    <a:pt x="3057" y="0"/>
                  </a:moveTo>
                  <a:cubicBezTo>
                    <a:pt x="3008" y="0"/>
                    <a:pt x="2956" y="23"/>
                    <a:pt x="2904" y="33"/>
                  </a:cubicBezTo>
                  <a:cubicBezTo>
                    <a:pt x="2872" y="42"/>
                    <a:pt x="2832" y="52"/>
                    <a:pt x="2790" y="62"/>
                  </a:cubicBezTo>
                  <a:cubicBezTo>
                    <a:pt x="2738" y="72"/>
                    <a:pt x="2677" y="94"/>
                    <a:pt x="2637" y="104"/>
                  </a:cubicBezTo>
                  <a:cubicBezTo>
                    <a:pt x="2514" y="134"/>
                    <a:pt x="2400" y="176"/>
                    <a:pt x="2286" y="218"/>
                  </a:cubicBezTo>
                  <a:cubicBezTo>
                    <a:pt x="2029" y="309"/>
                    <a:pt x="1792" y="423"/>
                    <a:pt x="1587" y="537"/>
                  </a:cubicBezTo>
                  <a:cubicBezTo>
                    <a:pt x="1473" y="598"/>
                    <a:pt x="1360" y="670"/>
                    <a:pt x="1256" y="742"/>
                  </a:cubicBezTo>
                  <a:cubicBezTo>
                    <a:pt x="1154" y="813"/>
                    <a:pt x="1061" y="897"/>
                    <a:pt x="979" y="979"/>
                  </a:cubicBezTo>
                  <a:cubicBezTo>
                    <a:pt x="804" y="1154"/>
                    <a:pt x="680" y="1340"/>
                    <a:pt x="618" y="1535"/>
                  </a:cubicBezTo>
                  <a:cubicBezTo>
                    <a:pt x="586" y="1639"/>
                    <a:pt x="576" y="1740"/>
                    <a:pt x="586" y="1854"/>
                  </a:cubicBezTo>
                  <a:cubicBezTo>
                    <a:pt x="586" y="1967"/>
                    <a:pt x="618" y="2081"/>
                    <a:pt x="660" y="2195"/>
                  </a:cubicBezTo>
                  <a:cubicBezTo>
                    <a:pt x="700" y="2296"/>
                    <a:pt x="752" y="2390"/>
                    <a:pt x="813" y="2481"/>
                  </a:cubicBezTo>
                  <a:cubicBezTo>
                    <a:pt x="784" y="2462"/>
                    <a:pt x="742" y="2452"/>
                    <a:pt x="710" y="2442"/>
                  </a:cubicBezTo>
                  <a:cubicBezTo>
                    <a:pt x="660" y="2420"/>
                    <a:pt x="618" y="2410"/>
                    <a:pt x="586" y="2410"/>
                  </a:cubicBezTo>
                  <a:cubicBezTo>
                    <a:pt x="557" y="2400"/>
                    <a:pt x="524" y="2400"/>
                    <a:pt x="495" y="2400"/>
                  </a:cubicBezTo>
                  <a:lnTo>
                    <a:pt x="475" y="2400"/>
                  </a:lnTo>
                  <a:cubicBezTo>
                    <a:pt x="401" y="2410"/>
                    <a:pt x="329" y="2420"/>
                    <a:pt x="277" y="2452"/>
                  </a:cubicBezTo>
                  <a:cubicBezTo>
                    <a:pt x="215" y="2481"/>
                    <a:pt x="166" y="2523"/>
                    <a:pt x="114" y="2575"/>
                  </a:cubicBezTo>
                  <a:cubicBezTo>
                    <a:pt x="72" y="2627"/>
                    <a:pt x="43" y="2679"/>
                    <a:pt x="20" y="2751"/>
                  </a:cubicBezTo>
                  <a:cubicBezTo>
                    <a:pt x="1" y="2822"/>
                    <a:pt x="1" y="2894"/>
                    <a:pt x="10" y="2966"/>
                  </a:cubicBezTo>
                  <a:cubicBezTo>
                    <a:pt x="10" y="3037"/>
                    <a:pt x="30" y="3099"/>
                    <a:pt x="72" y="3161"/>
                  </a:cubicBezTo>
                  <a:cubicBezTo>
                    <a:pt x="104" y="3223"/>
                    <a:pt x="144" y="3285"/>
                    <a:pt x="196" y="3336"/>
                  </a:cubicBezTo>
                  <a:cubicBezTo>
                    <a:pt x="248" y="3378"/>
                    <a:pt x="300" y="3408"/>
                    <a:pt x="351" y="3440"/>
                  </a:cubicBezTo>
                  <a:cubicBezTo>
                    <a:pt x="413" y="3470"/>
                    <a:pt x="463" y="3492"/>
                    <a:pt x="524" y="3502"/>
                  </a:cubicBezTo>
                  <a:cubicBezTo>
                    <a:pt x="557" y="3512"/>
                    <a:pt x="586" y="3512"/>
                    <a:pt x="618" y="3512"/>
                  </a:cubicBezTo>
                  <a:cubicBezTo>
                    <a:pt x="648" y="3512"/>
                    <a:pt x="680" y="3502"/>
                    <a:pt x="710" y="3502"/>
                  </a:cubicBezTo>
                  <a:cubicBezTo>
                    <a:pt x="762" y="3492"/>
                    <a:pt x="813" y="3470"/>
                    <a:pt x="865" y="3450"/>
                  </a:cubicBezTo>
                  <a:cubicBezTo>
                    <a:pt x="875" y="3470"/>
                    <a:pt x="885" y="3482"/>
                    <a:pt x="895" y="3492"/>
                  </a:cubicBezTo>
                  <a:cubicBezTo>
                    <a:pt x="907" y="3512"/>
                    <a:pt x="927" y="3532"/>
                    <a:pt x="937" y="3554"/>
                  </a:cubicBezTo>
                  <a:cubicBezTo>
                    <a:pt x="969" y="3583"/>
                    <a:pt x="999" y="3626"/>
                    <a:pt x="1031" y="3655"/>
                  </a:cubicBezTo>
                  <a:cubicBezTo>
                    <a:pt x="1093" y="3717"/>
                    <a:pt x="1164" y="3769"/>
                    <a:pt x="1246" y="3821"/>
                  </a:cubicBezTo>
                  <a:cubicBezTo>
                    <a:pt x="1402" y="3925"/>
                    <a:pt x="1575" y="3996"/>
                    <a:pt x="1772" y="4038"/>
                  </a:cubicBezTo>
                  <a:cubicBezTo>
                    <a:pt x="1945" y="4088"/>
                    <a:pt x="2131" y="4110"/>
                    <a:pt x="2328" y="4110"/>
                  </a:cubicBezTo>
                  <a:lnTo>
                    <a:pt x="2358" y="4110"/>
                  </a:lnTo>
                  <a:cubicBezTo>
                    <a:pt x="2523" y="4110"/>
                    <a:pt x="2687" y="4100"/>
                    <a:pt x="2862" y="4058"/>
                  </a:cubicBezTo>
                  <a:cubicBezTo>
                    <a:pt x="3037" y="4026"/>
                    <a:pt x="3203" y="3986"/>
                    <a:pt x="3366" y="3915"/>
                  </a:cubicBezTo>
                  <a:cubicBezTo>
                    <a:pt x="3542" y="3853"/>
                    <a:pt x="3707" y="3759"/>
                    <a:pt x="3841" y="3668"/>
                  </a:cubicBezTo>
                  <a:cubicBezTo>
                    <a:pt x="3996" y="3564"/>
                    <a:pt x="4120" y="3440"/>
                    <a:pt x="4211" y="3297"/>
                  </a:cubicBezTo>
                  <a:cubicBezTo>
                    <a:pt x="4315" y="3151"/>
                    <a:pt x="4387" y="2976"/>
                    <a:pt x="4406" y="2803"/>
                  </a:cubicBezTo>
                  <a:cubicBezTo>
                    <a:pt x="4416" y="2741"/>
                    <a:pt x="4429" y="2667"/>
                    <a:pt x="4416" y="2605"/>
                  </a:cubicBezTo>
                  <a:cubicBezTo>
                    <a:pt x="4416" y="2543"/>
                    <a:pt x="4406" y="2472"/>
                    <a:pt x="4387" y="2410"/>
                  </a:cubicBezTo>
                  <a:cubicBezTo>
                    <a:pt x="4377" y="2358"/>
                    <a:pt x="4355" y="2296"/>
                    <a:pt x="4325" y="2224"/>
                  </a:cubicBezTo>
                  <a:cubicBezTo>
                    <a:pt x="4315" y="2195"/>
                    <a:pt x="4305" y="2163"/>
                    <a:pt x="4283" y="2133"/>
                  </a:cubicBezTo>
                  <a:cubicBezTo>
                    <a:pt x="4283" y="2123"/>
                    <a:pt x="4273" y="2101"/>
                    <a:pt x="4263" y="2091"/>
                  </a:cubicBezTo>
                  <a:cubicBezTo>
                    <a:pt x="4263" y="2071"/>
                    <a:pt x="4253" y="2061"/>
                    <a:pt x="4243" y="2039"/>
                  </a:cubicBezTo>
                  <a:cubicBezTo>
                    <a:pt x="4221" y="1977"/>
                    <a:pt x="4201" y="1916"/>
                    <a:pt x="4182" y="1854"/>
                  </a:cubicBezTo>
                  <a:cubicBezTo>
                    <a:pt x="4169" y="1792"/>
                    <a:pt x="4159" y="1740"/>
                    <a:pt x="4149" y="1668"/>
                  </a:cubicBezTo>
                  <a:lnTo>
                    <a:pt x="4149" y="1659"/>
                  </a:lnTo>
                  <a:cubicBezTo>
                    <a:pt x="4140" y="1607"/>
                    <a:pt x="4140" y="1567"/>
                    <a:pt x="4130" y="1515"/>
                  </a:cubicBezTo>
                  <a:cubicBezTo>
                    <a:pt x="4130" y="1444"/>
                    <a:pt x="4120" y="1369"/>
                    <a:pt x="4107" y="1298"/>
                  </a:cubicBezTo>
                  <a:cubicBezTo>
                    <a:pt x="4088" y="1206"/>
                    <a:pt x="4068" y="1103"/>
                    <a:pt x="4036" y="1011"/>
                  </a:cubicBezTo>
                  <a:cubicBezTo>
                    <a:pt x="3984" y="813"/>
                    <a:pt x="3912" y="650"/>
                    <a:pt x="3821" y="517"/>
                  </a:cubicBezTo>
                  <a:cubicBezTo>
                    <a:pt x="3779" y="443"/>
                    <a:pt x="3727" y="381"/>
                    <a:pt x="3675" y="332"/>
                  </a:cubicBezTo>
                  <a:cubicBezTo>
                    <a:pt x="3626" y="280"/>
                    <a:pt x="3564" y="228"/>
                    <a:pt x="3490" y="186"/>
                  </a:cubicBezTo>
                  <a:cubicBezTo>
                    <a:pt x="3428" y="146"/>
                    <a:pt x="3356" y="104"/>
                    <a:pt x="3285" y="72"/>
                  </a:cubicBezTo>
                  <a:cubicBezTo>
                    <a:pt x="3223" y="52"/>
                    <a:pt x="3161" y="42"/>
                    <a:pt x="3099" y="33"/>
                  </a:cubicBezTo>
                  <a:lnTo>
                    <a:pt x="3099" y="23"/>
                  </a:lnTo>
                  <a:cubicBezTo>
                    <a:pt x="3099" y="10"/>
                    <a:pt x="3089" y="0"/>
                    <a:pt x="3079" y="0"/>
                  </a:cubicBezTo>
                  <a:close/>
                </a:path>
              </a:pathLst>
            </a:custGeom>
            <a:solidFill>
              <a:srgbClr val="B141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31" name="Google Shape;1806;p46">
              <a:extLst>
                <a:ext uri="{FF2B5EF4-FFF2-40B4-BE49-F238E27FC236}">
                  <a16:creationId xmlns:a16="http://schemas.microsoft.com/office/drawing/2014/main" id="{F5C73CA2-9AF4-B84E-DD8B-246E3852C1B6}"/>
                </a:ext>
              </a:extLst>
            </p:cNvPr>
            <p:cNvSpPr/>
            <p:nvPr/>
          </p:nvSpPr>
          <p:spPr>
            <a:xfrm rot="-540461" flipH="1">
              <a:off x="7240927" y="2636520"/>
              <a:ext cx="542654" cy="423188"/>
            </a:xfrm>
            <a:custGeom>
              <a:avLst/>
              <a:gdLst/>
              <a:ahLst/>
              <a:cxnLst/>
              <a:rect l="l" t="t" r="r" b="b"/>
              <a:pathLst>
                <a:path w="3275" h="2554" extrusionOk="0">
                  <a:moveTo>
                    <a:pt x="2494" y="1"/>
                  </a:moveTo>
                  <a:lnTo>
                    <a:pt x="2481" y="10"/>
                  </a:lnTo>
                  <a:cubicBezTo>
                    <a:pt x="2432" y="10"/>
                    <a:pt x="2380" y="33"/>
                    <a:pt x="2328" y="43"/>
                  </a:cubicBezTo>
                  <a:cubicBezTo>
                    <a:pt x="2296" y="52"/>
                    <a:pt x="2256" y="62"/>
                    <a:pt x="2214" y="72"/>
                  </a:cubicBezTo>
                  <a:cubicBezTo>
                    <a:pt x="2162" y="82"/>
                    <a:pt x="2111" y="104"/>
                    <a:pt x="2061" y="114"/>
                  </a:cubicBezTo>
                  <a:cubicBezTo>
                    <a:pt x="1947" y="144"/>
                    <a:pt x="1824" y="186"/>
                    <a:pt x="1710" y="228"/>
                  </a:cubicBezTo>
                  <a:cubicBezTo>
                    <a:pt x="1453" y="319"/>
                    <a:pt x="1216" y="433"/>
                    <a:pt x="1011" y="547"/>
                  </a:cubicBezTo>
                  <a:cubicBezTo>
                    <a:pt x="897" y="608"/>
                    <a:pt x="784" y="680"/>
                    <a:pt x="680" y="752"/>
                  </a:cubicBezTo>
                  <a:cubicBezTo>
                    <a:pt x="578" y="823"/>
                    <a:pt x="485" y="907"/>
                    <a:pt x="403" y="989"/>
                  </a:cubicBezTo>
                  <a:cubicBezTo>
                    <a:pt x="228" y="1164"/>
                    <a:pt x="104" y="1350"/>
                    <a:pt x="42" y="1545"/>
                  </a:cubicBezTo>
                  <a:cubicBezTo>
                    <a:pt x="10" y="1649"/>
                    <a:pt x="0" y="1750"/>
                    <a:pt x="10" y="1864"/>
                  </a:cubicBezTo>
                  <a:cubicBezTo>
                    <a:pt x="10" y="1977"/>
                    <a:pt x="42" y="2091"/>
                    <a:pt x="84" y="2215"/>
                  </a:cubicBezTo>
                  <a:cubicBezTo>
                    <a:pt x="124" y="2306"/>
                    <a:pt x="176" y="2400"/>
                    <a:pt x="237" y="2491"/>
                  </a:cubicBezTo>
                  <a:cubicBezTo>
                    <a:pt x="218" y="2482"/>
                    <a:pt x="186" y="2472"/>
                    <a:pt x="156" y="2452"/>
                  </a:cubicBezTo>
                  <a:lnTo>
                    <a:pt x="156" y="2452"/>
                  </a:lnTo>
                  <a:cubicBezTo>
                    <a:pt x="176" y="2472"/>
                    <a:pt x="208" y="2491"/>
                    <a:pt x="228" y="2504"/>
                  </a:cubicBezTo>
                  <a:cubicBezTo>
                    <a:pt x="247" y="2514"/>
                    <a:pt x="257" y="2524"/>
                    <a:pt x="279" y="2533"/>
                  </a:cubicBezTo>
                  <a:cubicBezTo>
                    <a:pt x="299" y="2533"/>
                    <a:pt x="309" y="2543"/>
                    <a:pt x="331" y="2543"/>
                  </a:cubicBezTo>
                  <a:cubicBezTo>
                    <a:pt x="351" y="2553"/>
                    <a:pt x="371" y="2553"/>
                    <a:pt x="403" y="2553"/>
                  </a:cubicBezTo>
                  <a:lnTo>
                    <a:pt x="433" y="2553"/>
                  </a:lnTo>
                  <a:cubicBezTo>
                    <a:pt x="443" y="2553"/>
                    <a:pt x="455" y="2553"/>
                    <a:pt x="465" y="2543"/>
                  </a:cubicBezTo>
                  <a:cubicBezTo>
                    <a:pt x="475" y="2543"/>
                    <a:pt x="485" y="2543"/>
                    <a:pt x="494" y="2533"/>
                  </a:cubicBezTo>
                  <a:cubicBezTo>
                    <a:pt x="504" y="2533"/>
                    <a:pt x="517" y="2533"/>
                    <a:pt x="517" y="2524"/>
                  </a:cubicBezTo>
                  <a:cubicBezTo>
                    <a:pt x="527" y="2524"/>
                    <a:pt x="536" y="2514"/>
                    <a:pt x="546" y="2504"/>
                  </a:cubicBezTo>
                  <a:cubicBezTo>
                    <a:pt x="556" y="2504"/>
                    <a:pt x="566" y="2491"/>
                    <a:pt x="578" y="2482"/>
                  </a:cubicBezTo>
                  <a:cubicBezTo>
                    <a:pt x="578" y="2472"/>
                    <a:pt x="588" y="2462"/>
                    <a:pt x="598" y="2452"/>
                  </a:cubicBezTo>
                  <a:cubicBezTo>
                    <a:pt x="608" y="2442"/>
                    <a:pt x="608" y="2430"/>
                    <a:pt x="618" y="2420"/>
                  </a:cubicBezTo>
                  <a:cubicBezTo>
                    <a:pt x="628" y="2410"/>
                    <a:pt x="628" y="2390"/>
                    <a:pt x="640" y="2380"/>
                  </a:cubicBezTo>
                  <a:cubicBezTo>
                    <a:pt x="640" y="2368"/>
                    <a:pt x="650" y="2358"/>
                    <a:pt x="650" y="2338"/>
                  </a:cubicBezTo>
                  <a:cubicBezTo>
                    <a:pt x="660" y="2328"/>
                    <a:pt x="660" y="2306"/>
                    <a:pt x="660" y="2296"/>
                  </a:cubicBezTo>
                  <a:lnTo>
                    <a:pt x="660" y="2257"/>
                  </a:lnTo>
                  <a:lnTo>
                    <a:pt x="660" y="2225"/>
                  </a:lnTo>
                  <a:cubicBezTo>
                    <a:pt x="660" y="2215"/>
                    <a:pt x="660" y="2205"/>
                    <a:pt x="650" y="2195"/>
                  </a:cubicBezTo>
                  <a:lnTo>
                    <a:pt x="650" y="2183"/>
                  </a:lnTo>
                  <a:lnTo>
                    <a:pt x="640" y="2183"/>
                  </a:lnTo>
                  <a:lnTo>
                    <a:pt x="640" y="2173"/>
                  </a:lnTo>
                  <a:lnTo>
                    <a:pt x="650" y="2173"/>
                  </a:lnTo>
                  <a:cubicBezTo>
                    <a:pt x="680" y="2173"/>
                    <a:pt x="712" y="2173"/>
                    <a:pt x="742" y="2163"/>
                  </a:cubicBezTo>
                  <a:cubicBezTo>
                    <a:pt x="784" y="2163"/>
                    <a:pt x="813" y="2153"/>
                    <a:pt x="845" y="2143"/>
                  </a:cubicBezTo>
                  <a:lnTo>
                    <a:pt x="835" y="2143"/>
                  </a:lnTo>
                  <a:cubicBezTo>
                    <a:pt x="875" y="2133"/>
                    <a:pt x="907" y="2121"/>
                    <a:pt x="937" y="2111"/>
                  </a:cubicBezTo>
                  <a:cubicBezTo>
                    <a:pt x="969" y="2101"/>
                    <a:pt x="999" y="2081"/>
                    <a:pt x="1031" y="2059"/>
                  </a:cubicBezTo>
                  <a:lnTo>
                    <a:pt x="1021" y="2059"/>
                  </a:lnTo>
                  <a:cubicBezTo>
                    <a:pt x="1060" y="2049"/>
                    <a:pt x="1092" y="2029"/>
                    <a:pt x="1112" y="1997"/>
                  </a:cubicBezTo>
                  <a:cubicBezTo>
                    <a:pt x="1144" y="1977"/>
                    <a:pt x="1174" y="1958"/>
                    <a:pt x="1196" y="1926"/>
                  </a:cubicBezTo>
                  <a:cubicBezTo>
                    <a:pt x="1226" y="1896"/>
                    <a:pt x="1246" y="1874"/>
                    <a:pt x="1278" y="1844"/>
                  </a:cubicBezTo>
                  <a:cubicBezTo>
                    <a:pt x="1298" y="1812"/>
                    <a:pt x="1320" y="1772"/>
                    <a:pt x="1340" y="1740"/>
                  </a:cubicBezTo>
                  <a:cubicBezTo>
                    <a:pt x="1359" y="1711"/>
                    <a:pt x="1369" y="1669"/>
                    <a:pt x="1391" y="1639"/>
                  </a:cubicBezTo>
                  <a:cubicBezTo>
                    <a:pt x="1401" y="1597"/>
                    <a:pt x="1411" y="1565"/>
                    <a:pt x="1421" y="1525"/>
                  </a:cubicBezTo>
                  <a:cubicBezTo>
                    <a:pt x="1431" y="1493"/>
                    <a:pt x="1443" y="1463"/>
                    <a:pt x="1443" y="1431"/>
                  </a:cubicBezTo>
                  <a:cubicBezTo>
                    <a:pt x="1443" y="1421"/>
                    <a:pt x="1453" y="1421"/>
                    <a:pt x="1453" y="1421"/>
                  </a:cubicBezTo>
                  <a:lnTo>
                    <a:pt x="1463" y="1421"/>
                  </a:lnTo>
                  <a:cubicBezTo>
                    <a:pt x="1483" y="1431"/>
                    <a:pt x="1515" y="1431"/>
                    <a:pt x="1545" y="1431"/>
                  </a:cubicBezTo>
                  <a:cubicBezTo>
                    <a:pt x="1587" y="1431"/>
                    <a:pt x="1629" y="1431"/>
                    <a:pt x="1668" y="1421"/>
                  </a:cubicBezTo>
                  <a:cubicBezTo>
                    <a:pt x="1710" y="1412"/>
                    <a:pt x="1740" y="1412"/>
                    <a:pt x="1782" y="1402"/>
                  </a:cubicBezTo>
                  <a:cubicBezTo>
                    <a:pt x="1886" y="1370"/>
                    <a:pt x="1977" y="1330"/>
                    <a:pt x="2071" y="1278"/>
                  </a:cubicBezTo>
                  <a:cubicBezTo>
                    <a:pt x="2162" y="1216"/>
                    <a:pt x="2256" y="1145"/>
                    <a:pt x="2338" y="1061"/>
                  </a:cubicBezTo>
                  <a:cubicBezTo>
                    <a:pt x="2410" y="989"/>
                    <a:pt x="2471" y="907"/>
                    <a:pt x="2523" y="814"/>
                  </a:cubicBezTo>
                  <a:cubicBezTo>
                    <a:pt x="2543" y="784"/>
                    <a:pt x="2565" y="742"/>
                    <a:pt x="2575" y="700"/>
                  </a:cubicBezTo>
                  <a:cubicBezTo>
                    <a:pt x="2595" y="670"/>
                    <a:pt x="2605" y="628"/>
                    <a:pt x="2617" y="599"/>
                  </a:cubicBezTo>
                  <a:cubicBezTo>
                    <a:pt x="2627" y="566"/>
                    <a:pt x="2627" y="527"/>
                    <a:pt x="2637" y="495"/>
                  </a:cubicBezTo>
                  <a:lnTo>
                    <a:pt x="2637" y="485"/>
                  </a:lnTo>
                  <a:lnTo>
                    <a:pt x="2647" y="485"/>
                  </a:lnTo>
                  <a:cubicBezTo>
                    <a:pt x="2667" y="495"/>
                    <a:pt x="2699" y="515"/>
                    <a:pt x="2718" y="527"/>
                  </a:cubicBezTo>
                  <a:cubicBezTo>
                    <a:pt x="2741" y="547"/>
                    <a:pt x="2760" y="557"/>
                    <a:pt x="2790" y="566"/>
                  </a:cubicBezTo>
                  <a:cubicBezTo>
                    <a:pt x="2812" y="566"/>
                    <a:pt x="2832" y="576"/>
                    <a:pt x="2864" y="589"/>
                  </a:cubicBezTo>
                  <a:cubicBezTo>
                    <a:pt x="2884" y="599"/>
                    <a:pt x="2914" y="599"/>
                    <a:pt x="2946" y="599"/>
                  </a:cubicBezTo>
                  <a:cubicBezTo>
                    <a:pt x="2975" y="608"/>
                    <a:pt x="3008" y="608"/>
                    <a:pt x="3027" y="608"/>
                  </a:cubicBezTo>
                  <a:cubicBezTo>
                    <a:pt x="3069" y="608"/>
                    <a:pt x="3111" y="608"/>
                    <a:pt x="3141" y="599"/>
                  </a:cubicBezTo>
                  <a:cubicBezTo>
                    <a:pt x="3183" y="599"/>
                    <a:pt x="3213" y="589"/>
                    <a:pt x="3255" y="576"/>
                  </a:cubicBezTo>
                  <a:lnTo>
                    <a:pt x="3245" y="576"/>
                  </a:lnTo>
                  <a:cubicBezTo>
                    <a:pt x="3255" y="576"/>
                    <a:pt x="3265" y="576"/>
                    <a:pt x="3274" y="566"/>
                  </a:cubicBezTo>
                  <a:cubicBezTo>
                    <a:pt x="3265" y="557"/>
                    <a:pt x="3255" y="537"/>
                    <a:pt x="3245" y="527"/>
                  </a:cubicBezTo>
                  <a:cubicBezTo>
                    <a:pt x="3203" y="453"/>
                    <a:pt x="3151" y="391"/>
                    <a:pt x="3099" y="342"/>
                  </a:cubicBezTo>
                  <a:cubicBezTo>
                    <a:pt x="3050" y="290"/>
                    <a:pt x="2988" y="238"/>
                    <a:pt x="2914" y="196"/>
                  </a:cubicBezTo>
                  <a:cubicBezTo>
                    <a:pt x="2852" y="156"/>
                    <a:pt x="2780" y="114"/>
                    <a:pt x="2709" y="82"/>
                  </a:cubicBezTo>
                  <a:cubicBezTo>
                    <a:pt x="2647" y="62"/>
                    <a:pt x="2585" y="52"/>
                    <a:pt x="2523" y="43"/>
                  </a:cubicBezTo>
                  <a:lnTo>
                    <a:pt x="2523" y="33"/>
                  </a:lnTo>
                  <a:cubicBezTo>
                    <a:pt x="2523" y="20"/>
                    <a:pt x="2513" y="10"/>
                    <a:pt x="2503" y="10"/>
                  </a:cubicBezTo>
                  <a:lnTo>
                    <a:pt x="2494" y="1"/>
                  </a:lnTo>
                  <a:close/>
                </a:path>
              </a:pathLst>
            </a:custGeom>
            <a:solidFill>
              <a:srgbClr val="A23B3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32" name="Google Shape;1807;p46">
              <a:extLst>
                <a:ext uri="{FF2B5EF4-FFF2-40B4-BE49-F238E27FC236}">
                  <a16:creationId xmlns:a16="http://schemas.microsoft.com/office/drawing/2014/main" id="{AF74F3A5-A56F-A657-BA85-1CE46FE3A513}"/>
                </a:ext>
              </a:extLst>
            </p:cNvPr>
            <p:cNvSpPr/>
            <p:nvPr/>
          </p:nvSpPr>
          <p:spPr>
            <a:xfrm rot="-540461" flipH="1">
              <a:off x="7708572" y="3008565"/>
              <a:ext cx="166" cy="166"/>
            </a:xfrm>
            <a:custGeom>
              <a:avLst/>
              <a:gdLst/>
              <a:ahLst/>
              <a:cxnLst/>
              <a:rect l="l" t="t" r="r" b="b"/>
              <a:pathLst>
                <a:path w="1" h="1" extrusionOk="0">
                  <a:moveTo>
                    <a:pt x="0" y="1"/>
                  </a:moveTo>
                  <a:lnTo>
                    <a:pt x="0" y="1"/>
                  </a:lnTo>
                  <a:close/>
                </a:path>
              </a:pathLst>
            </a:custGeom>
            <a:solidFill>
              <a:srgbClr val="A23B3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33" name="Google Shape;1808;p46">
              <a:extLst>
                <a:ext uri="{FF2B5EF4-FFF2-40B4-BE49-F238E27FC236}">
                  <a16:creationId xmlns:a16="http://schemas.microsoft.com/office/drawing/2014/main" id="{3B29BEF2-5492-D988-960A-98B357DF6E18}"/>
                </a:ext>
              </a:extLst>
            </p:cNvPr>
            <p:cNvSpPr/>
            <p:nvPr/>
          </p:nvSpPr>
          <p:spPr>
            <a:xfrm rot="-540461" flipH="1">
              <a:off x="7708572" y="3008565"/>
              <a:ext cx="166" cy="166"/>
            </a:xfrm>
            <a:custGeom>
              <a:avLst/>
              <a:gdLst/>
              <a:ahLst/>
              <a:cxnLst/>
              <a:rect l="l" t="t" r="r" b="b"/>
              <a:pathLst>
                <a:path w="1" h="1" extrusionOk="0">
                  <a:moveTo>
                    <a:pt x="0" y="1"/>
                  </a:moveTo>
                  <a:lnTo>
                    <a:pt x="0" y="1"/>
                  </a:lnTo>
                  <a:close/>
                </a:path>
              </a:pathLst>
            </a:custGeom>
            <a:solidFill>
              <a:srgbClr val="A23B3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34" name="Google Shape;1809;p46">
              <a:extLst>
                <a:ext uri="{FF2B5EF4-FFF2-40B4-BE49-F238E27FC236}">
                  <a16:creationId xmlns:a16="http://schemas.microsoft.com/office/drawing/2014/main" id="{0C14AB69-AE2A-45E5-835D-C09C394C4449}"/>
                </a:ext>
              </a:extLst>
            </p:cNvPr>
            <p:cNvSpPr/>
            <p:nvPr/>
          </p:nvSpPr>
          <p:spPr>
            <a:xfrm rot="-540461" flipH="1">
              <a:off x="7572964" y="2916150"/>
              <a:ext cx="166" cy="166"/>
            </a:xfrm>
            <a:custGeom>
              <a:avLst/>
              <a:gdLst/>
              <a:ahLst/>
              <a:cxnLst/>
              <a:rect l="l" t="t" r="r" b="b"/>
              <a:pathLst>
                <a:path w="1" h="1" extrusionOk="0">
                  <a:moveTo>
                    <a:pt x="1" y="0"/>
                  </a:moveTo>
                  <a:lnTo>
                    <a:pt x="1" y="0"/>
                  </a:lnTo>
                  <a:lnTo>
                    <a:pt x="1" y="0"/>
                  </a:lnTo>
                  <a:close/>
                </a:path>
              </a:pathLst>
            </a:custGeom>
            <a:solidFill>
              <a:srgbClr val="A23B3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35" name="Google Shape;1810;p46">
              <a:extLst>
                <a:ext uri="{FF2B5EF4-FFF2-40B4-BE49-F238E27FC236}">
                  <a16:creationId xmlns:a16="http://schemas.microsoft.com/office/drawing/2014/main" id="{C71CE482-710D-4F52-9397-A09726AFB73E}"/>
                </a:ext>
              </a:extLst>
            </p:cNvPr>
            <p:cNvSpPr/>
            <p:nvPr/>
          </p:nvSpPr>
          <p:spPr>
            <a:xfrm rot="-540461" flipH="1">
              <a:off x="7293510" y="2767186"/>
              <a:ext cx="166" cy="166"/>
            </a:xfrm>
            <a:custGeom>
              <a:avLst/>
              <a:gdLst/>
              <a:ahLst/>
              <a:cxnLst/>
              <a:rect l="l" t="t" r="r" b="b"/>
              <a:pathLst>
                <a:path w="1" h="1" extrusionOk="0">
                  <a:moveTo>
                    <a:pt x="0" y="1"/>
                  </a:moveTo>
                  <a:close/>
                </a:path>
              </a:pathLst>
            </a:custGeom>
            <a:solidFill>
              <a:srgbClr val="A23B3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36" name="Google Shape;1811;p46">
              <a:extLst>
                <a:ext uri="{FF2B5EF4-FFF2-40B4-BE49-F238E27FC236}">
                  <a16:creationId xmlns:a16="http://schemas.microsoft.com/office/drawing/2014/main" id="{491F3E4F-C1B3-3AFF-1FAF-05860093A241}"/>
                </a:ext>
              </a:extLst>
            </p:cNvPr>
            <p:cNvSpPr/>
            <p:nvPr/>
          </p:nvSpPr>
          <p:spPr>
            <a:xfrm rot="-540461" flipH="1">
              <a:off x="7355152" y="2795162"/>
              <a:ext cx="166" cy="166"/>
            </a:xfrm>
            <a:custGeom>
              <a:avLst/>
              <a:gdLst/>
              <a:ahLst/>
              <a:cxnLst/>
              <a:rect l="l" t="t" r="r" b="b"/>
              <a:pathLst>
                <a:path w="1" h="1" extrusionOk="0">
                  <a:moveTo>
                    <a:pt x="0" y="1"/>
                  </a:moveTo>
                  <a:lnTo>
                    <a:pt x="0" y="1"/>
                  </a:lnTo>
                  <a:lnTo>
                    <a:pt x="0" y="1"/>
                  </a:lnTo>
                  <a:close/>
                </a:path>
              </a:pathLst>
            </a:custGeom>
            <a:solidFill>
              <a:srgbClr val="A23B3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37" name="Google Shape;1812;p46">
              <a:extLst>
                <a:ext uri="{FF2B5EF4-FFF2-40B4-BE49-F238E27FC236}">
                  <a16:creationId xmlns:a16="http://schemas.microsoft.com/office/drawing/2014/main" id="{051B1E9F-0B93-C8D3-F3EC-6C018E94A610}"/>
                </a:ext>
              </a:extLst>
            </p:cNvPr>
            <p:cNvSpPr/>
            <p:nvPr/>
          </p:nvSpPr>
          <p:spPr>
            <a:xfrm rot="-540461" flipH="1">
              <a:off x="7293510" y="2767186"/>
              <a:ext cx="166" cy="166"/>
            </a:xfrm>
            <a:custGeom>
              <a:avLst/>
              <a:gdLst/>
              <a:ahLst/>
              <a:cxnLst/>
              <a:rect l="l" t="t" r="r" b="b"/>
              <a:pathLst>
                <a:path w="1" h="1" extrusionOk="0">
                  <a:moveTo>
                    <a:pt x="0" y="1"/>
                  </a:moveTo>
                  <a:lnTo>
                    <a:pt x="0" y="1"/>
                  </a:lnTo>
                  <a:close/>
                </a:path>
              </a:pathLst>
            </a:custGeom>
            <a:solidFill>
              <a:srgbClr val="A23B3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38" name="Google Shape;1813;p46">
              <a:extLst>
                <a:ext uri="{FF2B5EF4-FFF2-40B4-BE49-F238E27FC236}">
                  <a16:creationId xmlns:a16="http://schemas.microsoft.com/office/drawing/2014/main" id="{27A831A1-0BDE-5CE8-4E17-0862E31FE408}"/>
                </a:ext>
              </a:extLst>
            </p:cNvPr>
            <p:cNvSpPr/>
            <p:nvPr/>
          </p:nvSpPr>
          <p:spPr>
            <a:xfrm rot="-540461" flipH="1">
              <a:off x="7293510" y="2767186"/>
              <a:ext cx="166" cy="166"/>
            </a:xfrm>
            <a:custGeom>
              <a:avLst/>
              <a:gdLst/>
              <a:ahLst/>
              <a:cxnLst/>
              <a:rect l="l" t="t" r="r" b="b"/>
              <a:pathLst>
                <a:path w="1" h="1" extrusionOk="0">
                  <a:moveTo>
                    <a:pt x="0" y="1"/>
                  </a:moveTo>
                  <a:lnTo>
                    <a:pt x="0" y="1"/>
                  </a:lnTo>
                  <a:close/>
                </a:path>
              </a:pathLst>
            </a:custGeom>
            <a:solidFill>
              <a:srgbClr val="A23B3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39" name="Google Shape;1814;p46">
              <a:extLst>
                <a:ext uri="{FF2B5EF4-FFF2-40B4-BE49-F238E27FC236}">
                  <a16:creationId xmlns:a16="http://schemas.microsoft.com/office/drawing/2014/main" id="{6E83C349-6ADA-59C1-5F4C-B7AD23D19921}"/>
                </a:ext>
              </a:extLst>
            </p:cNvPr>
            <p:cNvSpPr/>
            <p:nvPr/>
          </p:nvSpPr>
          <p:spPr>
            <a:xfrm rot="-540461" flipH="1">
              <a:off x="7797103" y="3027650"/>
              <a:ext cx="52857" cy="115987"/>
            </a:xfrm>
            <a:custGeom>
              <a:avLst/>
              <a:gdLst/>
              <a:ahLst/>
              <a:cxnLst/>
              <a:rect l="l" t="t" r="r" b="b"/>
              <a:pathLst>
                <a:path w="319" h="700" extrusionOk="0">
                  <a:moveTo>
                    <a:pt x="91" y="0"/>
                  </a:moveTo>
                  <a:cubicBezTo>
                    <a:pt x="72" y="0"/>
                    <a:pt x="62" y="0"/>
                    <a:pt x="62" y="20"/>
                  </a:cubicBezTo>
                  <a:cubicBezTo>
                    <a:pt x="40" y="52"/>
                    <a:pt x="30" y="82"/>
                    <a:pt x="20" y="114"/>
                  </a:cubicBezTo>
                  <a:cubicBezTo>
                    <a:pt x="10" y="144"/>
                    <a:pt x="10" y="176"/>
                    <a:pt x="10" y="205"/>
                  </a:cubicBezTo>
                  <a:cubicBezTo>
                    <a:pt x="0" y="277"/>
                    <a:pt x="20" y="339"/>
                    <a:pt x="40" y="401"/>
                  </a:cubicBezTo>
                  <a:cubicBezTo>
                    <a:pt x="62" y="462"/>
                    <a:pt x="91" y="524"/>
                    <a:pt x="134" y="576"/>
                  </a:cubicBezTo>
                  <a:cubicBezTo>
                    <a:pt x="176" y="628"/>
                    <a:pt x="225" y="670"/>
                    <a:pt x="287" y="700"/>
                  </a:cubicBezTo>
                  <a:cubicBezTo>
                    <a:pt x="299" y="700"/>
                    <a:pt x="309" y="700"/>
                    <a:pt x="309" y="690"/>
                  </a:cubicBezTo>
                  <a:cubicBezTo>
                    <a:pt x="319" y="680"/>
                    <a:pt x="319" y="658"/>
                    <a:pt x="309" y="658"/>
                  </a:cubicBezTo>
                  <a:cubicBezTo>
                    <a:pt x="287" y="648"/>
                    <a:pt x="267" y="638"/>
                    <a:pt x="257" y="628"/>
                  </a:cubicBezTo>
                  <a:cubicBezTo>
                    <a:pt x="225" y="618"/>
                    <a:pt x="205" y="596"/>
                    <a:pt x="185" y="566"/>
                  </a:cubicBezTo>
                  <a:cubicBezTo>
                    <a:pt x="153" y="534"/>
                    <a:pt x="134" y="504"/>
                    <a:pt x="114" y="472"/>
                  </a:cubicBezTo>
                  <a:cubicBezTo>
                    <a:pt x="91" y="433"/>
                    <a:pt x="82" y="391"/>
                    <a:pt x="72" y="349"/>
                  </a:cubicBezTo>
                  <a:cubicBezTo>
                    <a:pt x="62" y="309"/>
                    <a:pt x="62" y="267"/>
                    <a:pt x="62" y="225"/>
                  </a:cubicBezTo>
                  <a:cubicBezTo>
                    <a:pt x="62" y="186"/>
                    <a:pt x="72" y="153"/>
                    <a:pt x="82" y="124"/>
                  </a:cubicBezTo>
                  <a:cubicBezTo>
                    <a:pt x="91" y="102"/>
                    <a:pt x="101" y="72"/>
                    <a:pt x="114" y="52"/>
                  </a:cubicBezTo>
                  <a:cubicBezTo>
                    <a:pt x="124" y="52"/>
                    <a:pt x="124" y="40"/>
                    <a:pt x="124" y="30"/>
                  </a:cubicBezTo>
                  <a:cubicBezTo>
                    <a:pt x="124" y="20"/>
                    <a:pt x="114" y="10"/>
                    <a:pt x="114" y="10"/>
                  </a:cubicBezTo>
                  <a:cubicBezTo>
                    <a:pt x="101" y="0"/>
                    <a:pt x="91" y="0"/>
                    <a:pt x="91" y="0"/>
                  </a:cubicBezTo>
                  <a:close/>
                </a:path>
              </a:pathLst>
            </a:custGeom>
            <a:solidFill>
              <a:srgbClr val="8F342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40" name="Google Shape;1815;p46">
              <a:extLst>
                <a:ext uri="{FF2B5EF4-FFF2-40B4-BE49-F238E27FC236}">
                  <a16:creationId xmlns:a16="http://schemas.microsoft.com/office/drawing/2014/main" id="{2620EED6-CDB6-9F1F-ABCE-D4E89FF7BD9B}"/>
                </a:ext>
              </a:extLst>
            </p:cNvPr>
            <p:cNvSpPr/>
            <p:nvPr/>
          </p:nvSpPr>
          <p:spPr>
            <a:xfrm rot="-540461" flipH="1">
              <a:off x="7823059" y="3016401"/>
              <a:ext cx="68432" cy="30819"/>
            </a:xfrm>
            <a:custGeom>
              <a:avLst/>
              <a:gdLst/>
              <a:ahLst/>
              <a:cxnLst/>
              <a:rect l="l" t="t" r="r" b="b"/>
              <a:pathLst>
                <a:path w="413" h="186" extrusionOk="0">
                  <a:moveTo>
                    <a:pt x="277" y="0"/>
                  </a:moveTo>
                  <a:cubicBezTo>
                    <a:pt x="247" y="0"/>
                    <a:pt x="205" y="10"/>
                    <a:pt x="166" y="22"/>
                  </a:cubicBezTo>
                  <a:cubicBezTo>
                    <a:pt x="153" y="32"/>
                    <a:pt x="134" y="32"/>
                    <a:pt x="114" y="42"/>
                  </a:cubicBezTo>
                  <a:cubicBezTo>
                    <a:pt x="104" y="52"/>
                    <a:pt x="82" y="62"/>
                    <a:pt x="72" y="72"/>
                  </a:cubicBezTo>
                  <a:cubicBezTo>
                    <a:pt x="42" y="94"/>
                    <a:pt x="20" y="124"/>
                    <a:pt x="0" y="156"/>
                  </a:cubicBezTo>
                  <a:cubicBezTo>
                    <a:pt x="0" y="166"/>
                    <a:pt x="0" y="176"/>
                    <a:pt x="10" y="185"/>
                  </a:cubicBezTo>
                  <a:cubicBezTo>
                    <a:pt x="10" y="185"/>
                    <a:pt x="30" y="185"/>
                    <a:pt x="30" y="176"/>
                  </a:cubicBezTo>
                  <a:cubicBezTo>
                    <a:pt x="42" y="166"/>
                    <a:pt x="42" y="156"/>
                    <a:pt x="52" y="146"/>
                  </a:cubicBezTo>
                  <a:cubicBezTo>
                    <a:pt x="62" y="134"/>
                    <a:pt x="72" y="124"/>
                    <a:pt x="91" y="114"/>
                  </a:cubicBezTo>
                  <a:cubicBezTo>
                    <a:pt x="104" y="104"/>
                    <a:pt x="114" y="94"/>
                    <a:pt x="134" y="84"/>
                  </a:cubicBezTo>
                  <a:cubicBezTo>
                    <a:pt x="153" y="72"/>
                    <a:pt x="176" y="72"/>
                    <a:pt x="205" y="72"/>
                  </a:cubicBezTo>
                  <a:cubicBezTo>
                    <a:pt x="221" y="67"/>
                    <a:pt x="237" y="64"/>
                    <a:pt x="252" y="64"/>
                  </a:cubicBezTo>
                  <a:cubicBezTo>
                    <a:pt x="268" y="64"/>
                    <a:pt x="283" y="67"/>
                    <a:pt x="299" y="72"/>
                  </a:cubicBezTo>
                  <a:cubicBezTo>
                    <a:pt x="319" y="72"/>
                    <a:pt x="351" y="84"/>
                    <a:pt x="371" y="84"/>
                  </a:cubicBezTo>
                  <a:cubicBezTo>
                    <a:pt x="373" y="87"/>
                    <a:pt x="377" y="88"/>
                    <a:pt x="380" y="88"/>
                  </a:cubicBezTo>
                  <a:cubicBezTo>
                    <a:pt x="390" y="88"/>
                    <a:pt x="404" y="78"/>
                    <a:pt x="413" y="62"/>
                  </a:cubicBezTo>
                  <a:cubicBezTo>
                    <a:pt x="413" y="42"/>
                    <a:pt x="400" y="22"/>
                    <a:pt x="390" y="22"/>
                  </a:cubicBezTo>
                  <a:cubicBezTo>
                    <a:pt x="351" y="10"/>
                    <a:pt x="319" y="0"/>
                    <a:pt x="277" y="0"/>
                  </a:cubicBezTo>
                  <a:close/>
                </a:path>
              </a:pathLst>
            </a:custGeom>
            <a:solidFill>
              <a:srgbClr val="8F342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41" name="Google Shape;1816;p46">
              <a:extLst>
                <a:ext uri="{FF2B5EF4-FFF2-40B4-BE49-F238E27FC236}">
                  <a16:creationId xmlns:a16="http://schemas.microsoft.com/office/drawing/2014/main" id="{FDA5AEBF-250B-11F5-B3D8-875588065905}"/>
                </a:ext>
              </a:extLst>
            </p:cNvPr>
            <p:cNvSpPr/>
            <p:nvPr/>
          </p:nvSpPr>
          <p:spPr>
            <a:xfrm rot="-540461" flipH="1">
              <a:off x="7247038" y="2597321"/>
              <a:ext cx="575296" cy="491454"/>
            </a:xfrm>
            <a:custGeom>
              <a:avLst/>
              <a:gdLst/>
              <a:ahLst/>
              <a:cxnLst/>
              <a:rect l="l" t="t" r="r" b="b"/>
              <a:pathLst>
                <a:path w="3472" h="2966" extrusionOk="0">
                  <a:moveTo>
                    <a:pt x="2318" y="1"/>
                  </a:moveTo>
                  <a:cubicBezTo>
                    <a:pt x="2214" y="1"/>
                    <a:pt x="2113" y="10"/>
                    <a:pt x="2009" y="20"/>
                  </a:cubicBezTo>
                  <a:cubicBezTo>
                    <a:pt x="1730" y="62"/>
                    <a:pt x="1463" y="144"/>
                    <a:pt x="1206" y="277"/>
                  </a:cubicBezTo>
                  <a:cubicBezTo>
                    <a:pt x="949" y="411"/>
                    <a:pt x="712" y="576"/>
                    <a:pt x="526" y="762"/>
                  </a:cubicBezTo>
                  <a:cubicBezTo>
                    <a:pt x="432" y="853"/>
                    <a:pt x="351" y="957"/>
                    <a:pt x="279" y="1061"/>
                  </a:cubicBezTo>
                  <a:cubicBezTo>
                    <a:pt x="237" y="1113"/>
                    <a:pt x="208" y="1174"/>
                    <a:pt x="185" y="1224"/>
                  </a:cubicBezTo>
                  <a:cubicBezTo>
                    <a:pt x="146" y="1298"/>
                    <a:pt x="114" y="1370"/>
                    <a:pt x="84" y="1451"/>
                  </a:cubicBezTo>
                  <a:cubicBezTo>
                    <a:pt x="42" y="1594"/>
                    <a:pt x="12" y="1750"/>
                    <a:pt x="12" y="1903"/>
                  </a:cubicBezTo>
                  <a:cubicBezTo>
                    <a:pt x="0" y="1977"/>
                    <a:pt x="12" y="2049"/>
                    <a:pt x="12" y="2131"/>
                  </a:cubicBezTo>
                  <a:cubicBezTo>
                    <a:pt x="22" y="2202"/>
                    <a:pt x="42" y="2274"/>
                    <a:pt x="62" y="2358"/>
                  </a:cubicBezTo>
                  <a:cubicBezTo>
                    <a:pt x="62" y="2368"/>
                    <a:pt x="62" y="2368"/>
                    <a:pt x="74" y="2378"/>
                  </a:cubicBezTo>
                  <a:cubicBezTo>
                    <a:pt x="84" y="2420"/>
                    <a:pt x="104" y="2472"/>
                    <a:pt x="124" y="2521"/>
                  </a:cubicBezTo>
                  <a:cubicBezTo>
                    <a:pt x="156" y="2583"/>
                    <a:pt x="175" y="2635"/>
                    <a:pt x="208" y="2687"/>
                  </a:cubicBezTo>
                  <a:cubicBezTo>
                    <a:pt x="237" y="2748"/>
                    <a:pt x="279" y="2790"/>
                    <a:pt x="309" y="2830"/>
                  </a:cubicBezTo>
                  <a:cubicBezTo>
                    <a:pt x="393" y="2924"/>
                    <a:pt x="465" y="2966"/>
                    <a:pt x="546" y="2966"/>
                  </a:cubicBezTo>
                  <a:lnTo>
                    <a:pt x="568" y="2966"/>
                  </a:lnTo>
                  <a:cubicBezTo>
                    <a:pt x="618" y="2954"/>
                    <a:pt x="670" y="2934"/>
                    <a:pt x="712" y="2892"/>
                  </a:cubicBezTo>
                  <a:cubicBezTo>
                    <a:pt x="722" y="2872"/>
                    <a:pt x="741" y="2852"/>
                    <a:pt x="754" y="2820"/>
                  </a:cubicBezTo>
                  <a:cubicBezTo>
                    <a:pt x="764" y="2790"/>
                    <a:pt x="773" y="2768"/>
                    <a:pt x="773" y="2729"/>
                  </a:cubicBezTo>
                  <a:cubicBezTo>
                    <a:pt x="783" y="2687"/>
                    <a:pt x="783" y="2645"/>
                    <a:pt x="783" y="2583"/>
                  </a:cubicBezTo>
                  <a:cubicBezTo>
                    <a:pt x="783" y="2543"/>
                    <a:pt x="773" y="2491"/>
                    <a:pt x="754" y="2440"/>
                  </a:cubicBezTo>
                  <a:cubicBezTo>
                    <a:pt x="741" y="2388"/>
                    <a:pt x="722" y="2348"/>
                    <a:pt x="702" y="2306"/>
                  </a:cubicBezTo>
                  <a:cubicBezTo>
                    <a:pt x="702" y="2296"/>
                    <a:pt x="692" y="2286"/>
                    <a:pt x="692" y="2274"/>
                  </a:cubicBezTo>
                  <a:lnTo>
                    <a:pt x="722" y="2274"/>
                  </a:lnTo>
                  <a:cubicBezTo>
                    <a:pt x="764" y="2274"/>
                    <a:pt x="793" y="2274"/>
                    <a:pt x="825" y="2264"/>
                  </a:cubicBezTo>
                  <a:cubicBezTo>
                    <a:pt x="897" y="2254"/>
                    <a:pt x="969" y="2234"/>
                    <a:pt x="1040" y="2192"/>
                  </a:cubicBezTo>
                  <a:cubicBezTo>
                    <a:pt x="1186" y="2131"/>
                    <a:pt x="1310" y="2027"/>
                    <a:pt x="1401" y="1893"/>
                  </a:cubicBezTo>
                  <a:cubicBezTo>
                    <a:pt x="1505" y="1750"/>
                    <a:pt x="1567" y="1607"/>
                    <a:pt x="1577" y="1461"/>
                  </a:cubicBezTo>
                  <a:lnTo>
                    <a:pt x="1586" y="1461"/>
                  </a:lnTo>
                  <a:cubicBezTo>
                    <a:pt x="1720" y="1461"/>
                    <a:pt x="1853" y="1431"/>
                    <a:pt x="1989" y="1370"/>
                  </a:cubicBezTo>
                  <a:cubicBezTo>
                    <a:pt x="2133" y="1318"/>
                    <a:pt x="2266" y="1224"/>
                    <a:pt x="2390" y="1122"/>
                  </a:cubicBezTo>
                  <a:cubicBezTo>
                    <a:pt x="2503" y="1019"/>
                    <a:pt x="2595" y="905"/>
                    <a:pt x="2656" y="781"/>
                  </a:cubicBezTo>
                  <a:cubicBezTo>
                    <a:pt x="2718" y="668"/>
                    <a:pt x="2760" y="557"/>
                    <a:pt x="2780" y="443"/>
                  </a:cubicBezTo>
                  <a:cubicBezTo>
                    <a:pt x="2802" y="473"/>
                    <a:pt x="2842" y="495"/>
                    <a:pt x="2884" y="524"/>
                  </a:cubicBezTo>
                  <a:cubicBezTo>
                    <a:pt x="2946" y="557"/>
                    <a:pt x="3007" y="586"/>
                    <a:pt x="3069" y="606"/>
                  </a:cubicBezTo>
                  <a:cubicBezTo>
                    <a:pt x="3111" y="618"/>
                    <a:pt x="3141" y="628"/>
                    <a:pt x="3173" y="628"/>
                  </a:cubicBezTo>
                  <a:cubicBezTo>
                    <a:pt x="3193" y="638"/>
                    <a:pt x="3212" y="638"/>
                    <a:pt x="3225" y="638"/>
                  </a:cubicBezTo>
                  <a:cubicBezTo>
                    <a:pt x="3245" y="638"/>
                    <a:pt x="3254" y="638"/>
                    <a:pt x="3274" y="628"/>
                  </a:cubicBezTo>
                  <a:cubicBezTo>
                    <a:pt x="3306" y="628"/>
                    <a:pt x="3336" y="618"/>
                    <a:pt x="3368" y="606"/>
                  </a:cubicBezTo>
                  <a:cubicBezTo>
                    <a:pt x="3398" y="586"/>
                    <a:pt x="3420" y="566"/>
                    <a:pt x="3450" y="544"/>
                  </a:cubicBezTo>
                  <a:cubicBezTo>
                    <a:pt x="3450" y="534"/>
                    <a:pt x="3450" y="524"/>
                    <a:pt x="3460" y="524"/>
                  </a:cubicBezTo>
                  <a:cubicBezTo>
                    <a:pt x="3472" y="515"/>
                    <a:pt x="3472" y="495"/>
                    <a:pt x="3460" y="482"/>
                  </a:cubicBezTo>
                  <a:cubicBezTo>
                    <a:pt x="3410" y="433"/>
                    <a:pt x="3368" y="381"/>
                    <a:pt x="3316" y="339"/>
                  </a:cubicBezTo>
                  <a:cubicBezTo>
                    <a:pt x="3264" y="297"/>
                    <a:pt x="3212" y="258"/>
                    <a:pt x="3151" y="216"/>
                  </a:cubicBezTo>
                  <a:cubicBezTo>
                    <a:pt x="3049" y="154"/>
                    <a:pt x="2926" y="102"/>
                    <a:pt x="2802" y="62"/>
                  </a:cubicBezTo>
                  <a:cubicBezTo>
                    <a:pt x="2679" y="30"/>
                    <a:pt x="2555" y="10"/>
                    <a:pt x="2409" y="1"/>
                  </a:cubicBezTo>
                  <a:close/>
                </a:path>
              </a:pathLst>
            </a:custGeom>
            <a:solidFill>
              <a:srgbClr val="68182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42" name="Google Shape;1817;p46">
              <a:extLst>
                <a:ext uri="{FF2B5EF4-FFF2-40B4-BE49-F238E27FC236}">
                  <a16:creationId xmlns:a16="http://schemas.microsoft.com/office/drawing/2014/main" id="{864224A7-30AB-4A88-D8E9-C21E65D6CD0C}"/>
                </a:ext>
              </a:extLst>
            </p:cNvPr>
            <p:cNvSpPr/>
            <p:nvPr/>
          </p:nvSpPr>
          <p:spPr>
            <a:xfrm rot="-540461" flipH="1">
              <a:off x="7504398" y="2556829"/>
              <a:ext cx="315817" cy="309354"/>
            </a:xfrm>
            <a:custGeom>
              <a:avLst/>
              <a:gdLst/>
              <a:ahLst/>
              <a:cxnLst/>
              <a:rect l="l" t="t" r="r" b="b"/>
              <a:pathLst>
                <a:path w="1906" h="1867" extrusionOk="0">
                  <a:moveTo>
                    <a:pt x="1679" y="1"/>
                  </a:moveTo>
                  <a:cubicBezTo>
                    <a:pt x="1545" y="1"/>
                    <a:pt x="1412" y="31"/>
                    <a:pt x="1288" y="82"/>
                  </a:cubicBezTo>
                  <a:cubicBezTo>
                    <a:pt x="1194" y="124"/>
                    <a:pt x="1103" y="186"/>
                    <a:pt x="1029" y="248"/>
                  </a:cubicBezTo>
                  <a:cubicBezTo>
                    <a:pt x="957" y="320"/>
                    <a:pt x="885" y="401"/>
                    <a:pt x="843" y="485"/>
                  </a:cubicBezTo>
                  <a:cubicBezTo>
                    <a:pt x="804" y="567"/>
                    <a:pt x="772" y="648"/>
                    <a:pt x="762" y="742"/>
                  </a:cubicBezTo>
                  <a:cubicBezTo>
                    <a:pt x="752" y="782"/>
                    <a:pt x="752" y="824"/>
                    <a:pt x="762" y="876"/>
                  </a:cubicBezTo>
                  <a:cubicBezTo>
                    <a:pt x="762" y="895"/>
                    <a:pt x="762" y="928"/>
                    <a:pt x="772" y="947"/>
                  </a:cubicBezTo>
                  <a:lnTo>
                    <a:pt x="762" y="947"/>
                  </a:lnTo>
                  <a:cubicBezTo>
                    <a:pt x="732" y="947"/>
                    <a:pt x="710" y="957"/>
                    <a:pt x="680" y="957"/>
                  </a:cubicBezTo>
                  <a:cubicBezTo>
                    <a:pt x="628" y="957"/>
                    <a:pt x="567" y="979"/>
                    <a:pt x="515" y="999"/>
                  </a:cubicBezTo>
                  <a:cubicBezTo>
                    <a:pt x="411" y="1029"/>
                    <a:pt x="320" y="1091"/>
                    <a:pt x="238" y="1165"/>
                  </a:cubicBezTo>
                  <a:cubicBezTo>
                    <a:pt x="154" y="1236"/>
                    <a:pt x="92" y="1328"/>
                    <a:pt x="53" y="1432"/>
                  </a:cubicBezTo>
                  <a:cubicBezTo>
                    <a:pt x="11" y="1535"/>
                    <a:pt x="1" y="1647"/>
                    <a:pt x="21" y="1760"/>
                  </a:cubicBezTo>
                  <a:cubicBezTo>
                    <a:pt x="21" y="1783"/>
                    <a:pt x="30" y="1802"/>
                    <a:pt x="40" y="1822"/>
                  </a:cubicBezTo>
                  <a:cubicBezTo>
                    <a:pt x="50" y="1849"/>
                    <a:pt x="66" y="1867"/>
                    <a:pt x="87" y="1867"/>
                  </a:cubicBezTo>
                  <a:cubicBezTo>
                    <a:pt x="92" y="1867"/>
                    <a:pt x="97" y="1866"/>
                    <a:pt x="102" y="1864"/>
                  </a:cubicBezTo>
                  <a:cubicBezTo>
                    <a:pt x="124" y="1864"/>
                    <a:pt x="134" y="1854"/>
                    <a:pt x="144" y="1844"/>
                  </a:cubicBezTo>
                  <a:cubicBezTo>
                    <a:pt x="154" y="1832"/>
                    <a:pt x="164" y="1812"/>
                    <a:pt x="164" y="1792"/>
                  </a:cubicBezTo>
                  <a:cubicBezTo>
                    <a:pt x="154" y="1770"/>
                    <a:pt x="154" y="1760"/>
                    <a:pt x="144" y="1741"/>
                  </a:cubicBezTo>
                  <a:cubicBezTo>
                    <a:pt x="144" y="1699"/>
                    <a:pt x="134" y="1669"/>
                    <a:pt x="134" y="1627"/>
                  </a:cubicBezTo>
                  <a:cubicBezTo>
                    <a:pt x="144" y="1585"/>
                    <a:pt x="144" y="1555"/>
                    <a:pt x="154" y="1513"/>
                  </a:cubicBezTo>
                  <a:cubicBezTo>
                    <a:pt x="176" y="1474"/>
                    <a:pt x="186" y="1432"/>
                    <a:pt x="216" y="1390"/>
                  </a:cubicBezTo>
                  <a:cubicBezTo>
                    <a:pt x="248" y="1338"/>
                    <a:pt x="277" y="1298"/>
                    <a:pt x="320" y="1256"/>
                  </a:cubicBezTo>
                  <a:cubicBezTo>
                    <a:pt x="371" y="1204"/>
                    <a:pt x="433" y="1175"/>
                    <a:pt x="485" y="1143"/>
                  </a:cubicBezTo>
                  <a:cubicBezTo>
                    <a:pt x="547" y="1113"/>
                    <a:pt x="596" y="1091"/>
                    <a:pt x="658" y="1071"/>
                  </a:cubicBezTo>
                  <a:cubicBezTo>
                    <a:pt x="680" y="1071"/>
                    <a:pt x="710" y="1061"/>
                    <a:pt x="742" y="1061"/>
                  </a:cubicBezTo>
                  <a:lnTo>
                    <a:pt x="833" y="1061"/>
                  </a:lnTo>
                  <a:cubicBezTo>
                    <a:pt x="866" y="1051"/>
                    <a:pt x="895" y="1019"/>
                    <a:pt x="875" y="989"/>
                  </a:cubicBezTo>
                  <a:cubicBezTo>
                    <a:pt x="866" y="967"/>
                    <a:pt x="866" y="937"/>
                    <a:pt x="856" y="918"/>
                  </a:cubicBezTo>
                  <a:cubicBezTo>
                    <a:pt x="843" y="876"/>
                    <a:pt x="843" y="824"/>
                    <a:pt x="843" y="782"/>
                  </a:cubicBezTo>
                  <a:cubicBezTo>
                    <a:pt x="843" y="732"/>
                    <a:pt x="856" y="680"/>
                    <a:pt x="866" y="629"/>
                  </a:cubicBezTo>
                  <a:cubicBezTo>
                    <a:pt x="885" y="577"/>
                    <a:pt x="905" y="515"/>
                    <a:pt x="937" y="473"/>
                  </a:cubicBezTo>
                  <a:cubicBezTo>
                    <a:pt x="979" y="411"/>
                    <a:pt x="1019" y="362"/>
                    <a:pt x="1071" y="310"/>
                  </a:cubicBezTo>
                  <a:cubicBezTo>
                    <a:pt x="1132" y="248"/>
                    <a:pt x="1194" y="206"/>
                    <a:pt x="1266" y="164"/>
                  </a:cubicBezTo>
                  <a:cubicBezTo>
                    <a:pt x="1338" y="134"/>
                    <a:pt x="1412" y="102"/>
                    <a:pt x="1493" y="82"/>
                  </a:cubicBezTo>
                  <a:cubicBezTo>
                    <a:pt x="1562" y="64"/>
                    <a:pt x="1631" y="63"/>
                    <a:pt x="1700" y="63"/>
                  </a:cubicBezTo>
                  <a:lnTo>
                    <a:pt x="1700" y="63"/>
                  </a:lnTo>
                  <a:cubicBezTo>
                    <a:pt x="1761" y="63"/>
                    <a:pt x="1812" y="73"/>
                    <a:pt x="1864" y="82"/>
                  </a:cubicBezTo>
                  <a:cubicBezTo>
                    <a:pt x="1868" y="84"/>
                    <a:pt x="1872" y="85"/>
                    <a:pt x="1875" y="85"/>
                  </a:cubicBezTo>
                  <a:cubicBezTo>
                    <a:pt x="1891" y="85"/>
                    <a:pt x="1906" y="71"/>
                    <a:pt x="1906" y="63"/>
                  </a:cubicBezTo>
                  <a:cubicBezTo>
                    <a:pt x="1906" y="40"/>
                    <a:pt x="1894" y="31"/>
                    <a:pt x="1874" y="21"/>
                  </a:cubicBezTo>
                  <a:cubicBezTo>
                    <a:pt x="1812" y="11"/>
                    <a:pt x="1740" y="1"/>
                    <a:pt x="1679" y="1"/>
                  </a:cubicBezTo>
                  <a:close/>
                </a:path>
              </a:pathLst>
            </a:custGeom>
            <a:solidFill>
              <a:srgbClr val="5914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43" name="Google Shape;1818;p46">
              <a:extLst>
                <a:ext uri="{FF2B5EF4-FFF2-40B4-BE49-F238E27FC236}">
                  <a16:creationId xmlns:a16="http://schemas.microsoft.com/office/drawing/2014/main" id="{EFA29DA8-8E97-A8BE-AAE1-537F46174A31}"/>
                </a:ext>
              </a:extLst>
            </p:cNvPr>
            <p:cNvSpPr/>
            <p:nvPr/>
          </p:nvSpPr>
          <p:spPr>
            <a:xfrm rot="-540461" flipH="1">
              <a:off x="7378572" y="2636743"/>
              <a:ext cx="155423" cy="166359"/>
            </a:xfrm>
            <a:custGeom>
              <a:avLst/>
              <a:gdLst/>
              <a:ahLst/>
              <a:cxnLst/>
              <a:rect l="l" t="t" r="r" b="b"/>
              <a:pathLst>
                <a:path w="938" h="1004" extrusionOk="0">
                  <a:moveTo>
                    <a:pt x="905" y="1"/>
                  </a:moveTo>
                  <a:cubicBezTo>
                    <a:pt x="885" y="1"/>
                    <a:pt x="875" y="13"/>
                    <a:pt x="865" y="33"/>
                  </a:cubicBezTo>
                  <a:cubicBezTo>
                    <a:pt x="865" y="75"/>
                    <a:pt x="865" y="114"/>
                    <a:pt x="853" y="156"/>
                  </a:cubicBezTo>
                  <a:cubicBezTo>
                    <a:pt x="833" y="248"/>
                    <a:pt x="804" y="332"/>
                    <a:pt x="762" y="413"/>
                  </a:cubicBezTo>
                  <a:cubicBezTo>
                    <a:pt x="720" y="495"/>
                    <a:pt x="668" y="569"/>
                    <a:pt x="618" y="631"/>
                  </a:cubicBezTo>
                  <a:cubicBezTo>
                    <a:pt x="566" y="680"/>
                    <a:pt x="515" y="722"/>
                    <a:pt x="453" y="764"/>
                  </a:cubicBezTo>
                  <a:cubicBezTo>
                    <a:pt x="401" y="794"/>
                    <a:pt x="339" y="826"/>
                    <a:pt x="287" y="846"/>
                  </a:cubicBezTo>
                  <a:cubicBezTo>
                    <a:pt x="225" y="856"/>
                    <a:pt x="164" y="865"/>
                    <a:pt x="102" y="878"/>
                  </a:cubicBezTo>
                  <a:lnTo>
                    <a:pt x="72" y="878"/>
                  </a:lnTo>
                  <a:cubicBezTo>
                    <a:pt x="62" y="878"/>
                    <a:pt x="40" y="878"/>
                    <a:pt x="30" y="888"/>
                  </a:cubicBezTo>
                  <a:cubicBezTo>
                    <a:pt x="20" y="898"/>
                    <a:pt x="10" y="917"/>
                    <a:pt x="10" y="940"/>
                  </a:cubicBezTo>
                  <a:cubicBezTo>
                    <a:pt x="1" y="969"/>
                    <a:pt x="30" y="1001"/>
                    <a:pt x="62" y="1001"/>
                  </a:cubicBezTo>
                  <a:cubicBezTo>
                    <a:pt x="77" y="1003"/>
                    <a:pt x="92" y="1003"/>
                    <a:pt x="107" y="1003"/>
                  </a:cubicBezTo>
                  <a:cubicBezTo>
                    <a:pt x="213" y="1003"/>
                    <a:pt x="310" y="973"/>
                    <a:pt x="401" y="927"/>
                  </a:cubicBezTo>
                  <a:cubicBezTo>
                    <a:pt x="505" y="878"/>
                    <a:pt x="586" y="804"/>
                    <a:pt x="658" y="722"/>
                  </a:cubicBezTo>
                  <a:cubicBezTo>
                    <a:pt x="730" y="641"/>
                    <a:pt x="781" y="547"/>
                    <a:pt x="833" y="455"/>
                  </a:cubicBezTo>
                  <a:cubicBezTo>
                    <a:pt x="875" y="351"/>
                    <a:pt x="905" y="248"/>
                    <a:pt x="927" y="136"/>
                  </a:cubicBezTo>
                  <a:cubicBezTo>
                    <a:pt x="927" y="104"/>
                    <a:pt x="927" y="75"/>
                    <a:pt x="937" y="33"/>
                  </a:cubicBezTo>
                  <a:cubicBezTo>
                    <a:pt x="937" y="23"/>
                    <a:pt x="927" y="1"/>
                    <a:pt x="905" y="1"/>
                  </a:cubicBezTo>
                  <a:close/>
                </a:path>
              </a:pathLst>
            </a:custGeom>
            <a:solidFill>
              <a:srgbClr val="5914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44" name="Google Shape;1819;p46">
              <a:extLst>
                <a:ext uri="{FF2B5EF4-FFF2-40B4-BE49-F238E27FC236}">
                  <a16:creationId xmlns:a16="http://schemas.microsoft.com/office/drawing/2014/main" id="{9A0F4C91-ED42-E8D0-744A-1003993FE0A9}"/>
                </a:ext>
              </a:extLst>
            </p:cNvPr>
            <p:cNvSpPr/>
            <p:nvPr/>
          </p:nvSpPr>
          <p:spPr>
            <a:xfrm rot="-540461" flipH="1">
              <a:off x="7597030" y="2753442"/>
              <a:ext cx="123112" cy="160228"/>
            </a:xfrm>
            <a:custGeom>
              <a:avLst/>
              <a:gdLst/>
              <a:ahLst/>
              <a:cxnLst/>
              <a:rect l="l" t="t" r="r" b="b"/>
              <a:pathLst>
                <a:path w="743" h="967" extrusionOk="0">
                  <a:moveTo>
                    <a:pt x="680" y="1"/>
                  </a:moveTo>
                  <a:cubicBezTo>
                    <a:pt x="670" y="1"/>
                    <a:pt x="661" y="20"/>
                    <a:pt x="661" y="30"/>
                  </a:cubicBezTo>
                  <a:cubicBezTo>
                    <a:pt x="661" y="62"/>
                    <a:pt x="670" y="82"/>
                    <a:pt x="670" y="114"/>
                  </a:cubicBezTo>
                  <a:cubicBezTo>
                    <a:pt x="670" y="186"/>
                    <a:pt x="670" y="248"/>
                    <a:pt x="651" y="319"/>
                  </a:cubicBezTo>
                  <a:cubicBezTo>
                    <a:pt x="641" y="381"/>
                    <a:pt x="619" y="443"/>
                    <a:pt x="589" y="505"/>
                  </a:cubicBezTo>
                  <a:cubicBezTo>
                    <a:pt x="557" y="557"/>
                    <a:pt x="527" y="596"/>
                    <a:pt x="485" y="648"/>
                  </a:cubicBezTo>
                  <a:cubicBezTo>
                    <a:pt x="455" y="680"/>
                    <a:pt x="413" y="720"/>
                    <a:pt x="362" y="742"/>
                  </a:cubicBezTo>
                  <a:cubicBezTo>
                    <a:pt x="322" y="772"/>
                    <a:pt x="280" y="794"/>
                    <a:pt x="228" y="814"/>
                  </a:cubicBezTo>
                  <a:cubicBezTo>
                    <a:pt x="166" y="824"/>
                    <a:pt x="114" y="833"/>
                    <a:pt x="53" y="843"/>
                  </a:cubicBezTo>
                  <a:cubicBezTo>
                    <a:pt x="43" y="843"/>
                    <a:pt x="33" y="843"/>
                    <a:pt x="23" y="856"/>
                  </a:cubicBezTo>
                  <a:cubicBezTo>
                    <a:pt x="13" y="866"/>
                    <a:pt x="1" y="885"/>
                    <a:pt x="1" y="895"/>
                  </a:cubicBezTo>
                  <a:cubicBezTo>
                    <a:pt x="1" y="917"/>
                    <a:pt x="1" y="937"/>
                    <a:pt x="13" y="947"/>
                  </a:cubicBezTo>
                  <a:cubicBezTo>
                    <a:pt x="23" y="957"/>
                    <a:pt x="43" y="967"/>
                    <a:pt x="63" y="967"/>
                  </a:cubicBezTo>
                  <a:cubicBezTo>
                    <a:pt x="114" y="967"/>
                    <a:pt x="176" y="957"/>
                    <a:pt x="228" y="947"/>
                  </a:cubicBezTo>
                  <a:cubicBezTo>
                    <a:pt x="280" y="927"/>
                    <a:pt x="332" y="905"/>
                    <a:pt x="384" y="885"/>
                  </a:cubicBezTo>
                  <a:cubicBezTo>
                    <a:pt x="423" y="856"/>
                    <a:pt x="465" y="824"/>
                    <a:pt x="507" y="794"/>
                  </a:cubicBezTo>
                  <a:cubicBezTo>
                    <a:pt x="537" y="752"/>
                    <a:pt x="569" y="710"/>
                    <a:pt x="599" y="670"/>
                  </a:cubicBezTo>
                  <a:cubicBezTo>
                    <a:pt x="661" y="586"/>
                    <a:pt x="693" y="485"/>
                    <a:pt x="712" y="381"/>
                  </a:cubicBezTo>
                  <a:cubicBezTo>
                    <a:pt x="742" y="287"/>
                    <a:pt x="742" y="186"/>
                    <a:pt x="732" y="82"/>
                  </a:cubicBezTo>
                  <a:cubicBezTo>
                    <a:pt x="722" y="62"/>
                    <a:pt x="722" y="40"/>
                    <a:pt x="722" y="20"/>
                  </a:cubicBezTo>
                  <a:cubicBezTo>
                    <a:pt x="722" y="11"/>
                    <a:pt x="703" y="1"/>
                    <a:pt x="693" y="1"/>
                  </a:cubicBezTo>
                  <a:close/>
                </a:path>
              </a:pathLst>
            </a:custGeom>
            <a:solidFill>
              <a:srgbClr val="5914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46" name="Google Shape;1820;p46">
              <a:extLst>
                <a:ext uri="{FF2B5EF4-FFF2-40B4-BE49-F238E27FC236}">
                  <a16:creationId xmlns:a16="http://schemas.microsoft.com/office/drawing/2014/main" id="{CEEB85A8-2C83-7537-C687-B8FA88C9E09A}"/>
                </a:ext>
              </a:extLst>
            </p:cNvPr>
            <p:cNvSpPr/>
            <p:nvPr/>
          </p:nvSpPr>
          <p:spPr>
            <a:xfrm rot="-540461" flipH="1">
              <a:off x="7413221" y="2611390"/>
              <a:ext cx="97098" cy="87322"/>
            </a:xfrm>
            <a:custGeom>
              <a:avLst/>
              <a:gdLst/>
              <a:ahLst/>
              <a:cxnLst/>
              <a:rect l="l" t="t" r="r" b="b"/>
              <a:pathLst>
                <a:path w="586" h="527" extrusionOk="0">
                  <a:moveTo>
                    <a:pt x="566" y="0"/>
                  </a:moveTo>
                  <a:cubicBezTo>
                    <a:pt x="556" y="0"/>
                    <a:pt x="546" y="10"/>
                    <a:pt x="546" y="20"/>
                  </a:cubicBezTo>
                  <a:cubicBezTo>
                    <a:pt x="536" y="52"/>
                    <a:pt x="524" y="94"/>
                    <a:pt x="504" y="124"/>
                  </a:cubicBezTo>
                  <a:cubicBezTo>
                    <a:pt x="484" y="156"/>
                    <a:pt x="462" y="195"/>
                    <a:pt x="433" y="228"/>
                  </a:cubicBezTo>
                  <a:lnTo>
                    <a:pt x="381" y="279"/>
                  </a:lnTo>
                  <a:cubicBezTo>
                    <a:pt x="361" y="289"/>
                    <a:pt x="339" y="309"/>
                    <a:pt x="319" y="319"/>
                  </a:cubicBezTo>
                  <a:cubicBezTo>
                    <a:pt x="257" y="351"/>
                    <a:pt x="205" y="381"/>
                    <a:pt x="143" y="403"/>
                  </a:cubicBezTo>
                  <a:cubicBezTo>
                    <a:pt x="114" y="413"/>
                    <a:pt x="72" y="423"/>
                    <a:pt x="42" y="423"/>
                  </a:cubicBezTo>
                  <a:cubicBezTo>
                    <a:pt x="10" y="433"/>
                    <a:pt x="0" y="452"/>
                    <a:pt x="0" y="485"/>
                  </a:cubicBezTo>
                  <a:cubicBezTo>
                    <a:pt x="0" y="494"/>
                    <a:pt x="10" y="504"/>
                    <a:pt x="20" y="514"/>
                  </a:cubicBezTo>
                  <a:cubicBezTo>
                    <a:pt x="30" y="514"/>
                    <a:pt x="42" y="527"/>
                    <a:pt x="42" y="527"/>
                  </a:cubicBezTo>
                  <a:cubicBezTo>
                    <a:pt x="52" y="527"/>
                    <a:pt x="62" y="527"/>
                    <a:pt x="72" y="514"/>
                  </a:cubicBezTo>
                  <a:cubicBezTo>
                    <a:pt x="185" y="475"/>
                    <a:pt x="309" y="433"/>
                    <a:pt x="400" y="351"/>
                  </a:cubicBezTo>
                  <a:cubicBezTo>
                    <a:pt x="452" y="309"/>
                    <a:pt x="484" y="257"/>
                    <a:pt x="524" y="205"/>
                  </a:cubicBezTo>
                  <a:cubicBezTo>
                    <a:pt x="556" y="156"/>
                    <a:pt x="576" y="94"/>
                    <a:pt x="586" y="32"/>
                  </a:cubicBezTo>
                  <a:cubicBezTo>
                    <a:pt x="586" y="20"/>
                    <a:pt x="586" y="10"/>
                    <a:pt x="576" y="0"/>
                  </a:cubicBezTo>
                  <a:close/>
                </a:path>
              </a:pathLst>
            </a:custGeom>
            <a:solidFill>
              <a:srgbClr val="5914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47" name="Google Shape;1821;p46">
              <a:extLst>
                <a:ext uri="{FF2B5EF4-FFF2-40B4-BE49-F238E27FC236}">
                  <a16:creationId xmlns:a16="http://schemas.microsoft.com/office/drawing/2014/main" id="{D609AF7E-677F-A96C-D393-C9C1E7F94E14}"/>
                </a:ext>
              </a:extLst>
            </p:cNvPr>
            <p:cNvSpPr/>
            <p:nvPr/>
          </p:nvSpPr>
          <p:spPr>
            <a:xfrm rot="-540461" flipH="1">
              <a:off x="7237391" y="2676257"/>
              <a:ext cx="86825" cy="51366"/>
            </a:xfrm>
            <a:custGeom>
              <a:avLst/>
              <a:gdLst/>
              <a:ahLst/>
              <a:cxnLst/>
              <a:rect l="l" t="t" r="r" b="b"/>
              <a:pathLst>
                <a:path w="524" h="310" extrusionOk="0">
                  <a:moveTo>
                    <a:pt x="20" y="1"/>
                  </a:moveTo>
                  <a:cubicBezTo>
                    <a:pt x="0" y="11"/>
                    <a:pt x="0" y="20"/>
                    <a:pt x="10" y="40"/>
                  </a:cubicBezTo>
                  <a:cubicBezTo>
                    <a:pt x="30" y="82"/>
                    <a:pt x="50" y="112"/>
                    <a:pt x="92" y="144"/>
                  </a:cubicBezTo>
                  <a:cubicBezTo>
                    <a:pt x="124" y="174"/>
                    <a:pt x="153" y="196"/>
                    <a:pt x="195" y="216"/>
                  </a:cubicBezTo>
                  <a:cubicBezTo>
                    <a:pt x="235" y="235"/>
                    <a:pt x="287" y="258"/>
                    <a:pt x="329" y="268"/>
                  </a:cubicBezTo>
                  <a:cubicBezTo>
                    <a:pt x="371" y="287"/>
                    <a:pt x="410" y="297"/>
                    <a:pt x="462" y="310"/>
                  </a:cubicBezTo>
                  <a:cubicBezTo>
                    <a:pt x="472" y="310"/>
                    <a:pt x="482" y="310"/>
                    <a:pt x="504" y="297"/>
                  </a:cubicBezTo>
                  <a:cubicBezTo>
                    <a:pt x="514" y="297"/>
                    <a:pt x="524" y="287"/>
                    <a:pt x="524" y="268"/>
                  </a:cubicBezTo>
                  <a:lnTo>
                    <a:pt x="524" y="235"/>
                  </a:lnTo>
                  <a:cubicBezTo>
                    <a:pt x="514" y="216"/>
                    <a:pt x="494" y="206"/>
                    <a:pt x="472" y="206"/>
                  </a:cubicBezTo>
                  <a:cubicBezTo>
                    <a:pt x="442" y="206"/>
                    <a:pt x="400" y="196"/>
                    <a:pt x="358" y="196"/>
                  </a:cubicBezTo>
                  <a:cubicBezTo>
                    <a:pt x="309" y="186"/>
                    <a:pt x="257" y="164"/>
                    <a:pt x="205" y="144"/>
                  </a:cubicBezTo>
                  <a:cubicBezTo>
                    <a:pt x="185" y="134"/>
                    <a:pt x="153" y="112"/>
                    <a:pt x="134" y="102"/>
                  </a:cubicBezTo>
                  <a:lnTo>
                    <a:pt x="72" y="40"/>
                  </a:lnTo>
                  <a:cubicBezTo>
                    <a:pt x="72" y="30"/>
                    <a:pt x="62" y="20"/>
                    <a:pt x="50" y="11"/>
                  </a:cubicBezTo>
                  <a:cubicBezTo>
                    <a:pt x="50" y="1"/>
                    <a:pt x="40" y="1"/>
                    <a:pt x="30" y="1"/>
                  </a:cubicBezTo>
                  <a:close/>
                </a:path>
              </a:pathLst>
            </a:custGeom>
            <a:solidFill>
              <a:srgbClr val="5914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48" name="Google Shape;1822;p46">
              <a:extLst>
                <a:ext uri="{FF2B5EF4-FFF2-40B4-BE49-F238E27FC236}">
                  <a16:creationId xmlns:a16="http://schemas.microsoft.com/office/drawing/2014/main" id="{0FBDD84F-72BC-7D47-EF31-53771265A745}"/>
                </a:ext>
              </a:extLst>
            </p:cNvPr>
            <p:cNvSpPr/>
            <p:nvPr/>
          </p:nvSpPr>
          <p:spPr>
            <a:xfrm rot="-540461" flipH="1">
              <a:off x="7486598" y="2954667"/>
              <a:ext cx="180774" cy="169673"/>
            </a:xfrm>
            <a:custGeom>
              <a:avLst/>
              <a:gdLst/>
              <a:ahLst/>
              <a:cxnLst/>
              <a:rect l="l" t="t" r="r" b="b"/>
              <a:pathLst>
                <a:path w="1091" h="1024" extrusionOk="0">
                  <a:moveTo>
                    <a:pt x="20" y="648"/>
                  </a:moveTo>
                  <a:lnTo>
                    <a:pt x="20" y="670"/>
                  </a:lnTo>
                  <a:cubicBezTo>
                    <a:pt x="24" y="679"/>
                    <a:pt x="28" y="688"/>
                    <a:pt x="33" y="696"/>
                  </a:cubicBezTo>
                  <a:lnTo>
                    <a:pt x="33" y="696"/>
                  </a:lnTo>
                  <a:cubicBezTo>
                    <a:pt x="28" y="681"/>
                    <a:pt x="24" y="664"/>
                    <a:pt x="20" y="648"/>
                  </a:cubicBezTo>
                  <a:close/>
                  <a:moveTo>
                    <a:pt x="504" y="1"/>
                  </a:moveTo>
                  <a:cubicBezTo>
                    <a:pt x="319" y="1"/>
                    <a:pt x="134" y="114"/>
                    <a:pt x="40" y="300"/>
                  </a:cubicBezTo>
                  <a:cubicBezTo>
                    <a:pt x="10" y="371"/>
                    <a:pt x="0" y="443"/>
                    <a:pt x="0" y="515"/>
                  </a:cubicBezTo>
                  <a:cubicBezTo>
                    <a:pt x="0" y="463"/>
                    <a:pt x="10" y="413"/>
                    <a:pt x="30" y="371"/>
                  </a:cubicBezTo>
                  <a:cubicBezTo>
                    <a:pt x="92" y="228"/>
                    <a:pt x="235" y="144"/>
                    <a:pt x="391" y="144"/>
                  </a:cubicBezTo>
                  <a:cubicBezTo>
                    <a:pt x="443" y="144"/>
                    <a:pt x="495" y="154"/>
                    <a:pt x="544" y="176"/>
                  </a:cubicBezTo>
                  <a:cubicBezTo>
                    <a:pt x="618" y="206"/>
                    <a:pt x="680" y="258"/>
                    <a:pt x="719" y="329"/>
                  </a:cubicBezTo>
                  <a:lnTo>
                    <a:pt x="700" y="329"/>
                  </a:lnTo>
                  <a:cubicBezTo>
                    <a:pt x="628" y="351"/>
                    <a:pt x="556" y="391"/>
                    <a:pt x="534" y="433"/>
                  </a:cubicBezTo>
                  <a:cubicBezTo>
                    <a:pt x="524" y="443"/>
                    <a:pt x="524" y="453"/>
                    <a:pt x="524" y="463"/>
                  </a:cubicBezTo>
                  <a:cubicBezTo>
                    <a:pt x="534" y="485"/>
                    <a:pt x="576" y="495"/>
                    <a:pt x="628" y="495"/>
                  </a:cubicBezTo>
                  <a:cubicBezTo>
                    <a:pt x="658" y="495"/>
                    <a:pt x="700" y="495"/>
                    <a:pt x="742" y="485"/>
                  </a:cubicBezTo>
                  <a:cubicBezTo>
                    <a:pt x="752" y="475"/>
                    <a:pt x="752" y="475"/>
                    <a:pt x="761" y="475"/>
                  </a:cubicBezTo>
                  <a:lnTo>
                    <a:pt x="771" y="475"/>
                  </a:lnTo>
                  <a:cubicBezTo>
                    <a:pt x="781" y="547"/>
                    <a:pt x="771" y="618"/>
                    <a:pt x="742" y="690"/>
                  </a:cubicBezTo>
                  <a:cubicBezTo>
                    <a:pt x="680" y="823"/>
                    <a:pt x="534" y="917"/>
                    <a:pt x="391" y="917"/>
                  </a:cubicBezTo>
                  <a:cubicBezTo>
                    <a:pt x="329" y="917"/>
                    <a:pt x="277" y="907"/>
                    <a:pt x="225" y="885"/>
                  </a:cubicBezTo>
                  <a:cubicBezTo>
                    <a:pt x="143" y="849"/>
                    <a:pt x="76" y="777"/>
                    <a:pt x="33" y="696"/>
                  </a:cubicBezTo>
                  <a:lnTo>
                    <a:pt x="33" y="696"/>
                  </a:lnTo>
                  <a:cubicBezTo>
                    <a:pt x="74" y="819"/>
                    <a:pt x="170" y="916"/>
                    <a:pt x="297" y="979"/>
                  </a:cubicBezTo>
                  <a:cubicBezTo>
                    <a:pt x="365" y="1009"/>
                    <a:pt x="436" y="1023"/>
                    <a:pt x="505" y="1023"/>
                  </a:cubicBezTo>
                  <a:cubicBezTo>
                    <a:pt x="700" y="1023"/>
                    <a:pt x="885" y="912"/>
                    <a:pt x="976" y="722"/>
                  </a:cubicBezTo>
                  <a:cubicBezTo>
                    <a:pt x="1090" y="463"/>
                    <a:pt x="976" y="166"/>
                    <a:pt x="719" y="52"/>
                  </a:cubicBezTo>
                  <a:cubicBezTo>
                    <a:pt x="648" y="10"/>
                    <a:pt x="576" y="1"/>
                    <a:pt x="504" y="1"/>
                  </a:cubicBezTo>
                  <a:close/>
                </a:path>
              </a:pathLst>
            </a:custGeom>
            <a:solidFill>
              <a:srgbClr val="FEFE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49" name="Google Shape;1823;p46">
              <a:extLst>
                <a:ext uri="{FF2B5EF4-FFF2-40B4-BE49-F238E27FC236}">
                  <a16:creationId xmlns:a16="http://schemas.microsoft.com/office/drawing/2014/main" id="{52565828-50AE-1ADF-15FE-9EB0AE931F26}"/>
                </a:ext>
              </a:extLst>
            </p:cNvPr>
            <p:cNvSpPr/>
            <p:nvPr/>
          </p:nvSpPr>
          <p:spPr>
            <a:xfrm rot="-540461" flipH="1">
              <a:off x="7536941" y="3010397"/>
              <a:ext cx="41093" cy="29162"/>
            </a:xfrm>
            <a:custGeom>
              <a:avLst/>
              <a:gdLst/>
              <a:ahLst/>
              <a:cxnLst/>
              <a:rect l="l" t="t" r="r" b="b"/>
              <a:pathLst>
                <a:path w="248" h="176" extrusionOk="0">
                  <a:moveTo>
                    <a:pt x="186" y="0"/>
                  </a:moveTo>
                  <a:lnTo>
                    <a:pt x="186" y="0"/>
                  </a:lnTo>
                  <a:cubicBezTo>
                    <a:pt x="189" y="4"/>
                    <a:pt x="192" y="7"/>
                    <a:pt x="195" y="10"/>
                  </a:cubicBezTo>
                  <a:lnTo>
                    <a:pt x="195" y="10"/>
                  </a:lnTo>
                  <a:cubicBezTo>
                    <a:pt x="195" y="0"/>
                    <a:pt x="186" y="0"/>
                    <a:pt x="186" y="0"/>
                  </a:cubicBezTo>
                  <a:close/>
                  <a:moveTo>
                    <a:pt x="176" y="10"/>
                  </a:moveTo>
                  <a:cubicBezTo>
                    <a:pt x="104" y="32"/>
                    <a:pt x="32" y="72"/>
                    <a:pt x="10" y="114"/>
                  </a:cubicBezTo>
                  <a:cubicBezTo>
                    <a:pt x="0" y="124"/>
                    <a:pt x="0" y="134"/>
                    <a:pt x="0" y="144"/>
                  </a:cubicBezTo>
                  <a:cubicBezTo>
                    <a:pt x="10" y="166"/>
                    <a:pt x="52" y="176"/>
                    <a:pt x="104" y="176"/>
                  </a:cubicBezTo>
                  <a:cubicBezTo>
                    <a:pt x="134" y="176"/>
                    <a:pt x="176" y="176"/>
                    <a:pt x="218" y="166"/>
                  </a:cubicBezTo>
                  <a:cubicBezTo>
                    <a:pt x="228" y="156"/>
                    <a:pt x="228" y="156"/>
                    <a:pt x="237" y="156"/>
                  </a:cubicBezTo>
                  <a:lnTo>
                    <a:pt x="247" y="156"/>
                  </a:lnTo>
                  <a:cubicBezTo>
                    <a:pt x="247" y="124"/>
                    <a:pt x="237" y="104"/>
                    <a:pt x="228" y="72"/>
                  </a:cubicBezTo>
                  <a:cubicBezTo>
                    <a:pt x="219" y="47"/>
                    <a:pt x="209" y="28"/>
                    <a:pt x="195" y="10"/>
                  </a:cubicBezTo>
                  <a:close/>
                </a:path>
              </a:pathLst>
            </a:custGeom>
            <a:solidFill>
              <a:srgbClr val="3003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50" name="Google Shape;1824;p46">
              <a:extLst>
                <a:ext uri="{FF2B5EF4-FFF2-40B4-BE49-F238E27FC236}">
                  <a16:creationId xmlns:a16="http://schemas.microsoft.com/office/drawing/2014/main" id="{C7210308-447C-C6C7-0749-759F167AFE83}"/>
                </a:ext>
              </a:extLst>
            </p:cNvPr>
            <p:cNvSpPr/>
            <p:nvPr/>
          </p:nvSpPr>
          <p:spPr>
            <a:xfrm rot="-540461" flipH="1">
              <a:off x="7511122" y="3010774"/>
              <a:ext cx="66941" cy="30819"/>
            </a:xfrm>
            <a:custGeom>
              <a:avLst/>
              <a:gdLst/>
              <a:ahLst/>
              <a:cxnLst/>
              <a:rect l="l" t="t" r="r" b="b"/>
              <a:pathLst>
                <a:path w="404" h="186" extrusionOk="0">
                  <a:moveTo>
                    <a:pt x="299" y="0"/>
                  </a:moveTo>
                  <a:cubicBezTo>
                    <a:pt x="267" y="0"/>
                    <a:pt x="228" y="10"/>
                    <a:pt x="195" y="20"/>
                  </a:cubicBezTo>
                  <a:lnTo>
                    <a:pt x="176" y="20"/>
                  </a:lnTo>
                  <a:cubicBezTo>
                    <a:pt x="104" y="42"/>
                    <a:pt x="32" y="82"/>
                    <a:pt x="10" y="124"/>
                  </a:cubicBezTo>
                  <a:cubicBezTo>
                    <a:pt x="0" y="134"/>
                    <a:pt x="0" y="144"/>
                    <a:pt x="0" y="154"/>
                  </a:cubicBezTo>
                  <a:cubicBezTo>
                    <a:pt x="10" y="176"/>
                    <a:pt x="52" y="186"/>
                    <a:pt x="104" y="186"/>
                  </a:cubicBezTo>
                  <a:cubicBezTo>
                    <a:pt x="134" y="186"/>
                    <a:pt x="176" y="186"/>
                    <a:pt x="218" y="176"/>
                  </a:cubicBezTo>
                  <a:cubicBezTo>
                    <a:pt x="228" y="166"/>
                    <a:pt x="228" y="166"/>
                    <a:pt x="237" y="166"/>
                  </a:cubicBezTo>
                  <a:lnTo>
                    <a:pt x="247" y="166"/>
                  </a:lnTo>
                  <a:cubicBezTo>
                    <a:pt x="341" y="134"/>
                    <a:pt x="403" y="82"/>
                    <a:pt x="391" y="42"/>
                  </a:cubicBezTo>
                  <a:cubicBezTo>
                    <a:pt x="391" y="20"/>
                    <a:pt x="351" y="0"/>
                    <a:pt x="299" y="0"/>
                  </a:cubicBezTo>
                  <a:close/>
                </a:path>
              </a:pathLst>
            </a:custGeom>
            <a:solidFill>
              <a:srgbClr val="FEFE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51" name="Google Shape;1825;p46">
              <a:extLst>
                <a:ext uri="{FF2B5EF4-FFF2-40B4-BE49-F238E27FC236}">
                  <a16:creationId xmlns:a16="http://schemas.microsoft.com/office/drawing/2014/main" id="{C1726F12-FEC1-3F35-55B3-33104AEC9522}"/>
                </a:ext>
              </a:extLst>
            </p:cNvPr>
            <p:cNvSpPr/>
            <p:nvPr/>
          </p:nvSpPr>
          <p:spPr>
            <a:xfrm rot="-540461" flipH="1">
              <a:off x="7201906" y="2931318"/>
              <a:ext cx="148464" cy="157577"/>
            </a:xfrm>
            <a:custGeom>
              <a:avLst/>
              <a:gdLst/>
              <a:ahLst/>
              <a:cxnLst/>
              <a:rect l="l" t="t" r="r" b="b"/>
              <a:pathLst>
                <a:path w="896" h="951" extrusionOk="0">
                  <a:moveTo>
                    <a:pt x="52" y="671"/>
                  </a:moveTo>
                  <a:lnTo>
                    <a:pt x="52" y="681"/>
                  </a:lnTo>
                  <a:cubicBezTo>
                    <a:pt x="60" y="695"/>
                    <a:pt x="68" y="710"/>
                    <a:pt x="77" y="723"/>
                  </a:cubicBezTo>
                  <a:lnTo>
                    <a:pt x="77" y="723"/>
                  </a:lnTo>
                  <a:cubicBezTo>
                    <a:pt x="68" y="706"/>
                    <a:pt x="60" y="689"/>
                    <a:pt x="52" y="671"/>
                  </a:cubicBezTo>
                  <a:close/>
                  <a:moveTo>
                    <a:pt x="411" y="1"/>
                  </a:moveTo>
                  <a:cubicBezTo>
                    <a:pt x="225" y="1"/>
                    <a:pt x="62" y="134"/>
                    <a:pt x="20" y="342"/>
                  </a:cubicBezTo>
                  <a:cubicBezTo>
                    <a:pt x="1" y="404"/>
                    <a:pt x="1" y="475"/>
                    <a:pt x="10" y="537"/>
                  </a:cubicBezTo>
                  <a:cubicBezTo>
                    <a:pt x="10" y="495"/>
                    <a:pt x="10" y="443"/>
                    <a:pt x="20" y="404"/>
                  </a:cubicBezTo>
                  <a:cubicBezTo>
                    <a:pt x="52" y="268"/>
                    <a:pt x="154" y="167"/>
                    <a:pt x="277" y="144"/>
                  </a:cubicBezTo>
                  <a:lnTo>
                    <a:pt x="319" y="144"/>
                  </a:lnTo>
                  <a:cubicBezTo>
                    <a:pt x="349" y="144"/>
                    <a:pt x="381" y="144"/>
                    <a:pt x="411" y="157"/>
                  </a:cubicBezTo>
                  <a:cubicBezTo>
                    <a:pt x="473" y="176"/>
                    <a:pt x="524" y="218"/>
                    <a:pt x="566" y="280"/>
                  </a:cubicBezTo>
                  <a:lnTo>
                    <a:pt x="557" y="290"/>
                  </a:lnTo>
                  <a:cubicBezTo>
                    <a:pt x="473" y="330"/>
                    <a:pt x="423" y="391"/>
                    <a:pt x="433" y="424"/>
                  </a:cubicBezTo>
                  <a:cubicBezTo>
                    <a:pt x="443" y="443"/>
                    <a:pt x="463" y="453"/>
                    <a:pt x="495" y="453"/>
                  </a:cubicBezTo>
                  <a:cubicBezTo>
                    <a:pt x="524" y="453"/>
                    <a:pt x="566" y="433"/>
                    <a:pt x="618" y="414"/>
                  </a:cubicBezTo>
                  <a:lnTo>
                    <a:pt x="638" y="404"/>
                  </a:lnTo>
                  <a:cubicBezTo>
                    <a:pt x="658" y="475"/>
                    <a:pt x="658" y="547"/>
                    <a:pt x="638" y="609"/>
                  </a:cubicBezTo>
                  <a:cubicBezTo>
                    <a:pt x="608" y="742"/>
                    <a:pt x="515" y="846"/>
                    <a:pt x="381" y="866"/>
                  </a:cubicBezTo>
                  <a:lnTo>
                    <a:pt x="339" y="866"/>
                  </a:lnTo>
                  <a:cubicBezTo>
                    <a:pt x="309" y="866"/>
                    <a:pt x="277" y="866"/>
                    <a:pt x="248" y="856"/>
                  </a:cubicBezTo>
                  <a:cubicBezTo>
                    <a:pt x="179" y="830"/>
                    <a:pt x="118" y="784"/>
                    <a:pt x="77" y="723"/>
                  </a:cubicBezTo>
                  <a:lnTo>
                    <a:pt x="77" y="723"/>
                  </a:lnTo>
                  <a:cubicBezTo>
                    <a:pt x="130" y="820"/>
                    <a:pt x="214" y="892"/>
                    <a:pt x="319" y="928"/>
                  </a:cubicBezTo>
                  <a:cubicBezTo>
                    <a:pt x="363" y="943"/>
                    <a:pt x="406" y="951"/>
                    <a:pt x="448" y="951"/>
                  </a:cubicBezTo>
                  <a:cubicBezTo>
                    <a:pt x="626" y="951"/>
                    <a:pt x="783" y="817"/>
                    <a:pt x="833" y="609"/>
                  </a:cubicBezTo>
                  <a:cubicBezTo>
                    <a:pt x="895" y="362"/>
                    <a:pt x="762" y="95"/>
                    <a:pt x="534" y="21"/>
                  </a:cubicBezTo>
                  <a:cubicBezTo>
                    <a:pt x="495" y="1"/>
                    <a:pt x="453" y="1"/>
                    <a:pt x="411" y="1"/>
                  </a:cubicBezTo>
                  <a:close/>
                </a:path>
              </a:pathLst>
            </a:custGeom>
            <a:solidFill>
              <a:srgbClr val="FEFE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52" name="Google Shape;1826;p46">
              <a:extLst>
                <a:ext uri="{FF2B5EF4-FFF2-40B4-BE49-F238E27FC236}">
                  <a16:creationId xmlns:a16="http://schemas.microsoft.com/office/drawing/2014/main" id="{86575173-AC1A-745F-1078-D11C34EEF388}"/>
                </a:ext>
              </a:extLst>
            </p:cNvPr>
            <p:cNvSpPr/>
            <p:nvPr/>
          </p:nvSpPr>
          <p:spPr>
            <a:xfrm rot="-540461" flipH="1">
              <a:off x="7241676" y="2977947"/>
              <a:ext cx="35790" cy="30985"/>
            </a:xfrm>
            <a:custGeom>
              <a:avLst/>
              <a:gdLst/>
              <a:ahLst/>
              <a:cxnLst/>
              <a:rect l="l" t="t" r="r" b="b"/>
              <a:pathLst>
                <a:path w="216" h="187" extrusionOk="0">
                  <a:moveTo>
                    <a:pt x="134" y="1"/>
                  </a:moveTo>
                  <a:cubicBezTo>
                    <a:pt x="137" y="5"/>
                    <a:pt x="140" y="8"/>
                    <a:pt x="143" y="12"/>
                  </a:cubicBezTo>
                  <a:lnTo>
                    <a:pt x="143" y="12"/>
                  </a:lnTo>
                  <a:cubicBezTo>
                    <a:pt x="143" y="8"/>
                    <a:pt x="141" y="1"/>
                    <a:pt x="134" y="1"/>
                  </a:cubicBezTo>
                  <a:close/>
                  <a:moveTo>
                    <a:pt x="143" y="12"/>
                  </a:moveTo>
                  <a:cubicBezTo>
                    <a:pt x="143" y="13"/>
                    <a:pt x="143" y="13"/>
                    <a:pt x="143" y="13"/>
                  </a:cubicBezTo>
                  <a:lnTo>
                    <a:pt x="134" y="23"/>
                  </a:lnTo>
                  <a:cubicBezTo>
                    <a:pt x="50" y="63"/>
                    <a:pt x="0" y="124"/>
                    <a:pt x="10" y="157"/>
                  </a:cubicBezTo>
                  <a:cubicBezTo>
                    <a:pt x="20" y="176"/>
                    <a:pt x="40" y="186"/>
                    <a:pt x="72" y="186"/>
                  </a:cubicBezTo>
                  <a:cubicBezTo>
                    <a:pt x="101" y="186"/>
                    <a:pt x="143" y="166"/>
                    <a:pt x="195" y="147"/>
                  </a:cubicBezTo>
                  <a:lnTo>
                    <a:pt x="215" y="137"/>
                  </a:lnTo>
                  <a:cubicBezTo>
                    <a:pt x="205" y="115"/>
                    <a:pt x="195" y="95"/>
                    <a:pt x="185" y="63"/>
                  </a:cubicBezTo>
                  <a:cubicBezTo>
                    <a:pt x="175" y="46"/>
                    <a:pt x="160" y="30"/>
                    <a:pt x="143" y="12"/>
                  </a:cubicBezTo>
                  <a:close/>
                </a:path>
              </a:pathLst>
            </a:custGeom>
            <a:solidFill>
              <a:srgbClr val="3003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53" name="Google Shape;1827;p46">
              <a:extLst>
                <a:ext uri="{FF2B5EF4-FFF2-40B4-BE49-F238E27FC236}">
                  <a16:creationId xmlns:a16="http://schemas.microsoft.com/office/drawing/2014/main" id="{561196F1-5670-9E93-AA56-7B0DE6CBD02A}"/>
                </a:ext>
              </a:extLst>
            </p:cNvPr>
            <p:cNvSpPr/>
            <p:nvPr/>
          </p:nvSpPr>
          <p:spPr>
            <a:xfrm rot="-540461" flipH="1">
              <a:off x="7222822" y="2976284"/>
              <a:ext cx="54514" cy="34133"/>
            </a:xfrm>
            <a:custGeom>
              <a:avLst/>
              <a:gdLst/>
              <a:ahLst/>
              <a:cxnLst/>
              <a:rect l="l" t="t" r="r" b="b"/>
              <a:pathLst>
                <a:path w="329" h="206" extrusionOk="0">
                  <a:moveTo>
                    <a:pt x="257" y="0"/>
                  </a:moveTo>
                  <a:cubicBezTo>
                    <a:pt x="225" y="0"/>
                    <a:pt x="185" y="10"/>
                    <a:pt x="143" y="32"/>
                  </a:cubicBezTo>
                  <a:lnTo>
                    <a:pt x="134" y="42"/>
                  </a:lnTo>
                  <a:cubicBezTo>
                    <a:pt x="50" y="82"/>
                    <a:pt x="0" y="143"/>
                    <a:pt x="10" y="176"/>
                  </a:cubicBezTo>
                  <a:cubicBezTo>
                    <a:pt x="20" y="195"/>
                    <a:pt x="40" y="205"/>
                    <a:pt x="72" y="205"/>
                  </a:cubicBezTo>
                  <a:cubicBezTo>
                    <a:pt x="101" y="205"/>
                    <a:pt x="143" y="185"/>
                    <a:pt x="195" y="166"/>
                  </a:cubicBezTo>
                  <a:lnTo>
                    <a:pt x="215" y="156"/>
                  </a:lnTo>
                  <a:cubicBezTo>
                    <a:pt x="277" y="114"/>
                    <a:pt x="329" y="62"/>
                    <a:pt x="319" y="32"/>
                  </a:cubicBezTo>
                  <a:cubicBezTo>
                    <a:pt x="309" y="10"/>
                    <a:pt x="287" y="0"/>
                    <a:pt x="257" y="0"/>
                  </a:cubicBezTo>
                  <a:close/>
                </a:path>
              </a:pathLst>
            </a:custGeom>
            <a:solidFill>
              <a:srgbClr val="FEFE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54" name="Google Shape;1828;p46">
              <a:extLst>
                <a:ext uri="{FF2B5EF4-FFF2-40B4-BE49-F238E27FC236}">
                  <a16:creationId xmlns:a16="http://schemas.microsoft.com/office/drawing/2014/main" id="{4688D25A-011A-72ED-A7BB-8D3234AB35AF}"/>
                </a:ext>
              </a:extLst>
            </p:cNvPr>
            <p:cNvSpPr/>
            <p:nvPr/>
          </p:nvSpPr>
          <p:spPr>
            <a:xfrm rot="-540461" flipH="1">
              <a:off x="7537950" y="2974159"/>
              <a:ext cx="131563" cy="128414"/>
            </a:xfrm>
            <a:custGeom>
              <a:avLst/>
              <a:gdLst/>
              <a:ahLst/>
              <a:cxnLst/>
              <a:rect l="l" t="t" r="r" b="b"/>
              <a:pathLst>
                <a:path w="794" h="775" extrusionOk="0">
                  <a:moveTo>
                    <a:pt x="403" y="1"/>
                  </a:moveTo>
                  <a:cubicBezTo>
                    <a:pt x="247" y="1"/>
                    <a:pt x="104" y="85"/>
                    <a:pt x="42" y="228"/>
                  </a:cubicBezTo>
                  <a:cubicBezTo>
                    <a:pt x="0" y="320"/>
                    <a:pt x="0" y="423"/>
                    <a:pt x="32" y="527"/>
                  </a:cubicBezTo>
                  <a:cubicBezTo>
                    <a:pt x="74" y="619"/>
                    <a:pt x="146" y="703"/>
                    <a:pt x="237" y="742"/>
                  </a:cubicBezTo>
                  <a:cubicBezTo>
                    <a:pt x="289" y="764"/>
                    <a:pt x="341" y="774"/>
                    <a:pt x="403" y="774"/>
                  </a:cubicBezTo>
                  <a:cubicBezTo>
                    <a:pt x="546" y="774"/>
                    <a:pt x="692" y="690"/>
                    <a:pt x="754" y="547"/>
                  </a:cubicBezTo>
                  <a:cubicBezTo>
                    <a:pt x="783" y="475"/>
                    <a:pt x="793" y="404"/>
                    <a:pt x="783" y="332"/>
                  </a:cubicBezTo>
                  <a:lnTo>
                    <a:pt x="773" y="332"/>
                  </a:lnTo>
                  <a:cubicBezTo>
                    <a:pt x="764" y="332"/>
                    <a:pt x="764" y="332"/>
                    <a:pt x="754" y="342"/>
                  </a:cubicBezTo>
                  <a:cubicBezTo>
                    <a:pt x="712" y="352"/>
                    <a:pt x="670" y="352"/>
                    <a:pt x="640" y="352"/>
                  </a:cubicBezTo>
                  <a:cubicBezTo>
                    <a:pt x="588" y="352"/>
                    <a:pt x="546" y="342"/>
                    <a:pt x="536" y="320"/>
                  </a:cubicBezTo>
                  <a:cubicBezTo>
                    <a:pt x="536" y="310"/>
                    <a:pt x="536" y="300"/>
                    <a:pt x="546" y="290"/>
                  </a:cubicBezTo>
                  <a:cubicBezTo>
                    <a:pt x="568" y="248"/>
                    <a:pt x="640" y="208"/>
                    <a:pt x="712" y="186"/>
                  </a:cubicBezTo>
                  <a:lnTo>
                    <a:pt x="731" y="186"/>
                  </a:lnTo>
                  <a:cubicBezTo>
                    <a:pt x="692" y="115"/>
                    <a:pt x="630" y="63"/>
                    <a:pt x="556" y="33"/>
                  </a:cubicBezTo>
                  <a:cubicBezTo>
                    <a:pt x="507" y="11"/>
                    <a:pt x="455" y="1"/>
                    <a:pt x="403" y="1"/>
                  </a:cubicBezTo>
                  <a:close/>
                </a:path>
              </a:pathLst>
            </a:custGeom>
            <a:solidFill>
              <a:srgbClr val="4D111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55" name="Google Shape;1829;p46">
              <a:extLst>
                <a:ext uri="{FF2B5EF4-FFF2-40B4-BE49-F238E27FC236}">
                  <a16:creationId xmlns:a16="http://schemas.microsoft.com/office/drawing/2014/main" id="{0D156037-BA8B-D022-EFEE-6607905BDF3F}"/>
                </a:ext>
              </a:extLst>
            </p:cNvPr>
            <p:cNvSpPr/>
            <p:nvPr/>
          </p:nvSpPr>
          <p:spPr>
            <a:xfrm rot="-540461" flipH="1">
              <a:off x="7241864" y="2952031"/>
              <a:ext cx="109028" cy="119632"/>
            </a:xfrm>
            <a:custGeom>
              <a:avLst/>
              <a:gdLst/>
              <a:ahLst/>
              <a:cxnLst/>
              <a:rect l="l" t="t" r="r" b="b"/>
              <a:pathLst>
                <a:path w="658" h="722" extrusionOk="0">
                  <a:moveTo>
                    <a:pt x="277" y="0"/>
                  </a:moveTo>
                  <a:cubicBezTo>
                    <a:pt x="154" y="23"/>
                    <a:pt x="52" y="124"/>
                    <a:pt x="20" y="260"/>
                  </a:cubicBezTo>
                  <a:cubicBezTo>
                    <a:pt x="1" y="351"/>
                    <a:pt x="10" y="455"/>
                    <a:pt x="52" y="537"/>
                  </a:cubicBezTo>
                  <a:cubicBezTo>
                    <a:pt x="92" y="618"/>
                    <a:pt x="164" y="680"/>
                    <a:pt x="248" y="712"/>
                  </a:cubicBezTo>
                  <a:cubicBezTo>
                    <a:pt x="277" y="722"/>
                    <a:pt x="309" y="722"/>
                    <a:pt x="339" y="722"/>
                  </a:cubicBezTo>
                  <a:lnTo>
                    <a:pt x="381" y="722"/>
                  </a:lnTo>
                  <a:cubicBezTo>
                    <a:pt x="515" y="702"/>
                    <a:pt x="608" y="598"/>
                    <a:pt x="638" y="465"/>
                  </a:cubicBezTo>
                  <a:cubicBezTo>
                    <a:pt x="658" y="403"/>
                    <a:pt x="658" y="331"/>
                    <a:pt x="638" y="260"/>
                  </a:cubicBezTo>
                  <a:lnTo>
                    <a:pt x="618" y="270"/>
                  </a:lnTo>
                  <a:cubicBezTo>
                    <a:pt x="566" y="289"/>
                    <a:pt x="524" y="309"/>
                    <a:pt x="495" y="309"/>
                  </a:cubicBezTo>
                  <a:cubicBezTo>
                    <a:pt x="463" y="309"/>
                    <a:pt x="443" y="299"/>
                    <a:pt x="433" y="280"/>
                  </a:cubicBezTo>
                  <a:cubicBezTo>
                    <a:pt x="423" y="247"/>
                    <a:pt x="473" y="186"/>
                    <a:pt x="557" y="146"/>
                  </a:cubicBezTo>
                  <a:lnTo>
                    <a:pt x="566" y="136"/>
                  </a:lnTo>
                  <a:cubicBezTo>
                    <a:pt x="524" y="74"/>
                    <a:pt x="473" y="32"/>
                    <a:pt x="411" y="13"/>
                  </a:cubicBezTo>
                  <a:cubicBezTo>
                    <a:pt x="381" y="0"/>
                    <a:pt x="349" y="0"/>
                    <a:pt x="319" y="0"/>
                  </a:cubicBezTo>
                  <a:close/>
                </a:path>
              </a:pathLst>
            </a:custGeom>
            <a:solidFill>
              <a:srgbClr val="4D111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56" name="Google Shape;1830;p46">
              <a:extLst>
                <a:ext uri="{FF2B5EF4-FFF2-40B4-BE49-F238E27FC236}">
                  <a16:creationId xmlns:a16="http://schemas.microsoft.com/office/drawing/2014/main" id="{5657E24E-93A6-00E7-97B8-16C9E65A419B}"/>
                </a:ext>
              </a:extLst>
            </p:cNvPr>
            <p:cNvSpPr/>
            <p:nvPr/>
          </p:nvSpPr>
          <p:spPr>
            <a:xfrm rot="-540461" flipH="1">
              <a:off x="7384471" y="3146451"/>
              <a:ext cx="66941" cy="32642"/>
            </a:xfrm>
            <a:custGeom>
              <a:avLst/>
              <a:gdLst/>
              <a:ahLst/>
              <a:cxnLst/>
              <a:rect l="l" t="t" r="r" b="b"/>
              <a:pathLst>
                <a:path w="404" h="197" extrusionOk="0">
                  <a:moveTo>
                    <a:pt x="13" y="1"/>
                  </a:moveTo>
                  <a:cubicBezTo>
                    <a:pt x="13" y="11"/>
                    <a:pt x="1" y="11"/>
                    <a:pt x="1" y="11"/>
                  </a:cubicBezTo>
                  <a:lnTo>
                    <a:pt x="1" y="33"/>
                  </a:lnTo>
                  <a:cubicBezTo>
                    <a:pt x="13" y="43"/>
                    <a:pt x="13" y="53"/>
                    <a:pt x="23" y="73"/>
                  </a:cubicBezTo>
                  <a:lnTo>
                    <a:pt x="63" y="115"/>
                  </a:lnTo>
                  <a:cubicBezTo>
                    <a:pt x="75" y="124"/>
                    <a:pt x="85" y="134"/>
                    <a:pt x="105" y="144"/>
                  </a:cubicBezTo>
                  <a:cubicBezTo>
                    <a:pt x="115" y="157"/>
                    <a:pt x="137" y="166"/>
                    <a:pt x="157" y="176"/>
                  </a:cubicBezTo>
                  <a:cubicBezTo>
                    <a:pt x="186" y="186"/>
                    <a:pt x="218" y="196"/>
                    <a:pt x="248" y="196"/>
                  </a:cubicBezTo>
                  <a:lnTo>
                    <a:pt x="332" y="196"/>
                  </a:lnTo>
                  <a:cubicBezTo>
                    <a:pt x="352" y="196"/>
                    <a:pt x="384" y="186"/>
                    <a:pt x="394" y="157"/>
                  </a:cubicBezTo>
                  <a:cubicBezTo>
                    <a:pt x="404" y="144"/>
                    <a:pt x="404" y="134"/>
                    <a:pt x="394" y="124"/>
                  </a:cubicBezTo>
                  <a:cubicBezTo>
                    <a:pt x="394" y="115"/>
                    <a:pt x="394" y="115"/>
                    <a:pt x="384" y="105"/>
                  </a:cubicBezTo>
                  <a:lnTo>
                    <a:pt x="372" y="95"/>
                  </a:lnTo>
                  <a:cubicBezTo>
                    <a:pt x="362" y="82"/>
                    <a:pt x="352" y="73"/>
                    <a:pt x="332" y="63"/>
                  </a:cubicBezTo>
                  <a:cubicBezTo>
                    <a:pt x="322" y="53"/>
                    <a:pt x="310" y="53"/>
                    <a:pt x="290" y="43"/>
                  </a:cubicBezTo>
                  <a:cubicBezTo>
                    <a:pt x="270" y="33"/>
                    <a:pt x="238" y="21"/>
                    <a:pt x="218" y="11"/>
                  </a:cubicBezTo>
                  <a:cubicBezTo>
                    <a:pt x="186" y="11"/>
                    <a:pt x="157" y="1"/>
                    <a:pt x="137" y="1"/>
                  </a:cubicBezTo>
                  <a:cubicBezTo>
                    <a:pt x="105" y="1"/>
                    <a:pt x="75" y="11"/>
                    <a:pt x="43" y="11"/>
                  </a:cubicBezTo>
                  <a:lnTo>
                    <a:pt x="33" y="21"/>
                  </a:lnTo>
                  <a:cubicBezTo>
                    <a:pt x="33" y="11"/>
                    <a:pt x="33" y="11"/>
                    <a:pt x="23" y="1"/>
                  </a:cubicBezTo>
                  <a:close/>
                </a:path>
              </a:pathLst>
            </a:custGeom>
            <a:solidFill>
              <a:srgbClr val="FF574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57" name="Google Shape;1831;p46">
              <a:extLst>
                <a:ext uri="{FF2B5EF4-FFF2-40B4-BE49-F238E27FC236}">
                  <a16:creationId xmlns:a16="http://schemas.microsoft.com/office/drawing/2014/main" id="{E9EC7462-5120-AE0A-6106-9CAF05B843EF}"/>
                </a:ext>
              </a:extLst>
            </p:cNvPr>
            <p:cNvSpPr/>
            <p:nvPr/>
          </p:nvSpPr>
          <p:spPr>
            <a:xfrm rot="-540461" flipH="1">
              <a:off x="7240246" y="2830009"/>
              <a:ext cx="102566" cy="41093"/>
            </a:xfrm>
            <a:custGeom>
              <a:avLst/>
              <a:gdLst/>
              <a:ahLst/>
              <a:cxnLst/>
              <a:rect l="l" t="t" r="r" b="b"/>
              <a:pathLst>
                <a:path w="619" h="248" extrusionOk="0">
                  <a:moveTo>
                    <a:pt x="218" y="0"/>
                  </a:moveTo>
                  <a:cubicBezTo>
                    <a:pt x="105" y="0"/>
                    <a:pt x="21" y="30"/>
                    <a:pt x="11" y="72"/>
                  </a:cubicBezTo>
                  <a:cubicBezTo>
                    <a:pt x="1" y="144"/>
                    <a:pt x="134" y="215"/>
                    <a:pt x="300" y="235"/>
                  </a:cubicBezTo>
                  <a:cubicBezTo>
                    <a:pt x="329" y="247"/>
                    <a:pt x="371" y="247"/>
                    <a:pt x="413" y="247"/>
                  </a:cubicBezTo>
                  <a:cubicBezTo>
                    <a:pt x="527" y="247"/>
                    <a:pt x="609" y="215"/>
                    <a:pt x="619" y="163"/>
                  </a:cubicBezTo>
                  <a:cubicBezTo>
                    <a:pt x="619" y="134"/>
                    <a:pt x="599" y="102"/>
                    <a:pt x="537" y="72"/>
                  </a:cubicBezTo>
                  <a:cubicBezTo>
                    <a:pt x="485" y="40"/>
                    <a:pt x="413" y="20"/>
                    <a:pt x="329" y="0"/>
                  </a:cubicBezTo>
                  <a:close/>
                </a:path>
              </a:pathLst>
            </a:custGeom>
            <a:solidFill>
              <a:srgbClr val="4D111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58" name="Google Shape;1832;p46">
              <a:extLst>
                <a:ext uri="{FF2B5EF4-FFF2-40B4-BE49-F238E27FC236}">
                  <a16:creationId xmlns:a16="http://schemas.microsoft.com/office/drawing/2014/main" id="{B0770BF9-6D3A-BEDA-4D5E-F810775864E8}"/>
                </a:ext>
              </a:extLst>
            </p:cNvPr>
            <p:cNvSpPr/>
            <p:nvPr/>
          </p:nvSpPr>
          <p:spPr>
            <a:xfrm rot="-540461" flipH="1">
              <a:off x="7549264" y="2839015"/>
              <a:ext cx="109525" cy="66941"/>
            </a:xfrm>
            <a:custGeom>
              <a:avLst/>
              <a:gdLst/>
              <a:ahLst/>
              <a:cxnLst/>
              <a:rect l="l" t="t" r="r" b="b"/>
              <a:pathLst>
                <a:path w="661" h="404" extrusionOk="0">
                  <a:moveTo>
                    <a:pt x="547" y="1"/>
                  </a:moveTo>
                  <a:cubicBezTo>
                    <a:pt x="475" y="1"/>
                    <a:pt x="371" y="33"/>
                    <a:pt x="267" y="85"/>
                  </a:cubicBezTo>
                  <a:cubicBezTo>
                    <a:pt x="186" y="124"/>
                    <a:pt x="114" y="176"/>
                    <a:pt x="72" y="228"/>
                  </a:cubicBezTo>
                  <a:cubicBezTo>
                    <a:pt x="20" y="280"/>
                    <a:pt x="1" y="332"/>
                    <a:pt x="20" y="362"/>
                  </a:cubicBezTo>
                  <a:cubicBezTo>
                    <a:pt x="30" y="381"/>
                    <a:pt x="62" y="404"/>
                    <a:pt x="124" y="404"/>
                  </a:cubicBezTo>
                  <a:cubicBezTo>
                    <a:pt x="196" y="404"/>
                    <a:pt x="300" y="371"/>
                    <a:pt x="391" y="320"/>
                  </a:cubicBezTo>
                  <a:cubicBezTo>
                    <a:pt x="524" y="258"/>
                    <a:pt x="628" y="166"/>
                    <a:pt x="648" y="95"/>
                  </a:cubicBezTo>
                  <a:cubicBezTo>
                    <a:pt x="660" y="72"/>
                    <a:pt x="660" y="53"/>
                    <a:pt x="648" y="43"/>
                  </a:cubicBezTo>
                  <a:cubicBezTo>
                    <a:pt x="638" y="11"/>
                    <a:pt x="599" y="1"/>
                    <a:pt x="547" y="1"/>
                  </a:cubicBezTo>
                  <a:close/>
                </a:path>
              </a:pathLst>
            </a:custGeom>
            <a:solidFill>
              <a:srgbClr val="4D111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59" name="Google Shape;1833;p46">
              <a:extLst>
                <a:ext uri="{FF2B5EF4-FFF2-40B4-BE49-F238E27FC236}">
                  <a16:creationId xmlns:a16="http://schemas.microsoft.com/office/drawing/2014/main" id="{117794EA-DE1B-27AB-5267-EB0122377952}"/>
                </a:ext>
              </a:extLst>
            </p:cNvPr>
            <p:cNvSpPr/>
            <p:nvPr/>
          </p:nvSpPr>
          <p:spPr>
            <a:xfrm rot="-540461" flipH="1">
              <a:off x="7351464" y="3007761"/>
              <a:ext cx="56337" cy="89144"/>
            </a:xfrm>
            <a:custGeom>
              <a:avLst/>
              <a:gdLst/>
              <a:ahLst/>
              <a:cxnLst/>
              <a:rect l="l" t="t" r="r" b="b"/>
              <a:pathLst>
                <a:path w="340" h="538" extrusionOk="0">
                  <a:moveTo>
                    <a:pt x="20" y="1"/>
                  </a:moveTo>
                  <a:cubicBezTo>
                    <a:pt x="10" y="1"/>
                    <a:pt x="1" y="11"/>
                    <a:pt x="1" y="21"/>
                  </a:cubicBezTo>
                  <a:lnTo>
                    <a:pt x="1" y="134"/>
                  </a:lnTo>
                  <a:cubicBezTo>
                    <a:pt x="1" y="176"/>
                    <a:pt x="1" y="218"/>
                    <a:pt x="10" y="258"/>
                  </a:cubicBezTo>
                  <a:cubicBezTo>
                    <a:pt x="10" y="268"/>
                    <a:pt x="10" y="268"/>
                    <a:pt x="20" y="280"/>
                  </a:cubicBezTo>
                  <a:lnTo>
                    <a:pt x="30" y="280"/>
                  </a:lnTo>
                  <a:cubicBezTo>
                    <a:pt x="30" y="280"/>
                    <a:pt x="43" y="280"/>
                    <a:pt x="43" y="268"/>
                  </a:cubicBezTo>
                  <a:cubicBezTo>
                    <a:pt x="52" y="258"/>
                    <a:pt x="72" y="238"/>
                    <a:pt x="82" y="228"/>
                  </a:cubicBezTo>
                  <a:cubicBezTo>
                    <a:pt x="104" y="218"/>
                    <a:pt x="114" y="206"/>
                    <a:pt x="124" y="206"/>
                  </a:cubicBezTo>
                  <a:cubicBezTo>
                    <a:pt x="134" y="196"/>
                    <a:pt x="144" y="196"/>
                    <a:pt x="154" y="196"/>
                  </a:cubicBezTo>
                  <a:lnTo>
                    <a:pt x="206" y="196"/>
                  </a:lnTo>
                  <a:cubicBezTo>
                    <a:pt x="206" y="206"/>
                    <a:pt x="216" y="206"/>
                    <a:pt x="228" y="206"/>
                  </a:cubicBezTo>
                  <a:cubicBezTo>
                    <a:pt x="228" y="218"/>
                    <a:pt x="238" y="228"/>
                    <a:pt x="248" y="228"/>
                  </a:cubicBezTo>
                  <a:cubicBezTo>
                    <a:pt x="248" y="238"/>
                    <a:pt x="258" y="248"/>
                    <a:pt x="267" y="268"/>
                  </a:cubicBezTo>
                  <a:cubicBezTo>
                    <a:pt x="267" y="280"/>
                    <a:pt x="277" y="300"/>
                    <a:pt x="277" y="310"/>
                  </a:cubicBezTo>
                  <a:lnTo>
                    <a:pt x="277" y="352"/>
                  </a:lnTo>
                  <a:cubicBezTo>
                    <a:pt x="277" y="362"/>
                    <a:pt x="267" y="372"/>
                    <a:pt x="267" y="382"/>
                  </a:cubicBezTo>
                  <a:cubicBezTo>
                    <a:pt x="258" y="391"/>
                    <a:pt x="258" y="404"/>
                    <a:pt x="248" y="414"/>
                  </a:cubicBezTo>
                  <a:cubicBezTo>
                    <a:pt x="248" y="424"/>
                    <a:pt x="238" y="424"/>
                    <a:pt x="238" y="433"/>
                  </a:cubicBezTo>
                  <a:cubicBezTo>
                    <a:pt x="228" y="433"/>
                    <a:pt x="216" y="443"/>
                    <a:pt x="206" y="443"/>
                  </a:cubicBezTo>
                  <a:cubicBezTo>
                    <a:pt x="196" y="453"/>
                    <a:pt x="176" y="453"/>
                    <a:pt x="166" y="453"/>
                  </a:cubicBezTo>
                  <a:lnTo>
                    <a:pt x="134" y="453"/>
                  </a:lnTo>
                  <a:cubicBezTo>
                    <a:pt x="124" y="453"/>
                    <a:pt x="114" y="466"/>
                    <a:pt x="104" y="475"/>
                  </a:cubicBezTo>
                  <a:cubicBezTo>
                    <a:pt x="92" y="475"/>
                    <a:pt x="92" y="485"/>
                    <a:pt x="92" y="495"/>
                  </a:cubicBezTo>
                  <a:cubicBezTo>
                    <a:pt x="92" y="515"/>
                    <a:pt x="114" y="537"/>
                    <a:pt x="134" y="537"/>
                  </a:cubicBezTo>
                  <a:cubicBezTo>
                    <a:pt x="166" y="537"/>
                    <a:pt x="196" y="537"/>
                    <a:pt x="216" y="527"/>
                  </a:cubicBezTo>
                  <a:cubicBezTo>
                    <a:pt x="238" y="515"/>
                    <a:pt x="258" y="505"/>
                    <a:pt x="277" y="485"/>
                  </a:cubicBezTo>
                  <a:cubicBezTo>
                    <a:pt x="300" y="475"/>
                    <a:pt x="309" y="453"/>
                    <a:pt x="319" y="433"/>
                  </a:cubicBezTo>
                  <a:cubicBezTo>
                    <a:pt x="329" y="424"/>
                    <a:pt x="329" y="404"/>
                    <a:pt x="339" y="382"/>
                  </a:cubicBezTo>
                  <a:cubicBezTo>
                    <a:pt x="339" y="342"/>
                    <a:pt x="339" y="300"/>
                    <a:pt x="319" y="258"/>
                  </a:cubicBezTo>
                  <a:cubicBezTo>
                    <a:pt x="309" y="218"/>
                    <a:pt x="290" y="186"/>
                    <a:pt x="248" y="167"/>
                  </a:cubicBezTo>
                  <a:cubicBezTo>
                    <a:pt x="228" y="157"/>
                    <a:pt x="206" y="144"/>
                    <a:pt x="176" y="144"/>
                  </a:cubicBezTo>
                  <a:lnTo>
                    <a:pt x="134" y="144"/>
                  </a:lnTo>
                  <a:cubicBezTo>
                    <a:pt x="114" y="157"/>
                    <a:pt x="92" y="167"/>
                    <a:pt x="72" y="186"/>
                  </a:cubicBezTo>
                  <a:cubicBezTo>
                    <a:pt x="62" y="186"/>
                    <a:pt x="52" y="196"/>
                    <a:pt x="43" y="206"/>
                  </a:cubicBezTo>
                  <a:cubicBezTo>
                    <a:pt x="30" y="157"/>
                    <a:pt x="30" y="95"/>
                    <a:pt x="30" y="21"/>
                  </a:cubicBezTo>
                  <a:lnTo>
                    <a:pt x="30" y="11"/>
                  </a:lnTo>
                  <a:cubicBezTo>
                    <a:pt x="30" y="1"/>
                    <a:pt x="20" y="1"/>
                    <a:pt x="20" y="1"/>
                  </a:cubicBezTo>
                  <a:close/>
                </a:path>
              </a:pathLst>
            </a:custGeom>
            <a:solidFill>
              <a:srgbClr val="7D2D2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60" name="Google Shape;1834;p46">
              <a:extLst>
                <a:ext uri="{FF2B5EF4-FFF2-40B4-BE49-F238E27FC236}">
                  <a16:creationId xmlns:a16="http://schemas.microsoft.com/office/drawing/2014/main" id="{E563E37E-C03A-2DAE-8AE1-2174FDDF1F27}"/>
                </a:ext>
              </a:extLst>
            </p:cNvPr>
            <p:cNvSpPr/>
            <p:nvPr/>
          </p:nvSpPr>
          <p:spPr>
            <a:xfrm rot="-540461" flipH="1">
              <a:off x="7351404" y="3108859"/>
              <a:ext cx="109359" cy="78871"/>
            </a:xfrm>
            <a:custGeom>
              <a:avLst/>
              <a:gdLst/>
              <a:ahLst/>
              <a:cxnLst/>
              <a:rect l="l" t="t" r="r" b="b"/>
              <a:pathLst>
                <a:path w="660" h="476" extrusionOk="0">
                  <a:moveTo>
                    <a:pt x="186" y="238"/>
                  </a:moveTo>
                  <a:cubicBezTo>
                    <a:pt x="218" y="238"/>
                    <a:pt x="247" y="248"/>
                    <a:pt x="270" y="248"/>
                  </a:cubicBezTo>
                  <a:cubicBezTo>
                    <a:pt x="299" y="258"/>
                    <a:pt x="319" y="270"/>
                    <a:pt x="341" y="290"/>
                  </a:cubicBezTo>
                  <a:cubicBezTo>
                    <a:pt x="371" y="300"/>
                    <a:pt x="381" y="310"/>
                    <a:pt x="403" y="332"/>
                  </a:cubicBezTo>
                  <a:cubicBezTo>
                    <a:pt x="423" y="352"/>
                    <a:pt x="433" y="361"/>
                    <a:pt x="443" y="381"/>
                  </a:cubicBezTo>
                  <a:cubicBezTo>
                    <a:pt x="443" y="394"/>
                    <a:pt x="455" y="403"/>
                    <a:pt x="455" y="413"/>
                  </a:cubicBezTo>
                  <a:lnTo>
                    <a:pt x="443" y="413"/>
                  </a:lnTo>
                  <a:cubicBezTo>
                    <a:pt x="423" y="423"/>
                    <a:pt x="403" y="433"/>
                    <a:pt x="381" y="433"/>
                  </a:cubicBezTo>
                  <a:lnTo>
                    <a:pt x="309" y="433"/>
                  </a:lnTo>
                  <a:cubicBezTo>
                    <a:pt x="279" y="433"/>
                    <a:pt x="257" y="423"/>
                    <a:pt x="237" y="413"/>
                  </a:cubicBezTo>
                  <a:cubicBezTo>
                    <a:pt x="218" y="403"/>
                    <a:pt x="195" y="394"/>
                    <a:pt x="176" y="371"/>
                  </a:cubicBezTo>
                  <a:cubicBezTo>
                    <a:pt x="156" y="361"/>
                    <a:pt x="134" y="342"/>
                    <a:pt x="114" y="319"/>
                  </a:cubicBezTo>
                  <a:cubicBezTo>
                    <a:pt x="104" y="300"/>
                    <a:pt x="94" y="280"/>
                    <a:pt x="84" y="258"/>
                  </a:cubicBezTo>
                  <a:lnTo>
                    <a:pt x="94" y="258"/>
                  </a:lnTo>
                  <a:cubicBezTo>
                    <a:pt x="104" y="258"/>
                    <a:pt x="114" y="248"/>
                    <a:pt x="124" y="248"/>
                  </a:cubicBezTo>
                  <a:cubicBezTo>
                    <a:pt x="146" y="248"/>
                    <a:pt x="166" y="238"/>
                    <a:pt x="186" y="238"/>
                  </a:cubicBezTo>
                  <a:close/>
                  <a:moveTo>
                    <a:pt x="650" y="1"/>
                  </a:moveTo>
                  <a:lnTo>
                    <a:pt x="650" y="11"/>
                  </a:lnTo>
                  <a:cubicBezTo>
                    <a:pt x="618" y="23"/>
                    <a:pt x="588" y="33"/>
                    <a:pt x="556" y="33"/>
                  </a:cubicBezTo>
                  <a:cubicBezTo>
                    <a:pt x="494" y="53"/>
                    <a:pt x="433" y="62"/>
                    <a:pt x="361" y="62"/>
                  </a:cubicBezTo>
                  <a:lnTo>
                    <a:pt x="319" y="62"/>
                  </a:lnTo>
                  <a:cubicBezTo>
                    <a:pt x="208" y="62"/>
                    <a:pt x="114" y="53"/>
                    <a:pt x="10" y="23"/>
                  </a:cubicBezTo>
                  <a:lnTo>
                    <a:pt x="10" y="33"/>
                  </a:lnTo>
                  <a:cubicBezTo>
                    <a:pt x="0" y="104"/>
                    <a:pt x="10" y="166"/>
                    <a:pt x="32" y="218"/>
                  </a:cubicBezTo>
                  <a:cubicBezTo>
                    <a:pt x="32" y="238"/>
                    <a:pt x="42" y="270"/>
                    <a:pt x="62" y="290"/>
                  </a:cubicBezTo>
                  <a:cubicBezTo>
                    <a:pt x="72" y="310"/>
                    <a:pt x="84" y="332"/>
                    <a:pt x="104" y="352"/>
                  </a:cubicBezTo>
                  <a:cubicBezTo>
                    <a:pt x="124" y="394"/>
                    <a:pt x="166" y="423"/>
                    <a:pt x="208" y="443"/>
                  </a:cubicBezTo>
                  <a:cubicBezTo>
                    <a:pt x="247" y="455"/>
                    <a:pt x="289" y="465"/>
                    <a:pt x="331" y="475"/>
                  </a:cubicBezTo>
                  <a:lnTo>
                    <a:pt x="341" y="475"/>
                  </a:lnTo>
                  <a:cubicBezTo>
                    <a:pt x="381" y="475"/>
                    <a:pt x="423" y="465"/>
                    <a:pt x="455" y="443"/>
                  </a:cubicBezTo>
                  <a:cubicBezTo>
                    <a:pt x="494" y="433"/>
                    <a:pt x="536" y="403"/>
                    <a:pt x="566" y="371"/>
                  </a:cubicBezTo>
                  <a:cubicBezTo>
                    <a:pt x="598" y="332"/>
                    <a:pt x="618" y="290"/>
                    <a:pt x="640" y="238"/>
                  </a:cubicBezTo>
                  <a:cubicBezTo>
                    <a:pt x="640" y="208"/>
                    <a:pt x="650" y="176"/>
                    <a:pt x="660" y="146"/>
                  </a:cubicBezTo>
                  <a:lnTo>
                    <a:pt x="660" y="11"/>
                  </a:lnTo>
                  <a:lnTo>
                    <a:pt x="650" y="1"/>
                  </a:lnTo>
                  <a:close/>
                </a:path>
              </a:pathLst>
            </a:custGeom>
            <a:solidFill>
              <a:srgbClr val="4D111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61" name="Google Shape;1835;p46">
              <a:extLst>
                <a:ext uri="{FF2B5EF4-FFF2-40B4-BE49-F238E27FC236}">
                  <a16:creationId xmlns:a16="http://schemas.microsoft.com/office/drawing/2014/main" id="{A1C1A06F-5AD1-4935-2F92-9CAC04CB1CB4}"/>
                </a:ext>
              </a:extLst>
            </p:cNvPr>
            <p:cNvSpPr/>
            <p:nvPr/>
          </p:nvSpPr>
          <p:spPr>
            <a:xfrm flipH="1">
              <a:off x="7581512" y="4102389"/>
              <a:ext cx="186075" cy="375631"/>
            </a:xfrm>
            <a:custGeom>
              <a:avLst/>
              <a:gdLst/>
              <a:ahLst/>
              <a:cxnLst/>
              <a:rect l="l" t="t" r="r" b="b"/>
              <a:pathLst>
                <a:path w="1123" h="2267" extrusionOk="0">
                  <a:moveTo>
                    <a:pt x="1" y="0"/>
                  </a:moveTo>
                  <a:lnTo>
                    <a:pt x="1" y="299"/>
                  </a:lnTo>
                  <a:lnTo>
                    <a:pt x="1" y="875"/>
                  </a:lnTo>
                  <a:lnTo>
                    <a:pt x="11" y="2266"/>
                  </a:lnTo>
                  <a:lnTo>
                    <a:pt x="856" y="2254"/>
                  </a:lnTo>
                  <a:lnTo>
                    <a:pt x="1123" y="114"/>
                  </a:lnTo>
                  <a:cubicBezTo>
                    <a:pt x="1103" y="104"/>
                    <a:pt x="1081" y="104"/>
                    <a:pt x="1051" y="92"/>
                  </a:cubicBezTo>
                  <a:cubicBezTo>
                    <a:pt x="1041" y="82"/>
                    <a:pt x="1031" y="82"/>
                    <a:pt x="1019" y="72"/>
                  </a:cubicBezTo>
                  <a:cubicBezTo>
                    <a:pt x="856" y="72"/>
                    <a:pt x="700" y="62"/>
                    <a:pt x="547" y="52"/>
                  </a:cubicBezTo>
                  <a:cubicBezTo>
                    <a:pt x="362" y="42"/>
                    <a:pt x="186" y="20"/>
                    <a:pt x="1" y="0"/>
                  </a:cubicBezTo>
                  <a:close/>
                </a:path>
              </a:pathLst>
            </a:custGeom>
            <a:solidFill>
              <a:srgbClr val="FFBC7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62" name="Google Shape;1836;p46">
              <a:extLst>
                <a:ext uri="{FF2B5EF4-FFF2-40B4-BE49-F238E27FC236}">
                  <a16:creationId xmlns:a16="http://schemas.microsoft.com/office/drawing/2014/main" id="{508DEB6D-DDC3-3BC9-F24D-015BF6EBBBF0}"/>
                </a:ext>
              </a:extLst>
            </p:cNvPr>
            <p:cNvSpPr/>
            <p:nvPr/>
          </p:nvSpPr>
          <p:spPr>
            <a:xfrm flipH="1">
              <a:off x="7594934" y="4266096"/>
              <a:ext cx="259810" cy="297920"/>
            </a:xfrm>
            <a:custGeom>
              <a:avLst/>
              <a:gdLst/>
              <a:ahLst/>
              <a:cxnLst/>
              <a:rect l="l" t="t" r="r" b="b"/>
              <a:pathLst>
                <a:path w="1568" h="1798" extrusionOk="0">
                  <a:moveTo>
                    <a:pt x="507" y="1"/>
                  </a:moveTo>
                  <a:lnTo>
                    <a:pt x="537" y="1236"/>
                  </a:lnTo>
                  <a:lnTo>
                    <a:pt x="485" y="1308"/>
                  </a:lnTo>
                  <a:lnTo>
                    <a:pt x="361" y="1402"/>
                  </a:lnTo>
                  <a:lnTo>
                    <a:pt x="280" y="1431"/>
                  </a:lnTo>
                  <a:lnTo>
                    <a:pt x="0" y="1555"/>
                  </a:lnTo>
                  <a:cubicBezTo>
                    <a:pt x="0" y="1555"/>
                    <a:pt x="0" y="1740"/>
                    <a:pt x="208" y="1782"/>
                  </a:cubicBezTo>
                  <a:cubicBezTo>
                    <a:pt x="252" y="1794"/>
                    <a:pt x="339" y="1798"/>
                    <a:pt x="447" y="1798"/>
                  </a:cubicBezTo>
                  <a:cubicBezTo>
                    <a:pt x="839" y="1798"/>
                    <a:pt x="1515" y="1740"/>
                    <a:pt x="1515" y="1740"/>
                  </a:cubicBezTo>
                  <a:cubicBezTo>
                    <a:pt x="1557" y="1575"/>
                    <a:pt x="1473" y="1360"/>
                    <a:pt x="1473" y="1360"/>
                  </a:cubicBezTo>
                  <a:lnTo>
                    <a:pt x="1463" y="1288"/>
                  </a:lnTo>
                  <a:lnTo>
                    <a:pt x="1567" y="43"/>
                  </a:lnTo>
                  <a:lnTo>
                    <a:pt x="1288" y="30"/>
                  </a:lnTo>
                  <a:lnTo>
                    <a:pt x="507" y="1"/>
                  </a:lnTo>
                  <a:close/>
                </a:path>
              </a:pathLst>
            </a:custGeom>
            <a:solidFill>
              <a:srgbClr val="E1F3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63" name="Google Shape;1837;p46">
              <a:extLst>
                <a:ext uri="{FF2B5EF4-FFF2-40B4-BE49-F238E27FC236}">
                  <a16:creationId xmlns:a16="http://schemas.microsoft.com/office/drawing/2014/main" id="{D7380446-821A-98A0-C848-28946C5E88BA}"/>
                </a:ext>
              </a:extLst>
            </p:cNvPr>
            <p:cNvSpPr/>
            <p:nvPr/>
          </p:nvSpPr>
          <p:spPr>
            <a:xfrm flipH="1">
              <a:off x="7590129" y="4479510"/>
              <a:ext cx="307199" cy="92789"/>
            </a:xfrm>
            <a:custGeom>
              <a:avLst/>
              <a:gdLst/>
              <a:ahLst/>
              <a:cxnLst/>
              <a:rect l="l" t="t" r="r" b="b"/>
              <a:pathLst>
                <a:path w="1854" h="560" extrusionOk="0">
                  <a:moveTo>
                    <a:pt x="742" y="0"/>
                  </a:moveTo>
                  <a:lnTo>
                    <a:pt x="702" y="40"/>
                  </a:lnTo>
                  <a:cubicBezTo>
                    <a:pt x="826" y="72"/>
                    <a:pt x="1011" y="185"/>
                    <a:pt x="1103" y="247"/>
                  </a:cubicBezTo>
                  <a:cubicBezTo>
                    <a:pt x="1075" y="250"/>
                    <a:pt x="1049" y="251"/>
                    <a:pt x="1025" y="251"/>
                  </a:cubicBezTo>
                  <a:cubicBezTo>
                    <a:pt x="733" y="251"/>
                    <a:pt x="628" y="101"/>
                    <a:pt x="628" y="101"/>
                  </a:cubicBezTo>
                  <a:cubicBezTo>
                    <a:pt x="628" y="101"/>
                    <a:pt x="280" y="237"/>
                    <a:pt x="134" y="309"/>
                  </a:cubicBezTo>
                  <a:cubicBezTo>
                    <a:pt x="0" y="381"/>
                    <a:pt x="10" y="472"/>
                    <a:pt x="10" y="472"/>
                  </a:cubicBezTo>
                  <a:cubicBezTo>
                    <a:pt x="148" y="538"/>
                    <a:pt x="390" y="560"/>
                    <a:pt x="651" y="560"/>
                  </a:cubicBezTo>
                  <a:cubicBezTo>
                    <a:pt x="1173" y="560"/>
                    <a:pt x="1772" y="472"/>
                    <a:pt x="1772" y="472"/>
                  </a:cubicBezTo>
                  <a:cubicBezTo>
                    <a:pt x="1854" y="319"/>
                    <a:pt x="1730" y="52"/>
                    <a:pt x="1730" y="52"/>
                  </a:cubicBezTo>
                  <a:cubicBezTo>
                    <a:pt x="1730" y="52"/>
                    <a:pt x="1701" y="124"/>
                    <a:pt x="1246" y="225"/>
                  </a:cubicBezTo>
                  <a:cubicBezTo>
                    <a:pt x="1216" y="237"/>
                    <a:pt x="1184" y="237"/>
                    <a:pt x="1164" y="237"/>
                  </a:cubicBezTo>
                  <a:cubicBezTo>
                    <a:pt x="1103" y="195"/>
                    <a:pt x="897" y="40"/>
                    <a:pt x="742" y="0"/>
                  </a:cubicBezTo>
                  <a:close/>
                </a:path>
              </a:pathLst>
            </a:custGeom>
            <a:solidFill>
              <a:srgbClr val="621B2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96" name="Google Shape;1838;p46">
              <a:extLst>
                <a:ext uri="{FF2B5EF4-FFF2-40B4-BE49-F238E27FC236}">
                  <a16:creationId xmlns:a16="http://schemas.microsoft.com/office/drawing/2014/main" id="{06106B88-79EC-63DA-E253-26918068EF4F}"/>
                </a:ext>
              </a:extLst>
            </p:cNvPr>
            <p:cNvSpPr/>
            <p:nvPr/>
          </p:nvSpPr>
          <p:spPr>
            <a:xfrm flipH="1">
              <a:off x="7275970" y="4081843"/>
              <a:ext cx="187732" cy="396177"/>
            </a:xfrm>
            <a:custGeom>
              <a:avLst/>
              <a:gdLst/>
              <a:ahLst/>
              <a:cxnLst/>
              <a:rect l="l" t="t" r="r" b="b"/>
              <a:pathLst>
                <a:path w="1133" h="2391" extrusionOk="0">
                  <a:moveTo>
                    <a:pt x="1132" y="1"/>
                  </a:moveTo>
                  <a:cubicBezTo>
                    <a:pt x="915" y="72"/>
                    <a:pt x="700" y="124"/>
                    <a:pt x="472" y="166"/>
                  </a:cubicBezTo>
                  <a:cubicBezTo>
                    <a:pt x="319" y="186"/>
                    <a:pt x="154" y="206"/>
                    <a:pt x="0" y="216"/>
                  </a:cubicBezTo>
                  <a:lnTo>
                    <a:pt x="267" y="2378"/>
                  </a:lnTo>
                  <a:lnTo>
                    <a:pt x="1112" y="2390"/>
                  </a:lnTo>
                  <a:lnTo>
                    <a:pt x="1122" y="1009"/>
                  </a:lnTo>
                  <a:lnTo>
                    <a:pt x="1132" y="453"/>
                  </a:lnTo>
                  <a:lnTo>
                    <a:pt x="1132" y="1"/>
                  </a:lnTo>
                  <a:close/>
                </a:path>
              </a:pathLst>
            </a:custGeom>
            <a:solidFill>
              <a:srgbClr val="FFBC7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97" name="Google Shape;1839;p46">
              <a:extLst>
                <a:ext uri="{FF2B5EF4-FFF2-40B4-BE49-F238E27FC236}">
                  <a16:creationId xmlns:a16="http://schemas.microsoft.com/office/drawing/2014/main" id="{104515E6-EB6E-5862-2431-7E3EC91F8596}"/>
                </a:ext>
              </a:extLst>
            </p:cNvPr>
            <p:cNvSpPr/>
            <p:nvPr/>
          </p:nvSpPr>
          <p:spPr>
            <a:xfrm flipH="1">
              <a:off x="7187158" y="4266096"/>
              <a:ext cx="259810" cy="297920"/>
            </a:xfrm>
            <a:custGeom>
              <a:avLst/>
              <a:gdLst/>
              <a:ahLst/>
              <a:cxnLst/>
              <a:rect l="l" t="t" r="r" b="b"/>
              <a:pathLst>
                <a:path w="1568" h="1798" extrusionOk="0">
                  <a:moveTo>
                    <a:pt x="1061" y="1"/>
                  </a:moveTo>
                  <a:lnTo>
                    <a:pt x="258" y="30"/>
                  </a:lnTo>
                  <a:lnTo>
                    <a:pt x="1" y="43"/>
                  </a:lnTo>
                  <a:lnTo>
                    <a:pt x="104" y="1288"/>
                  </a:lnTo>
                  <a:lnTo>
                    <a:pt x="95" y="1360"/>
                  </a:lnTo>
                  <a:cubicBezTo>
                    <a:pt x="95" y="1360"/>
                    <a:pt x="11" y="1575"/>
                    <a:pt x="53" y="1740"/>
                  </a:cubicBezTo>
                  <a:cubicBezTo>
                    <a:pt x="53" y="1740"/>
                    <a:pt x="729" y="1798"/>
                    <a:pt x="1121" y="1798"/>
                  </a:cubicBezTo>
                  <a:cubicBezTo>
                    <a:pt x="1229" y="1798"/>
                    <a:pt x="1315" y="1794"/>
                    <a:pt x="1360" y="1782"/>
                  </a:cubicBezTo>
                  <a:cubicBezTo>
                    <a:pt x="1567" y="1740"/>
                    <a:pt x="1567" y="1555"/>
                    <a:pt x="1567" y="1555"/>
                  </a:cubicBezTo>
                  <a:lnTo>
                    <a:pt x="1278" y="1431"/>
                  </a:lnTo>
                  <a:lnTo>
                    <a:pt x="1207" y="1402"/>
                  </a:lnTo>
                  <a:lnTo>
                    <a:pt x="1083" y="1308"/>
                  </a:lnTo>
                  <a:lnTo>
                    <a:pt x="1031" y="1236"/>
                  </a:lnTo>
                  <a:lnTo>
                    <a:pt x="1061" y="1"/>
                  </a:lnTo>
                  <a:close/>
                </a:path>
              </a:pathLst>
            </a:custGeom>
            <a:solidFill>
              <a:srgbClr val="E1F3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98" name="Google Shape;1840;p46">
              <a:extLst>
                <a:ext uri="{FF2B5EF4-FFF2-40B4-BE49-F238E27FC236}">
                  <a16:creationId xmlns:a16="http://schemas.microsoft.com/office/drawing/2014/main" id="{773757BA-092A-23D9-BDE7-8B142949C2DB}"/>
                </a:ext>
              </a:extLst>
            </p:cNvPr>
            <p:cNvSpPr/>
            <p:nvPr/>
          </p:nvSpPr>
          <p:spPr>
            <a:xfrm flipH="1">
              <a:off x="7144574" y="4479510"/>
              <a:ext cx="307364" cy="92789"/>
            </a:xfrm>
            <a:custGeom>
              <a:avLst/>
              <a:gdLst/>
              <a:ahLst/>
              <a:cxnLst/>
              <a:rect l="l" t="t" r="r" b="b"/>
              <a:pathLst>
                <a:path w="1855" h="560" extrusionOk="0">
                  <a:moveTo>
                    <a:pt x="1113" y="0"/>
                  </a:moveTo>
                  <a:cubicBezTo>
                    <a:pt x="957" y="40"/>
                    <a:pt x="762" y="195"/>
                    <a:pt x="690" y="237"/>
                  </a:cubicBezTo>
                  <a:cubicBezTo>
                    <a:pt x="671" y="237"/>
                    <a:pt x="639" y="237"/>
                    <a:pt x="619" y="225"/>
                  </a:cubicBezTo>
                  <a:cubicBezTo>
                    <a:pt x="154" y="124"/>
                    <a:pt x="125" y="52"/>
                    <a:pt x="125" y="52"/>
                  </a:cubicBezTo>
                  <a:cubicBezTo>
                    <a:pt x="125" y="52"/>
                    <a:pt x="1" y="319"/>
                    <a:pt x="83" y="472"/>
                  </a:cubicBezTo>
                  <a:cubicBezTo>
                    <a:pt x="83" y="472"/>
                    <a:pt x="687" y="560"/>
                    <a:pt x="1209" y="560"/>
                  </a:cubicBezTo>
                  <a:cubicBezTo>
                    <a:pt x="1470" y="560"/>
                    <a:pt x="1710" y="538"/>
                    <a:pt x="1844" y="472"/>
                  </a:cubicBezTo>
                  <a:cubicBezTo>
                    <a:pt x="1844" y="472"/>
                    <a:pt x="1854" y="381"/>
                    <a:pt x="1721" y="309"/>
                  </a:cubicBezTo>
                  <a:cubicBezTo>
                    <a:pt x="1575" y="237"/>
                    <a:pt x="1227" y="101"/>
                    <a:pt x="1227" y="101"/>
                  </a:cubicBezTo>
                  <a:cubicBezTo>
                    <a:pt x="1227" y="101"/>
                    <a:pt x="1122" y="251"/>
                    <a:pt x="838" y="251"/>
                  </a:cubicBezTo>
                  <a:cubicBezTo>
                    <a:pt x="814" y="251"/>
                    <a:pt x="789" y="250"/>
                    <a:pt x="762" y="247"/>
                  </a:cubicBezTo>
                  <a:cubicBezTo>
                    <a:pt x="844" y="185"/>
                    <a:pt x="1029" y="72"/>
                    <a:pt x="1153" y="40"/>
                  </a:cubicBezTo>
                  <a:lnTo>
                    <a:pt x="1113" y="0"/>
                  </a:lnTo>
                  <a:close/>
                </a:path>
              </a:pathLst>
            </a:custGeom>
            <a:solidFill>
              <a:srgbClr val="621B2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99" name="Google Shape;1841;p46">
              <a:extLst>
                <a:ext uri="{FF2B5EF4-FFF2-40B4-BE49-F238E27FC236}">
                  <a16:creationId xmlns:a16="http://schemas.microsoft.com/office/drawing/2014/main" id="{CD14BD4B-FEC0-4B86-FC5B-CAC17867D0A1}"/>
                </a:ext>
              </a:extLst>
            </p:cNvPr>
            <p:cNvSpPr/>
            <p:nvPr/>
          </p:nvSpPr>
          <p:spPr>
            <a:xfrm flipH="1">
              <a:off x="7070508" y="3408792"/>
              <a:ext cx="289303" cy="634280"/>
            </a:xfrm>
            <a:custGeom>
              <a:avLst/>
              <a:gdLst/>
              <a:ahLst/>
              <a:cxnLst/>
              <a:rect l="l" t="t" r="r" b="b"/>
              <a:pathLst>
                <a:path w="1746" h="3828" extrusionOk="0">
                  <a:moveTo>
                    <a:pt x="19" y="1"/>
                  </a:moveTo>
                  <a:cubicBezTo>
                    <a:pt x="8" y="1"/>
                    <a:pt x="1" y="2"/>
                    <a:pt x="1" y="5"/>
                  </a:cubicBezTo>
                  <a:lnTo>
                    <a:pt x="226" y="808"/>
                  </a:lnTo>
                  <a:lnTo>
                    <a:pt x="557" y="1891"/>
                  </a:lnTo>
                  <a:lnTo>
                    <a:pt x="1143" y="3146"/>
                  </a:lnTo>
                  <a:cubicBezTo>
                    <a:pt x="1143" y="3146"/>
                    <a:pt x="1103" y="3578"/>
                    <a:pt x="1143" y="3598"/>
                  </a:cubicBezTo>
                  <a:cubicBezTo>
                    <a:pt x="1146" y="3602"/>
                    <a:pt x="1149" y="3604"/>
                    <a:pt x="1153" y="3604"/>
                  </a:cubicBezTo>
                  <a:cubicBezTo>
                    <a:pt x="1160" y="3604"/>
                    <a:pt x="1168" y="3598"/>
                    <a:pt x="1175" y="3598"/>
                  </a:cubicBezTo>
                  <a:cubicBezTo>
                    <a:pt x="1214" y="3578"/>
                    <a:pt x="1246" y="3497"/>
                    <a:pt x="1246" y="3497"/>
                  </a:cubicBezTo>
                  <a:cubicBezTo>
                    <a:pt x="1246" y="3497"/>
                    <a:pt x="1369" y="3828"/>
                    <a:pt x="1416" y="3828"/>
                  </a:cubicBezTo>
                  <a:cubicBezTo>
                    <a:pt x="1418" y="3828"/>
                    <a:pt x="1420" y="3827"/>
                    <a:pt x="1422" y="3825"/>
                  </a:cubicBezTo>
                  <a:cubicBezTo>
                    <a:pt x="1461" y="3806"/>
                    <a:pt x="1412" y="3559"/>
                    <a:pt x="1412" y="3559"/>
                  </a:cubicBezTo>
                  <a:lnTo>
                    <a:pt x="1412" y="3559"/>
                  </a:lnTo>
                  <a:cubicBezTo>
                    <a:pt x="1412" y="3559"/>
                    <a:pt x="1538" y="3767"/>
                    <a:pt x="1578" y="3767"/>
                  </a:cubicBezTo>
                  <a:cubicBezTo>
                    <a:pt x="1581" y="3767"/>
                    <a:pt x="1583" y="3766"/>
                    <a:pt x="1585" y="3764"/>
                  </a:cubicBezTo>
                  <a:cubicBezTo>
                    <a:pt x="1617" y="3722"/>
                    <a:pt x="1523" y="3465"/>
                    <a:pt x="1523" y="3455"/>
                  </a:cubicBezTo>
                  <a:lnTo>
                    <a:pt x="1523" y="3455"/>
                  </a:lnTo>
                  <a:cubicBezTo>
                    <a:pt x="1558" y="3522"/>
                    <a:pt x="1661" y="3611"/>
                    <a:pt x="1704" y="3611"/>
                  </a:cubicBezTo>
                  <a:cubicBezTo>
                    <a:pt x="1712" y="3611"/>
                    <a:pt x="1719" y="3607"/>
                    <a:pt x="1721" y="3598"/>
                  </a:cubicBezTo>
                  <a:cubicBezTo>
                    <a:pt x="1731" y="3559"/>
                    <a:pt x="1597" y="3331"/>
                    <a:pt x="1597" y="3331"/>
                  </a:cubicBezTo>
                  <a:lnTo>
                    <a:pt x="1597" y="3331"/>
                  </a:lnTo>
                  <a:cubicBezTo>
                    <a:pt x="1597" y="3331"/>
                    <a:pt x="1684" y="3397"/>
                    <a:pt x="1723" y="3397"/>
                  </a:cubicBezTo>
                  <a:cubicBezTo>
                    <a:pt x="1738" y="3397"/>
                    <a:pt x="1746" y="3388"/>
                    <a:pt x="1741" y="3363"/>
                  </a:cubicBezTo>
                  <a:cubicBezTo>
                    <a:pt x="1708" y="3279"/>
                    <a:pt x="1474" y="2951"/>
                    <a:pt x="1474" y="2951"/>
                  </a:cubicBezTo>
                  <a:lnTo>
                    <a:pt x="1451" y="2899"/>
                  </a:lnTo>
                  <a:cubicBezTo>
                    <a:pt x="1400" y="2672"/>
                    <a:pt x="1350" y="2437"/>
                    <a:pt x="1298" y="2209"/>
                  </a:cubicBezTo>
                  <a:cubicBezTo>
                    <a:pt x="1246" y="2014"/>
                    <a:pt x="1204" y="1819"/>
                    <a:pt x="1152" y="1621"/>
                  </a:cubicBezTo>
                  <a:cubicBezTo>
                    <a:pt x="1133" y="1560"/>
                    <a:pt x="1123" y="1498"/>
                    <a:pt x="1103" y="1436"/>
                  </a:cubicBezTo>
                  <a:cubicBezTo>
                    <a:pt x="1029" y="1179"/>
                    <a:pt x="967" y="922"/>
                    <a:pt x="876" y="665"/>
                  </a:cubicBezTo>
                  <a:cubicBezTo>
                    <a:pt x="772" y="356"/>
                    <a:pt x="535" y="139"/>
                    <a:pt x="268" y="37"/>
                  </a:cubicBezTo>
                  <a:cubicBezTo>
                    <a:pt x="260" y="37"/>
                    <a:pt x="77" y="1"/>
                    <a:pt x="19" y="1"/>
                  </a:cubicBezTo>
                  <a:close/>
                </a:path>
              </a:pathLst>
            </a:custGeom>
            <a:solidFill>
              <a:srgbClr val="B141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100" name="Google Shape;1842;p46">
              <a:extLst>
                <a:ext uri="{FF2B5EF4-FFF2-40B4-BE49-F238E27FC236}">
                  <a16:creationId xmlns:a16="http://schemas.microsoft.com/office/drawing/2014/main" id="{2ED6A9CF-4B91-8F59-1DEE-97ADDAFD64FE}"/>
                </a:ext>
              </a:extLst>
            </p:cNvPr>
            <p:cNvSpPr/>
            <p:nvPr/>
          </p:nvSpPr>
          <p:spPr>
            <a:xfrm flipH="1">
              <a:off x="7690872" y="3391891"/>
              <a:ext cx="311838" cy="633783"/>
            </a:xfrm>
            <a:custGeom>
              <a:avLst/>
              <a:gdLst/>
              <a:ahLst/>
              <a:cxnLst/>
              <a:rect l="l" t="t" r="r" b="b"/>
              <a:pathLst>
                <a:path w="1882" h="3825" extrusionOk="0">
                  <a:moveTo>
                    <a:pt x="1859" y="0"/>
                  </a:moveTo>
                  <a:cubicBezTo>
                    <a:pt x="1793" y="0"/>
                    <a:pt x="1603" y="36"/>
                    <a:pt x="1595" y="36"/>
                  </a:cubicBezTo>
                  <a:cubicBezTo>
                    <a:pt x="1306" y="129"/>
                    <a:pt x="1141" y="354"/>
                    <a:pt x="1029" y="673"/>
                  </a:cubicBezTo>
                  <a:cubicBezTo>
                    <a:pt x="935" y="920"/>
                    <a:pt x="770" y="1180"/>
                    <a:pt x="688" y="1427"/>
                  </a:cubicBezTo>
                  <a:cubicBezTo>
                    <a:pt x="679" y="1498"/>
                    <a:pt x="659" y="1560"/>
                    <a:pt x="636" y="1622"/>
                  </a:cubicBezTo>
                  <a:cubicBezTo>
                    <a:pt x="585" y="1817"/>
                    <a:pt x="535" y="2012"/>
                    <a:pt x="483" y="2208"/>
                  </a:cubicBezTo>
                  <a:cubicBezTo>
                    <a:pt x="422" y="2435"/>
                    <a:pt x="370" y="2662"/>
                    <a:pt x="308" y="2887"/>
                  </a:cubicBezTo>
                  <a:lnTo>
                    <a:pt x="298" y="2949"/>
                  </a:lnTo>
                  <a:cubicBezTo>
                    <a:pt x="298" y="2949"/>
                    <a:pt x="29" y="3280"/>
                    <a:pt x="9" y="3362"/>
                  </a:cubicBezTo>
                  <a:cubicBezTo>
                    <a:pt x="1" y="3386"/>
                    <a:pt x="9" y="3395"/>
                    <a:pt x="24" y="3395"/>
                  </a:cubicBezTo>
                  <a:cubicBezTo>
                    <a:pt x="66" y="3395"/>
                    <a:pt x="164" y="3330"/>
                    <a:pt x="165" y="3329"/>
                  </a:cubicBezTo>
                  <a:lnTo>
                    <a:pt x="165" y="3329"/>
                  </a:lnTo>
                  <a:cubicBezTo>
                    <a:pt x="164" y="3330"/>
                    <a:pt x="19" y="3557"/>
                    <a:pt x="29" y="3599"/>
                  </a:cubicBezTo>
                  <a:cubicBezTo>
                    <a:pt x="31" y="3605"/>
                    <a:pt x="36" y="3608"/>
                    <a:pt x="43" y="3608"/>
                  </a:cubicBezTo>
                  <a:cubicBezTo>
                    <a:pt x="85" y="3608"/>
                    <a:pt x="202" y="3523"/>
                    <a:pt x="246" y="3443"/>
                  </a:cubicBezTo>
                  <a:lnTo>
                    <a:pt x="246" y="3443"/>
                  </a:lnTo>
                  <a:cubicBezTo>
                    <a:pt x="236" y="3465"/>
                    <a:pt x="142" y="3722"/>
                    <a:pt x="174" y="3752"/>
                  </a:cubicBezTo>
                  <a:cubicBezTo>
                    <a:pt x="177" y="3755"/>
                    <a:pt x="180" y="3757"/>
                    <a:pt x="184" y="3757"/>
                  </a:cubicBezTo>
                  <a:cubicBezTo>
                    <a:pt x="228" y="3757"/>
                    <a:pt x="360" y="3557"/>
                    <a:pt x="360" y="3557"/>
                  </a:cubicBezTo>
                  <a:lnTo>
                    <a:pt x="360" y="3557"/>
                  </a:lnTo>
                  <a:cubicBezTo>
                    <a:pt x="360" y="3557"/>
                    <a:pt x="308" y="3804"/>
                    <a:pt x="350" y="3824"/>
                  </a:cubicBezTo>
                  <a:cubicBezTo>
                    <a:pt x="351" y="3824"/>
                    <a:pt x="352" y="3825"/>
                    <a:pt x="354" y="3825"/>
                  </a:cubicBezTo>
                  <a:cubicBezTo>
                    <a:pt x="398" y="3825"/>
                    <a:pt x="535" y="3495"/>
                    <a:pt x="535" y="3495"/>
                  </a:cubicBezTo>
                  <a:cubicBezTo>
                    <a:pt x="535" y="3495"/>
                    <a:pt x="575" y="3567"/>
                    <a:pt x="617" y="3599"/>
                  </a:cubicBezTo>
                  <a:lnTo>
                    <a:pt x="646" y="3599"/>
                  </a:lnTo>
                  <a:cubicBezTo>
                    <a:pt x="698" y="3567"/>
                    <a:pt x="659" y="3144"/>
                    <a:pt x="659" y="3144"/>
                  </a:cubicBezTo>
                  <a:lnTo>
                    <a:pt x="1286" y="1889"/>
                  </a:lnTo>
                  <a:lnTo>
                    <a:pt x="1790" y="871"/>
                  </a:lnTo>
                  <a:lnTo>
                    <a:pt x="1882" y="6"/>
                  </a:lnTo>
                  <a:cubicBezTo>
                    <a:pt x="1882" y="2"/>
                    <a:pt x="1873" y="0"/>
                    <a:pt x="1859" y="0"/>
                  </a:cubicBezTo>
                  <a:close/>
                </a:path>
              </a:pathLst>
            </a:custGeom>
            <a:solidFill>
              <a:srgbClr val="B141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101" name="Google Shape;1843;p46">
              <a:extLst>
                <a:ext uri="{FF2B5EF4-FFF2-40B4-BE49-F238E27FC236}">
                  <a16:creationId xmlns:a16="http://schemas.microsoft.com/office/drawing/2014/main" id="{1AF5BB96-7C87-A8EB-861C-594DE79DFFA6}"/>
                </a:ext>
              </a:extLst>
            </p:cNvPr>
            <p:cNvSpPr/>
            <p:nvPr/>
          </p:nvSpPr>
          <p:spPr>
            <a:xfrm flipH="1">
              <a:off x="7402230" y="3392720"/>
              <a:ext cx="239264" cy="175802"/>
            </a:xfrm>
            <a:custGeom>
              <a:avLst/>
              <a:gdLst/>
              <a:ahLst/>
              <a:cxnLst/>
              <a:rect l="l" t="t" r="r" b="b"/>
              <a:pathLst>
                <a:path w="1444" h="1061" extrusionOk="0">
                  <a:moveTo>
                    <a:pt x="33" y="1"/>
                  </a:moveTo>
                  <a:cubicBezTo>
                    <a:pt x="33" y="1"/>
                    <a:pt x="73" y="268"/>
                    <a:pt x="1" y="535"/>
                  </a:cubicBezTo>
                  <a:cubicBezTo>
                    <a:pt x="63" y="587"/>
                    <a:pt x="85" y="680"/>
                    <a:pt x="85" y="762"/>
                  </a:cubicBezTo>
                  <a:lnTo>
                    <a:pt x="342" y="895"/>
                  </a:lnTo>
                  <a:cubicBezTo>
                    <a:pt x="372" y="844"/>
                    <a:pt x="423" y="804"/>
                    <a:pt x="495" y="804"/>
                  </a:cubicBezTo>
                  <a:cubicBezTo>
                    <a:pt x="641" y="804"/>
                    <a:pt x="703" y="937"/>
                    <a:pt x="703" y="1061"/>
                  </a:cubicBezTo>
                  <a:lnTo>
                    <a:pt x="752" y="1061"/>
                  </a:lnTo>
                  <a:cubicBezTo>
                    <a:pt x="752" y="937"/>
                    <a:pt x="814" y="814"/>
                    <a:pt x="960" y="814"/>
                  </a:cubicBezTo>
                  <a:cubicBezTo>
                    <a:pt x="1031" y="814"/>
                    <a:pt x="1083" y="844"/>
                    <a:pt x="1113" y="895"/>
                  </a:cubicBezTo>
                  <a:lnTo>
                    <a:pt x="1298" y="804"/>
                  </a:lnTo>
                  <a:cubicBezTo>
                    <a:pt x="1246" y="668"/>
                    <a:pt x="1298" y="495"/>
                    <a:pt x="1444" y="463"/>
                  </a:cubicBezTo>
                  <a:cubicBezTo>
                    <a:pt x="1392" y="206"/>
                    <a:pt x="1382" y="1"/>
                    <a:pt x="1382" y="1"/>
                  </a:cubicBezTo>
                  <a:close/>
                </a:path>
              </a:pathLst>
            </a:custGeom>
            <a:solidFill>
              <a:srgbClr val="B141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102" name="Google Shape;1844;p46">
              <a:extLst>
                <a:ext uri="{FF2B5EF4-FFF2-40B4-BE49-F238E27FC236}">
                  <a16:creationId xmlns:a16="http://schemas.microsoft.com/office/drawing/2014/main" id="{ABE4CF4A-D81B-3CCF-256C-696FC9E4FAB3}"/>
                </a:ext>
              </a:extLst>
            </p:cNvPr>
            <p:cNvSpPr/>
            <p:nvPr/>
          </p:nvSpPr>
          <p:spPr>
            <a:xfrm flipH="1">
              <a:off x="7791117" y="3976296"/>
              <a:ext cx="26014" cy="25020"/>
            </a:xfrm>
            <a:custGeom>
              <a:avLst/>
              <a:gdLst/>
              <a:ahLst/>
              <a:cxnLst/>
              <a:rect l="l" t="t" r="r" b="b"/>
              <a:pathLst>
                <a:path w="157" h="151" extrusionOk="0">
                  <a:moveTo>
                    <a:pt x="114" y="0"/>
                  </a:moveTo>
                  <a:cubicBezTo>
                    <a:pt x="72" y="0"/>
                    <a:pt x="1" y="144"/>
                    <a:pt x="1" y="144"/>
                  </a:cubicBezTo>
                  <a:cubicBezTo>
                    <a:pt x="10" y="149"/>
                    <a:pt x="20" y="151"/>
                    <a:pt x="30" y="151"/>
                  </a:cubicBezTo>
                  <a:cubicBezTo>
                    <a:pt x="81" y="151"/>
                    <a:pt x="144" y="101"/>
                    <a:pt x="144" y="101"/>
                  </a:cubicBezTo>
                  <a:cubicBezTo>
                    <a:pt x="144" y="101"/>
                    <a:pt x="156" y="0"/>
                    <a:pt x="114" y="0"/>
                  </a:cubicBezTo>
                  <a:close/>
                </a:path>
              </a:pathLst>
            </a:custGeom>
            <a:solidFill>
              <a:srgbClr val="EA90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103" name="Google Shape;1845;p46">
              <a:extLst>
                <a:ext uri="{FF2B5EF4-FFF2-40B4-BE49-F238E27FC236}">
                  <a16:creationId xmlns:a16="http://schemas.microsoft.com/office/drawing/2014/main" id="{2A05BF11-9233-47B0-6777-B03DD7639291}"/>
                </a:ext>
              </a:extLst>
            </p:cNvPr>
            <p:cNvSpPr/>
            <p:nvPr/>
          </p:nvSpPr>
          <p:spPr>
            <a:xfrm flipH="1">
              <a:off x="7803378" y="3977953"/>
              <a:ext cx="25517" cy="25186"/>
            </a:xfrm>
            <a:custGeom>
              <a:avLst/>
              <a:gdLst/>
              <a:ahLst/>
              <a:cxnLst/>
              <a:rect l="l" t="t" r="r" b="b"/>
              <a:pathLst>
                <a:path w="154" h="152" extrusionOk="0">
                  <a:moveTo>
                    <a:pt x="114" y="0"/>
                  </a:moveTo>
                  <a:cubicBezTo>
                    <a:pt x="72" y="0"/>
                    <a:pt x="0" y="143"/>
                    <a:pt x="0" y="143"/>
                  </a:cubicBezTo>
                  <a:cubicBezTo>
                    <a:pt x="9" y="149"/>
                    <a:pt x="20" y="151"/>
                    <a:pt x="31" y="151"/>
                  </a:cubicBezTo>
                  <a:cubicBezTo>
                    <a:pt x="82" y="151"/>
                    <a:pt x="143" y="101"/>
                    <a:pt x="143" y="101"/>
                  </a:cubicBezTo>
                  <a:cubicBezTo>
                    <a:pt x="143" y="101"/>
                    <a:pt x="153" y="0"/>
                    <a:pt x="114" y="0"/>
                  </a:cubicBezTo>
                  <a:close/>
                </a:path>
              </a:pathLst>
            </a:custGeom>
            <a:solidFill>
              <a:srgbClr val="F7A45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104" name="Google Shape;1846;p46">
              <a:extLst>
                <a:ext uri="{FF2B5EF4-FFF2-40B4-BE49-F238E27FC236}">
                  <a16:creationId xmlns:a16="http://schemas.microsoft.com/office/drawing/2014/main" id="{86087BCE-8931-7C5A-B34C-B2E1F1AB8811}"/>
                </a:ext>
              </a:extLst>
            </p:cNvPr>
            <p:cNvSpPr/>
            <p:nvPr/>
          </p:nvSpPr>
          <p:spPr>
            <a:xfrm flipH="1">
              <a:off x="7707607" y="3895603"/>
              <a:ext cx="134876" cy="146640"/>
            </a:xfrm>
            <a:custGeom>
              <a:avLst/>
              <a:gdLst/>
              <a:ahLst/>
              <a:cxnLst/>
              <a:rect l="l" t="t" r="r" b="b"/>
              <a:pathLst>
                <a:path w="814" h="885" extrusionOk="0">
                  <a:moveTo>
                    <a:pt x="486" y="1"/>
                  </a:moveTo>
                  <a:cubicBezTo>
                    <a:pt x="361" y="1"/>
                    <a:pt x="154" y="289"/>
                    <a:pt x="154" y="289"/>
                  </a:cubicBezTo>
                  <a:lnTo>
                    <a:pt x="267" y="517"/>
                  </a:lnTo>
                  <a:lnTo>
                    <a:pt x="124" y="631"/>
                  </a:lnTo>
                  <a:lnTo>
                    <a:pt x="174" y="537"/>
                  </a:lnTo>
                  <a:cubicBezTo>
                    <a:pt x="174" y="520"/>
                    <a:pt x="167" y="504"/>
                    <a:pt x="154" y="504"/>
                  </a:cubicBezTo>
                  <a:cubicBezTo>
                    <a:pt x="151" y="504"/>
                    <a:pt x="148" y="505"/>
                    <a:pt x="144" y="507"/>
                  </a:cubicBezTo>
                  <a:cubicBezTo>
                    <a:pt x="82" y="527"/>
                    <a:pt x="1" y="588"/>
                    <a:pt x="10" y="702"/>
                  </a:cubicBezTo>
                  <a:cubicBezTo>
                    <a:pt x="20" y="774"/>
                    <a:pt x="174" y="836"/>
                    <a:pt x="297" y="868"/>
                  </a:cubicBezTo>
                  <a:cubicBezTo>
                    <a:pt x="325" y="879"/>
                    <a:pt x="353" y="884"/>
                    <a:pt x="381" y="884"/>
                  </a:cubicBezTo>
                  <a:cubicBezTo>
                    <a:pt x="429" y="884"/>
                    <a:pt x="476" y="868"/>
                    <a:pt x="515" y="836"/>
                  </a:cubicBezTo>
                  <a:cubicBezTo>
                    <a:pt x="606" y="764"/>
                    <a:pt x="730" y="660"/>
                    <a:pt x="762" y="588"/>
                  </a:cubicBezTo>
                  <a:cubicBezTo>
                    <a:pt x="814" y="465"/>
                    <a:pt x="628" y="94"/>
                    <a:pt x="524" y="13"/>
                  </a:cubicBezTo>
                  <a:cubicBezTo>
                    <a:pt x="513" y="4"/>
                    <a:pt x="500" y="1"/>
                    <a:pt x="486" y="1"/>
                  </a:cubicBezTo>
                  <a:close/>
                </a:path>
              </a:pathLst>
            </a:custGeom>
            <a:solidFill>
              <a:srgbClr val="FFBC7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105" name="Google Shape;1847;p46">
              <a:extLst>
                <a:ext uri="{FF2B5EF4-FFF2-40B4-BE49-F238E27FC236}">
                  <a16:creationId xmlns:a16="http://schemas.microsoft.com/office/drawing/2014/main" id="{652B1975-F366-F82A-D1DA-25F873D5A58A}"/>
                </a:ext>
              </a:extLst>
            </p:cNvPr>
            <p:cNvSpPr/>
            <p:nvPr/>
          </p:nvSpPr>
          <p:spPr>
            <a:xfrm flipH="1">
              <a:off x="7144574" y="3366706"/>
              <a:ext cx="261467" cy="244069"/>
            </a:xfrm>
            <a:custGeom>
              <a:avLst/>
              <a:gdLst/>
              <a:ahLst/>
              <a:cxnLst/>
              <a:rect l="l" t="t" r="r" b="b"/>
              <a:pathLst>
                <a:path w="1578" h="1473" extrusionOk="0">
                  <a:moveTo>
                    <a:pt x="797" y="0"/>
                  </a:moveTo>
                  <a:cubicBezTo>
                    <a:pt x="516" y="0"/>
                    <a:pt x="320" y="158"/>
                    <a:pt x="320" y="158"/>
                  </a:cubicBezTo>
                  <a:lnTo>
                    <a:pt x="1" y="1023"/>
                  </a:lnTo>
                  <a:lnTo>
                    <a:pt x="475" y="1270"/>
                  </a:lnTo>
                  <a:lnTo>
                    <a:pt x="413" y="1433"/>
                  </a:lnTo>
                  <a:cubicBezTo>
                    <a:pt x="526" y="1462"/>
                    <a:pt x="642" y="1473"/>
                    <a:pt x="755" y="1473"/>
                  </a:cubicBezTo>
                  <a:cubicBezTo>
                    <a:pt x="1129" y="1473"/>
                    <a:pt x="1464" y="1351"/>
                    <a:pt x="1464" y="1351"/>
                  </a:cubicBezTo>
                  <a:lnTo>
                    <a:pt x="1320" y="1166"/>
                  </a:lnTo>
                  <a:cubicBezTo>
                    <a:pt x="1506" y="877"/>
                    <a:pt x="1577" y="281"/>
                    <a:pt x="1123" y="74"/>
                  </a:cubicBezTo>
                  <a:cubicBezTo>
                    <a:pt x="1007" y="20"/>
                    <a:pt x="897" y="0"/>
                    <a:pt x="797" y="0"/>
                  </a:cubicBezTo>
                  <a:close/>
                </a:path>
              </a:pathLst>
            </a:custGeom>
            <a:solidFill>
              <a:srgbClr val="F7727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106" name="Google Shape;1848;p46">
              <a:extLst>
                <a:ext uri="{FF2B5EF4-FFF2-40B4-BE49-F238E27FC236}">
                  <a16:creationId xmlns:a16="http://schemas.microsoft.com/office/drawing/2014/main" id="{16F9A92D-5E48-91F5-CF68-77128E6A8E99}"/>
                </a:ext>
              </a:extLst>
            </p:cNvPr>
            <p:cNvSpPr/>
            <p:nvPr/>
          </p:nvSpPr>
          <p:spPr>
            <a:xfrm flipH="1">
              <a:off x="7165120" y="3495119"/>
              <a:ext cx="172488" cy="107536"/>
            </a:xfrm>
            <a:custGeom>
              <a:avLst/>
              <a:gdLst/>
              <a:ahLst/>
              <a:cxnLst/>
              <a:rect l="l" t="t" r="r" b="b"/>
              <a:pathLst>
                <a:path w="1041" h="649" extrusionOk="0">
                  <a:moveTo>
                    <a:pt x="62" y="495"/>
                  </a:moveTo>
                  <a:lnTo>
                    <a:pt x="0" y="648"/>
                  </a:lnTo>
                  <a:lnTo>
                    <a:pt x="0" y="648"/>
                  </a:lnTo>
                  <a:lnTo>
                    <a:pt x="62" y="495"/>
                  </a:lnTo>
                  <a:close/>
                  <a:moveTo>
                    <a:pt x="0" y="463"/>
                  </a:moveTo>
                  <a:lnTo>
                    <a:pt x="0" y="463"/>
                  </a:lnTo>
                  <a:lnTo>
                    <a:pt x="62" y="495"/>
                  </a:lnTo>
                  <a:lnTo>
                    <a:pt x="0" y="463"/>
                  </a:lnTo>
                  <a:close/>
                  <a:moveTo>
                    <a:pt x="907" y="381"/>
                  </a:moveTo>
                  <a:lnTo>
                    <a:pt x="907" y="391"/>
                  </a:lnTo>
                  <a:lnTo>
                    <a:pt x="907" y="381"/>
                  </a:lnTo>
                  <a:close/>
                  <a:moveTo>
                    <a:pt x="907" y="381"/>
                  </a:moveTo>
                  <a:lnTo>
                    <a:pt x="907" y="381"/>
                  </a:lnTo>
                  <a:lnTo>
                    <a:pt x="907" y="381"/>
                  </a:lnTo>
                  <a:close/>
                  <a:moveTo>
                    <a:pt x="917" y="381"/>
                  </a:moveTo>
                  <a:lnTo>
                    <a:pt x="907" y="381"/>
                  </a:lnTo>
                  <a:lnTo>
                    <a:pt x="917" y="381"/>
                  </a:lnTo>
                  <a:close/>
                  <a:moveTo>
                    <a:pt x="917" y="371"/>
                  </a:moveTo>
                  <a:lnTo>
                    <a:pt x="917" y="381"/>
                  </a:lnTo>
                  <a:lnTo>
                    <a:pt x="917" y="371"/>
                  </a:lnTo>
                  <a:close/>
                  <a:moveTo>
                    <a:pt x="1041" y="30"/>
                  </a:moveTo>
                  <a:cubicBezTo>
                    <a:pt x="1018" y="164"/>
                    <a:pt x="969" y="277"/>
                    <a:pt x="917" y="371"/>
                  </a:cubicBezTo>
                  <a:cubicBezTo>
                    <a:pt x="969" y="277"/>
                    <a:pt x="1018" y="164"/>
                    <a:pt x="1041" y="30"/>
                  </a:cubicBezTo>
                  <a:close/>
                  <a:moveTo>
                    <a:pt x="1041" y="30"/>
                  </a:moveTo>
                  <a:lnTo>
                    <a:pt x="1041" y="30"/>
                  </a:lnTo>
                  <a:lnTo>
                    <a:pt x="1041" y="30"/>
                  </a:lnTo>
                  <a:close/>
                  <a:moveTo>
                    <a:pt x="1041" y="20"/>
                  </a:moveTo>
                  <a:lnTo>
                    <a:pt x="1041" y="30"/>
                  </a:lnTo>
                  <a:lnTo>
                    <a:pt x="1041" y="20"/>
                  </a:lnTo>
                  <a:close/>
                  <a:moveTo>
                    <a:pt x="1041" y="20"/>
                  </a:moveTo>
                  <a:lnTo>
                    <a:pt x="1041" y="20"/>
                  </a:lnTo>
                  <a:lnTo>
                    <a:pt x="1041" y="20"/>
                  </a:lnTo>
                  <a:close/>
                  <a:moveTo>
                    <a:pt x="1041" y="20"/>
                  </a:moveTo>
                  <a:lnTo>
                    <a:pt x="1041" y="20"/>
                  </a:lnTo>
                  <a:lnTo>
                    <a:pt x="1041" y="20"/>
                  </a:lnTo>
                  <a:close/>
                  <a:moveTo>
                    <a:pt x="1041" y="11"/>
                  </a:moveTo>
                  <a:lnTo>
                    <a:pt x="1041" y="11"/>
                  </a:lnTo>
                  <a:lnTo>
                    <a:pt x="1041" y="11"/>
                  </a:lnTo>
                  <a:close/>
                  <a:moveTo>
                    <a:pt x="1041" y="11"/>
                  </a:moveTo>
                  <a:lnTo>
                    <a:pt x="1041" y="11"/>
                  </a:lnTo>
                  <a:lnTo>
                    <a:pt x="1041" y="11"/>
                  </a:lnTo>
                  <a:close/>
                  <a:moveTo>
                    <a:pt x="1041" y="1"/>
                  </a:moveTo>
                  <a:lnTo>
                    <a:pt x="1041" y="1"/>
                  </a:lnTo>
                  <a:close/>
                </a:path>
              </a:pathLst>
            </a:custGeom>
            <a:solidFill>
              <a:srgbClr val="ACE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108" name="Google Shape;1849;p46">
              <a:extLst>
                <a:ext uri="{FF2B5EF4-FFF2-40B4-BE49-F238E27FC236}">
                  <a16:creationId xmlns:a16="http://schemas.microsoft.com/office/drawing/2014/main" id="{C75E54C4-5C56-6214-3C8A-A1B1A1F2B2BB}"/>
                </a:ext>
              </a:extLst>
            </p:cNvPr>
            <p:cNvSpPr/>
            <p:nvPr/>
          </p:nvSpPr>
          <p:spPr>
            <a:xfrm flipH="1">
              <a:off x="7160149" y="3385761"/>
              <a:ext cx="177459" cy="223854"/>
            </a:xfrm>
            <a:custGeom>
              <a:avLst/>
              <a:gdLst/>
              <a:ahLst/>
              <a:cxnLst/>
              <a:rect l="l" t="t" r="r" b="b"/>
              <a:pathLst>
                <a:path w="1071" h="1351" extrusionOk="0">
                  <a:moveTo>
                    <a:pt x="794" y="1"/>
                  </a:moveTo>
                  <a:lnTo>
                    <a:pt x="794" y="1"/>
                  </a:lnTo>
                  <a:cubicBezTo>
                    <a:pt x="1009" y="290"/>
                    <a:pt x="937" y="661"/>
                    <a:pt x="804" y="846"/>
                  </a:cubicBezTo>
                  <a:cubicBezTo>
                    <a:pt x="690" y="999"/>
                    <a:pt x="401" y="1071"/>
                    <a:pt x="154" y="1071"/>
                  </a:cubicBezTo>
                  <a:lnTo>
                    <a:pt x="62" y="1071"/>
                  </a:lnTo>
                  <a:cubicBezTo>
                    <a:pt x="52" y="1071"/>
                    <a:pt x="30" y="1093"/>
                    <a:pt x="0" y="1123"/>
                  </a:cubicBezTo>
                  <a:lnTo>
                    <a:pt x="62" y="1155"/>
                  </a:lnTo>
                  <a:lnTo>
                    <a:pt x="0" y="1308"/>
                  </a:lnTo>
                  <a:lnTo>
                    <a:pt x="10" y="1318"/>
                  </a:lnTo>
                  <a:cubicBezTo>
                    <a:pt x="124" y="1350"/>
                    <a:pt x="228" y="1350"/>
                    <a:pt x="339" y="1350"/>
                  </a:cubicBezTo>
                  <a:cubicBezTo>
                    <a:pt x="722" y="1350"/>
                    <a:pt x="1051" y="1236"/>
                    <a:pt x="1051" y="1236"/>
                  </a:cubicBezTo>
                  <a:lnTo>
                    <a:pt x="907" y="1051"/>
                  </a:lnTo>
                  <a:lnTo>
                    <a:pt x="907" y="1041"/>
                  </a:lnTo>
                  <a:lnTo>
                    <a:pt x="917" y="1041"/>
                  </a:lnTo>
                  <a:lnTo>
                    <a:pt x="917" y="1031"/>
                  </a:lnTo>
                  <a:cubicBezTo>
                    <a:pt x="969" y="937"/>
                    <a:pt x="1018" y="824"/>
                    <a:pt x="1041" y="690"/>
                  </a:cubicBezTo>
                  <a:lnTo>
                    <a:pt x="1041" y="680"/>
                  </a:lnTo>
                  <a:lnTo>
                    <a:pt x="1041" y="671"/>
                  </a:lnTo>
                  <a:lnTo>
                    <a:pt x="1041" y="661"/>
                  </a:lnTo>
                  <a:cubicBezTo>
                    <a:pt x="1070" y="414"/>
                    <a:pt x="1018" y="144"/>
                    <a:pt x="794" y="1"/>
                  </a:cubicBezTo>
                  <a:close/>
                </a:path>
              </a:pathLst>
            </a:custGeom>
            <a:solidFill>
              <a:srgbClr val="A76B7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109" name="Google Shape;1850;p46">
              <a:extLst>
                <a:ext uri="{FF2B5EF4-FFF2-40B4-BE49-F238E27FC236}">
                  <a16:creationId xmlns:a16="http://schemas.microsoft.com/office/drawing/2014/main" id="{DA4C126A-D71C-882E-7F33-7E42E3A58AC8}"/>
                </a:ext>
              </a:extLst>
            </p:cNvPr>
            <p:cNvSpPr/>
            <p:nvPr/>
          </p:nvSpPr>
          <p:spPr>
            <a:xfrm flipH="1">
              <a:off x="7277627" y="3382613"/>
              <a:ext cx="78871" cy="42749"/>
            </a:xfrm>
            <a:custGeom>
              <a:avLst/>
              <a:gdLst/>
              <a:ahLst/>
              <a:cxnLst/>
              <a:rect l="l" t="t" r="r" b="b"/>
              <a:pathLst>
                <a:path w="476" h="258" extrusionOk="0">
                  <a:moveTo>
                    <a:pt x="453" y="0"/>
                  </a:moveTo>
                  <a:cubicBezTo>
                    <a:pt x="228" y="0"/>
                    <a:pt x="82" y="82"/>
                    <a:pt x="11" y="153"/>
                  </a:cubicBezTo>
                  <a:cubicBezTo>
                    <a:pt x="1" y="173"/>
                    <a:pt x="1" y="215"/>
                    <a:pt x="1" y="257"/>
                  </a:cubicBezTo>
                  <a:cubicBezTo>
                    <a:pt x="156" y="62"/>
                    <a:pt x="475" y="0"/>
                    <a:pt x="475" y="0"/>
                  </a:cubicBezTo>
                  <a:close/>
                </a:path>
              </a:pathLst>
            </a:custGeom>
            <a:solidFill>
              <a:srgbClr val="A76B7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110" name="Google Shape;1851;p46">
              <a:extLst>
                <a:ext uri="{FF2B5EF4-FFF2-40B4-BE49-F238E27FC236}">
                  <a16:creationId xmlns:a16="http://schemas.microsoft.com/office/drawing/2014/main" id="{C91FC59B-480D-C6A6-ABE0-3AF1FD80A02B}"/>
                </a:ext>
              </a:extLst>
            </p:cNvPr>
            <p:cNvSpPr/>
            <p:nvPr/>
          </p:nvSpPr>
          <p:spPr>
            <a:xfrm flipH="1">
              <a:off x="7246974" y="3402993"/>
              <a:ext cx="111181" cy="54679"/>
            </a:xfrm>
            <a:custGeom>
              <a:avLst/>
              <a:gdLst/>
              <a:ahLst/>
              <a:cxnLst/>
              <a:rect l="l" t="t" r="r" b="b"/>
              <a:pathLst>
                <a:path w="671" h="330" extrusionOk="0">
                  <a:moveTo>
                    <a:pt x="547" y="1"/>
                  </a:moveTo>
                  <a:cubicBezTo>
                    <a:pt x="258" y="1"/>
                    <a:pt x="92" y="124"/>
                    <a:pt x="11" y="206"/>
                  </a:cubicBezTo>
                  <a:cubicBezTo>
                    <a:pt x="1" y="248"/>
                    <a:pt x="1" y="287"/>
                    <a:pt x="11" y="329"/>
                  </a:cubicBezTo>
                  <a:cubicBezTo>
                    <a:pt x="248" y="11"/>
                    <a:pt x="671" y="11"/>
                    <a:pt x="671" y="11"/>
                  </a:cubicBezTo>
                  <a:cubicBezTo>
                    <a:pt x="629" y="1"/>
                    <a:pt x="587" y="1"/>
                    <a:pt x="547" y="1"/>
                  </a:cubicBezTo>
                  <a:close/>
                </a:path>
              </a:pathLst>
            </a:custGeom>
            <a:solidFill>
              <a:srgbClr val="A76B7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111" name="Google Shape;1852;p46">
              <a:extLst>
                <a:ext uri="{FF2B5EF4-FFF2-40B4-BE49-F238E27FC236}">
                  <a16:creationId xmlns:a16="http://schemas.microsoft.com/office/drawing/2014/main" id="{7EB1969D-4484-1698-62E8-907B81429765}"/>
                </a:ext>
              </a:extLst>
            </p:cNvPr>
            <p:cNvSpPr/>
            <p:nvPr/>
          </p:nvSpPr>
          <p:spPr>
            <a:xfrm flipH="1">
              <a:off x="7639672" y="3366706"/>
              <a:ext cx="259313" cy="244069"/>
            </a:xfrm>
            <a:custGeom>
              <a:avLst/>
              <a:gdLst/>
              <a:ahLst/>
              <a:cxnLst/>
              <a:rect l="l" t="t" r="r" b="b"/>
              <a:pathLst>
                <a:path w="1565" h="1473" extrusionOk="0">
                  <a:moveTo>
                    <a:pt x="769" y="0"/>
                  </a:moveTo>
                  <a:cubicBezTo>
                    <a:pt x="669" y="0"/>
                    <a:pt x="559" y="20"/>
                    <a:pt x="443" y="74"/>
                  </a:cubicBezTo>
                  <a:cubicBezTo>
                    <a:pt x="1" y="281"/>
                    <a:pt x="62" y="877"/>
                    <a:pt x="248" y="1166"/>
                  </a:cubicBezTo>
                  <a:lnTo>
                    <a:pt x="104" y="1351"/>
                  </a:lnTo>
                  <a:cubicBezTo>
                    <a:pt x="104" y="1351"/>
                    <a:pt x="439" y="1473"/>
                    <a:pt x="818" y="1473"/>
                  </a:cubicBezTo>
                  <a:cubicBezTo>
                    <a:pt x="932" y="1473"/>
                    <a:pt x="1050" y="1462"/>
                    <a:pt x="1164" y="1433"/>
                  </a:cubicBezTo>
                  <a:lnTo>
                    <a:pt x="1093" y="1270"/>
                  </a:lnTo>
                  <a:lnTo>
                    <a:pt x="1565" y="1023"/>
                  </a:lnTo>
                  <a:lnTo>
                    <a:pt x="1246" y="158"/>
                  </a:lnTo>
                  <a:cubicBezTo>
                    <a:pt x="1246" y="158"/>
                    <a:pt x="1049" y="0"/>
                    <a:pt x="769" y="0"/>
                  </a:cubicBezTo>
                  <a:close/>
                </a:path>
              </a:pathLst>
            </a:custGeom>
            <a:solidFill>
              <a:srgbClr val="F7727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112" name="Google Shape;1853;p46">
              <a:extLst>
                <a:ext uri="{FF2B5EF4-FFF2-40B4-BE49-F238E27FC236}">
                  <a16:creationId xmlns:a16="http://schemas.microsoft.com/office/drawing/2014/main" id="{AB4CD59B-7593-C509-D804-1460D1CB9017}"/>
                </a:ext>
              </a:extLst>
            </p:cNvPr>
            <p:cNvSpPr/>
            <p:nvPr/>
          </p:nvSpPr>
          <p:spPr>
            <a:xfrm flipH="1">
              <a:off x="7857892" y="3552946"/>
              <a:ext cx="3480" cy="5468"/>
            </a:xfrm>
            <a:custGeom>
              <a:avLst/>
              <a:gdLst/>
              <a:ahLst/>
              <a:cxnLst/>
              <a:rect l="l" t="t" r="r" b="b"/>
              <a:pathLst>
                <a:path w="21" h="33" extrusionOk="0">
                  <a:moveTo>
                    <a:pt x="21" y="32"/>
                  </a:moveTo>
                  <a:lnTo>
                    <a:pt x="21" y="32"/>
                  </a:lnTo>
                  <a:lnTo>
                    <a:pt x="21" y="32"/>
                  </a:lnTo>
                  <a:lnTo>
                    <a:pt x="21" y="32"/>
                  </a:lnTo>
                  <a:close/>
                  <a:moveTo>
                    <a:pt x="21" y="32"/>
                  </a:moveTo>
                  <a:lnTo>
                    <a:pt x="21" y="32"/>
                  </a:lnTo>
                  <a:lnTo>
                    <a:pt x="21" y="32"/>
                  </a:lnTo>
                  <a:close/>
                  <a:moveTo>
                    <a:pt x="11" y="22"/>
                  </a:moveTo>
                  <a:lnTo>
                    <a:pt x="11" y="32"/>
                  </a:lnTo>
                  <a:lnTo>
                    <a:pt x="11" y="22"/>
                  </a:lnTo>
                  <a:close/>
                  <a:moveTo>
                    <a:pt x="11" y="22"/>
                  </a:moveTo>
                  <a:lnTo>
                    <a:pt x="11" y="22"/>
                  </a:lnTo>
                  <a:lnTo>
                    <a:pt x="11" y="22"/>
                  </a:lnTo>
                  <a:close/>
                  <a:moveTo>
                    <a:pt x="11" y="22"/>
                  </a:moveTo>
                  <a:lnTo>
                    <a:pt x="11" y="22"/>
                  </a:lnTo>
                  <a:lnTo>
                    <a:pt x="11" y="22"/>
                  </a:lnTo>
                  <a:close/>
                  <a:moveTo>
                    <a:pt x="11" y="10"/>
                  </a:moveTo>
                  <a:lnTo>
                    <a:pt x="11" y="22"/>
                  </a:lnTo>
                  <a:lnTo>
                    <a:pt x="11" y="10"/>
                  </a:lnTo>
                  <a:close/>
                  <a:moveTo>
                    <a:pt x="11" y="10"/>
                  </a:moveTo>
                  <a:lnTo>
                    <a:pt x="11" y="10"/>
                  </a:lnTo>
                  <a:lnTo>
                    <a:pt x="11" y="10"/>
                  </a:lnTo>
                  <a:close/>
                  <a:moveTo>
                    <a:pt x="1" y="10"/>
                  </a:moveTo>
                  <a:lnTo>
                    <a:pt x="1" y="10"/>
                  </a:lnTo>
                  <a:lnTo>
                    <a:pt x="1" y="10"/>
                  </a:lnTo>
                  <a:close/>
                  <a:moveTo>
                    <a:pt x="1" y="0"/>
                  </a:moveTo>
                  <a:lnTo>
                    <a:pt x="1" y="10"/>
                  </a:lnTo>
                  <a:lnTo>
                    <a:pt x="1" y="0"/>
                  </a:lnTo>
                  <a:close/>
                  <a:moveTo>
                    <a:pt x="1" y="0"/>
                  </a:moveTo>
                  <a:lnTo>
                    <a:pt x="1" y="0"/>
                  </a:lnTo>
                  <a:lnTo>
                    <a:pt x="1" y="0"/>
                  </a:lnTo>
                  <a:close/>
                  <a:moveTo>
                    <a:pt x="1" y="0"/>
                  </a:moveTo>
                  <a:lnTo>
                    <a:pt x="1" y="0"/>
                  </a:lnTo>
                  <a:close/>
                </a:path>
              </a:pathLst>
            </a:custGeom>
            <a:solidFill>
              <a:srgbClr val="ACE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113" name="Google Shape;1854;p46">
              <a:extLst>
                <a:ext uri="{FF2B5EF4-FFF2-40B4-BE49-F238E27FC236}">
                  <a16:creationId xmlns:a16="http://schemas.microsoft.com/office/drawing/2014/main" id="{A74CF6C6-B5AF-C8C6-58C2-A18989D0400C}"/>
                </a:ext>
              </a:extLst>
            </p:cNvPr>
            <p:cNvSpPr/>
            <p:nvPr/>
          </p:nvSpPr>
          <p:spPr>
            <a:xfrm flipH="1">
              <a:off x="7707606" y="3576972"/>
              <a:ext cx="10439" cy="25683"/>
            </a:xfrm>
            <a:custGeom>
              <a:avLst/>
              <a:gdLst/>
              <a:ahLst/>
              <a:cxnLst/>
              <a:rect l="l" t="t" r="r" b="b"/>
              <a:pathLst>
                <a:path w="63" h="155" extrusionOk="0">
                  <a:moveTo>
                    <a:pt x="1" y="1"/>
                  </a:moveTo>
                  <a:lnTo>
                    <a:pt x="1" y="1"/>
                  </a:lnTo>
                  <a:lnTo>
                    <a:pt x="63" y="154"/>
                  </a:lnTo>
                  <a:lnTo>
                    <a:pt x="63" y="154"/>
                  </a:lnTo>
                  <a:close/>
                </a:path>
              </a:pathLst>
            </a:custGeom>
            <a:solidFill>
              <a:srgbClr val="ACE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114" name="Google Shape;1855;p46">
              <a:extLst>
                <a:ext uri="{FF2B5EF4-FFF2-40B4-BE49-F238E27FC236}">
                  <a16:creationId xmlns:a16="http://schemas.microsoft.com/office/drawing/2014/main" id="{D661DEE8-5113-6A70-98B4-FDE72B304A83}"/>
                </a:ext>
              </a:extLst>
            </p:cNvPr>
            <p:cNvSpPr/>
            <p:nvPr/>
          </p:nvSpPr>
          <p:spPr>
            <a:xfrm flipH="1">
              <a:off x="7707607" y="3385761"/>
              <a:ext cx="188064" cy="223854"/>
            </a:xfrm>
            <a:custGeom>
              <a:avLst/>
              <a:gdLst/>
              <a:ahLst/>
              <a:cxnLst/>
              <a:rect l="l" t="t" r="r" b="b"/>
              <a:pathLst>
                <a:path w="1135" h="1351" extrusionOk="0">
                  <a:moveTo>
                    <a:pt x="351" y="1"/>
                  </a:moveTo>
                  <a:lnTo>
                    <a:pt x="351" y="1"/>
                  </a:lnTo>
                  <a:cubicBezTo>
                    <a:pt x="0" y="228"/>
                    <a:pt x="42" y="732"/>
                    <a:pt x="208" y="1009"/>
                  </a:cubicBezTo>
                  <a:lnTo>
                    <a:pt x="208" y="1019"/>
                  </a:lnTo>
                  <a:lnTo>
                    <a:pt x="218" y="1019"/>
                  </a:lnTo>
                  <a:lnTo>
                    <a:pt x="218" y="1031"/>
                  </a:lnTo>
                  <a:lnTo>
                    <a:pt x="218" y="1041"/>
                  </a:lnTo>
                  <a:lnTo>
                    <a:pt x="228" y="1041"/>
                  </a:lnTo>
                  <a:lnTo>
                    <a:pt x="228" y="1051"/>
                  </a:lnTo>
                  <a:lnTo>
                    <a:pt x="84" y="1236"/>
                  </a:lnTo>
                  <a:cubicBezTo>
                    <a:pt x="84" y="1236"/>
                    <a:pt x="423" y="1350"/>
                    <a:pt x="794" y="1350"/>
                  </a:cubicBezTo>
                  <a:cubicBezTo>
                    <a:pt x="907" y="1350"/>
                    <a:pt x="1021" y="1350"/>
                    <a:pt x="1125" y="1318"/>
                  </a:cubicBezTo>
                  <a:lnTo>
                    <a:pt x="1135" y="1308"/>
                  </a:lnTo>
                  <a:lnTo>
                    <a:pt x="1073" y="1155"/>
                  </a:lnTo>
                  <a:lnTo>
                    <a:pt x="1125" y="1123"/>
                  </a:lnTo>
                  <a:cubicBezTo>
                    <a:pt x="1093" y="1103"/>
                    <a:pt x="1073" y="1081"/>
                    <a:pt x="1063" y="1071"/>
                  </a:cubicBezTo>
                  <a:lnTo>
                    <a:pt x="979" y="1071"/>
                  </a:lnTo>
                  <a:cubicBezTo>
                    <a:pt x="732" y="1071"/>
                    <a:pt x="445" y="999"/>
                    <a:pt x="331" y="846"/>
                  </a:cubicBezTo>
                  <a:cubicBezTo>
                    <a:pt x="208" y="661"/>
                    <a:pt x="124" y="290"/>
                    <a:pt x="351" y="1"/>
                  </a:cubicBezTo>
                  <a:close/>
                </a:path>
              </a:pathLst>
            </a:custGeom>
            <a:solidFill>
              <a:srgbClr val="A76B7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115" name="Google Shape;1856;p46">
              <a:extLst>
                <a:ext uri="{FF2B5EF4-FFF2-40B4-BE49-F238E27FC236}">
                  <a16:creationId xmlns:a16="http://schemas.microsoft.com/office/drawing/2014/main" id="{9F23F928-68ED-895F-00A9-E788A35BBD20}"/>
                </a:ext>
              </a:extLst>
            </p:cNvPr>
            <p:cNvSpPr/>
            <p:nvPr/>
          </p:nvSpPr>
          <p:spPr>
            <a:xfrm flipH="1">
              <a:off x="7692362" y="3382613"/>
              <a:ext cx="78374" cy="44406"/>
            </a:xfrm>
            <a:custGeom>
              <a:avLst/>
              <a:gdLst/>
              <a:ahLst/>
              <a:cxnLst/>
              <a:rect l="l" t="t" r="r" b="b"/>
              <a:pathLst>
                <a:path w="473" h="268" extrusionOk="0">
                  <a:moveTo>
                    <a:pt x="0" y="0"/>
                  </a:moveTo>
                  <a:cubicBezTo>
                    <a:pt x="0" y="0"/>
                    <a:pt x="329" y="62"/>
                    <a:pt x="472" y="267"/>
                  </a:cubicBezTo>
                  <a:cubicBezTo>
                    <a:pt x="472" y="225"/>
                    <a:pt x="472" y="185"/>
                    <a:pt x="462" y="153"/>
                  </a:cubicBezTo>
                  <a:cubicBezTo>
                    <a:pt x="390" y="82"/>
                    <a:pt x="247" y="0"/>
                    <a:pt x="20" y="0"/>
                  </a:cubicBezTo>
                  <a:close/>
                </a:path>
              </a:pathLst>
            </a:custGeom>
            <a:solidFill>
              <a:srgbClr val="A76B7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116" name="Google Shape;1857;p46">
              <a:extLst>
                <a:ext uri="{FF2B5EF4-FFF2-40B4-BE49-F238E27FC236}">
                  <a16:creationId xmlns:a16="http://schemas.microsoft.com/office/drawing/2014/main" id="{F7F023E4-82C0-76E5-9110-1713ABE9BC7B}"/>
                </a:ext>
              </a:extLst>
            </p:cNvPr>
            <p:cNvSpPr/>
            <p:nvPr/>
          </p:nvSpPr>
          <p:spPr>
            <a:xfrm flipH="1">
              <a:off x="7690871" y="3402993"/>
              <a:ext cx="110684" cy="54679"/>
            </a:xfrm>
            <a:custGeom>
              <a:avLst/>
              <a:gdLst/>
              <a:ahLst/>
              <a:cxnLst/>
              <a:rect l="l" t="t" r="r" b="b"/>
              <a:pathLst>
                <a:path w="668" h="330" extrusionOk="0">
                  <a:moveTo>
                    <a:pt x="124" y="1"/>
                  </a:moveTo>
                  <a:cubicBezTo>
                    <a:pt x="82" y="1"/>
                    <a:pt x="40" y="1"/>
                    <a:pt x="1" y="11"/>
                  </a:cubicBezTo>
                  <a:cubicBezTo>
                    <a:pt x="1" y="11"/>
                    <a:pt x="421" y="11"/>
                    <a:pt x="658" y="329"/>
                  </a:cubicBezTo>
                  <a:cubicBezTo>
                    <a:pt x="668" y="287"/>
                    <a:pt x="668" y="248"/>
                    <a:pt x="668" y="216"/>
                  </a:cubicBezTo>
                  <a:cubicBezTo>
                    <a:pt x="586" y="134"/>
                    <a:pt x="411" y="1"/>
                    <a:pt x="124" y="1"/>
                  </a:cubicBezTo>
                  <a:close/>
                </a:path>
              </a:pathLst>
            </a:custGeom>
            <a:solidFill>
              <a:srgbClr val="A76B7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117" name="Google Shape;1858;p46">
              <a:extLst>
                <a:ext uri="{FF2B5EF4-FFF2-40B4-BE49-F238E27FC236}">
                  <a16:creationId xmlns:a16="http://schemas.microsoft.com/office/drawing/2014/main" id="{C55A2BF4-CBD8-185E-7E60-4FAABFBFB356}"/>
                </a:ext>
              </a:extLst>
            </p:cNvPr>
            <p:cNvSpPr/>
            <p:nvPr/>
          </p:nvSpPr>
          <p:spPr>
            <a:xfrm flipH="1">
              <a:off x="7025441" y="3386589"/>
              <a:ext cx="996324" cy="1019687"/>
            </a:xfrm>
            <a:custGeom>
              <a:avLst/>
              <a:gdLst/>
              <a:ahLst/>
              <a:cxnLst/>
              <a:rect l="l" t="t" r="r" b="b"/>
              <a:pathLst>
                <a:path w="6013" h="6154" extrusionOk="0">
                  <a:moveTo>
                    <a:pt x="2184" y="1"/>
                  </a:moveTo>
                  <a:cubicBezTo>
                    <a:pt x="2130" y="1"/>
                    <a:pt x="2060" y="10"/>
                    <a:pt x="1967" y="38"/>
                  </a:cubicBezTo>
                  <a:cubicBezTo>
                    <a:pt x="1967" y="38"/>
                    <a:pt x="2091" y="582"/>
                    <a:pt x="1812" y="1066"/>
                  </a:cubicBezTo>
                  <a:cubicBezTo>
                    <a:pt x="1812" y="1066"/>
                    <a:pt x="2306" y="1446"/>
                    <a:pt x="2172" y="1901"/>
                  </a:cubicBezTo>
                  <a:cubicBezTo>
                    <a:pt x="2172" y="1901"/>
                    <a:pt x="1349" y="2035"/>
                    <a:pt x="1031" y="3280"/>
                  </a:cubicBezTo>
                  <a:cubicBezTo>
                    <a:pt x="712" y="4515"/>
                    <a:pt x="628" y="5319"/>
                    <a:pt x="0" y="5689"/>
                  </a:cubicBezTo>
                  <a:cubicBezTo>
                    <a:pt x="0" y="5689"/>
                    <a:pt x="999" y="6153"/>
                    <a:pt x="2385" y="6153"/>
                  </a:cubicBezTo>
                  <a:cubicBezTo>
                    <a:pt x="2585" y="6153"/>
                    <a:pt x="2793" y="6144"/>
                    <a:pt x="3008" y="6122"/>
                  </a:cubicBezTo>
                  <a:cubicBezTo>
                    <a:pt x="3220" y="6144"/>
                    <a:pt x="3427" y="6153"/>
                    <a:pt x="3626" y="6153"/>
                  </a:cubicBezTo>
                  <a:cubicBezTo>
                    <a:pt x="5007" y="6153"/>
                    <a:pt x="6012" y="5689"/>
                    <a:pt x="6012" y="5689"/>
                  </a:cubicBezTo>
                  <a:cubicBezTo>
                    <a:pt x="5375" y="5319"/>
                    <a:pt x="5293" y="4515"/>
                    <a:pt x="4975" y="3280"/>
                  </a:cubicBezTo>
                  <a:cubicBezTo>
                    <a:pt x="4653" y="2035"/>
                    <a:pt x="3830" y="1901"/>
                    <a:pt x="3830" y="1901"/>
                  </a:cubicBezTo>
                  <a:cubicBezTo>
                    <a:pt x="3697" y="1446"/>
                    <a:pt x="4191" y="1066"/>
                    <a:pt x="4191" y="1066"/>
                  </a:cubicBezTo>
                  <a:cubicBezTo>
                    <a:pt x="3912" y="582"/>
                    <a:pt x="4036" y="38"/>
                    <a:pt x="4036" y="38"/>
                  </a:cubicBezTo>
                  <a:cubicBezTo>
                    <a:pt x="3947" y="10"/>
                    <a:pt x="3877" y="1"/>
                    <a:pt x="3824" y="1"/>
                  </a:cubicBezTo>
                  <a:cubicBezTo>
                    <a:pt x="3718" y="1"/>
                    <a:pt x="3677" y="38"/>
                    <a:pt x="3677" y="38"/>
                  </a:cubicBezTo>
                  <a:cubicBezTo>
                    <a:pt x="3583" y="480"/>
                    <a:pt x="3368" y="643"/>
                    <a:pt x="3171" y="685"/>
                  </a:cubicBezTo>
                  <a:cubicBezTo>
                    <a:pt x="3171" y="685"/>
                    <a:pt x="3099" y="705"/>
                    <a:pt x="3008" y="705"/>
                  </a:cubicBezTo>
                  <a:cubicBezTo>
                    <a:pt x="2904" y="705"/>
                    <a:pt x="2832" y="685"/>
                    <a:pt x="2832" y="685"/>
                  </a:cubicBezTo>
                  <a:cubicBezTo>
                    <a:pt x="2647" y="643"/>
                    <a:pt x="2419" y="480"/>
                    <a:pt x="2328" y="38"/>
                  </a:cubicBezTo>
                  <a:cubicBezTo>
                    <a:pt x="2328" y="38"/>
                    <a:pt x="2291" y="1"/>
                    <a:pt x="218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118" name="Google Shape;1859;p46">
              <a:extLst>
                <a:ext uri="{FF2B5EF4-FFF2-40B4-BE49-F238E27FC236}">
                  <a16:creationId xmlns:a16="http://schemas.microsoft.com/office/drawing/2014/main" id="{8585240C-943A-7BAA-80FD-718E10796BCD}"/>
                </a:ext>
              </a:extLst>
            </p:cNvPr>
            <p:cNvSpPr/>
            <p:nvPr/>
          </p:nvSpPr>
          <p:spPr>
            <a:xfrm flipH="1">
              <a:off x="7190804" y="3720298"/>
              <a:ext cx="641405" cy="564854"/>
            </a:xfrm>
            <a:custGeom>
              <a:avLst/>
              <a:gdLst/>
              <a:ahLst/>
              <a:cxnLst/>
              <a:rect l="l" t="t" r="r" b="b"/>
              <a:pathLst>
                <a:path w="3871" h="3409" extrusionOk="0">
                  <a:moveTo>
                    <a:pt x="1471" y="1"/>
                  </a:moveTo>
                  <a:cubicBezTo>
                    <a:pt x="1471" y="1"/>
                    <a:pt x="957" y="112"/>
                    <a:pt x="690" y="814"/>
                  </a:cubicBezTo>
                  <a:cubicBezTo>
                    <a:pt x="420" y="1503"/>
                    <a:pt x="576" y="2820"/>
                    <a:pt x="0" y="3233"/>
                  </a:cubicBezTo>
                  <a:cubicBezTo>
                    <a:pt x="0" y="3233"/>
                    <a:pt x="668" y="3408"/>
                    <a:pt x="1935" y="3408"/>
                  </a:cubicBezTo>
                  <a:cubicBezTo>
                    <a:pt x="2810" y="3408"/>
                    <a:pt x="3870" y="3233"/>
                    <a:pt x="3870" y="3233"/>
                  </a:cubicBezTo>
                  <a:cubicBezTo>
                    <a:pt x="3284" y="2820"/>
                    <a:pt x="3448" y="1503"/>
                    <a:pt x="3171" y="814"/>
                  </a:cubicBezTo>
                  <a:cubicBezTo>
                    <a:pt x="2904" y="112"/>
                    <a:pt x="2387" y="1"/>
                    <a:pt x="2387" y="1"/>
                  </a:cubicBezTo>
                  <a:close/>
                </a:path>
              </a:pathLst>
            </a:custGeom>
            <a:solidFill>
              <a:srgbClr val="5AE0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119" name="Google Shape;1860;p46">
              <a:extLst>
                <a:ext uri="{FF2B5EF4-FFF2-40B4-BE49-F238E27FC236}">
                  <a16:creationId xmlns:a16="http://schemas.microsoft.com/office/drawing/2014/main" id="{0ECDFCF4-870B-9F3D-6885-51F12F86A64F}"/>
                </a:ext>
              </a:extLst>
            </p:cNvPr>
            <p:cNvSpPr/>
            <p:nvPr/>
          </p:nvSpPr>
          <p:spPr>
            <a:xfrm flipH="1">
              <a:off x="7426256" y="3716653"/>
              <a:ext cx="42749" cy="7125"/>
            </a:xfrm>
            <a:custGeom>
              <a:avLst/>
              <a:gdLst/>
              <a:ahLst/>
              <a:cxnLst/>
              <a:rect l="l" t="t" r="r" b="b"/>
              <a:pathLst>
                <a:path w="258" h="43" extrusionOk="0">
                  <a:moveTo>
                    <a:pt x="62" y="1"/>
                  </a:moveTo>
                  <a:cubicBezTo>
                    <a:pt x="32" y="1"/>
                    <a:pt x="0" y="10"/>
                    <a:pt x="0" y="23"/>
                  </a:cubicBezTo>
                  <a:lnTo>
                    <a:pt x="195" y="23"/>
                  </a:lnTo>
                  <a:cubicBezTo>
                    <a:pt x="195" y="23"/>
                    <a:pt x="228" y="23"/>
                    <a:pt x="257" y="43"/>
                  </a:cubicBezTo>
                  <a:cubicBezTo>
                    <a:pt x="247" y="23"/>
                    <a:pt x="237" y="23"/>
                    <a:pt x="237" y="23"/>
                  </a:cubicBezTo>
                  <a:cubicBezTo>
                    <a:pt x="237" y="23"/>
                    <a:pt x="134" y="1"/>
                    <a:pt x="62" y="1"/>
                  </a:cubicBezTo>
                  <a:close/>
                </a:path>
              </a:pathLst>
            </a:custGeom>
            <a:solidFill>
              <a:srgbClr val="37B15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120" name="Google Shape;1861;p46">
              <a:extLst>
                <a:ext uri="{FF2B5EF4-FFF2-40B4-BE49-F238E27FC236}">
                  <a16:creationId xmlns:a16="http://schemas.microsoft.com/office/drawing/2014/main" id="{B4992087-4A07-D46E-2C94-01A35EBA6854}"/>
                </a:ext>
              </a:extLst>
            </p:cNvPr>
            <p:cNvSpPr/>
            <p:nvPr/>
          </p:nvSpPr>
          <p:spPr>
            <a:xfrm flipH="1">
              <a:off x="7376713" y="3720298"/>
              <a:ext cx="92292" cy="186075"/>
            </a:xfrm>
            <a:custGeom>
              <a:avLst/>
              <a:gdLst/>
              <a:ahLst/>
              <a:cxnLst/>
              <a:rect l="l" t="t" r="r" b="b"/>
              <a:pathLst>
                <a:path w="557" h="1123" extrusionOk="0">
                  <a:moveTo>
                    <a:pt x="0" y="1"/>
                  </a:moveTo>
                  <a:cubicBezTo>
                    <a:pt x="475" y="443"/>
                    <a:pt x="556" y="1123"/>
                    <a:pt x="556" y="1123"/>
                  </a:cubicBezTo>
                  <a:cubicBezTo>
                    <a:pt x="556" y="371"/>
                    <a:pt x="329" y="92"/>
                    <a:pt x="257" y="21"/>
                  </a:cubicBezTo>
                  <a:cubicBezTo>
                    <a:pt x="228" y="1"/>
                    <a:pt x="195" y="1"/>
                    <a:pt x="195" y="1"/>
                  </a:cubicBezTo>
                  <a:close/>
                </a:path>
              </a:pathLst>
            </a:custGeom>
            <a:solidFill>
              <a:srgbClr val="20C5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121" name="Google Shape;1862;p46">
              <a:extLst>
                <a:ext uri="{FF2B5EF4-FFF2-40B4-BE49-F238E27FC236}">
                  <a16:creationId xmlns:a16="http://schemas.microsoft.com/office/drawing/2014/main" id="{DC112BD5-19E6-FF20-3710-C881A20E6849}"/>
                </a:ext>
              </a:extLst>
            </p:cNvPr>
            <p:cNvSpPr/>
            <p:nvPr/>
          </p:nvSpPr>
          <p:spPr>
            <a:xfrm flipH="1">
              <a:off x="7542242" y="3716653"/>
              <a:ext cx="39435" cy="3811"/>
            </a:xfrm>
            <a:custGeom>
              <a:avLst/>
              <a:gdLst/>
              <a:ahLst/>
              <a:cxnLst/>
              <a:rect l="l" t="t" r="r" b="b"/>
              <a:pathLst>
                <a:path w="238" h="23" extrusionOk="0">
                  <a:moveTo>
                    <a:pt x="176" y="1"/>
                  </a:moveTo>
                  <a:cubicBezTo>
                    <a:pt x="104" y="1"/>
                    <a:pt x="1" y="23"/>
                    <a:pt x="1" y="23"/>
                  </a:cubicBezTo>
                  <a:lnTo>
                    <a:pt x="238" y="23"/>
                  </a:lnTo>
                  <a:cubicBezTo>
                    <a:pt x="238" y="10"/>
                    <a:pt x="206" y="1"/>
                    <a:pt x="176" y="1"/>
                  </a:cubicBezTo>
                  <a:close/>
                </a:path>
              </a:pathLst>
            </a:custGeom>
            <a:solidFill>
              <a:srgbClr val="37B15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122" name="Google Shape;1863;p46">
              <a:extLst>
                <a:ext uri="{FF2B5EF4-FFF2-40B4-BE49-F238E27FC236}">
                  <a16:creationId xmlns:a16="http://schemas.microsoft.com/office/drawing/2014/main" id="{7BDB0373-27AD-72D3-3EB1-630BE94DC7FA}"/>
                </a:ext>
              </a:extLst>
            </p:cNvPr>
            <p:cNvSpPr/>
            <p:nvPr/>
          </p:nvSpPr>
          <p:spPr>
            <a:xfrm flipH="1">
              <a:off x="7542243" y="3720298"/>
              <a:ext cx="92292" cy="186075"/>
            </a:xfrm>
            <a:custGeom>
              <a:avLst/>
              <a:gdLst/>
              <a:ahLst/>
              <a:cxnLst/>
              <a:rect l="l" t="t" r="r" b="b"/>
              <a:pathLst>
                <a:path w="557" h="1123" extrusionOk="0">
                  <a:moveTo>
                    <a:pt x="320" y="1"/>
                  </a:moveTo>
                  <a:cubicBezTo>
                    <a:pt x="320" y="1"/>
                    <a:pt x="1" y="226"/>
                    <a:pt x="1" y="1123"/>
                  </a:cubicBezTo>
                  <a:cubicBezTo>
                    <a:pt x="1" y="1123"/>
                    <a:pt x="92" y="443"/>
                    <a:pt x="557" y="1"/>
                  </a:cubicBezTo>
                  <a:close/>
                </a:path>
              </a:pathLst>
            </a:custGeom>
            <a:solidFill>
              <a:srgbClr val="20C5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123" name="Google Shape;1864;p46">
              <a:extLst>
                <a:ext uri="{FF2B5EF4-FFF2-40B4-BE49-F238E27FC236}">
                  <a16:creationId xmlns:a16="http://schemas.microsoft.com/office/drawing/2014/main" id="{47A226AE-3262-9C2A-6118-A000742184CF}"/>
                </a:ext>
              </a:extLst>
            </p:cNvPr>
            <p:cNvSpPr/>
            <p:nvPr/>
          </p:nvSpPr>
          <p:spPr>
            <a:xfrm flipH="1">
              <a:off x="7373565" y="3693953"/>
              <a:ext cx="149954" cy="53519"/>
            </a:xfrm>
            <a:custGeom>
              <a:avLst/>
              <a:gdLst/>
              <a:ahLst/>
              <a:cxnLst/>
              <a:rect l="l" t="t" r="r" b="b"/>
              <a:pathLst>
                <a:path w="905" h="323" extrusionOk="0">
                  <a:moveTo>
                    <a:pt x="758" y="0"/>
                  </a:moveTo>
                  <a:cubicBezTo>
                    <a:pt x="745" y="0"/>
                    <a:pt x="732" y="2"/>
                    <a:pt x="720" y="4"/>
                  </a:cubicBezTo>
                  <a:cubicBezTo>
                    <a:pt x="485" y="46"/>
                    <a:pt x="225" y="66"/>
                    <a:pt x="1" y="66"/>
                  </a:cubicBezTo>
                  <a:lnTo>
                    <a:pt x="1" y="323"/>
                  </a:lnTo>
                  <a:cubicBezTo>
                    <a:pt x="349" y="313"/>
                    <a:pt x="690" y="271"/>
                    <a:pt x="781" y="222"/>
                  </a:cubicBezTo>
                  <a:cubicBezTo>
                    <a:pt x="905" y="138"/>
                    <a:pt x="895" y="76"/>
                    <a:pt x="856" y="36"/>
                  </a:cubicBezTo>
                  <a:cubicBezTo>
                    <a:pt x="831" y="12"/>
                    <a:pt x="796" y="0"/>
                    <a:pt x="758" y="0"/>
                  </a:cubicBezTo>
                  <a:close/>
                </a:path>
              </a:pathLst>
            </a:custGeom>
            <a:solidFill>
              <a:srgbClr val="2576A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124" name="Google Shape;1865;p46">
              <a:extLst>
                <a:ext uri="{FF2B5EF4-FFF2-40B4-BE49-F238E27FC236}">
                  <a16:creationId xmlns:a16="http://schemas.microsoft.com/office/drawing/2014/main" id="{E28089FE-7F6E-3421-85A1-C83F59C6AF31}"/>
                </a:ext>
              </a:extLst>
            </p:cNvPr>
            <p:cNvSpPr/>
            <p:nvPr/>
          </p:nvSpPr>
          <p:spPr>
            <a:xfrm flipH="1">
              <a:off x="7525010" y="3693953"/>
              <a:ext cx="150451" cy="53519"/>
            </a:xfrm>
            <a:custGeom>
              <a:avLst/>
              <a:gdLst/>
              <a:ahLst/>
              <a:cxnLst/>
              <a:rect l="l" t="t" r="r" b="b"/>
              <a:pathLst>
                <a:path w="908" h="323" extrusionOk="0">
                  <a:moveTo>
                    <a:pt x="148" y="0"/>
                  </a:moveTo>
                  <a:cubicBezTo>
                    <a:pt x="110" y="0"/>
                    <a:pt x="75" y="12"/>
                    <a:pt x="53" y="36"/>
                  </a:cubicBezTo>
                  <a:cubicBezTo>
                    <a:pt x="11" y="76"/>
                    <a:pt x="1" y="138"/>
                    <a:pt x="124" y="222"/>
                  </a:cubicBezTo>
                  <a:cubicBezTo>
                    <a:pt x="206" y="271"/>
                    <a:pt x="557" y="313"/>
                    <a:pt x="908" y="323"/>
                  </a:cubicBezTo>
                  <a:lnTo>
                    <a:pt x="908" y="66"/>
                  </a:lnTo>
                  <a:cubicBezTo>
                    <a:pt x="680" y="66"/>
                    <a:pt x="423" y="46"/>
                    <a:pt x="186" y="4"/>
                  </a:cubicBezTo>
                  <a:cubicBezTo>
                    <a:pt x="173" y="2"/>
                    <a:pt x="161" y="0"/>
                    <a:pt x="148" y="0"/>
                  </a:cubicBezTo>
                  <a:close/>
                </a:path>
              </a:pathLst>
            </a:custGeom>
            <a:solidFill>
              <a:srgbClr val="2576A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125" name="Google Shape;1866;p46">
              <a:extLst>
                <a:ext uri="{FF2B5EF4-FFF2-40B4-BE49-F238E27FC236}">
                  <a16:creationId xmlns:a16="http://schemas.microsoft.com/office/drawing/2014/main" id="{69DC4F9E-2F3A-88ED-EE02-5C63D93A41B6}"/>
                </a:ext>
              </a:extLst>
            </p:cNvPr>
            <p:cNvSpPr/>
            <p:nvPr/>
          </p:nvSpPr>
          <p:spPr>
            <a:xfrm flipH="1">
              <a:off x="7426256" y="3532897"/>
              <a:ext cx="206622" cy="52525"/>
            </a:xfrm>
            <a:custGeom>
              <a:avLst/>
              <a:gdLst/>
              <a:ahLst/>
              <a:cxnLst/>
              <a:rect l="l" t="t" r="r" b="b"/>
              <a:pathLst>
                <a:path w="1247" h="317" extrusionOk="0">
                  <a:moveTo>
                    <a:pt x="17" y="0"/>
                  </a:moveTo>
                  <a:cubicBezTo>
                    <a:pt x="13" y="0"/>
                    <a:pt x="11" y="3"/>
                    <a:pt x="11" y="7"/>
                  </a:cubicBezTo>
                  <a:cubicBezTo>
                    <a:pt x="1" y="7"/>
                    <a:pt x="1" y="20"/>
                    <a:pt x="11" y="30"/>
                  </a:cubicBezTo>
                  <a:cubicBezTo>
                    <a:pt x="11" y="30"/>
                    <a:pt x="290" y="316"/>
                    <a:pt x="1009" y="316"/>
                  </a:cubicBezTo>
                  <a:cubicBezTo>
                    <a:pt x="1083" y="316"/>
                    <a:pt x="1155" y="316"/>
                    <a:pt x="1226" y="306"/>
                  </a:cubicBezTo>
                  <a:cubicBezTo>
                    <a:pt x="1236" y="306"/>
                    <a:pt x="1246" y="306"/>
                    <a:pt x="1246" y="297"/>
                  </a:cubicBezTo>
                  <a:cubicBezTo>
                    <a:pt x="1246" y="287"/>
                    <a:pt x="1236" y="277"/>
                    <a:pt x="1226" y="277"/>
                  </a:cubicBezTo>
                  <a:cubicBezTo>
                    <a:pt x="1155" y="287"/>
                    <a:pt x="1083" y="287"/>
                    <a:pt x="1009" y="287"/>
                  </a:cubicBezTo>
                  <a:cubicBezTo>
                    <a:pt x="661" y="287"/>
                    <a:pt x="413" y="215"/>
                    <a:pt x="258" y="143"/>
                  </a:cubicBezTo>
                  <a:cubicBezTo>
                    <a:pt x="176" y="111"/>
                    <a:pt x="124" y="69"/>
                    <a:pt x="82" y="49"/>
                  </a:cubicBezTo>
                  <a:cubicBezTo>
                    <a:pt x="63" y="40"/>
                    <a:pt x="53" y="20"/>
                    <a:pt x="43" y="20"/>
                  </a:cubicBezTo>
                  <a:cubicBezTo>
                    <a:pt x="43" y="7"/>
                    <a:pt x="33" y="7"/>
                    <a:pt x="33" y="7"/>
                  </a:cubicBezTo>
                  <a:cubicBezTo>
                    <a:pt x="27" y="3"/>
                    <a:pt x="21" y="0"/>
                    <a:pt x="17" y="0"/>
                  </a:cubicBezTo>
                  <a:close/>
                </a:path>
              </a:pathLst>
            </a:custGeom>
            <a:solidFill>
              <a:srgbClr val="B3E3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126" name="Google Shape;1867;p46">
              <a:extLst>
                <a:ext uri="{FF2B5EF4-FFF2-40B4-BE49-F238E27FC236}">
                  <a16:creationId xmlns:a16="http://schemas.microsoft.com/office/drawing/2014/main" id="{956F07F7-9990-838A-DDD6-0ED776BF744A}"/>
                </a:ext>
              </a:extLst>
            </p:cNvPr>
            <p:cNvSpPr/>
            <p:nvPr/>
          </p:nvSpPr>
          <p:spPr>
            <a:xfrm flipH="1">
              <a:off x="7426256" y="3532897"/>
              <a:ext cx="206622" cy="52525"/>
            </a:xfrm>
            <a:custGeom>
              <a:avLst/>
              <a:gdLst/>
              <a:ahLst/>
              <a:cxnLst/>
              <a:rect l="l" t="t" r="r" b="b"/>
              <a:pathLst>
                <a:path w="1247" h="317" extrusionOk="0">
                  <a:moveTo>
                    <a:pt x="1230" y="0"/>
                  </a:moveTo>
                  <a:cubicBezTo>
                    <a:pt x="1226" y="0"/>
                    <a:pt x="1221" y="3"/>
                    <a:pt x="1217" y="7"/>
                  </a:cubicBezTo>
                  <a:cubicBezTo>
                    <a:pt x="1194" y="20"/>
                    <a:pt x="927" y="287"/>
                    <a:pt x="238" y="287"/>
                  </a:cubicBezTo>
                  <a:cubicBezTo>
                    <a:pt x="166" y="287"/>
                    <a:pt x="95" y="287"/>
                    <a:pt x="21" y="277"/>
                  </a:cubicBezTo>
                  <a:cubicBezTo>
                    <a:pt x="11" y="277"/>
                    <a:pt x="1" y="287"/>
                    <a:pt x="1" y="297"/>
                  </a:cubicBezTo>
                  <a:cubicBezTo>
                    <a:pt x="1" y="306"/>
                    <a:pt x="11" y="306"/>
                    <a:pt x="21" y="306"/>
                  </a:cubicBezTo>
                  <a:cubicBezTo>
                    <a:pt x="95" y="316"/>
                    <a:pt x="166" y="316"/>
                    <a:pt x="238" y="316"/>
                  </a:cubicBezTo>
                  <a:cubicBezTo>
                    <a:pt x="960" y="316"/>
                    <a:pt x="1236" y="30"/>
                    <a:pt x="1236" y="30"/>
                  </a:cubicBezTo>
                  <a:cubicBezTo>
                    <a:pt x="1246" y="20"/>
                    <a:pt x="1246" y="7"/>
                    <a:pt x="1236" y="7"/>
                  </a:cubicBezTo>
                  <a:cubicBezTo>
                    <a:pt x="1236" y="3"/>
                    <a:pt x="1234" y="0"/>
                    <a:pt x="1230" y="0"/>
                  </a:cubicBezTo>
                  <a:close/>
                </a:path>
              </a:pathLst>
            </a:custGeom>
            <a:solidFill>
              <a:srgbClr val="B3E3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127" name="Google Shape;1868;p46">
              <a:extLst>
                <a:ext uri="{FF2B5EF4-FFF2-40B4-BE49-F238E27FC236}">
                  <a16:creationId xmlns:a16="http://schemas.microsoft.com/office/drawing/2014/main" id="{55E1FC9C-A46B-1BF2-152F-78E8DD33ADA6}"/>
                </a:ext>
              </a:extLst>
            </p:cNvPr>
            <p:cNvSpPr/>
            <p:nvPr/>
          </p:nvSpPr>
          <p:spPr>
            <a:xfrm flipH="1">
              <a:off x="7426256" y="3579126"/>
              <a:ext cx="206622" cy="52525"/>
            </a:xfrm>
            <a:custGeom>
              <a:avLst/>
              <a:gdLst/>
              <a:ahLst/>
              <a:cxnLst/>
              <a:rect l="l" t="t" r="r" b="b"/>
              <a:pathLst>
                <a:path w="1247" h="317" extrusionOk="0">
                  <a:moveTo>
                    <a:pt x="17" y="0"/>
                  </a:moveTo>
                  <a:cubicBezTo>
                    <a:pt x="13" y="0"/>
                    <a:pt x="11" y="3"/>
                    <a:pt x="11" y="8"/>
                  </a:cubicBezTo>
                  <a:cubicBezTo>
                    <a:pt x="1" y="8"/>
                    <a:pt x="1" y="18"/>
                    <a:pt x="11" y="27"/>
                  </a:cubicBezTo>
                  <a:cubicBezTo>
                    <a:pt x="11" y="27"/>
                    <a:pt x="290" y="317"/>
                    <a:pt x="1009" y="317"/>
                  </a:cubicBezTo>
                  <a:lnTo>
                    <a:pt x="1226" y="317"/>
                  </a:lnTo>
                  <a:cubicBezTo>
                    <a:pt x="1236" y="317"/>
                    <a:pt x="1246" y="307"/>
                    <a:pt x="1246" y="297"/>
                  </a:cubicBezTo>
                  <a:cubicBezTo>
                    <a:pt x="1246" y="284"/>
                    <a:pt x="1236" y="275"/>
                    <a:pt x="1226" y="275"/>
                  </a:cubicBezTo>
                  <a:cubicBezTo>
                    <a:pt x="1155" y="284"/>
                    <a:pt x="1083" y="284"/>
                    <a:pt x="1009" y="284"/>
                  </a:cubicBezTo>
                  <a:cubicBezTo>
                    <a:pt x="661" y="284"/>
                    <a:pt x="413" y="213"/>
                    <a:pt x="258" y="141"/>
                  </a:cubicBezTo>
                  <a:cubicBezTo>
                    <a:pt x="176" y="111"/>
                    <a:pt x="124" y="79"/>
                    <a:pt x="82" y="50"/>
                  </a:cubicBezTo>
                  <a:cubicBezTo>
                    <a:pt x="63" y="37"/>
                    <a:pt x="53" y="27"/>
                    <a:pt x="43" y="18"/>
                  </a:cubicBezTo>
                  <a:lnTo>
                    <a:pt x="33" y="8"/>
                  </a:lnTo>
                  <a:cubicBezTo>
                    <a:pt x="27" y="3"/>
                    <a:pt x="21" y="0"/>
                    <a:pt x="17" y="0"/>
                  </a:cubicBezTo>
                  <a:close/>
                </a:path>
              </a:pathLst>
            </a:custGeom>
            <a:solidFill>
              <a:srgbClr val="B3E3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128" name="Google Shape;1869;p46">
              <a:extLst>
                <a:ext uri="{FF2B5EF4-FFF2-40B4-BE49-F238E27FC236}">
                  <a16:creationId xmlns:a16="http://schemas.microsoft.com/office/drawing/2014/main" id="{45F521EB-9C65-9ECA-BC2C-515A57CD7769}"/>
                </a:ext>
              </a:extLst>
            </p:cNvPr>
            <p:cNvSpPr/>
            <p:nvPr/>
          </p:nvSpPr>
          <p:spPr>
            <a:xfrm flipH="1">
              <a:off x="7426256" y="3579126"/>
              <a:ext cx="206622" cy="52525"/>
            </a:xfrm>
            <a:custGeom>
              <a:avLst/>
              <a:gdLst/>
              <a:ahLst/>
              <a:cxnLst/>
              <a:rect l="l" t="t" r="r" b="b"/>
              <a:pathLst>
                <a:path w="1247" h="317" extrusionOk="0">
                  <a:moveTo>
                    <a:pt x="1230" y="0"/>
                  </a:moveTo>
                  <a:cubicBezTo>
                    <a:pt x="1226" y="0"/>
                    <a:pt x="1221" y="3"/>
                    <a:pt x="1217" y="8"/>
                  </a:cubicBezTo>
                  <a:cubicBezTo>
                    <a:pt x="1194" y="18"/>
                    <a:pt x="927" y="284"/>
                    <a:pt x="238" y="284"/>
                  </a:cubicBezTo>
                  <a:cubicBezTo>
                    <a:pt x="166" y="284"/>
                    <a:pt x="95" y="284"/>
                    <a:pt x="21" y="275"/>
                  </a:cubicBezTo>
                  <a:cubicBezTo>
                    <a:pt x="11" y="275"/>
                    <a:pt x="1" y="284"/>
                    <a:pt x="1" y="297"/>
                  </a:cubicBezTo>
                  <a:cubicBezTo>
                    <a:pt x="1" y="307"/>
                    <a:pt x="11" y="317"/>
                    <a:pt x="21" y="317"/>
                  </a:cubicBezTo>
                  <a:lnTo>
                    <a:pt x="238" y="317"/>
                  </a:lnTo>
                  <a:cubicBezTo>
                    <a:pt x="960" y="317"/>
                    <a:pt x="1236" y="27"/>
                    <a:pt x="1236" y="27"/>
                  </a:cubicBezTo>
                  <a:cubicBezTo>
                    <a:pt x="1246" y="18"/>
                    <a:pt x="1246" y="8"/>
                    <a:pt x="1236" y="8"/>
                  </a:cubicBezTo>
                  <a:cubicBezTo>
                    <a:pt x="1236" y="3"/>
                    <a:pt x="1234" y="0"/>
                    <a:pt x="1230" y="0"/>
                  </a:cubicBezTo>
                  <a:close/>
                </a:path>
              </a:pathLst>
            </a:custGeom>
            <a:solidFill>
              <a:srgbClr val="B3E3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129" name="Google Shape;1870;p46">
              <a:extLst>
                <a:ext uri="{FF2B5EF4-FFF2-40B4-BE49-F238E27FC236}">
                  <a16:creationId xmlns:a16="http://schemas.microsoft.com/office/drawing/2014/main" id="{E792D482-33A2-AB59-EEED-D0DC6A65FAFD}"/>
                </a:ext>
              </a:extLst>
            </p:cNvPr>
            <p:cNvSpPr/>
            <p:nvPr/>
          </p:nvSpPr>
          <p:spPr>
            <a:xfrm flipH="1">
              <a:off x="7426256" y="3628669"/>
              <a:ext cx="206622" cy="52525"/>
            </a:xfrm>
            <a:custGeom>
              <a:avLst/>
              <a:gdLst/>
              <a:ahLst/>
              <a:cxnLst/>
              <a:rect l="l" t="t" r="r" b="b"/>
              <a:pathLst>
                <a:path w="1247" h="317" extrusionOk="0">
                  <a:moveTo>
                    <a:pt x="17" y="0"/>
                  </a:moveTo>
                  <a:cubicBezTo>
                    <a:pt x="13" y="0"/>
                    <a:pt x="11" y="3"/>
                    <a:pt x="11" y="8"/>
                  </a:cubicBezTo>
                  <a:cubicBezTo>
                    <a:pt x="1" y="8"/>
                    <a:pt x="1" y="18"/>
                    <a:pt x="11" y="27"/>
                  </a:cubicBezTo>
                  <a:cubicBezTo>
                    <a:pt x="11" y="27"/>
                    <a:pt x="290" y="317"/>
                    <a:pt x="1009" y="317"/>
                  </a:cubicBezTo>
                  <a:cubicBezTo>
                    <a:pt x="1083" y="317"/>
                    <a:pt x="1155" y="317"/>
                    <a:pt x="1226" y="307"/>
                  </a:cubicBezTo>
                  <a:cubicBezTo>
                    <a:pt x="1236" y="307"/>
                    <a:pt x="1246" y="307"/>
                    <a:pt x="1246" y="294"/>
                  </a:cubicBezTo>
                  <a:cubicBezTo>
                    <a:pt x="1246" y="284"/>
                    <a:pt x="1236" y="275"/>
                    <a:pt x="1226" y="275"/>
                  </a:cubicBezTo>
                  <a:cubicBezTo>
                    <a:pt x="1155" y="284"/>
                    <a:pt x="1083" y="284"/>
                    <a:pt x="1009" y="284"/>
                  </a:cubicBezTo>
                  <a:cubicBezTo>
                    <a:pt x="661" y="284"/>
                    <a:pt x="413" y="213"/>
                    <a:pt x="258" y="141"/>
                  </a:cubicBezTo>
                  <a:cubicBezTo>
                    <a:pt x="176" y="109"/>
                    <a:pt x="124" y="69"/>
                    <a:pt x="82" y="47"/>
                  </a:cubicBezTo>
                  <a:cubicBezTo>
                    <a:pt x="63" y="37"/>
                    <a:pt x="53" y="18"/>
                    <a:pt x="43" y="18"/>
                  </a:cubicBezTo>
                  <a:cubicBezTo>
                    <a:pt x="43" y="8"/>
                    <a:pt x="33" y="8"/>
                    <a:pt x="33" y="8"/>
                  </a:cubicBezTo>
                  <a:cubicBezTo>
                    <a:pt x="27" y="3"/>
                    <a:pt x="21" y="0"/>
                    <a:pt x="17" y="0"/>
                  </a:cubicBezTo>
                  <a:close/>
                </a:path>
              </a:pathLst>
            </a:custGeom>
            <a:solidFill>
              <a:srgbClr val="B3E3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130" name="Google Shape;1871;p46">
              <a:extLst>
                <a:ext uri="{FF2B5EF4-FFF2-40B4-BE49-F238E27FC236}">
                  <a16:creationId xmlns:a16="http://schemas.microsoft.com/office/drawing/2014/main" id="{96F1C26F-F7AE-C060-5EB8-6A04E360FBE2}"/>
                </a:ext>
              </a:extLst>
            </p:cNvPr>
            <p:cNvSpPr/>
            <p:nvPr/>
          </p:nvSpPr>
          <p:spPr>
            <a:xfrm flipH="1">
              <a:off x="7426256" y="3628669"/>
              <a:ext cx="206622" cy="52525"/>
            </a:xfrm>
            <a:custGeom>
              <a:avLst/>
              <a:gdLst/>
              <a:ahLst/>
              <a:cxnLst/>
              <a:rect l="l" t="t" r="r" b="b"/>
              <a:pathLst>
                <a:path w="1247" h="317" extrusionOk="0">
                  <a:moveTo>
                    <a:pt x="1230" y="0"/>
                  </a:moveTo>
                  <a:cubicBezTo>
                    <a:pt x="1226" y="0"/>
                    <a:pt x="1221" y="3"/>
                    <a:pt x="1217" y="8"/>
                  </a:cubicBezTo>
                  <a:cubicBezTo>
                    <a:pt x="1194" y="18"/>
                    <a:pt x="927" y="284"/>
                    <a:pt x="238" y="284"/>
                  </a:cubicBezTo>
                  <a:cubicBezTo>
                    <a:pt x="166" y="284"/>
                    <a:pt x="95" y="284"/>
                    <a:pt x="21" y="275"/>
                  </a:cubicBezTo>
                  <a:cubicBezTo>
                    <a:pt x="11" y="275"/>
                    <a:pt x="1" y="284"/>
                    <a:pt x="1" y="294"/>
                  </a:cubicBezTo>
                  <a:cubicBezTo>
                    <a:pt x="1" y="307"/>
                    <a:pt x="11" y="307"/>
                    <a:pt x="21" y="307"/>
                  </a:cubicBezTo>
                  <a:cubicBezTo>
                    <a:pt x="95" y="317"/>
                    <a:pt x="166" y="317"/>
                    <a:pt x="238" y="317"/>
                  </a:cubicBezTo>
                  <a:cubicBezTo>
                    <a:pt x="960" y="317"/>
                    <a:pt x="1236" y="27"/>
                    <a:pt x="1236" y="27"/>
                  </a:cubicBezTo>
                  <a:cubicBezTo>
                    <a:pt x="1246" y="18"/>
                    <a:pt x="1246" y="8"/>
                    <a:pt x="1236" y="8"/>
                  </a:cubicBezTo>
                  <a:cubicBezTo>
                    <a:pt x="1236" y="3"/>
                    <a:pt x="1234" y="0"/>
                    <a:pt x="1230" y="0"/>
                  </a:cubicBezTo>
                  <a:close/>
                </a:path>
              </a:pathLst>
            </a:custGeom>
            <a:solidFill>
              <a:srgbClr val="B3E3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grpSp>
      <p:sp>
        <p:nvSpPr>
          <p:cNvPr id="131" name="Rectangle: Rounded Corners 130">
            <a:extLst>
              <a:ext uri="{FF2B5EF4-FFF2-40B4-BE49-F238E27FC236}">
                <a16:creationId xmlns:a16="http://schemas.microsoft.com/office/drawing/2014/main" id="{93F4B83A-D60F-DA28-8A82-B3AD40435F08}"/>
              </a:ext>
            </a:extLst>
          </p:cNvPr>
          <p:cNvSpPr/>
          <p:nvPr/>
        </p:nvSpPr>
        <p:spPr>
          <a:xfrm>
            <a:off x="2095103" y="1598809"/>
            <a:ext cx="7776251" cy="1025164"/>
          </a:xfrm>
          <a:prstGeom prst="roundRect">
            <a:avLst/>
          </a:prstGeom>
          <a:solidFill>
            <a:schemeClr val="bg1"/>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a typeface="Cambria" panose="02040503050406030204" pitchFamily="18" charset="0"/>
            </a:endParaRPr>
          </a:p>
        </p:txBody>
      </p:sp>
      <p:sp>
        <p:nvSpPr>
          <p:cNvPr id="132" name="Rectangle 131">
            <a:extLst>
              <a:ext uri="{FF2B5EF4-FFF2-40B4-BE49-F238E27FC236}">
                <a16:creationId xmlns:a16="http://schemas.microsoft.com/office/drawing/2014/main" id="{0599F267-5ACE-1A80-7B3D-463304607263}"/>
              </a:ext>
            </a:extLst>
          </p:cNvPr>
          <p:cNvSpPr/>
          <p:nvPr/>
        </p:nvSpPr>
        <p:spPr>
          <a:xfrm>
            <a:off x="1929086" y="1631821"/>
            <a:ext cx="8129314" cy="923330"/>
          </a:xfrm>
          <a:prstGeom prst="rect">
            <a:avLst/>
          </a:prstGeom>
          <a:noFill/>
        </p:spPr>
        <p:txBody>
          <a:bodyPr wrap="square" lIns="91440" tIns="45720" rIns="91440" bIns="45720">
            <a:spAutoFit/>
          </a:bodyPr>
          <a:lstStyle/>
          <a:p>
            <a:pPr algn="ctr"/>
            <a:r>
              <a:rPr lang="en-US" sz="5400" b="1" dirty="0">
                <a:ln w="13462">
                  <a:solidFill>
                    <a:schemeClr val="bg1"/>
                  </a:solidFill>
                  <a:prstDash val="solid"/>
                </a:ln>
                <a:solidFill>
                  <a:srgbClr val="0066FF"/>
                </a:solidFill>
                <a:effectLst>
                  <a:outerShdw dist="38100" dir="2700000" algn="bl" rotWithShape="0">
                    <a:schemeClr val="accent5"/>
                  </a:outerShdw>
                </a:effectLst>
                <a:latin typeface="Cambria" panose="02040503050406030204" pitchFamily="18" charset="0"/>
                <a:ea typeface="Cambria" panose="02040503050406030204" pitchFamily="18" charset="0"/>
              </a:rPr>
              <a:t>LUYỆN ĐỌC TRƯỚC LỚP</a:t>
            </a:r>
          </a:p>
        </p:txBody>
      </p:sp>
      <p:grpSp>
        <p:nvGrpSpPr>
          <p:cNvPr id="133" name="Nhóm 5">
            <a:extLst>
              <a:ext uri="{FF2B5EF4-FFF2-40B4-BE49-F238E27FC236}">
                <a16:creationId xmlns:a16="http://schemas.microsoft.com/office/drawing/2014/main" id="{01CC03D8-F860-76FD-190B-333DE0F00217}"/>
              </a:ext>
            </a:extLst>
          </p:cNvPr>
          <p:cNvGrpSpPr/>
          <p:nvPr/>
        </p:nvGrpSpPr>
        <p:grpSpPr>
          <a:xfrm>
            <a:off x="3768894" y="3594700"/>
            <a:ext cx="6863663" cy="2517722"/>
            <a:chOff x="3305810" y="2754055"/>
            <a:chExt cx="5373302" cy="2214113"/>
          </a:xfrm>
        </p:grpSpPr>
        <p:grpSp>
          <p:nvGrpSpPr>
            <p:cNvPr id="134" name="Nhóm 17">
              <a:extLst>
                <a:ext uri="{FF2B5EF4-FFF2-40B4-BE49-F238E27FC236}">
                  <a16:creationId xmlns:a16="http://schemas.microsoft.com/office/drawing/2014/main" id="{837D12FC-3681-9572-2FCA-2E4BB0E097A0}"/>
                </a:ext>
              </a:extLst>
            </p:cNvPr>
            <p:cNvGrpSpPr/>
            <p:nvPr/>
          </p:nvGrpSpPr>
          <p:grpSpPr>
            <a:xfrm flipH="1">
              <a:off x="3305810" y="2754055"/>
              <a:ext cx="5373302" cy="2214113"/>
              <a:chOff x="878187" y="3415424"/>
              <a:chExt cx="3997245" cy="1885534"/>
            </a:xfrm>
          </p:grpSpPr>
          <p:grpSp>
            <p:nvGrpSpPr>
              <p:cNvPr id="145" name="Nhóm 19">
                <a:extLst>
                  <a:ext uri="{FF2B5EF4-FFF2-40B4-BE49-F238E27FC236}">
                    <a16:creationId xmlns:a16="http://schemas.microsoft.com/office/drawing/2014/main" id="{E786F5B6-0076-3746-CD29-7FCCE0195711}"/>
                  </a:ext>
                </a:extLst>
              </p:cNvPr>
              <p:cNvGrpSpPr/>
              <p:nvPr/>
            </p:nvGrpSpPr>
            <p:grpSpPr>
              <a:xfrm>
                <a:off x="878187" y="3415424"/>
                <a:ext cx="3997245" cy="1885534"/>
                <a:chOff x="666377" y="1770292"/>
                <a:chExt cx="3997245" cy="1885534"/>
              </a:xfrm>
            </p:grpSpPr>
            <p:sp>
              <p:nvSpPr>
                <p:cNvPr id="150" name="Hình chữ nhật: Góc Tròn 12">
                  <a:extLst>
                    <a:ext uri="{FF2B5EF4-FFF2-40B4-BE49-F238E27FC236}">
                      <a16:creationId xmlns:a16="http://schemas.microsoft.com/office/drawing/2014/main" id="{2C6D0BBD-BF42-D9E9-8853-48AE19AC0817}"/>
                    </a:ext>
                  </a:extLst>
                </p:cNvPr>
                <p:cNvSpPr/>
                <p:nvPr/>
              </p:nvSpPr>
              <p:spPr>
                <a:xfrm flipV="1">
                  <a:off x="666377" y="1770292"/>
                  <a:ext cx="3835423" cy="1753509"/>
                </a:xfrm>
                <a:custGeom>
                  <a:avLst/>
                  <a:gdLst>
                    <a:gd name="connsiteX0" fmla="*/ 0 w 3804811"/>
                    <a:gd name="connsiteY0" fmla="*/ 276507 h 1659008"/>
                    <a:gd name="connsiteX1" fmla="*/ 276507 w 3804811"/>
                    <a:gd name="connsiteY1" fmla="*/ 0 h 1659008"/>
                    <a:gd name="connsiteX2" fmla="*/ 3528304 w 3804811"/>
                    <a:gd name="connsiteY2" fmla="*/ 0 h 1659008"/>
                    <a:gd name="connsiteX3" fmla="*/ 3804811 w 3804811"/>
                    <a:gd name="connsiteY3" fmla="*/ 276507 h 1659008"/>
                    <a:gd name="connsiteX4" fmla="*/ 3804811 w 3804811"/>
                    <a:gd name="connsiteY4" fmla="*/ 1382501 h 1659008"/>
                    <a:gd name="connsiteX5" fmla="*/ 3528304 w 3804811"/>
                    <a:gd name="connsiteY5" fmla="*/ 1659008 h 1659008"/>
                    <a:gd name="connsiteX6" fmla="*/ 276507 w 3804811"/>
                    <a:gd name="connsiteY6" fmla="*/ 1659008 h 1659008"/>
                    <a:gd name="connsiteX7" fmla="*/ 0 w 3804811"/>
                    <a:gd name="connsiteY7" fmla="*/ 1382501 h 1659008"/>
                    <a:gd name="connsiteX8" fmla="*/ 0 w 3804811"/>
                    <a:gd name="connsiteY8" fmla="*/ 276507 h 1659008"/>
                    <a:gd name="connsiteX0" fmla="*/ 327660 w 3804811"/>
                    <a:gd name="connsiteY0" fmla="*/ 817527 h 1659008"/>
                    <a:gd name="connsiteX1" fmla="*/ 276507 w 3804811"/>
                    <a:gd name="connsiteY1" fmla="*/ 0 h 1659008"/>
                    <a:gd name="connsiteX2" fmla="*/ 3528304 w 3804811"/>
                    <a:gd name="connsiteY2" fmla="*/ 0 h 1659008"/>
                    <a:gd name="connsiteX3" fmla="*/ 3804811 w 3804811"/>
                    <a:gd name="connsiteY3" fmla="*/ 276507 h 1659008"/>
                    <a:gd name="connsiteX4" fmla="*/ 3804811 w 3804811"/>
                    <a:gd name="connsiteY4" fmla="*/ 1382501 h 1659008"/>
                    <a:gd name="connsiteX5" fmla="*/ 3528304 w 3804811"/>
                    <a:gd name="connsiteY5" fmla="*/ 1659008 h 1659008"/>
                    <a:gd name="connsiteX6" fmla="*/ 276507 w 3804811"/>
                    <a:gd name="connsiteY6" fmla="*/ 1659008 h 1659008"/>
                    <a:gd name="connsiteX7" fmla="*/ 0 w 3804811"/>
                    <a:gd name="connsiteY7" fmla="*/ 1382501 h 1659008"/>
                    <a:gd name="connsiteX8" fmla="*/ 327660 w 3804811"/>
                    <a:gd name="connsiteY8" fmla="*/ 817527 h 1659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04811" h="1659008">
                      <a:moveTo>
                        <a:pt x="327660" y="817527"/>
                      </a:moveTo>
                      <a:cubicBezTo>
                        <a:pt x="327660" y="664816"/>
                        <a:pt x="123796" y="0"/>
                        <a:pt x="276507" y="0"/>
                      </a:cubicBezTo>
                      <a:lnTo>
                        <a:pt x="3528304" y="0"/>
                      </a:lnTo>
                      <a:cubicBezTo>
                        <a:pt x="3681015" y="0"/>
                        <a:pt x="3804811" y="123796"/>
                        <a:pt x="3804811" y="276507"/>
                      </a:cubicBezTo>
                      <a:lnTo>
                        <a:pt x="3804811" y="1382501"/>
                      </a:lnTo>
                      <a:cubicBezTo>
                        <a:pt x="3804811" y="1535212"/>
                        <a:pt x="3681015" y="1659008"/>
                        <a:pt x="3528304" y="1659008"/>
                      </a:cubicBezTo>
                      <a:lnTo>
                        <a:pt x="276507" y="1659008"/>
                      </a:lnTo>
                      <a:cubicBezTo>
                        <a:pt x="123796" y="1659008"/>
                        <a:pt x="0" y="1535212"/>
                        <a:pt x="0" y="1382501"/>
                      </a:cubicBezTo>
                      <a:cubicBezTo>
                        <a:pt x="0" y="1013836"/>
                        <a:pt x="327660" y="1186192"/>
                        <a:pt x="327660" y="817527"/>
                      </a:cubicBezTo>
                      <a:close/>
                    </a:path>
                  </a:pathLst>
                </a:custGeom>
                <a:ln/>
              </p:spPr>
              <p:style>
                <a:lnRef idx="2">
                  <a:schemeClr val="accent1"/>
                </a:lnRef>
                <a:fillRef idx="1">
                  <a:schemeClr val="lt1"/>
                </a:fillRef>
                <a:effectRef idx="0">
                  <a:schemeClr val="accent1"/>
                </a:effectRef>
                <a:fontRef idx="minor">
                  <a:schemeClr val="dk1"/>
                </a:fontRef>
              </p:style>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1pPr>
                  <a:lvl2pPr marR="0" lvl="1"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2pPr>
                  <a:lvl3pPr marR="0" lvl="2"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3pPr>
                  <a:lvl4pPr marR="0" lvl="3"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4pPr>
                  <a:lvl5pPr marR="0" lvl="4"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5pPr>
                  <a:lvl6pPr marR="0" lvl="5"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6pPr>
                  <a:lvl7pPr marR="0" lvl="6"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7pPr>
                  <a:lvl8pPr marR="0" lvl="7"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8pPr>
                  <a:lvl9pPr marR="0" lvl="8"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9p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600" b="0" i="0" u="none" strike="noStrike" kern="0" cap="none" spc="0" normalizeH="0" baseline="0" noProof="0" dirty="0">
                    <a:ln>
                      <a:noFill/>
                    </a:ln>
                    <a:solidFill>
                      <a:srgbClr val="1E0E2F"/>
                    </a:solidFill>
                    <a:effectLst/>
                    <a:uLnTx/>
                    <a:uFillTx/>
                    <a:latin typeface="Cambria" panose="02040503050406030204" pitchFamily="18" charset="0"/>
                    <a:ea typeface="Cambria" panose="02040503050406030204" pitchFamily="18" charset="0"/>
                    <a:sym typeface="Arial"/>
                  </a:endParaRPr>
                </a:p>
              </p:txBody>
            </p:sp>
            <p:sp>
              <p:nvSpPr>
                <p:cNvPr id="151" name="Hình chữ nhật: Góc Tròn 12">
                  <a:extLst>
                    <a:ext uri="{FF2B5EF4-FFF2-40B4-BE49-F238E27FC236}">
                      <a16:creationId xmlns:a16="http://schemas.microsoft.com/office/drawing/2014/main" id="{22196D43-17AB-21B8-060B-FAB2FFC2818E}"/>
                    </a:ext>
                  </a:extLst>
                </p:cNvPr>
                <p:cNvSpPr/>
                <p:nvPr/>
              </p:nvSpPr>
              <p:spPr>
                <a:xfrm flipV="1">
                  <a:off x="872364" y="1877941"/>
                  <a:ext cx="3791258" cy="1777885"/>
                </a:xfrm>
                <a:custGeom>
                  <a:avLst/>
                  <a:gdLst>
                    <a:gd name="connsiteX0" fmla="*/ 0 w 3804811"/>
                    <a:gd name="connsiteY0" fmla="*/ 276507 h 1659008"/>
                    <a:gd name="connsiteX1" fmla="*/ 276507 w 3804811"/>
                    <a:gd name="connsiteY1" fmla="*/ 0 h 1659008"/>
                    <a:gd name="connsiteX2" fmla="*/ 3528304 w 3804811"/>
                    <a:gd name="connsiteY2" fmla="*/ 0 h 1659008"/>
                    <a:gd name="connsiteX3" fmla="*/ 3804811 w 3804811"/>
                    <a:gd name="connsiteY3" fmla="*/ 276507 h 1659008"/>
                    <a:gd name="connsiteX4" fmla="*/ 3804811 w 3804811"/>
                    <a:gd name="connsiteY4" fmla="*/ 1382501 h 1659008"/>
                    <a:gd name="connsiteX5" fmla="*/ 3528304 w 3804811"/>
                    <a:gd name="connsiteY5" fmla="*/ 1659008 h 1659008"/>
                    <a:gd name="connsiteX6" fmla="*/ 276507 w 3804811"/>
                    <a:gd name="connsiteY6" fmla="*/ 1659008 h 1659008"/>
                    <a:gd name="connsiteX7" fmla="*/ 0 w 3804811"/>
                    <a:gd name="connsiteY7" fmla="*/ 1382501 h 1659008"/>
                    <a:gd name="connsiteX8" fmla="*/ 0 w 3804811"/>
                    <a:gd name="connsiteY8" fmla="*/ 276507 h 1659008"/>
                    <a:gd name="connsiteX0" fmla="*/ 327660 w 3804811"/>
                    <a:gd name="connsiteY0" fmla="*/ 817527 h 1659008"/>
                    <a:gd name="connsiteX1" fmla="*/ 276507 w 3804811"/>
                    <a:gd name="connsiteY1" fmla="*/ 0 h 1659008"/>
                    <a:gd name="connsiteX2" fmla="*/ 3528304 w 3804811"/>
                    <a:gd name="connsiteY2" fmla="*/ 0 h 1659008"/>
                    <a:gd name="connsiteX3" fmla="*/ 3804811 w 3804811"/>
                    <a:gd name="connsiteY3" fmla="*/ 276507 h 1659008"/>
                    <a:gd name="connsiteX4" fmla="*/ 3804811 w 3804811"/>
                    <a:gd name="connsiteY4" fmla="*/ 1382501 h 1659008"/>
                    <a:gd name="connsiteX5" fmla="*/ 3528304 w 3804811"/>
                    <a:gd name="connsiteY5" fmla="*/ 1659008 h 1659008"/>
                    <a:gd name="connsiteX6" fmla="*/ 276507 w 3804811"/>
                    <a:gd name="connsiteY6" fmla="*/ 1659008 h 1659008"/>
                    <a:gd name="connsiteX7" fmla="*/ 0 w 3804811"/>
                    <a:gd name="connsiteY7" fmla="*/ 1382501 h 1659008"/>
                    <a:gd name="connsiteX8" fmla="*/ 327660 w 3804811"/>
                    <a:gd name="connsiteY8" fmla="*/ 817527 h 1659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04811" h="1659008">
                      <a:moveTo>
                        <a:pt x="327660" y="817527"/>
                      </a:moveTo>
                      <a:cubicBezTo>
                        <a:pt x="327660" y="664816"/>
                        <a:pt x="123796" y="0"/>
                        <a:pt x="276507" y="0"/>
                      </a:cubicBezTo>
                      <a:lnTo>
                        <a:pt x="3528304" y="0"/>
                      </a:lnTo>
                      <a:cubicBezTo>
                        <a:pt x="3681015" y="0"/>
                        <a:pt x="3804811" y="123796"/>
                        <a:pt x="3804811" y="276507"/>
                      </a:cubicBezTo>
                      <a:lnTo>
                        <a:pt x="3804811" y="1382501"/>
                      </a:lnTo>
                      <a:cubicBezTo>
                        <a:pt x="3804811" y="1535212"/>
                        <a:pt x="3681015" y="1659008"/>
                        <a:pt x="3528304" y="1659008"/>
                      </a:cubicBezTo>
                      <a:lnTo>
                        <a:pt x="276507" y="1659008"/>
                      </a:lnTo>
                      <a:cubicBezTo>
                        <a:pt x="123796" y="1659008"/>
                        <a:pt x="0" y="1535212"/>
                        <a:pt x="0" y="1382501"/>
                      </a:cubicBezTo>
                      <a:cubicBezTo>
                        <a:pt x="0" y="1013836"/>
                        <a:pt x="327660" y="1186192"/>
                        <a:pt x="327660" y="817527"/>
                      </a:cubicBezTo>
                      <a:close/>
                    </a:path>
                  </a:pathLst>
                </a:custGeom>
                <a:noFill/>
                <a:ln>
                  <a:solidFill>
                    <a:srgbClr val="E56D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1pPr>
                  <a:lvl2pPr marR="0" lvl="1"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2pPr>
                  <a:lvl3pPr marR="0" lvl="2"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3pPr>
                  <a:lvl4pPr marR="0" lvl="3"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4pPr>
                  <a:lvl5pPr marR="0" lvl="4"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5pPr>
                  <a:lvl6pPr marR="0" lvl="5"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6pPr>
                  <a:lvl7pPr marR="0" lvl="6"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7pPr>
                  <a:lvl8pPr marR="0" lvl="7"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8pPr>
                  <a:lvl9pPr marR="0" lvl="8"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9p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600" b="0" i="0" u="none" strike="noStrike" kern="0" cap="none" spc="0" normalizeH="0" baseline="0" noProof="0">
                    <a:ln>
                      <a:noFill/>
                    </a:ln>
                    <a:solidFill>
                      <a:srgbClr val="1E0E2F"/>
                    </a:solidFill>
                    <a:effectLst/>
                    <a:uLnTx/>
                    <a:uFillTx/>
                    <a:latin typeface="Cambria" panose="02040503050406030204" pitchFamily="18" charset="0"/>
                    <a:ea typeface="Cambria" panose="02040503050406030204" pitchFamily="18" charset="0"/>
                    <a:sym typeface="Arial"/>
                  </a:endParaRPr>
                </a:p>
              </p:txBody>
            </p:sp>
          </p:grpSp>
          <p:grpSp>
            <p:nvGrpSpPr>
              <p:cNvPr id="146" name="Nhóm 20">
                <a:extLst>
                  <a:ext uri="{FF2B5EF4-FFF2-40B4-BE49-F238E27FC236}">
                    <a16:creationId xmlns:a16="http://schemas.microsoft.com/office/drawing/2014/main" id="{A955DD5E-50BC-9F45-CB52-84AC8517DFA3}"/>
                  </a:ext>
                </a:extLst>
              </p:cNvPr>
              <p:cNvGrpSpPr/>
              <p:nvPr/>
            </p:nvGrpSpPr>
            <p:grpSpPr>
              <a:xfrm>
                <a:off x="890898" y="3583898"/>
                <a:ext cx="3709831" cy="1244349"/>
                <a:chOff x="717369" y="1915247"/>
                <a:chExt cx="3709831" cy="1244349"/>
              </a:xfrm>
            </p:grpSpPr>
            <p:sp>
              <p:nvSpPr>
                <p:cNvPr id="147" name="Hộp Văn bản 21">
                  <a:extLst>
                    <a:ext uri="{FF2B5EF4-FFF2-40B4-BE49-F238E27FC236}">
                      <a16:creationId xmlns:a16="http://schemas.microsoft.com/office/drawing/2014/main" id="{8ECD4BAE-0686-716D-47A9-47E0DC369909}"/>
                    </a:ext>
                  </a:extLst>
                </p:cNvPr>
                <p:cNvSpPr txBox="1"/>
                <p:nvPr/>
              </p:nvSpPr>
              <p:spPr>
                <a:xfrm>
                  <a:off x="717369" y="1915247"/>
                  <a:ext cx="3682248" cy="437941"/>
                </a:xfrm>
                <a:prstGeom prst="rect">
                  <a:avLst/>
                </a:prstGeom>
                <a:noFill/>
              </p:spPr>
              <p:txBody>
                <a:bodyPr wrap="square" rtlCol="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vi-VN" sz="3200" b="1" i="0" u="none" strike="noStrike" kern="0" cap="none" spc="0" normalizeH="0" baseline="0" noProof="0" dirty="0">
                      <a:ln>
                        <a:noFill/>
                      </a:ln>
                      <a:solidFill>
                        <a:srgbClr val="0066FF"/>
                      </a:solidFill>
                      <a:effectLst/>
                      <a:uLnTx/>
                      <a:uFillTx/>
                      <a:latin typeface="Cambria" panose="02040503050406030204" pitchFamily="18" charset="0"/>
                      <a:ea typeface="Cambria" panose="02040503050406030204" pitchFamily="18" charset="0"/>
                      <a:sym typeface="Arial"/>
                    </a:rPr>
                    <a:t>1. </a:t>
                  </a:r>
                  <a:r>
                    <a:rPr kumimoji="0" lang="vi-VN" sz="3200" b="1" i="0" u="none" strike="noStrike" kern="0" cap="none" spc="0" normalizeH="0" baseline="0" noProof="0" dirty="0" err="1">
                      <a:ln>
                        <a:noFill/>
                      </a:ln>
                      <a:solidFill>
                        <a:srgbClr val="0066FF"/>
                      </a:solidFill>
                      <a:effectLst/>
                      <a:uLnTx/>
                      <a:uFillTx/>
                      <a:latin typeface="Cambria" panose="02040503050406030204" pitchFamily="18" charset="0"/>
                      <a:ea typeface="Cambria" panose="02040503050406030204" pitchFamily="18" charset="0"/>
                      <a:sym typeface="Arial"/>
                    </a:rPr>
                    <a:t>Đọc</a:t>
                  </a:r>
                  <a:r>
                    <a:rPr kumimoji="0" lang="vi-VN" sz="3200" b="1" i="0" u="none" strike="noStrike" kern="0" cap="none" spc="0" normalizeH="0" baseline="0" noProof="0" dirty="0">
                      <a:ln>
                        <a:noFill/>
                      </a:ln>
                      <a:solidFill>
                        <a:srgbClr val="0066FF"/>
                      </a:solidFill>
                      <a:effectLst/>
                      <a:uLnTx/>
                      <a:uFillTx/>
                      <a:latin typeface="Cambria" panose="02040503050406030204" pitchFamily="18" charset="0"/>
                      <a:ea typeface="Cambria" panose="02040503050406030204" pitchFamily="18" charset="0"/>
                      <a:sym typeface="Arial"/>
                    </a:rPr>
                    <a:t> </a:t>
                  </a:r>
                  <a:r>
                    <a:rPr kumimoji="0" lang="vi-VN" sz="3200" b="1" i="0" u="none" strike="noStrike" kern="0" cap="none" spc="0" normalizeH="0" baseline="0" noProof="0" dirty="0" err="1">
                      <a:ln>
                        <a:noFill/>
                      </a:ln>
                      <a:solidFill>
                        <a:srgbClr val="0066FF"/>
                      </a:solidFill>
                      <a:effectLst/>
                      <a:uLnTx/>
                      <a:uFillTx/>
                      <a:latin typeface="Cambria" panose="02040503050406030204" pitchFamily="18" charset="0"/>
                      <a:ea typeface="Cambria" panose="02040503050406030204" pitchFamily="18" charset="0"/>
                      <a:sym typeface="Arial"/>
                    </a:rPr>
                    <a:t>đúng</a:t>
                  </a:r>
                  <a:endParaRPr kumimoji="0" lang="en-US" sz="3200" b="1" i="0" u="none" strike="noStrike" kern="0" cap="none" spc="0" normalizeH="0" baseline="0" noProof="0" dirty="0">
                    <a:ln>
                      <a:noFill/>
                    </a:ln>
                    <a:solidFill>
                      <a:srgbClr val="0066FF"/>
                    </a:solidFill>
                    <a:effectLst/>
                    <a:uLnTx/>
                    <a:uFillTx/>
                    <a:latin typeface="Cambria" panose="02040503050406030204" pitchFamily="18" charset="0"/>
                    <a:ea typeface="Cambria" panose="02040503050406030204" pitchFamily="18" charset="0"/>
                    <a:sym typeface="Arial"/>
                  </a:endParaRPr>
                </a:p>
              </p:txBody>
            </p:sp>
            <p:sp>
              <p:nvSpPr>
                <p:cNvPr id="148" name="Hộp Văn bản 22">
                  <a:extLst>
                    <a:ext uri="{FF2B5EF4-FFF2-40B4-BE49-F238E27FC236}">
                      <a16:creationId xmlns:a16="http://schemas.microsoft.com/office/drawing/2014/main" id="{E3E2C684-A8EE-EFCD-21CB-50FC90995F0B}"/>
                    </a:ext>
                  </a:extLst>
                </p:cNvPr>
                <p:cNvSpPr txBox="1"/>
                <p:nvPr/>
              </p:nvSpPr>
              <p:spPr>
                <a:xfrm>
                  <a:off x="736035" y="2343445"/>
                  <a:ext cx="3682248" cy="437941"/>
                </a:xfrm>
                <a:prstGeom prst="rect">
                  <a:avLst/>
                </a:prstGeom>
                <a:noFill/>
              </p:spPr>
              <p:txBody>
                <a:bodyPr wrap="square" rtlCol="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vi-VN" sz="3200" b="1" i="0" u="none" strike="noStrike" kern="0" cap="none" spc="0" normalizeH="0" baseline="0" noProof="0" dirty="0">
                      <a:ln>
                        <a:noFill/>
                      </a:ln>
                      <a:solidFill>
                        <a:schemeClr val="accent6"/>
                      </a:solidFill>
                      <a:effectLst/>
                      <a:uLnTx/>
                      <a:uFillTx/>
                      <a:latin typeface="Cambria" panose="02040503050406030204" pitchFamily="18" charset="0"/>
                      <a:ea typeface="Cambria" panose="02040503050406030204" pitchFamily="18" charset="0"/>
                      <a:sym typeface="Arial"/>
                    </a:rPr>
                    <a:t>2. </a:t>
                  </a:r>
                  <a:r>
                    <a:rPr kumimoji="0" lang="vi-VN" sz="3200" b="1" i="0" u="none" strike="noStrike" kern="0" cap="none" spc="0" normalizeH="0" baseline="0" noProof="0" dirty="0" err="1">
                      <a:ln>
                        <a:noFill/>
                      </a:ln>
                      <a:solidFill>
                        <a:schemeClr val="accent6"/>
                      </a:solidFill>
                      <a:effectLst/>
                      <a:uLnTx/>
                      <a:uFillTx/>
                      <a:latin typeface="Cambria" panose="02040503050406030204" pitchFamily="18" charset="0"/>
                      <a:ea typeface="Cambria" panose="02040503050406030204" pitchFamily="18" charset="0"/>
                      <a:sym typeface="Arial"/>
                    </a:rPr>
                    <a:t>Đọc</a:t>
                  </a:r>
                  <a:r>
                    <a:rPr kumimoji="0" lang="vi-VN" sz="3200" b="1" i="0" u="none" strike="noStrike" kern="0" cap="none" spc="0" normalizeH="0" baseline="0" noProof="0" dirty="0">
                      <a:ln>
                        <a:noFill/>
                      </a:ln>
                      <a:solidFill>
                        <a:schemeClr val="accent6"/>
                      </a:solidFill>
                      <a:effectLst/>
                      <a:uLnTx/>
                      <a:uFillTx/>
                      <a:latin typeface="Cambria" panose="02040503050406030204" pitchFamily="18" charset="0"/>
                      <a:ea typeface="Cambria" panose="02040503050406030204" pitchFamily="18" charset="0"/>
                      <a:sym typeface="Arial"/>
                    </a:rPr>
                    <a:t> to, </a:t>
                  </a:r>
                  <a:r>
                    <a:rPr kumimoji="0" lang="vi-VN" sz="3200" b="1" i="0" u="none" strike="noStrike" kern="0" cap="none" spc="0" normalizeH="0" baseline="0" noProof="0" dirty="0" err="1">
                      <a:ln>
                        <a:noFill/>
                      </a:ln>
                      <a:solidFill>
                        <a:schemeClr val="accent6"/>
                      </a:solidFill>
                      <a:effectLst/>
                      <a:uLnTx/>
                      <a:uFillTx/>
                      <a:latin typeface="Cambria" panose="02040503050406030204" pitchFamily="18" charset="0"/>
                      <a:ea typeface="Cambria" panose="02040503050406030204" pitchFamily="18" charset="0"/>
                      <a:sym typeface="Arial"/>
                    </a:rPr>
                    <a:t>rõ</a:t>
                  </a:r>
                  <a:endParaRPr kumimoji="0" lang="en-US" sz="3200" b="1" i="0" u="none" strike="noStrike" kern="0" cap="none" spc="0" normalizeH="0" baseline="0" noProof="0" dirty="0">
                    <a:ln>
                      <a:noFill/>
                    </a:ln>
                    <a:solidFill>
                      <a:schemeClr val="accent6"/>
                    </a:solidFill>
                    <a:effectLst/>
                    <a:uLnTx/>
                    <a:uFillTx/>
                    <a:latin typeface="Cambria" panose="02040503050406030204" pitchFamily="18" charset="0"/>
                    <a:ea typeface="Cambria" panose="02040503050406030204" pitchFamily="18" charset="0"/>
                    <a:sym typeface="Arial"/>
                  </a:endParaRPr>
                </a:p>
              </p:txBody>
            </p:sp>
            <p:sp>
              <p:nvSpPr>
                <p:cNvPr id="149" name="Hộp Văn bản 23">
                  <a:extLst>
                    <a:ext uri="{FF2B5EF4-FFF2-40B4-BE49-F238E27FC236}">
                      <a16:creationId xmlns:a16="http://schemas.microsoft.com/office/drawing/2014/main" id="{A9F175C2-9816-B8C5-492E-95BE90599139}"/>
                    </a:ext>
                  </a:extLst>
                </p:cNvPr>
                <p:cNvSpPr txBox="1"/>
                <p:nvPr/>
              </p:nvSpPr>
              <p:spPr>
                <a:xfrm>
                  <a:off x="1156686" y="2721655"/>
                  <a:ext cx="3270514" cy="437941"/>
                </a:xfrm>
                <a:prstGeom prst="rect">
                  <a:avLst/>
                </a:prstGeom>
                <a:noFill/>
              </p:spPr>
              <p:txBody>
                <a:bodyPr wrap="square" rtlCol="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vi-VN" sz="3200" b="1" i="0" u="none" strike="noStrike" kern="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sym typeface="Arial"/>
                    </a:rPr>
                    <a:t>3. Đọc ngắt, nghỉ đúng nhịp</a:t>
                  </a:r>
                  <a:endParaRPr kumimoji="0" lang="en-US" sz="3200" b="1" i="0" u="none" strike="noStrike" kern="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sym typeface="Arial"/>
                  </a:endParaRPr>
                </a:p>
              </p:txBody>
            </p:sp>
          </p:grpSp>
        </p:grpSp>
        <p:grpSp>
          <p:nvGrpSpPr>
            <p:cNvPr id="135" name="Nhóm 7">
              <a:extLst>
                <a:ext uri="{FF2B5EF4-FFF2-40B4-BE49-F238E27FC236}">
                  <a16:creationId xmlns:a16="http://schemas.microsoft.com/office/drawing/2014/main" id="{213921EB-5821-DF77-B1CE-4C76FD7F60D3}"/>
                </a:ext>
              </a:extLst>
            </p:cNvPr>
            <p:cNvGrpSpPr/>
            <p:nvPr/>
          </p:nvGrpSpPr>
          <p:grpSpPr>
            <a:xfrm>
              <a:off x="5209405" y="2960573"/>
              <a:ext cx="2202950" cy="1861047"/>
              <a:chOff x="5209405" y="2960573"/>
              <a:chExt cx="2202950" cy="1861047"/>
            </a:xfrm>
          </p:grpSpPr>
          <p:pic>
            <p:nvPicPr>
              <p:cNvPr id="136" name="Hình ảnh 8">
                <a:extLst>
                  <a:ext uri="{FF2B5EF4-FFF2-40B4-BE49-F238E27FC236}">
                    <a16:creationId xmlns:a16="http://schemas.microsoft.com/office/drawing/2014/main" id="{30F3B286-A453-A6AC-BC48-416056F8D560}"/>
                  </a:ext>
                </a:extLst>
              </p:cNvPr>
              <p:cNvPicPr>
                <a:picLocks noChangeAspect="1"/>
              </p:cNvPicPr>
              <p:nvPr/>
            </p:nvPicPr>
            <p:blipFill rotWithShape="1">
              <a:blip r:embed="rId5"/>
              <a:srcRect l="51268" t="8949" r="19792" b="48444"/>
              <a:stretch/>
            </p:blipFill>
            <p:spPr>
              <a:xfrm rot="20944439">
                <a:off x="5697698" y="2990179"/>
                <a:ext cx="582414" cy="482317"/>
              </a:xfrm>
              <a:prstGeom prst="rect">
                <a:avLst/>
              </a:prstGeom>
            </p:spPr>
          </p:pic>
          <p:pic>
            <p:nvPicPr>
              <p:cNvPr id="137" name="Hình ảnh 9">
                <a:extLst>
                  <a:ext uri="{FF2B5EF4-FFF2-40B4-BE49-F238E27FC236}">
                    <a16:creationId xmlns:a16="http://schemas.microsoft.com/office/drawing/2014/main" id="{552E973C-F072-5110-23F9-CA741F27F3F0}"/>
                  </a:ext>
                </a:extLst>
              </p:cNvPr>
              <p:cNvPicPr>
                <a:picLocks noChangeAspect="1"/>
              </p:cNvPicPr>
              <p:nvPr/>
            </p:nvPicPr>
            <p:blipFill rotWithShape="1">
              <a:blip r:embed="rId5"/>
              <a:srcRect l="51268" t="8949" r="19792" b="48444"/>
              <a:stretch/>
            </p:blipFill>
            <p:spPr>
              <a:xfrm rot="20944439">
                <a:off x="6251600" y="2977120"/>
                <a:ext cx="582414" cy="482317"/>
              </a:xfrm>
              <a:prstGeom prst="rect">
                <a:avLst/>
              </a:prstGeom>
            </p:spPr>
          </p:pic>
          <p:pic>
            <p:nvPicPr>
              <p:cNvPr id="138" name="Hình ảnh 10">
                <a:extLst>
                  <a:ext uri="{FF2B5EF4-FFF2-40B4-BE49-F238E27FC236}">
                    <a16:creationId xmlns:a16="http://schemas.microsoft.com/office/drawing/2014/main" id="{D4ADF4EB-0F05-15D5-6C17-7ADE04AF0F42}"/>
                  </a:ext>
                </a:extLst>
              </p:cNvPr>
              <p:cNvPicPr>
                <a:picLocks noChangeAspect="1"/>
              </p:cNvPicPr>
              <p:nvPr/>
            </p:nvPicPr>
            <p:blipFill rotWithShape="1">
              <a:blip r:embed="rId5"/>
              <a:srcRect l="51268" t="8949" r="19792" b="48444"/>
              <a:stretch/>
            </p:blipFill>
            <p:spPr>
              <a:xfrm rot="20944439">
                <a:off x="6819877" y="2960573"/>
                <a:ext cx="582414" cy="482317"/>
              </a:xfrm>
              <a:prstGeom prst="rect">
                <a:avLst/>
              </a:prstGeom>
            </p:spPr>
          </p:pic>
          <p:pic>
            <p:nvPicPr>
              <p:cNvPr id="139" name="Hình ảnh 11">
                <a:extLst>
                  <a:ext uri="{FF2B5EF4-FFF2-40B4-BE49-F238E27FC236}">
                    <a16:creationId xmlns:a16="http://schemas.microsoft.com/office/drawing/2014/main" id="{9E5A72CE-6A7F-81EE-F239-0A429B65E9FD}"/>
                  </a:ext>
                </a:extLst>
              </p:cNvPr>
              <p:cNvPicPr>
                <a:picLocks noChangeAspect="1"/>
              </p:cNvPicPr>
              <p:nvPr/>
            </p:nvPicPr>
            <p:blipFill rotWithShape="1">
              <a:blip r:embed="rId5"/>
              <a:srcRect l="51268" t="8949" r="19792" b="48444"/>
              <a:stretch/>
            </p:blipFill>
            <p:spPr>
              <a:xfrm rot="20944439">
                <a:off x="5708411" y="3463029"/>
                <a:ext cx="582414" cy="482317"/>
              </a:xfrm>
              <a:prstGeom prst="rect">
                <a:avLst/>
              </a:prstGeom>
            </p:spPr>
          </p:pic>
          <p:pic>
            <p:nvPicPr>
              <p:cNvPr id="140" name="Hình ảnh 12">
                <a:extLst>
                  <a:ext uri="{FF2B5EF4-FFF2-40B4-BE49-F238E27FC236}">
                    <a16:creationId xmlns:a16="http://schemas.microsoft.com/office/drawing/2014/main" id="{B636A4F8-ED19-A196-BF7D-D907D4D6758E}"/>
                  </a:ext>
                </a:extLst>
              </p:cNvPr>
              <p:cNvPicPr>
                <a:picLocks noChangeAspect="1"/>
              </p:cNvPicPr>
              <p:nvPr/>
            </p:nvPicPr>
            <p:blipFill rotWithShape="1">
              <a:blip r:embed="rId5"/>
              <a:srcRect l="51268" t="8949" r="19792" b="48444"/>
              <a:stretch/>
            </p:blipFill>
            <p:spPr>
              <a:xfrm rot="20944439">
                <a:off x="6253973" y="3468164"/>
                <a:ext cx="582414" cy="482317"/>
              </a:xfrm>
              <a:prstGeom prst="rect">
                <a:avLst/>
              </a:prstGeom>
            </p:spPr>
          </p:pic>
          <p:pic>
            <p:nvPicPr>
              <p:cNvPr id="141" name="Hình ảnh 13">
                <a:extLst>
                  <a:ext uri="{FF2B5EF4-FFF2-40B4-BE49-F238E27FC236}">
                    <a16:creationId xmlns:a16="http://schemas.microsoft.com/office/drawing/2014/main" id="{16917542-E63A-AB5E-1533-9846CB818D50}"/>
                  </a:ext>
                </a:extLst>
              </p:cNvPr>
              <p:cNvPicPr>
                <a:picLocks noChangeAspect="1"/>
              </p:cNvPicPr>
              <p:nvPr/>
            </p:nvPicPr>
            <p:blipFill rotWithShape="1">
              <a:blip r:embed="rId5"/>
              <a:srcRect l="51268" t="8949" r="19792" b="48444"/>
              <a:stretch/>
            </p:blipFill>
            <p:spPr>
              <a:xfrm rot="20944439">
                <a:off x="6829941" y="3446222"/>
                <a:ext cx="582414" cy="482317"/>
              </a:xfrm>
              <a:prstGeom prst="rect">
                <a:avLst/>
              </a:prstGeom>
            </p:spPr>
          </p:pic>
          <p:pic>
            <p:nvPicPr>
              <p:cNvPr id="142" name="Hình ảnh 14">
                <a:extLst>
                  <a:ext uri="{FF2B5EF4-FFF2-40B4-BE49-F238E27FC236}">
                    <a16:creationId xmlns:a16="http://schemas.microsoft.com/office/drawing/2014/main" id="{F20A6382-B483-7B3D-0639-4F43FD84DF81}"/>
                  </a:ext>
                </a:extLst>
              </p:cNvPr>
              <p:cNvPicPr>
                <a:picLocks noChangeAspect="1"/>
              </p:cNvPicPr>
              <p:nvPr/>
            </p:nvPicPr>
            <p:blipFill rotWithShape="1">
              <a:blip r:embed="rId5"/>
              <a:srcRect l="51268" t="8949" r="19792" b="48444"/>
              <a:stretch/>
            </p:blipFill>
            <p:spPr>
              <a:xfrm rot="20944439">
                <a:off x="5209405" y="4339303"/>
                <a:ext cx="582414" cy="482317"/>
              </a:xfrm>
              <a:prstGeom prst="rect">
                <a:avLst/>
              </a:prstGeom>
            </p:spPr>
          </p:pic>
          <p:pic>
            <p:nvPicPr>
              <p:cNvPr id="143" name="Hình ảnh 15">
                <a:extLst>
                  <a:ext uri="{FF2B5EF4-FFF2-40B4-BE49-F238E27FC236}">
                    <a16:creationId xmlns:a16="http://schemas.microsoft.com/office/drawing/2014/main" id="{83574C90-BB1D-4E4E-0C80-7D1617E5E274}"/>
                  </a:ext>
                </a:extLst>
              </p:cNvPr>
              <p:cNvPicPr>
                <a:picLocks noChangeAspect="1"/>
              </p:cNvPicPr>
              <p:nvPr/>
            </p:nvPicPr>
            <p:blipFill rotWithShape="1">
              <a:blip r:embed="rId5"/>
              <a:srcRect l="51268" t="8949" r="19792" b="48444"/>
              <a:stretch/>
            </p:blipFill>
            <p:spPr>
              <a:xfrm rot="20944439">
                <a:off x="5736176" y="4339303"/>
                <a:ext cx="582414" cy="482317"/>
              </a:xfrm>
              <a:prstGeom prst="rect">
                <a:avLst/>
              </a:prstGeom>
            </p:spPr>
          </p:pic>
          <p:pic>
            <p:nvPicPr>
              <p:cNvPr id="144" name="Hình ảnh 16">
                <a:extLst>
                  <a:ext uri="{FF2B5EF4-FFF2-40B4-BE49-F238E27FC236}">
                    <a16:creationId xmlns:a16="http://schemas.microsoft.com/office/drawing/2014/main" id="{E43441B2-A3AD-3268-BBD3-1C870A17CCD3}"/>
                  </a:ext>
                </a:extLst>
              </p:cNvPr>
              <p:cNvPicPr>
                <a:picLocks noChangeAspect="1"/>
              </p:cNvPicPr>
              <p:nvPr/>
            </p:nvPicPr>
            <p:blipFill rotWithShape="1">
              <a:blip r:embed="rId5"/>
              <a:srcRect l="51268" t="8949" r="19792" b="48444"/>
              <a:stretch/>
            </p:blipFill>
            <p:spPr>
              <a:xfrm rot="20944439">
                <a:off x="6271149" y="4333636"/>
                <a:ext cx="582414" cy="482317"/>
              </a:xfrm>
              <a:prstGeom prst="rect">
                <a:avLst/>
              </a:prstGeom>
            </p:spPr>
          </p:pic>
        </p:grpSp>
      </p:grpSp>
      <p:sp>
        <p:nvSpPr>
          <p:cNvPr id="152" name="Rectangle 151">
            <a:extLst>
              <a:ext uri="{FF2B5EF4-FFF2-40B4-BE49-F238E27FC236}">
                <a16:creationId xmlns:a16="http://schemas.microsoft.com/office/drawing/2014/main" id="{A7F2864B-3E1C-8C54-99B0-000C4637E022}"/>
              </a:ext>
            </a:extLst>
          </p:cNvPr>
          <p:cNvSpPr/>
          <p:nvPr/>
        </p:nvSpPr>
        <p:spPr>
          <a:xfrm>
            <a:off x="4356474" y="2831503"/>
            <a:ext cx="5601124" cy="707886"/>
          </a:xfrm>
          <a:prstGeom prst="rect">
            <a:avLst/>
          </a:prstGeom>
        </p:spPr>
        <p:txBody>
          <a:bodyPr wrap="square">
            <a:spAutoFit/>
          </a:bodyPr>
          <a:lstStyle/>
          <a:p>
            <a:pPr algn="ctr"/>
            <a:r>
              <a:rPr lang="pt-BR" sz="4000" b="1" dirty="0">
                <a:solidFill>
                  <a:srgbClr val="FF0000"/>
                </a:solidFill>
                <a:latin typeface="Cambria" panose="02040503050406030204" pitchFamily="18" charset="0"/>
                <a:ea typeface="Cambria" panose="02040503050406030204" pitchFamily="18" charset="0"/>
              </a:rPr>
              <a:t>Tiêu chí đánh giá</a:t>
            </a:r>
          </a:p>
        </p:txBody>
      </p:sp>
    </p:spTree>
    <p:extLst>
      <p:ext uri="{BB962C8B-B14F-4D97-AF65-F5344CB8AC3E}">
        <p14:creationId xmlns:p14="http://schemas.microsoft.com/office/powerpoint/2010/main" val="278912845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3">
            <a:extLst>
              <a:ext uri="{FF2B5EF4-FFF2-40B4-BE49-F238E27FC236}">
                <a16:creationId xmlns:a16="http://schemas.microsoft.com/office/drawing/2014/main" id="{CE8CC50E-B24C-4309-B2C1-45FC0C136F26}"/>
              </a:ext>
            </a:extLst>
          </p:cNvPr>
          <p:cNvPicPr>
            <a:picLocks noChangeAspect="1"/>
          </p:cNvPicPr>
          <p:nvPr/>
        </p:nvPicPr>
        <p:blipFill>
          <a:blip r:embed="rId2" cstate="screen"/>
          <a:stretch>
            <a:fillRect/>
          </a:stretch>
        </p:blipFill>
        <p:spPr>
          <a:xfrm>
            <a:off x="6301484" y="2151419"/>
            <a:ext cx="6802452" cy="6491865"/>
          </a:xfrm>
          <a:prstGeom prst="rect">
            <a:avLst/>
          </a:prstGeom>
        </p:spPr>
      </p:pic>
      <p:pic>
        <p:nvPicPr>
          <p:cNvPr id="10" name="图片 5">
            <a:extLst>
              <a:ext uri="{FF2B5EF4-FFF2-40B4-BE49-F238E27FC236}">
                <a16:creationId xmlns:a16="http://schemas.microsoft.com/office/drawing/2014/main" id="{B74FAFEC-22FF-4246-86B7-FDF43BFA527E}"/>
              </a:ext>
            </a:extLst>
          </p:cNvPr>
          <p:cNvPicPr>
            <a:picLocks noChangeAspect="1"/>
          </p:cNvPicPr>
          <p:nvPr/>
        </p:nvPicPr>
        <p:blipFill>
          <a:blip r:embed="rId3" cstate="screen">
            <a:duotone>
              <a:schemeClr val="accent6">
                <a:shade val="45000"/>
                <a:satMod val="135000"/>
              </a:schemeClr>
              <a:prstClr val="white"/>
            </a:duotone>
            <a:lum bright="-15000" contrast="30000"/>
          </a:blip>
          <a:stretch>
            <a:fillRect/>
          </a:stretch>
        </p:blipFill>
        <p:spPr>
          <a:xfrm rot="10800000">
            <a:off x="8779840" y="-1618058"/>
            <a:ext cx="5177547" cy="5088188"/>
          </a:xfrm>
          <a:prstGeom prst="rect">
            <a:avLst/>
          </a:prstGeom>
        </p:spPr>
      </p:pic>
      <p:grpSp>
        <p:nvGrpSpPr>
          <p:cNvPr id="8" name="Group 7">
            <a:extLst>
              <a:ext uri="{FF2B5EF4-FFF2-40B4-BE49-F238E27FC236}">
                <a16:creationId xmlns:a16="http://schemas.microsoft.com/office/drawing/2014/main" id="{F20331E0-0532-406A-87F8-DE3FDCB9B234}"/>
              </a:ext>
            </a:extLst>
          </p:cNvPr>
          <p:cNvGrpSpPr/>
          <p:nvPr/>
        </p:nvGrpSpPr>
        <p:grpSpPr>
          <a:xfrm>
            <a:off x="364678" y="499494"/>
            <a:ext cx="5387894" cy="5859011"/>
            <a:chOff x="-315833" y="0"/>
            <a:chExt cx="9459833" cy="10287000"/>
          </a:xfrm>
        </p:grpSpPr>
        <p:pic>
          <p:nvPicPr>
            <p:cNvPr id="2" name="Picture 3">
              <a:extLst>
                <a:ext uri="{FF2B5EF4-FFF2-40B4-BE49-F238E27FC236}">
                  <a16:creationId xmlns:a16="http://schemas.microsoft.com/office/drawing/2014/main" id="{877F95EC-299C-436A-AE50-02377F769029}"/>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1028700" y="1237095"/>
              <a:ext cx="6775838" cy="7812811"/>
            </a:xfrm>
            <a:prstGeom prst="rect">
              <a:avLst/>
            </a:prstGeom>
          </p:spPr>
        </p:pic>
        <p:pic>
          <p:nvPicPr>
            <p:cNvPr id="3" name="Picture 4">
              <a:extLst>
                <a:ext uri="{FF2B5EF4-FFF2-40B4-BE49-F238E27FC236}">
                  <a16:creationId xmlns:a16="http://schemas.microsoft.com/office/drawing/2014/main" id="{88CC2B76-8F42-468E-95EA-3FB39EC60179}"/>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315833" y="5539405"/>
              <a:ext cx="5394994" cy="4747595"/>
            </a:xfrm>
            <a:prstGeom prst="rect">
              <a:avLst/>
            </a:prstGeom>
          </p:spPr>
        </p:pic>
        <p:pic>
          <p:nvPicPr>
            <p:cNvPr id="4" name="Picture 5">
              <a:extLst>
                <a:ext uri="{FF2B5EF4-FFF2-40B4-BE49-F238E27FC236}">
                  <a16:creationId xmlns:a16="http://schemas.microsoft.com/office/drawing/2014/main" id="{AFF0F866-C005-46D9-B4EA-447685F374AF}"/>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3749006" y="0"/>
              <a:ext cx="5394994" cy="4747595"/>
            </a:xfrm>
            <a:prstGeom prst="rect">
              <a:avLst/>
            </a:prstGeom>
          </p:spPr>
        </p:pic>
        <p:sp>
          <p:nvSpPr>
            <p:cNvPr id="6" name="TextBox 5">
              <a:extLst>
                <a:ext uri="{FF2B5EF4-FFF2-40B4-BE49-F238E27FC236}">
                  <a16:creationId xmlns:a16="http://schemas.microsoft.com/office/drawing/2014/main" id="{48D15FCF-CF5C-4760-8851-0D2B62EDC459}"/>
                </a:ext>
              </a:extLst>
            </p:cNvPr>
            <p:cNvSpPr txBox="1"/>
            <p:nvPr/>
          </p:nvSpPr>
          <p:spPr>
            <a:xfrm>
              <a:off x="3639192" y="3442940"/>
              <a:ext cx="3352799" cy="389074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13800" b="1" i="0" u="none" strike="noStrike" kern="1200" cap="none" spc="0" normalizeH="0" baseline="0" noProof="0">
                  <a:ln>
                    <a:noFill/>
                  </a:ln>
                  <a:solidFill>
                    <a:prstClr val="black"/>
                  </a:solidFill>
                  <a:effectLst/>
                  <a:uLnTx/>
                  <a:uFillTx/>
                  <a:latin typeface="UTM Ong Do Gia" panose="02040603050506020204" pitchFamily="18" charset="0"/>
                  <a:cs typeface="+mn-cs"/>
                </a:rPr>
                <a:t>2</a:t>
              </a:r>
              <a:endParaRPr kumimoji="0" lang="vi-VN" sz="13800" b="1" i="0" u="none" strike="noStrike" kern="1200" cap="none" spc="0" normalizeH="0" baseline="0" noProof="0">
                <a:ln>
                  <a:noFill/>
                </a:ln>
                <a:solidFill>
                  <a:prstClr val="black"/>
                </a:solidFill>
                <a:effectLst/>
                <a:uLnTx/>
                <a:uFillTx/>
                <a:cs typeface="+mn-cs"/>
              </a:endParaRPr>
            </a:p>
          </p:txBody>
        </p:sp>
      </p:grpSp>
      <p:pic>
        <p:nvPicPr>
          <p:cNvPr id="11" name="图片 25" descr="图片包含 鲜花, 植物, 室内&#10;&#10;已生成高可信度的说明">
            <a:extLst>
              <a:ext uri="{FF2B5EF4-FFF2-40B4-BE49-F238E27FC236}">
                <a16:creationId xmlns:a16="http://schemas.microsoft.com/office/drawing/2014/main" id="{4798AC85-B33A-40B2-B0A9-DE073D324B5C}"/>
              </a:ext>
            </a:extLst>
          </p:cNvPr>
          <p:cNvPicPr>
            <a:picLocks noChangeAspect="1"/>
          </p:cNvPicPr>
          <p:nvPr/>
        </p:nvPicPr>
        <p:blipFill>
          <a:blip r:embed="rId8"/>
          <a:stretch>
            <a:fillRect/>
          </a:stretch>
        </p:blipFill>
        <p:spPr>
          <a:xfrm rot="19466769">
            <a:off x="-1748790" y="-2772410"/>
            <a:ext cx="4958715" cy="7073265"/>
          </a:xfrm>
          <a:prstGeom prst="rect">
            <a:avLst/>
          </a:prstGeom>
        </p:spPr>
      </p:pic>
      <p:pic>
        <p:nvPicPr>
          <p:cNvPr id="5" name="Picture 4">
            <a:extLst>
              <a:ext uri="{FF2B5EF4-FFF2-40B4-BE49-F238E27FC236}">
                <a16:creationId xmlns:a16="http://schemas.microsoft.com/office/drawing/2014/main" id="{BC99B5A2-638F-DC5C-57FB-1D25D9C04DA8}"/>
              </a:ext>
            </a:extLst>
          </p:cNvPr>
          <p:cNvPicPr>
            <a:picLocks noChangeAspect="1"/>
          </p:cNvPicPr>
          <p:nvPr/>
        </p:nvPicPr>
        <p:blipFill>
          <a:blip r:embed="rId9"/>
          <a:stretch>
            <a:fillRect/>
          </a:stretch>
        </p:blipFill>
        <p:spPr>
          <a:xfrm>
            <a:off x="4298159" y="2593187"/>
            <a:ext cx="8571719" cy="3798137"/>
          </a:xfrm>
          <a:prstGeom prst="rect">
            <a:avLst/>
          </a:prstGeom>
        </p:spPr>
      </p:pic>
    </p:spTree>
    <p:extLst>
      <p:ext uri="{BB962C8B-B14F-4D97-AF65-F5344CB8AC3E}">
        <p14:creationId xmlns:p14="http://schemas.microsoft.com/office/powerpoint/2010/main" val="181485065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组合 15"/>
          <p:cNvGrpSpPr/>
          <p:nvPr/>
        </p:nvGrpSpPr>
        <p:grpSpPr>
          <a:xfrm>
            <a:off x="0" y="0"/>
            <a:ext cx="12192000" cy="6858000"/>
            <a:chOff x="0" y="-1"/>
            <a:chExt cx="19200" cy="10800"/>
          </a:xfrm>
        </p:grpSpPr>
        <p:pic>
          <p:nvPicPr>
            <p:cNvPr id="107" name="图片 106" descr="图片包含 鲜花, 植物, 室内&#10;&#10;已生成高可信度的说明"/>
            <p:cNvPicPr>
              <a:picLocks noChangeAspect="1"/>
            </p:cNvPicPr>
            <p:nvPr/>
          </p:nvPicPr>
          <p:blipFill>
            <a:blip r:embed="rId3"/>
            <a:srcRect t="6005" r="6424"/>
            <a:stretch>
              <a:fillRect/>
            </a:stretch>
          </p:blipFill>
          <p:spPr>
            <a:xfrm rot="16200000" flipV="1">
              <a:off x="13388" y="-1035"/>
              <a:ext cx="4777" cy="6846"/>
            </a:xfrm>
            <a:prstGeom prst="rect">
              <a:avLst/>
            </a:prstGeom>
          </p:spPr>
        </p:pic>
        <p:pic>
          <p:nvPicPr>
            <p:cNvPr id="6" name="图片 5" descr="图片包含 鲜花, 植物, 室内&#10;&#10;已生成高可信度的说明"/>
            <p:cNvPicPr>
              <a:picLocks noChangeAspect="1"/>
            </p:cNvPicPr>
            <p:nvPr/>
          </p:nvPicPr>
          <p:blipFill>
            <a:blip r:embed="rId3"/>
            <a:srcRect t="6005" r="6424"/>
            <a:stretch>
              <a:fillRect/>
            </a:stretch>
          </p:blipFill>
          <p:spPr>
            <a:xfrm rot="16200000" flipH="1">
              <a:off x="1034" y="4988"/>
              <a:ext cx="4777" cy="6846"/>
            </a:xfrm>
            <a:prstGeom prst="rect">
              <a:avLst/>
            </a:prstGeom>
          </p:spPr>
        </p:pic>
        <p:grpSp>
          <p:nvGrpSpPr>
            <p:cNvPr id="14" name="组合 13"/>
            <p:cNvGrpSpPr/>
            <p:nvPr/>
          </p:nvGrpSpPr>
          <p:grpSpPr>
            <a:xfrm>
              <a:off x="0" y="0"/>
              <a:ext cx="19200" cy="10799"/>
              <a:chOff x="0" y="0"/>
              <a:chExt cx="19200" cy="10799"/>
            </a:xfrm>
          </p:grpSpPr>
          <p:sp>
            <p:nvSpPr>
              <p:cNvPr id="11" name="矩形 10"/>
              <p:cNvSpPr/>
              <p:nvPr/>
            </p:nvSpPr>
            <p:spPr>
              <a:xfrm>
                <a:off x="1370" y="901"/>
                <a:ext cx="16459" cy="8996"/>
              </a:xfrm>
              <a:prstGeom prst="rect">
                <a:avLst/>
              </a:prstGeom>
              <a:solidFill>
                <a:schemeClr val="bg1"/>
              </a:solidFill>
              <a:ln w="76200">
                <a:solidFill>
                  <a:srgbClr val="F6BD34"/>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mbria" panose="02040503050406030204" pitchFamily="18" charset="0"/>
                </a:endParaRPr>
              </a:p>
            </p:txBody>
          </p:sp>
          <p:pic>
            <p:nvPicPr>
              <p:cNvPr id="12" name="图片 11"/>
              <p:cNvPicPr>
                <a:picLocks noChangeAspect="1"/>
              </p:cNvPicPr>
              <p:nvPr/>
            </p:nvPicPr>
            <p:blipFill>
              <a:blip r:embed="rId4" cstate="screen"/>
              <a:srcRect l="32898" t="37402"/>
              <a:stretch>
                <a:fillRect/>
              </a:stretch>
            </p:blipFill>
            <p:spPr>
              <a:xfrm>
                <a:off x="0" y="0"/>
                <a:ext cx="2993" cy="2666"/>
              </a:xfrm>
              <a:prstGeom prst="rect">
                <a:avLst/>
              </a:prstGeom>
            </p:spPr>
          </p:pic>
          <p:pic>
            <p:nvPicPr>
              <p:cNvPr id="45" name="图片 11">
                <a:extLst>
                  <a:ext uri="{FF2B5EF4-FFF2-40B4-BE49-F238E27FC236}">
                    <a16:creationId xmlns:a16="http://schemas.microsoft.com/office/drawing/2014/main" id="{7C8EB7B4-BDD4-428D-94A7-A201A234831E}"/>
                  </a:ext>
                </a:extLst>
              </p:cNvPr>
              <p:cNvPicPr>
                <a:picLocks noChangeAspect="1"/>
              </p:cNvPicPr>
              <p:nvPr/>
            </p:nvPicPr>
            <p:blipFill>
              <a:blip r:embed="rId4" cstate="screen"/>
              <a:srcRect l="32898" t="37402"/>
              <a:stretch>
                <a:fillRect/>
              </a:stretch>
            </p:blipFill>
            <p:spPr>
              <a:xfrm rot="5400000" flipH="1">
                <a:off x="16370" y="7970"/>
                <a:ext cx="2993" cy="2666"/>
              </a:xfrm>
              <a:prstGeom prst="rect">
                <a:avLst/>
              </a:prstGeom>
            </p:spPr>
          </p:pic>
        </p:grpSp>
      </p:grpSp>
      <p:sp>
        <p:nvSpPr>
          <p:cNvPr id="18" name="AutoShape 5">
            <a:extLst>
              <a:ext uri="{FF2B5EF4-FFF2-40B4-BE49-F238E27FC236}">
                <a16:creationId xmlns:a16="http://schemas.microsoft.com/office/drawing/2014/main" id="{09056A2E-15C2-4D5A-A409-740C24632C41}"/>
              </a:ext>
            </a:extLst>
          </p:cNvPr>
          <p:cNvSpPr>
            <a:spLocks noChangeArrowheads="1"/>
          </p:cNvSpPr>
          <p:nvPr/>
        </p:nvSpPr>
        <p:spPr bwMode="auto">
          <a:xfrm>
            <a:off x="701749" y="810345"/>
            <a:ext cx="10855842" cy="1188000"/>
          </a:xfrm>
          <a:prstGeom prst="rect">
            <a:avLst/>
          </a:prstGeom>
          <a:solidFill>
            <a:srgbClr val="F6BD34"/>
          </a:solidFill>
          <a:ln w="12700" algn="ctr">
            <a:noFill/>
            <a:miter lim="800000"/>
            <a:headEnd/>
            <a:tailEnd/>
          </a:ln>
        </p:spPr>
        <p:txBody>
          <a:bodyPr wrap="none" anchor="ctr"/>
          <a:lstStyle>
            <a:lvl1pPr>
              <a:defRPr sz="2400">
                <a:solidFill>
                  <a:schemeClr val="tx1"/>
                </a:solidFill>
                <a:latin typeface="Times New Roman" panose="02020603050405020304" pitchFamily="18" charset="0"/>
                <a:cs typeface="Arial" panose="020B0604020202020204" pitchFamily="34" charset="0"/>
              </a:defRPr>
            </a:lvl1pPr>
            <a:lvl2pPr marL="742950" indent="-285750">
              <a:defRPr sz="2400">
                <a:solidFill>
                  <a:schemeClr val="tx1"/>
                </a:solidFill>
                <a:latin typeface="Times New Roman" panose="02020603050405020304" pitchFamily="18" charset="0"/>
                <a:cs typeface="Arial" panose="020B0604020202020204" pitchFamily="34" charset="0"/>
              </a:defRPr>
            </a:lvl2pPr>
            <a:lvl3pPr marL="1143000" indent="-228600">
              <a:defRPr sz="2400">
                <a:solidFill>
                  <a:schemeClr val="tx1"/>
                </a:solidFill>
                <a:latin typeface="Times New Roman" panose="02020603050405020304" pitchFamily="18" charset="0"/>
                <a:cs typeface="Arial" panose="020B0604020202020204" pitchFamily="34" charset="0"/>
              </a:defRPr>
            </a:lvl3pPr>
            <a:lvl4pPr marL="1600200" indent="-228600">
              <a:defRPr sz="2400">
                <a:solidFill>
                  <a:schemeClr val="tx1"/>
                </a:solidFill>
                <a:latin typeface="Times New Roman" panose="02020603050405020304" pitchFamily="18" charset="0"/>
                <a:cs typeface="Arial" panose="020B0604020202020204" pitchFamily="34" charset="0"/>
              </a:defRPr>
            </a:lvl4pPr>
            <a:lvl5pPr marL="2057400" indent="-22860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altLang="vi-VN" sz="3200" b="1" i="0"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rPr>
              <a:t>1. Lạc Long Quân và Âu Cơ được giới thiệu như thế nào? </a:t>
            </a:r>
            <a:endParaRPr kumimoji="0" lang="en-US" altLang="vi-VN" sz="3200" b="1" i="0"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endParaRPr>
          </a:p>
        </p:txBody>
      </p:sp>
      <p:pic>
        <p:nvPicPr>
          <p:cNvPr id="19" name="Picture 18">
            <a:extLst>
              <a:ext uri="{FF2B5EF4-FFF2-40B4-BE49-F238E27FC236}">
                <a16:creationId xmlns:a16="http://schemas.microsoft.com/office/drawing/2014/main" id="{3369BBE4-931A-47ED-8B36-68923DF487F6}"/>
              </a:ext>
            </a:extLst>
          </p:cNvPr>
          <p:cNvPicPr>
            <a:picLocks noChangeAspect="1"/>
          </p:cNvPicPr>
          <p:nvPr/>
        </p:nvPicPr>
        <p:blipFill rotWithShape="1">
          <a:blip r:embed="rId5">
            <a:extLst>
              <a:ext uri="{28A0092B-C50C-407E-A947-70E740481C1C}">
                <a14:useLocalDpi xmlns:a14="http://schemas.microsoft.com/office/drawing/2010/main" val="0"/>
              </a:ext>
            </a:extLst>
          </a:blip>
          <a:srcRect l="49905" t="53211"/>
          <a:stretch/>
        </p:blipFill>
        <p:spPr>
          <a:xfrm>
            <a:off x="8857696" y="3131154"/>
            <a:ext cx="4356221" cy="4068794"/>
          </a:xfrm>
          <a:prstGeom prst="rect">
            <a:avLst/>
          </a:prstGeom>
        </p:spPr>
      </p:pic>
      <p:grpSp>
        <p:nvGrpSpPr>
          <p:cNvPr id="2" name="Group 1">
            <a:extLst>
              <a:ext uri="{FF2B5EF4-FFF2-40B4-BE49-F238E27FC236}">
                <a16:creationId xmlns:a16="http://schemas.microsoft.com/office/drawing/2014/main" id="{C04215AD-8FF7-9A58-C777-EF5E84B84A1C}"/>
              </a:ext>
            </a:extLst>
          </p:cNvPr>
          <p:cNvGrpSpPr/>
          <p:nvPr/>
        </p:nvGrpSpPr>
        <p:grpSpPr>
          <a:xfrm>
            <a:off x="1715488" y="2583713"/>
            <a:ext cx="7183963" cy="3305594"/>
            <a:chOff x="472440" y="2419039"/>
            <a:chExt cx="4465076" cy="2441874"/>
          </a:xfrm>
          <a:solidFill>
            <a:schemeClr val="accent4">
              <a:lumMod val="20000"/>
              <a:lumOff val="80000"/>
            </a:schemeClr>
          </a:solidFill>
        </p:grpSpPr>
        <p:sp>
          <p:nvSpPr>
            <p:cNvPr id="3" name="Rectangle 13">
              <a:extLst>
                <a:ext uri="{FF2B5EF4-FFF2-40B4-BE49-F238E27FC236}">
                  <a16:creationId xmlns:a16="http://schemas.microsoft.com/office/drawing/2014/main" id="{0F5C7373-156C-6081-5AFF-EAFBD5B98F49}"/>
                </a:ext>
              </a:extLst>
            </p:cNvPr>
            <p:cNvSpPr/>
            <p:nvPr/>
          </p:nvSpPr>
          <p:spPr>
            <a:xfrm>
              <a:off x="472440" y="2419039"/>
              <a:ext cx="4465076" cy="2441874"/>
            </a:xfrm>
            <a:custGeom>
              <a:avLst/>
              <a:gdLst>
                <a:gd name="connsiteX0" fmla="*/ 0 w 4465076"/>
                <a:gd name="connsiteY0" fmla="*/ 0 h 2441874"/>
                <a:gd name="connsiteX1" fmla="*/ 4465076 w 4465076"/>
                <a:gd name="connsiteY1" fmla="*/ 0 h 2441874"/>
                <a:gd name="connsiteX2" fmla="*/ 4465076 w 4465076"/>
                <a:gd name="connsiteY2" fmla="*/ 2441874 h 2441874"/>
                <a:gd name="connsiteX3" fmla="*/ 0 w 4465076"/>
                <a:gd name="connsiteY3" fmla="*/ 2441874 h 2441874"/>
                <a:gd name="connsiteX4" fmla="*/ 0 w 4465076"/>
                <a:gd name="connsiteY4" fmla="*/ 0 h 2441874"/>
                <a:gd name="connsiteX0" fmla="*/ 0 w 4465076"/>
                <a:gd name="connsiteY0" fmla="*/ 0 h 2441874"/>
                <a:gd name="connsiteX1" fmla="*/ 4465076 w 4465076"/>
                <a:gd name="connsiteY1" fmla="*/ 0 h 2441874"/>
                <a:gd name="connsiteX2" fmla="*/ 4465076 w 4465076"/>
                <a:gd name="connsiteY2" fmla="*/ 2441874 h 2441874"/>
                <a:gd name="connsiteX3" fmla="*/ 0 w 4465076"/>
                <a:gd name="connsiteY3" fmla="*/ 2441874 h 2441874"/>
                <a:gd name="connsiteX4" fmla="*/ 0 w 4465076"/>
                <a:gd name="connsiteY4" fmla="*/ 0 h 2441874"/>
                <a:gd name="connsiteX0" fmla="*/ 0 w 4465076"/>
                <a:gd name="connsiteY0" fmla="*/ 0 h 2441874"/>
                <a:gd name="connsiteX1" fmla="*/ 4465076 w 4465076"/>
                <a:gd name="connsiteY1" fmla="*/ 0 h 2441874"/>
                <a:gd name="connsiteX2" fmla="*/ 4465076 w 4465076"/>
                <a:gd name="connsiteY2" fmla="*/ 2441874 h 2441874"/>
                <a:gd name="connsiteX3" fmla="*/ 0 w 4465076"/>
                <a:gd name="connsiteY3" fmla="*/ 2441874 h 2441874"/>
                <a:gd name="connsiteX4" fmla="*/ 0 w 4465076"/>
                <a:gd name="connsiteY4" fmla="*/ 0 h 24418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65076" h="2441874" fill="none" extrusionOk="0">
                  <a:moveTo>
                    <a:pt x="0" y="0"/>
                  </a:moveTo>
                  <a:cubicBezTo>
                    <a:pt x="2251241" y="74207"/>
                    <a:pt x="3767088" y="86057"/>
                    <a:pt x="4465076" y="0"/>
                  </a:cubicBezTo>
                  <a:cubicBezTo>
                    <a:pt x="4591200" y="728438"/>
                    <a:pt x="4505552" y="1899888"/>
                    <a:pt x="4465076" y="2441874"/>
                  </a:cubicBezTo>
                  <a:cubicBezTo>
                    <a:pt x="2296363" y="2349503"/>
                    <a:pt x="1734711" y="2402050"/>
                    <a:pt x="0" y="2441874"/>
                  </a:cubicBezTo>
                  <a:cubicBezTo>
                    <a:pt x="306334" y="1458194"/>
                    <a:pt x="5475" y="657379"/>
                    <a:pt x="0" y="0"/>
                  </a:cubicBezTo>
                  <a:close/>
                </a:path>
                <a:path w="4465076" h="2441874" stroke="0" extrusionOk="0">
                  <a:moveTo>
                    <a:pt x="0" y="0"/>
                  </a:moveTo>
                  <a:cubicBezTo>
                    <a:pt x="2249791" y="-56865"/>
                    <a:pt x="2897547" y="109517"/>
                    <a:pt x="4465076" y="0"/>
                  </a:cubicBezTo>
                  <a:cubicBezTo>
                    <a:pt x="4489294" y="1096555"/>
                    <a:pt x="4587734" y="1274042"/>
                    <a:pt x="4465076" y="2441874"/>
                  </a:cubicBezTo>
                  <a:cubicBezTo>
                    <a:pt x="2916542" y="2381089"/>
                    <a:pt x="1868022" y="2516881"/>
                    <a:pt x="0" y="2441874"/>
                  </a:cubicBezTo>
                  <a:cubicBezTo>
                    <a:pt x="-194149" y="1661696"/>
                    <a:pt x="103390" y="585039"/>
                    <a:pt x="0" y="0"/>
                  </a:cubicBezTo>
                  <a:close/>
                </a:path>
                <a:path w="4465076" h="2441874" fill="none" stroke="0" extrusionOk="0">
                  <a:moveTo>
                    <a:pt x="0" y="0"/>
                  </a:moveTo>
                  <a:cubicBezTo>
                    <a:pt x="2298533" y="-59330"/>
                    <a:pt x="3910192" y="15039"/>
                    <a:pt x="4465076" y="0"/>
                  </a:cubicBezTo>
                  <a:cubicBezTo>
                    <a:pt x="4489772" y="993259"/>
                    <a:pt x="4344234" y="1756985"/>
                    <a:pt x="4465076" y="2441874"/>
                  </a:cubicBezTo>
                  <a:cubicBezTo>
                    <a:pt x="2149035" y="2417302"/>
                    <a:pt x="1822374" y="2301856"/>
                    <a:pt x="0" y="2441874"/>
                  </a:cubicBezTo>
                  <a:cubicBezTo>
                    <a:pt x="-41708" y="1652437"/>
                    <a:pt x="19797" y="647100"/>
                    <a:pt x="0" y="0"/>
                  </a:cubicBezTo>
                  <a:close/>
                </a:path>
                <a:path w="4465076" h="2441874" fill="none" stroke="0" extrusionOk="0">
                  <a:moveTo>
                    <a:pt x="0" y="0"/>
                  </a:moveTo>
                  <a:cubicBezTo>
                    <a:pt x="2342607" y="-14328"/>
                    <a:pt x="3866520" y="97479"/>
                    <a:pt x="4465076" y="0"/>
                  </a:cubicBezTo>
                  <a:cubicBezTo>
                    <a:pt x="4555299" y="834583"/>
                    <a:pt x="4447871" y="1901726"/>
                    <a:pt x="4465076" y="2441874"/>
                  </a:cubicBezTo>
                  <a:cubicBezTo>
                    <a:pt x="2194471" y="2385696"/>
                    <a:pt x="1768089" y="2364943"/>
                    <a:pt x="0" y="2441874"/>
                  </a:cubicBezTo>
                  <a:cubicBezTo>
                    <a:pt x="200393" y="1544326"/>
                    <a:pt x="117995" y="722557"/>
                    <a:pt x="0" y="0"/>
                  </a:cubicBezTo>
                  <a:close/>
                </a:path>
              </a:pathLst>
            </a:custGeom>
            <a:grpFill/>
            <a:ln w="38100">
              <a:solidFill>
                <a:schemeClr val="accent5">
                  <a:lumMod val="75000"/>
                </a:schemeClr>
              </a:solidFill>
              <a:prstDash val="solid"/>
              <a:extLst>
                <a:ext uri="{C807C97D-BFC1-408E-A445-0C87EB9F89A2}">
                  <ask:lineSketchStyleProps xmlns:ask="http://schemas.microsoft.com/office/drawing/2018/sketchyshapes" sd="1647863092">
                    <a:custGeom>
                      <a:avLst/>
                      <a:gdLst>
                        <a:gd name="connsiteX0" fmla="*/ 0 w 7183963"/>
                        <a:gd name="connsiteY0" fmla="*/ 0 h 3305594"/>
                        <a:gd name="connsiteX1" fmla="*/ 7183963 w 7183963"/>
                        <a:gd name="connsiteY1" fmla="*/ 0 h 3305594"/>
                        <a:gd name="connsiteX2" fmla="*/ 7183963 w 7183963"/>
                        <a:gd name="connsiteY2" fmla="*/ 3305594 h 3305594"/>
                        <a:gd name="connsiteX3" fmla="*/ 0 w 7183963"/>
                        <a:gd name="connsiteY3" fmla="*/ 3305594 h 3305594"/>
                        <a:gd name="connsiteX4" fmla="*/ 0 w 7183963"/>
                        <a:gd name="connsiteY4" fmla="*/ 0 h 3305594"/>
                        <a:gd name="connsiteX0" fmla="*/ 0 w 7183963"/>
                        <a:gd name="connsiteY0" fmla="*/ 0 h 3305594"/>
                        <a:gd name="connsiteX1" fmla="*/ 7183963 w 7183963"/>
                        <a:gd name="connsiteY1" fmla="*/ 0 h 3305594"/>
                        <a:gd name="connsiteX2" fmla="*/ 7183963 w 7183963"/>
                        <a:gd name="connsiteY2" fmla="*/ 3305594 h 3305594"/>
                        <a:gd name="connsiteX3" fmla="*/ 0 w 7183963"/>
                        <a:gd name="connsiteY3" fmla="*/ 3305594 h 3305594"/>
                        <a:gd name="connsiteX4" fmla="*/ 0 w 7183963"/>
                        <a:gd name="connsiteY4" fmla="*/ 0 h 33055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83963" h="3305594" fill="none" extrusionOk="0">
                          <a:moveTo>
                            <a:pt x="0" y="0"/>
                          </a:moveTo>
                          <a:cubicBezTo>
                            <a:pt x="3600237" y="68989"/>
                            <a:pt x="6070710" y="98836"/>
                            <a:pt x="7183963" y="0"/>
                          </a:cubicBezTo>
                          <a:cubicBezTo>
                            <a:pt x="7321661" y="1028176"/>
                            <a:pt x="7230304" y="2468086"/>
                            <a:pt x="7183963" y="3305594"/>
                          </a:cubicBezTo>
                          <a:cubicBezTo>
                            <a:pt x="3663998" y="3173022"/>
                            <a:pt x="2816193" y="3211680"/>
                            <a:pt x="0" y="3305594"/>
                          </a:cubicBezTo>
                          <a:cubicBezTo>
                            <a:pt x="335218" y="2032232"/>
                            <a:pt x="139873" y="1013894"/>
                            <a:pt x="0" y="0"/>
                          </a:cubicBezTo>
                          <a:close/>
                        </a:path>
                        <a:path w="7183963" h="3305594" stroke="0" extrusionOk="0">
                          <a:moveTo>
                            <a:pt x="0" y="0"/>
                          </a:moveTo>
                          <a:cubicBezTo>
                            <a:pt x="3586867" y="-116539"/>
                            <a:pt x="4586892" y="178246"/>
                            <a:pt x="7183963" y="0"/>
                          </a:cubicBezTo>
                          <a:cubicBezTo>
                            <a:pt x="7200682" y="1527350"/>
                            <a:pt x="7356163" y="1735242"/>
                            <a:pt x="7183963" y="3305594"/>
                          </a:cubicBezTo>
                          <a:cubicBezTo>
                            <a:pt x="4745341" y="3313013"/>
                            <a:pt x="2785619" y="3362249"/>
                            <a:pt x="0" y="3305594"/>
                          </a:cubicBezTo>
                          <a:cubicBezTo>
                            <a:pt x="-168917" y="2290268"/>
                            <a:pt x="196260" y="733113"/>
                            <a:pt x="0" y="0"/>
                          </a:cubicBezTo>
                          <a:close/>
                        </a:path>
                        <a:path w="7183963" h="3305594" fill="none" stroke="0" extrusionOk="0">
                          <a:moveTo>
                            <a:pt x="0" y="0"/>
                          </a:moveTo>
                          <a:cubicBezTo>
                            <a:pt x="3744599" y="-43881"/>
                            <a:pt x="6256155" y="-3481"/>
                            <a:pt x="7183963" y="0"/>
                          </a:cubicBezTo>
                          <a:cubicBezTo>
                            <a:pt x="7211908" y="1218562"/>
                            <a:pt x="7185645" y="2289970"/>
                            <a:pt x="7183963" y="3305594"/>
                          </a:cubicBezTo>
                          <a:cubicBezTo>
                            <a:pt x="3474985" y="3219435"/>
                            <a:pt x="2943387" y="3103273"/>
                            <a:pt x="0" y="3305594"/>
                          </a:cubicBezTo>
                          <a:cubicBezTo>
                            <a:pt x="165751" y="2231657"/>
                            <a:pt x="186933" y="1030982"/>
                            <a:pt x="0" y="0"/>
                          </a:cubicBezTo>
                          <a:close/>
                        </a:path>
                      </a:pathLst>
                    </a:cu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4" name="TextBox 3">
              <a:extLst>
                <a:ext uri="{FF2B5EF4-FFF2-40B4-BE49-F238E27FC236}">
                  <a16:creationId xmlns:a16="http://schemas.microsoft.com/office/drawing/2014/main" id="{C5EB0DE3-3DD9-9C5B-55A0-2F5587B521C6}"/>
                </a:ext>
              </a:extLst>
            </p:cNvPr>
            <p:cNvSpPr txBox="1"/>
            <p:nvPr/>
          </p:nvSpPr>
          <p:spPr>
            <a:xfrm>
              <a:off x="549475" y="2510319"/>
              <a:ext cx="4249262" cy="2210672"/>
            </a:xfrm>
            <a:prstGeom prst="rect">
              <a:avLst/>
            </a:prstGeom>
            <a:noFill/>
            <a:ln w="38100">
              <a:noFill/>
            </a:ln>
          </p:spPr>
          <p:txBody>
            <a:bodyPr wrap="square" rtlCol="0">
              <a:spAutoFit/>
            </a:bodyPr>
            <a:lstStyle/>
            <a:p>
              <a:pPr marL="457200" marR="0" indent="-457200" algn="just">
                <a:lnSpc>
                  <a:spcPct val="120000"/>
                </a:lnSpc>
                <a:spcBef>
                  <a:spcPts val="0"/>
                </a:spcBef>
                <a:spcAft>
                  <a:spcPts val="0"/>
                </a:spcAft>
                <a:buFont typeface="Arial" panose="020B0604020202020204" pitchFamily="34" charset="0"/>
                <a:buChar char="•"/>
              </a:pPr>
              <a:r>
                <a:rPr lang="nl-NL" sz="3200" dirty="0">
                  <a:effectLst/>
                  <a:latin typeface="Cambria" panose="02040503050406030204" pitchFamily="18" charset="0"/>
                  <a:ea typeface="Cambria" panose="02040503050406030204" pitchFamily="18" charset="0"/>
                </a:rPr>
                <a:t>Lạc Long Quân là một vị thần, giống rồng, sống dưới nước, sức khỏe hơn người, có nhiều phép lạ.</a:t>
              </a:r>
            </a:p>
            <a:p>
              <a:pPr marL="457200" marR="0" indent="-457200" algn="just">
                <a:lnSpc>
                  <a:spcPct val="120000"/>
                </a:lnSpc>
                <a:spcBef>
                  <a:spcPts val="0"/>
                </a:spcBef>
                <a:spcAft>
                  <a:spcPts val="0"/>
                </a:spcAft>
                <a:buFont typeface="Arial" panose="020B0604020202020204" pitchFamily="34" charset="0"/>
                <a:buChar char="•"/>
              </a:pPr>
              <a:r>
                <a:rPr lang="nl-NL" sz="3200" dirty="0">
                  <a:effectLst/>
                  <a:latin typeface="Cambria" panose="02040503050406030204" pitchFamily="18" charset="0"/>
                  <a:ea typeface="Cambria" panose="02040503050406030204" pitchFamily="18" charset="0"/>
                </a:rPr>
                <a:t>Âu Cơ là làng tiên, xinh đẹp tuyệt trần, sống trên cạn</a:t>
              </a:r>
              <a:endParaRPr lang="en-US" sz="3200" dirty="0">
                <a:effectLst/>
                <a:latin typeface="Cambria" panose="02040503050406030204" pitchFamily="18" charset="0"/>
                <a:ea typeface="Cambria" panose="02040503050406030204" pitchFamily="18" charset="0"/>
              </a:endParaRPr>
            </a:p>
          </p:txBody>
        </p:sp>
      </p:grpSp>
      <p:pic>
        <p:nvPicPr>
          <p:cNvPr id="5" name="Picture 2" descr="Ok Çizimi, Ok, metin, kapsüllenmiş PostScript png | PNGEgg">
            <a:extLst>
              <a:ext uri="{FF2B5EF4-FFF2-40B4-BE49-F238E27FC236}">
                <a16:creationId xmlns:a16="http://schemas.microsoft.com/office/drawing/2014/main" id="{51A72D43-57C7-B46D-A8D6-7ACEBDD53916}"/>
              </a:ext>
            </a:extLst>
          </p:cNvPr>
          <p:cNvPicPr>
            <a:picLocks noChangeAspect="1" noChangeArrowheads="1"/>
          </p:cNvPicPr>
          <p:nvPr/>
        </p:nvPicPr>
        <p:blipFill>
          <a:blip r:embed="rId6">
            <a:duotone>
              <a:schemeClr val="accent1">
                <a:shade val="45000"/>
                <a:satMod val="135000"/>
              </a:schemeClr>
              <a:prstClr val="white"/>
            </a:duotone>
            <a:extLst>
              <a:ext uri="{BEBA8EAE-BF5A-486C-A8C5-ECC9F3942E4B}">
                <a14:imgProps xmlns:a14="http://schemas.microsoft.com/office/drawing/2010/main">
                  <a14:imgLayer r:embed="rId7">
                    <a14:imgEffect>
                      <a14:backgroundRemoval t="1316" b="96930" l="1778" r="98000">
                        <a14:foregroundMark x1="4000" y1="50439" x2="4000" y2="50439"/>
                        <a14:foregroundMark x1="5778" y1="49123" x2="5778" y2="49123"/>
                        <a14:foregroundMark x1="6889" y1="47953" x2="2667" y2="56433"/>
                        <a14:foregroundMark x1="2667" y1="56433" x2="1778" y2="61404"/>
                        <a14:foregroundMark x1="1222" y1="63596" x2="1556" y2="72953"/>
                        <a14:foregroundMark x1="1556" y1="72953" x2="6222" y2="82749"/>
                        <a14:foregroundMark x1="6222" y1="82749" x2="11889" y2="89035"/>
                        <a14:foregroundMark x1="11889" y1="89035" x2="21667" y2="87281"/>
                        <a14:foregroundMark x1="21667" y1="87281" x2="35889" y2="76316"/>
                        <a14:foregroundMark x1="35889" y1="76316" x2="40111" y2="67251"/>
                        <a14:foregroundMark x1="40111" y1="67251" x2="41333" y2="57749"/>
                        <a14:foregroundMark x1="41333" y1="57749" x2="34667" y2="54386"/>
                        <a14:foregroundMark x1="34667" y1="54386" x2="28444" y2="60965"/>
                        <a14:foregroundMark x1="28444" y1="60965" x2="26222" y2="74269"/>
                        <a14:foregroundMark x1="26222" y1="74269" x2="27333" y2="84649"/>
                        <a14:foregroundMark x1="27333" y1="84649" x2="31000" y2="92982"/>
                        <a14:foregroundMark x1="31000" y1="92982" x2="39667" y2="97222"/>
                        <a14:foregroundMark x1="39667" y1="97222" x2="47778" y2="96637"/>
                        <a14:foregroundMark x1="47778" y1="96637" x2="56556" y2="91520"/>
                        <a14:foregroundMark x1="56556" y1="91520" x2="62889" y2="82749"/>
                        <a14:foregroundMark x1="62889" y1="82749" x2="65667" y2="71053"/>
                        <a14:foregroundMark x1="65667" y1="71053" x2="62000" y2="61257"/>
                        <a14:foregroundMark x1="62000" y1="61257" x2="55111" y2="64035"/>
                        <a14:foregroundMark x1="55111" y1="64035" x2="53778" y2="73684"/>
                        <a14:foregroundMark x1="53778" y1="73684" x2="55556" y2="85526"/>
                        <a14:foregroundMark x1="55556" y1="85526" x2="61889" y2="91520"/>
                        <a14:foregroundMark x1="61889" y1="91520" x2="70889" y2="93129"/>
                        <a14:foregroundMark x1="70889" y1="93129" x2="77667" y2="90205"/>
                        <a14:foregroundMark x1="77667" y1="90205" x2="83778" y2="84064"/>
                        <a14:foregroundMark x1="83778" y1="84064" x2="89556" y2="50292"/>
                        <a14:foregroundMark x1="89556" y1="50292" x2="88778" y2="38889"/>
                        <a14:foregroundMark x1="88778" y1="38889" x2="81667" y2="40789"/>
                        <a14:foregroundMark x1="81667" y1="40789" x2="80444" y2="27924"/>
                        <a14:foregroundMark x1="80444" y1="27924" x2="88111" y2="8333"/>
                        <a14:foregroundMark x1="88111" y1="8333" x2="92778" y2="15205"/>
                        <a14:foregroundMark x1="92778" y1="15205" x2="97333" y2="34211"/>
                        <a14:foregroundMark x1="97333" y1="34211" x2="98222" y2="43860"/>
                        <a14:foregroundMark x1="98222" y1="43860" x2="90111" y2="33626"/>
                        <a14:foregroundMark x1="89778" y1="2047" x2="89778" y2="2047"/>
                        <a14:foregroundMark x1="89444" y1="1316" x2="89444" y2="1316"/>
                        <a14:foregroundMark x1="32444" y1="93713" x2="32444" y2="93713"/>
                        <a14:foregroundMark x1="34556" y1="96199" x2="34556" y2="96199"/>
                        <a14:foregroundMark x1="36000" y1="96345" x2="38556" y2="96930"/>
                      </a14:backgroundRemoval>
                    </a14:imgEffect>
                  </a14:imgLayer>
                </a14:imgProps>
              </a:ext>
              <a:ext uri="{28A0092B-C50C-407E-A947-70E740481C1C}">
                <a14:useLocalDpi xmlns:a14="http://schemas.microsoft.com/office/drawing/2010/main" val="0"/>
              </a:ext>
            </a:extLst>
          </a:blip>
          <a:srcRect/>
          <a:stretch>
            <a:fillRect/>
          </a:stretch>
        </p:blipFill>
        <p:spPr bwMode="auto">
          <a:xfrm rot="16459149" flipH="1">
            <a:off x="8536328" y="2170888"/>
            <a:ext cx="1754345" cy="13333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8272430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1000"/>
                                        <p:tgtEl>
                                          <p:spTgt spid="2"/>
                                        </p:tgtEl>
                                      </p:cBhvr>
                                    </p:animEffect>
                                    <p:anim calcmode="lin" valueType="num">
                                      <p:cBhvr>
                                        <p:cTn id="12" dur="1000" fill="hold"/>
                                        <p:tgtEl>
                                          <p:spTgt spid="2"/>
                                        </p:tgtEl>
                                        <p:attrNameLst>
                                          <p:attrName>ppt_x</p:attrName>
                                        </p:attrNameLst>
                                      </p:cBhvr>
                                      <p:tavLst>
                                        <p:tav tm="0">
                                          <p:val>
                                            <p:strVal val="#ppt_x"/>
                                          </p:val>
                                        </p:tav>
                                        <p:tav tm="100000">
                                          <p:val>
                                            <p:strVal val="#ppt_x"/>
                                          </p:val>
                                        </p:tav>
                                      </p:tavLst>
                                    </p:anim>
                                    <p:anim calcmode="lin" valueType="num">
                                      <p:cBhvr>
                                        <p:cTn id="13"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组合 15"/>
          <p:cNvGrpSpPr/>
          <p:nvPr/>
        </p:nvGrpSpPr>
        <p:grpSpPr>
          <a:xfrm>
            <a:off x="0" y="0"/>
            <a:ext cx="12192000" cy="6858000"/>
            <a:chOff x="0" y="-1"/>
            <a:chExt cx="19200" cy="10800"/>
          </a:xfrm>
        </p:grpSpPr>
        <p:pic>
          <p:nvPicPr>
            <p:cNvPr id="107" name="图片 106" descr="图片包含 鲜花, 植物, 室内&#10;&#10;已生成高可信度的说明"/>
            <p:cNvPicPr>
              <a:picLocks noChangeAspect="1"/>
            </p:cNvPicPr>
            <p:nvPr/>
          </p:nvPicPr>
          <p:blipFill>
            <a:blip r:embed="rId3"/>
            <a:srcRect t="6005" r="6424"/>
            <a:stretch>
              <a:fillRect/>
            </a:stretch>
          </p:blipFill>
          <p:spPr>
            <a:xfrm rot="16200000" flipV="1">
              <a:off x="13388" y="-1035"/>
              <a:ext cx="4777" cy="6846"/>
            </a:xfrm>
            <a:prstGeom prst="rect">
              <a:avLst/>
            </a:prstGeom>
          </p:spPr>
        </p:pic>
        <p:pic>
          <p:nvPicPr>
            <p:cNvPr id="6" name="图片 5" descr="图片包含 鲜花, 植物, 室内&#10;&#10;已生成高可信度的说明"/>
            <p:cNvPicPr>
              <a:picLocks noChangeAspect="1"/>
            </p:cNvPicPr>
            <p:nvPr/>
          </p:nvPicPr>
          <p:blipFill>
            <a:blip r:embed="rId3"/>
            <a:srcRect t="6005" r="6424"/>
            <a:stretch>
              <a:fillRect/>
            </a:stretch>
          </p:blipFill>
          <p:spPr>
            <a:xfrm rot="16200000" flipH="1">
              <a:off x="1034" y="4988"/>
              <a:ext cx="4777" cy="6846"/>
            </a:xfrm>
            <a:prstGeom prst="rect">
              <a:avLst/>
            </a:prstGeom>
          </p:spPr>
        </p:pic>
        <p:grpSp>
          <p:nvGrpSpPr>
            <p:cNvPr id="14" name="组合 13"/>
            <p:cNvGrpSpPr/>
            <p:nvPr/>
          </p:nvGrpSpPr>
          <p:grpSpPr>
            <a:xfrm>
              <a:off x="0" y="0"/>
              <a:ext cx="19200" cy="10799"/>
              <a:chOff x="0" y="0"/>
              <a:chExt cx="19200" cy="10799"/>
            </a:xfrm>
          </p:grpSpPr>
          <p:sp>
            <p:nvSpPr>
              <p:cNvPr id="11" name="矩形 10"/>
              <p:cNvSpPr/>
              <p:nvPr/>
            </p:nvSpPr>
            <p:spPr>
              <a:xfrm>
                <a:off x="1370" y="901"/>
                <a:ext cx="16459" cy="8996"/>
              </a:xfrm>
              <a:prstGeom prst="rect">
                <a:avLst/>
              </a:prstGeom>
              <a:solidFill>
                <a:schemeClr val="bg1"/>
              </a:solidFill>
              <a:ln w="76200">
                <a:solidFill>
                  <a:srgbClr val="F6BD34"/>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mbria" panose="02040503050406030204" pitchFamily="18" charset="0"/>
                  <a:cs typeface="+mn-cs"/>
                </a:endParaRPr>
              </a:p>
            </p:txBody>
          </p:sp>
          <p:pic>
            <p:nvPicPr>
              <p:cNvPr id="12" name="图片 11"/>
              <p:cNvPicPr>
                <a:picLocks noChangeAspect="1"/>
              </p:cNvPicPr>
              <p:nvPr/>
            </p:nvPicPr>
            <p:blipFill>
              <a:blip r:embed="rId4" cstate="screen"/>
              <a:srcRect l="32898" t="37402"/>
              <a:stretch>
                <a:fillRect/>
              </a:stretch>
            </p:blipFill>
            <p:spPr>
              <a:xfrm>
                <a:off x="0" y="0"/>
                <a:ext cx="2993" cy="2666"/>
              </a:xfrm>
              <a:prstGeom prst="rect">
                <a:avLst/>
              </a:prstGeom>
            </p:spPr>
          </p:pic>
          <p:pic>
            <p:nvPicPr>
              <p:cNvPr id="45" name="图片 11">
                <a:extLst>
                  <a:ext uri="{FF2B5EF4-FFF2-40B4-BE49-F238E27FC236}">
                    <a16:creationId xmlns:a16="http://schemas.microsoft.com/office/drawing/2014/main" id="{7C8EB7B4-BDD4-428D-94A7-A201A234831E}"/>
                  </a:ext>
                </a:extLst>
              </p:cNvPr>
              <p:cNvPicPr>
                <a:picLocks noChangeAspect="1"/>
              </p:cNvPicPr>
              <p:nvPr/>
            </p:nvPicPr>
            <p:blipFill>
              <a:blip r:embed="rId4" cstate="screen"/>
              <a:srcRect l="32898" t="37402"/>
              <a:stretch>
                <a:fillRect/>
              </a:stretch>
            </p:blipFill>
            <p:spPr>
              <a:xfrm rot="5400000" flipH="1">
                <a:off x="16370" y="7970"/>
                <a:ext cx="2993" cy="2666"/>
              </a:xfrm>
              <a:prstGeom prst="rect">
                <a:avLst/>
              </a:prstGeom>
            </p:spPr>
          </p:pic>
        </p:grpSp>
      </p:grpSp>
      <p:sp>
        <p:nvSpPr>
          <p:cNvPr id="18" name="AutoShape 5">
            <a:extLst>
              <a:ext uri="{FF2B5EF4-FFF2-40B4-BE49-F238E27FC236}">
                <a16:creationId xmlns:a16="http://schemas.microsoft.com/office/drawing/2014/main" id="{09056A2E-15C2-4D5A-A409-740C24632C41}"/>
              </a:ext>
            </a:extLst>
          </p:cNvPr>
          <p:cNvSpPr>
            <a:spLocks noChangeArrowheads="1"/>
          </p:cNvSpPr>
          <p:nvPr/>
        </p:nvSpPr>
        <p:spPr bwMode="auto">
          <a:xfrm>
            <a:off x="701749" y="810345"/>
            <a:ext cx="10855842" cy="1188000"/>
          </a:xfrm>
          <a:prstGeom prst="rect">
            <a:avLst/>
          </a:prstGeom>
          <a:solidFill>
            <a:srgbClr val="F6BD34"/>
          </a:solidFill>
          <a:ln w="12700" algn="ctr">
            <a:noFill/>
            <a:miter lim="800000"/>
            <a:headEnd/>
            <a:tailEnd/>
          </a:ln>
        </p:spPr>
        <p:txBody>
          <a:bodyPr wrap="none" anchor="ctr"/>
          <a:lstStyle>
            <a:lvl1pPr>
              <a:defRPr sz="2400">
                <a:solidFill>
                  <a:schemeClr val="tx1"/>
                </a:solidFill>
                <a:latin typeface="Times New Roman" panose="02020603050405020304" pitchFamily="18" charset="0"/>
                <a:cs typeface="Arial" panose="020B0604020202020204" pitchFamily="34" charset="0"/>
              </a:defRPr>
            </a:lvl1pPr>
            <a:lvl2pPr marL="742950" indent="-285750">
              <a:defRPr sz="2400">
                <a:solidFill>
                  <a:schemeClr val="tx1"/>
                </a:solidFill>
                <a:latin typeface="Times New Roman" panose="02020603050405020304" pitchFamily="18" charset="0"/>
                <a:cs typeface="Arial" panose="020B0604020202020204" pitchFamily="34" charset="0"/>
              </a:defRPr>
            </a:lvl2pPr>
            <a:lvl3pPr marL="1143000" indent="-228600">
              <a:defRPr sz="2400">
                <a:solidFill>
                  <a:schemeClr val="tx1"/>
                </a:solidFill>
                <a:latin typeface="Times New Roman" panose="02020603050405020304" pitchFamily="18" charset="0"/>
                <a:cs typeface="Arial" panose="020B0604020202020204" pitchFamily="34" charset="0"/>
              </a:defRPr>
            </a:lvl3pPr>
            <a:lvl4pPr marL="1600200" indent="-228600">
              <a:defRPr sz="2400">
                <a:solidFill>
                  <a:schemeClr val="tx1"/>
                </a:solidFill>
                <a:latin typeface="Times New Roman" panose="02020603050405020304" pitchFamily="18" charset="0"/>
                <a:cs typeface="Arial" panose="020B0604020202020204" pitchFamily="34" charset="0"/>
              </a:defRPr>
            </a:lvl4pPr>
            <a:lvl5pPr marL="2057400" indent="-22860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altLang="vi-VN" sz="32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Arial" panose="020B0604020202020204" pitchFamily="34" charset="0"/>
              </a:rPr>
              <a:t>2. Chi tiết Âu Cơ sinh bọc trăm trứng muốn nói điều gì? </a:t>
            </a:r>
            <a:endParaRPr kumimoji="0" lang="en-US" altLang="vi-VN" sz="32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Arial" panose="020B0604020202020204" pitchFamily="34" charset="0"/>
            </a:endParaRPr>
          </a:p>
        </p:txBody>
      </p:sp>
      <p:pic>
        <p:nvPicPr>
          <p:cNvPr id="19" name="Picture 18">
            <a:extLst>
              <a:ext uri="{FF2B5EF4-FFF2-40B4-BE49-F238E27FC236}">
                <a16:creationId xmlns:a16="http://schemas.microsoft.com/office/drawing/2014/main" id="{3369BBE4-931A-47ED-8B36-68923DF487F6}"/>
              </a:ext>
            </a:extLst>
          </p:cNvPr>
          <p:cNvPicPr>
            <a:picLocks noChangeAspect="1"/>
          </p:cNvPicPr>
          <p:nvPr/>
        </p:nvPicPr>
        <p:blipFill rotWithShape="1">
          <a:blip r:embed="rId5">
            <a:extLst>
              <a:ext uri="{28A0092B-C50C-407E-A947-70E740481C1C}">
                <a14:useLocalDpi xmlns:a14="http://schemas.microsoft.com/office/drawing/2010/main" val="0"/>
              </a:ext>
            </a:extLst>
          </a:blip>
          <a:srcRect l="49905" t="53211"/>
          <a:stretch/>
        </p:blipFill>
        <p:spPr>
          <a:xfrm>
            <a:off x="8857696" y="3131154"/>
            <a:ext cx="4356221" cy="4068794"/>
          </a:xfrm>
          <a:prstGeom prst="rect">
            <a:avLst/>
          </a:prstGeom>
        </p:spPr>
      </p:pic>
      <p:grpSp>
        <p:nvGrpSpPr>
          <p:cNvPr id="2" name="Group 1">
            <a:extLst>
              <a:ext uri="{FF2B5EF4-FFF2-40B4-BE49-F238E27FC236}">
                <a16:creationId xmlns:a16="http://schemas.microsoft.com/office/drawing/2014/main" id="{C04215AD-8FF7-9A58-C777-EF5E84B84A1C}"/>
              </a:ext>
            </a:extLst>
          </p:cNvPr>
          <p:cNvGrpSpPr/>
          <p:nvPr/>
        </p:nvGrpSpPr>
        <p:grpSpPr>
          <a:xfrm>
            <a:off x="1137684" y="2583713"/>
            <a:ext cx="7761767" cy="3305594"/>
            <a:chOff x="472440" y="2419039"/>
            <a:chExt cx="4465076" cy="2441874"/>
          </a:xfrm>
          <a:solidFill>
            <a:schemeClr val="accent4">
              <a:lumMod val="20000"/>
              <a:lumOff val="80000"/>
            </a:schemeClr>
          </a:solidFill>
        </p:grpSpPr>
        <p:sp>
          <p:nvSpPr>
            <p:cNvPr id="3" name="Rectangle 13">
              <a:extLst>
                <a:ext uri="{FF2B5EF4-FFF2-40B4-BE49-F238E27FC236}">
                  <a16:creationId xmlns:a16="http://schemas.microsoft.com/office/drawing/2014/main" id="{0F5C7373-156C-6081-5AFF-EAFBD5B98F49}"/>
                </a:ext>
              </a:extLst>
            </p:cNvPr>
            <p:cNvSpPr/>
            <p:nvPr/>
          </p:nvSpPr>
          <p:spPr>
            <a:xfrm>
              <a:off x="472440" y="2419039"/>
              <a:ext cx="4465076" cy="2441874"/>
            </a:xfrm>
            <a:custGeom>
              <a:avLst/>
              <a:gdLst>
                <a:gd name="connsiteX0" fmla="*/ 0 w 4465076"/>
                <a:gd name="connsiteY0" fmla="*/ 0 h 2441874"/>
                <a:gd name="connsiteX1" fmla="*/ 4465076 w 4465076"/>
                <a:gd name="connsiteY1" fmla="*/ 0 h 2441874"/>
                <a:gd name="connsiteX2" fmla="*/ 4465076 w 4465076"/>
                <a:gd name="connsiteY2" fmla="*/ 2441874 h 2441874"/>
                <a:gd name="connsiteX3" fmla="*/ 0 w 4465076"/>
                <a:gd name="connsiteY3" fmla="*/ 2441874 h 2441874"/>
                <a:gd name="connsiteX4" fmla="*/ 0 w 4465076"/>
                <a:gd name="connsiteY4" fmla="*/ 0 h 2441874"/>
                <a:gd name="connsiteX0" fmla="*/ 0 w 4465076"/>
                <a:gd name="connsiteY0" fmla="*/ 0 h 2441874"/>
                <a:gd name="connsiteX1" fmla="*/ 4465076 w 4465076"/>
                <a:gd name="connsiteY1" fmla="*/ 0 h 2441874"/>
                <a:gd name="connsiteX2" fmla="*/ 4465076 w 4465076"/>
                <a:gd name="connsiteY2" fmla="*/ 2441874 h 2441874"/>
                <a:gd name="connsiteX3" fmla="*/ 0 w 4465076"/>
                <a:gd name="connsiteY3" fmla="*/ 2441874 h 2441874"/>
                <a:gd name="connsiteX4" fmla="*/ 0 w 4465076"/>
                <a:gd name="connsiteY4" fmla="*/ 0 h 2441874"/>
                <a:gd name="connsiteX0" fmla="*/ 0 w 4465076"/>
                <a:gd name="connsiteY0" fmla="*/ 0 h 2441874"/>
                <a:gd name="connsiteX1" fmla="*/ 4465076 w 4465076"/>
                <a:gd name="connsiteY1" fmla="*/ 0 h 2441874"/>
                <a:gd name="connsiteX2" fmla="*/ 4465076 w 4465076"/>
                <a:gd name="connsiteY2" fmla="*/ 2441874 h 2441874"/>
                <a:gd name="connsiteX3" fmla="*/ 0 w 4465076"/>
                <a:gd name="connsiteY3" fmla="*/ 2441874 h 2441874"/>
                <a:gd name="connsiteX4" fmla="*/ 0 w 4465076"/>
                <a:gd name="connsiteY4" fmla="*/ 0 h 24418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65076" h="2441874" fill="none" extrusionOk="0">
                  <a:moveTo>
                    <a:pt x="0" y="0"/>
                  </a:moveTo>
                  <a:cubicBezTo>
                    <a:pt x="2300520" y="170076"/>
                    <a:pt x="3771074" y="81450"/>
                    <a:pt x="4465076" y="0"/>
                  </a:cubicBezTo>
                  <a:cubicBezTo>
                    <a:pt x="4624436" y="703630"/>
                    <a:pt x="4497191" y="1846443"/>
                    <a:pt x="4465076" y="2441874"/>
                  </a:cubicBezTo>
                  <a:cubicBezTo>
                    <a:pt x="2312746" y="2356711"/>
                    <a:pt x="1728781" y="2419809"/>
                    <a:pt x="0" y="2441874"/>
                  </a:cubicBezTo>
                  <a:cubicBezTo>
                    <a:pt x="176454" y="1520652"/>
                    <a:pt x="16169" y="650426"/>
                    <a:pt x="0" y="0"/>
                  </a:cubicBezTo>
                  <a:close/>
                </a:path>
                <a:path w="4465076" h="2441874" stroke="0" extrusionOk="0">
                  <a:moveTo>
                    <a:pt x="0" y="0"/>
                  </a:moveTo>
                  <a:cubicBezTo>
                    <a:pt x="2335718" y="89356"/>
                    <a:pt x="2915697" y="93121"/>
                    <a:pt x="4465076" y="0"/>
                  </a:cubicBezTo>
                  <a:cubicBezTo>
                    <a:pt x="4482446" y="1108271"/>
                    <a:pt x="4600240" y="1267485"/>
                    <a:pt x="4465076" y="2441874"/>
                  </a:cubicBezTo>
                  <a:cubicBezTo>
                    <a:pt x="2864882" y="2261221"/>
                    <a:pt x="1996380" y="2561115"/>
                    <a:pt x="0" y="2441874"/>
                  </a:cubicBezTo>
                  <a:cubicBezTo>
                    <a:pt x="-93005" y="1699235"/>
                    <a:pt x="102731" y="589832"/>
                    <a:pt x="0" y="0"/>
                  </a:cubicBezTo>
                  <a:close/>
                </a:path>
                <a:path w="4465076" h="2441874" fill="none" stroke="0" extrusionOk="0">
                  <a:moveTo>
                    <a:pt x="0" y="0"/>
                  </a:moveTo>
                  <a:cubicBezTo>
                    <a:pt x="2255533" y="-126151"/>
                    <a:pt x="3916690" y="43836"/>
                    <a:pt x="4465076" y="0"/>
                  </a:cubicBezTo>
                  <a:cubicBezTo>
                    <a:pt x="4485733" y="945180"/>
                    <a:pt x="4365449" y="1830014"/>
                    <a:pt x="4465076" y="2441874"/>
                  </a:cubicBezTo>
                  <a:cubicBezTo>
                    <a:pt x="2173841" y="2405615"/>
                    <a:pt x="1777883" y="2334338"/>
                    <a:pt x="0" y="2441874"/>
                  </a:cubicBezTo>
                  <a:cubicBezTo>
                    <a:pt x="-39227" y="1686730"/>
                    <a:pt x="148456" y="656785"/>
                    <a:pt x="0" y="0"/>
                  </a:cubicBezTo>
                  <a:close/>
                </a:path>
                <a:path w="4465076" h="2441874" fill="none" stroke="0" extrusionOk="0">
                  <a:moveTo>
                    <a:pt x="0" y="0"/>
                  </a:moveTo>
                  <a:cubicBezTo>
                    <a:pt x="2353261" y="40697"/>
                    <a:pt x="3836030" y="77573"/>
                    <a:pt x="4465076" y="0"/>
                  </a:cubicBezTo>
                  <a:cubicBezTo>
                    <a:pt x="4530395" y="895977"/>
                    <a:pt x="4463621" y="1829730"/>
                    <a:pt x="4465076" y="2441874"/>
                  </a:cubicBezTo>
                  <a:cubicBezTo>
                    <a:pt x="2225553" y="2385551"/>
                    <a:pt x="1837434" y="2348505"/>
                    <a:pt x="0" y="2441874"/>
                  </a:cubicBezTo>
                  <a:cubicBezTo>
                    <a:pt x="122618" y="1604739"/>
                    <a:pt x="110752" y="604379"/>
                    <a:pt x="0" y="0"/>
                  </a:cubicBezTo>
                  <a:close/>
                </a:path>
              </a:pathLst>
            </a:custGeom>
            <a:grpFill/>
            <a:ln w="38100">
              <a:solidFill>
                <a:schemeClr val="accent5">
                  <a:lumMod val="75000"/>
                </a:schemeClr>
              </a:solidFill>
              <a:prstDash val="solid"/>
              <a:extLst>
                <a:ext uri="{C807C97D-BFC1-408E-A445-0C87EB9F89A2}">
                  <ask:lineSketchStyleProps xmlns:ask="http://schemas.microsoft.com/office/drawing/2018/sketchyshapes" sd="1647863092">
                    <a:custGeom>
                      <a:avLst/>
                      <a:gdLst>
                        <a:gd name="connsiteX0" fmla="*/ 0 w 7761767"/>
                        <a:gd name="connsiteY0" fmla="*/ 0 h 3305594"/>
                        <a:gd name="connsiteX1" fmla="*/ 7761767 w 7761767"/>
                        <a:gd name="connsiteY1" fmla="*/ 0 h 3305594"/>
                        <a:gd name="connsiteX2" fmla="*/ 7761767 w 7761767"/>
                        <a:gd name="connsiteY2" fmla="*/ 3305594 h 3305594"/>
                        <a:gd name="connsiteX3" fmla="*/ 0 w 7761767"/>
                        <a:gd name="connsiteY3" fmla="*/ 3305594 h 3305594"/>
                        <a:gd name="connsiteX4" fmla="*/ 0 w 7761767"/>
                        <a:gd name="connsiteY4" fmla="*/ 0 h 3305594"/>
                        <a:gd name="connsiteX0" fmla="*/ 0 w 7761767"/>
                        <a:gd name="connsiteY0" fmla="*/ 0 h 3305594"/>
                        <a:gd name="connsiteX1" fmla="*/ 7761767 w 7761767"/>
                        <a:gd name="connsiteY1" fmla="*/ 0 h 3305594"/>
                        <a:gd name="connsiteX2" fmla="*/ 7761767 w 7761767"/>
                        <a:gd name="connsiteY2" fmla="*/ 3305594 h 3305594"/>
                        <a:gd name="connsiteX3" fmla="*/ 0 w 7761767"/>
                        <a:gd name="connsiteY3" fmla="*/ 3305594 h 3305594"/>
                        <a:gd name="connsiteX4" fmla="*/ 0 w 7761767"/>
                        <a:gd name="connsiteY4" fmla="*/ 0 h 33055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61767" h="3305594" fill="none" extrusionOk="0">
                          <a:moveTo>
                            <a:pt x="0" y="0"/>
                          </a:moveTo>
                          <a:cubicBezTo>
                            <a:pt x="3927168" y="134346"/>
                            <a:pt x="6570415" y="85041"/>
                            <a:pt x="7761767" y="0"/>
                          </a:cubicBezTo>
                          <a:cubicBezTo>
                            <a:pt x="7862978" y="1057490"/>
                            <a:pt x="7802048" y="2420025"/>
                            <a:pt x="7761767" y="3305594"/>
                          </a:cubicBezTo>
                          <a:cubicBezTo>
                            <a:pt x="3987296" y="3182807"/>
                            <a:pt x="3034918" y="3232005"/>
                            <a:pt x="0" y="3305594"/>
                          </a:cubicBezTo>
                          <a:cubicBezTo>
                            <a:pt x="234258" y="2083315"/>
                            <a:pt x="58382" y="907000"/>
                            <a:pt x="0" y="0"/>
                          </a:cubicBezTo>
                          <a:close/>
                        </a:path>
                        <a:path w="7761767" h="3305594" stroke="0" extrusionOk="0">
                          <a:moveTo>
                            <a:pt x="0" y="0"/>
                          </a:moveTo>
                          <a:cubicBezTo>
                            <a:pt x="3962533" y="12127"/>
                            <a:pt x="5024636" y="142264"/>
                            <a:pt x="7761767" y="0"/>
                          </a:cubicBezTo>
                          <a:cubicBezTo>
                            <a:pt x="7785926" y="1511064"/>
                            <a:pt x="7941550" y="1737246"/>
                            <a:pt x="7761767" y="3305594"/>
                          </a:cubicBezTo>
                          <a:cubicBezTo>
                            <a:pt x="5108758" y="3263158"/>
                            <a:pt x="3283551" y="3431719"/>
                            <a:pt x="0" y="3305594"/>
                          </a:cubicBezTo>
                          <a:cubicBezTo>
                            <a:pt x="-75057" y="2323082"/>
                            <a:pt x="205546" y="749351"/>
                            <a:pt x="0" y="0"/>
                          </a:cubicBezTo>
                          <a:close/>
                        </a:path>
                        <a:path w="7761767" h="3305594" fill="none" stroke="0" extrusionOk="0">
                          <a:moveTo>
                            <a:pt x="0" y="0"/>
                          </a:moveTo>
                          <a:cubicBezTo>
                            <a:pt x="4066882" y="-64730"/>
                            <a:pt x="6679676" y="-21766"/>
                            <a:pt x="7761767" y="0"/>
                          </a:cubicBezTo>
                          <a:cubicBezTo>
                            <a:pt x="7791355" y="1216947"/>
                            <a:pt x="7676443" y="2440621"/>
                            <a:pt x="7761767" y="3305594"/>
                          </a:cubicBezTo>
                          <a:cubicBezTo>
                            <a:pt x="3797919" y="3202709"/>
                            <a:pt x="3125605" y="3123414"/>
                            <a:pt x="0" y="3305594"/>
                          </a:cubicBezTo>
                          <a:cubicBezTo>
                            <a:pt x="172489" y="2278309"/>
                            <a:pt x="310406" y="937514"/>
                            <a:pt x="0" y="0"/>
                          </a:cubicBezTo>
                          <a:close/>
                        </a:path>
                      </a:pathLst>
                    </a:cu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4" name="TextBox 3">
              <a:extLst>
                <a:ext uri="{FF2B5EF4-FFF2-40B4-BE49-F238E27FC236}">
                  <a16:creationId xmlns:a16="http://schemas.microsoft.com/office/drawing/2014/main" id="{C5EB0DE3-3DD9-9C5B-55A0-2F5587B521C6}"/>
                </a:ext>
              </a:extLst>
            </p:cNvPr>
            <p:cNvSpPr txBox="1"/>
            <p:nvPr/>
          </p:nvSpPr>
          <p:spPr>
            <a:xfrm>
              <a:off x="549475" y="2510319"/>
              <a:ext cx="4249262" cy="2210673"/>
            </a:xfrm>
            <a:prstGeom prst="rect">
              <a:avLst/>
            </a:prstGeom>
            <a:noFill/>
            <a:ln w="38100">
              <a:noFill/>
            </a:ln>
          </p:spPr>
          <p:txBody>
            <a:bodyPr wrap="square" rtlCol="0">
              <a:spAutoFit/>
            </a:bodyPr>
            <a:lstStyle/>
            <a:p>
              <a:pPr marL="457200" marR="0" lvl="0" indent="-457200" algn="just" defTabSz="914400" rtl="0" eaLnBrk="1" fontAlgn="auto" latinLnBrk="0" hangingPunct="1">
                <a:lnSpc>
                  <a:spcPct val="12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Chi </a:t>
              </a:r>
              <a:r>
                <a:rPr kumimoji="0" lang="en-US" sz="3200" b="0"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cs typeface="+mn-cs"/>
                </a:rPr>
                <a:t>tiết</a:t>
              </a:r>
              <a:r>
                <a:rPr kumimoji="0" lang="en-US" sz="32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 </a:t>
              </a:r>
              <a:r>
                <a:rPr kumimoji="0" lang="en-US" sz="3200" b="0"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cs typeface="+mn-cs"/>
                </a:rPr>
                <a:t>Âu</a:t>
              </a:r>
              <a:r>
                <a:rPr kumimoji="0" lang="en-US" sz="32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 </a:t>
              </a:r>
              <a:r>
                <a:rPr kumimoji="0" lang="en-US" sz="3200" b="0"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cs typeface="+mn-cs"/>
                </a:rPr>
                <a:t>cơ</a:t>
              </a:r>
              <a:r>
                <a:rPr kumimoji="0" lang="en-US" sz="32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 </a:t>
              </a:r>
              <a:r>
                <a:rPr kumimoji="0" lang="en-US" sz="3200" b="0"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cs typeface="+mn-cs"/>
                </a:rPr>
                <a:t>sinh</a:t>
              </a:r>
              <a:r>
                <a:rPr kumimoji="0" lang="en-US" sz="32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 </a:t>
              </a:r>
              <a:r>
                <a:rPr kumimoji="0" lang="en-US" sz="3200" b="0"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cs typeface="+mn-cs"/>
                </a:rPr>
                <a:t>ra</a:t>
              </a:r>
              <a:r>
                <a:rPr kumimoji="0" lang="en-US" sz="32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 </a:t>
              </a:r>
              <a:r>
                <a:rPr kumimoji="0" lang="vi-VN" sz="32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bọc trăm trứng </a:t>
              </a:r>
              <a:r>
                <a:rPr kumimoji="0" lang="en-US" sz="3200" b="0"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cs typeface="+mn-cs"/>
                </a:rPr>
                <a:t>muốn</a:t>
              </a:r>
              <a:r>
                <a:rPr kumimoji="0" lang="en-US" sz="32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 </a:t>
              </a:r>
              <a:r>
                <a:rPr kumimoji="0" lang="en-US" sz="3200" b="0"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cs typeface="+mn-cs"/>
                </a:rPr>
                <a:t>nói</a:t>
              </a:r>
              <a:r>
                <a:rPr kumimoji="0" lang="en-US" sz="32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 </a:t>
              </a:r>
              <a:r>
                <a:rPr kumimoji="0" lang="vi-VN" sz="32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người Việt Nam sinh ra cùng một bọc, một nguồn gốc, chúng ta là người một nhà, </a:t>
              </a:r>
              <a:r>
                <a:rPr kumimoji="0" lang="en-US" sz="3200" b="0"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cs typeface="+mn-cs"/>
                </a:rPr>
                <a:t>phải</a:t>
              </a:r>
              <a:r>
                <a:rPr kumimoji="0" lang="vi-VN" sz="32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 đoàn kết yêu thương nhau, gắn bó với nhau.</a:t>
              </a:r>
              <a:endParaRPr kumimoji="0" lang="en-US" sz="32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endParaRPr>
            </a:p>
          </p:txBody>
        </p:sp>
      </p:grpSp>
      <p:pic>
        <p:nvPicPr>
          <p:cNvPr id="5" name="Picture 2" descr="Ok Çizimi, Ok, metin, kapsüllenmiş PostScript png | PNGEgg">
            <a:extLst>
              <a:ext uri="{FF2B5EF4-FFF2-40B4-BE49-F238E27FC236}">
                <a16:creationId xmlns:a16="http://schemas.microsoft.com/office/drawing/2014/main" id="{51A72D43-57C7-B46D-A8D6-7ACEBDD53916}"/>
              </a:ext>
            </a:extLst>
          </p:cNvPr>
          <p:cNvPicPr>
            <a:picLocks noChangeAspect="1" noChangeArrowheads="1"/>
          </p:cNvPicPr>
          <p:nvPr/>
        </p:nvPicPr>
        <p:blipFill>
          <a:blip r:embed="rId6">
            <a:duotone>
              <a:schemeClr val="accent1">
                <a:shade val="45000"/>
                <a:satMod val="135000"/>
              </a:schemeClr>
              <a:prstClr val="white"/>
            </a:duotone>
            <a:extLst>
              <a:ext uri="{BEBA8EAE-BF5A-486C-A8C5-ECC9F3942E4B}">
                <a14:imgProps xmlns:a14="http://schemas.microsoft.com/office/drawing/2010/main">
                  <a14:imgLayer r:embed="rId7">
                    <a14:imgEffect>
                      <a14:backgroundRemoval t="1316" b="96930" l="1778" r="98000">
                        <a14:foregroundMark x1="4000" y1="50439" x2="4000" y2="50439"/>
                        <a14:foregroundMark x1="5778" y1="49123" x2="5778" y2="49123"/>
                        <a14:foregroundMark x1="6889" y1="47953" x2="2667" y2="56433"/>
                        <a14:foregroundMark x1="2667" y1="56433" x2="1778" y2="61404"/>
                        <a14:foregroundMark x1="1222" y1="63596" x2="1556" y2="72953"/>
                        <a14:foregroundMark x1="1556" y1="72953" x2="6222" y2="82749"/>
                        <a14:foregroundMark x1="6222" y1="82749" x2="11889" y2="89035"/>
                        <a14:foregroundMark x1="11889" y1="89035" x2="21667" y2="87281"/>
                        <a14:foregroundMark x1="21667" y1="87281" x2="35889" y2="76316"/>
                        <a14:foregroundMark x1="35889" y1="76316" x2="40111" y2="67251"/>
                        <a14:foregroundMark x1="40111" y1="67251" x2="41333" y2="57749"/>
                        <a14:foregroundMark x1="41333" y1="57749" x2="34667" y2="54386"/>
                        <a14:foregroundMark x1="34667" y1="54386" x2="28444" y2="60965"/>
                        <a14:foregroundMark x1="28444" y1="60965" x2="26222" y2="74269"/>
                        <a14:foregroundMark x1="26222" y1="74269" x2="27333" y2="84649"/>
                        <a14:foregroundMark x1="27333" y1="84649" x2="31000" y2="92982"/>
                        <a14:foregroundMark x1="31000" y1="92982" x2="39667" y2="97222"/>
                        <a14:foregroundMark x1="39667" y1="97222" x2="47778" y2="96637"/>
                        <a14:foregroundMark x1="47778" y1="96637" x2="56556" y2="91520"/>
                        <a14:foregroundMark x1="56556" y1="91520" x2="62889" y2="82749"/>
                        <a14:foregroundMark x1="62889" y1="82749" x2="65667" y2="71053"/>
                        <a14:foregroundMark x1="65667" y1="71053" x2="62000" y2="61257"/>
                        <a14:foregroundMark x1="62000" y1="61257" x2="55111" y2="64035"/>
                        <a14:foregroundMark x1="55111" y1="64035" x2="53778" y2="73684"/>
                        <a14:foregroundMark x1="53778" y1="73684" x2="55556" y2="85526"/>
                        <a14:foregroundMark x1="55556" y1="85526" x2="61889" y2="91520"/>
                        <a14:foregroundMark x1="61889" y1="91520" x2="70889" y2="93129"/>
                        <a14:foregroundMark x1="70889" y1="93129" x2="77667" y2="90205"/>
                        <a14:foregroundMark x1="77667" y1="90205" x2="83778" y2="84064"/>
                        <a14:foregroundMark x1="83778" y1="84064" x2="89556" y2="50292"/>
                        <a14:foregroundMark x1="89556" y1="50292" x2="88778" y2="38889"/>
                        <a14:foregroundMark x1="88778" y1="38889" x2="81667" y2="40789"/>
                        <a14:foregroundMark x1="81667" y1="40789" x2="80444" y2="27924"/>
                        <a14:foregroundMark x1="80444" y1="27924" x2="88111" y2="8333"/>
                        <a14:foregroundMark x1="88111" y1="8333" x2="92778" y2="15205"/>
                        <a14:foregroundMark x1="92778" y1="15205" x2="97333" y2="34211"/>
                        <a14:foregroundMark x1="97333" y1="34211" x2="98222" y2="43860"/>
                        <a14:foregroundMark x1="98222" y1="43860" x2="90111" y2="33626"/>
                        <a14:foregroundMark x1="89778" y1="2047" x2="89778" y2="2047"/>
                        <a14:foregroundMark x1="89444" y1="1316" x2="89444" y2="1316"/>
                        <a14:foregroundMark x1="32444" y1="93713" x2="32444" y2="93713"/>
                        <a14:foregroundMark x1="34556" y1="96199" x2="34556" y2="96199"/>
                        <a14:foregroundMark x1="36000" y1="96345" x2="38556" y2="96930"/>
                      </a14:backgroundRemoval>
                    </a14:imgEffect>
                  </a14:imgLayer>
                </a14:imgProps>
              </a:ext>
              <a:ext uri="{28A0092B-C50C-407E-A947-70E740481C1C}">
                <a14:useLocalDpi xmlns:a14="http://schemas.microsoft.com/office/drawing/2010/main" val="0"/>
              </a:ext>
            </a:extLst>
          </a:blip>
          <a:srcRect/>
          <a:stretch>
            <a:fillRect/>
          </a:stretch>
        </p:blipFill>
        <p:spPr bwMode="auto">
          <a:xfrm rot="16459149" flipH="1">
            <a:off x="8536328" y="2170888"/>
            <a:ext cx="1754345" cy="13333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962329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1000"/>
                                        <p:tgtEl>
                                          <p:spTgt spid="2"/>
                                        </p:tgtEl>
                                      </p:cBhvr>
                                    </p:animEffect>
                                    <p:anim calcmode="lin" valueType="num">
                                      <p:cBhvr>
                                        <p:cTn id="12" dur="1000" fill="hold"/>
                                        <p:tgtEl>
                                          <p:spTgt spid="2"/>
                                        </p:tgtEl>
                                        <p:attrNameLst>
                                          <p:attrName>ppt_x</p:attrName>
                                        </p:attrNameLst>
                                      </p:cBhvr>
                                      <p:tavLst>
                                        <p:tav tm="0">
                                          <p:val>
                                            <p:strVal val="#ppt_x"/>
                                          </p:val>
                                        </p:tav>
                                        <p:tav tm="100000">
                                          <p:val>
                                            <p:strVal val="#ppt_x"/>
                                          </p:val>
                                        </p:tav>
                                      </p:tavLst>
                                    </p:anim>
                                    <p:anim calcmode="lin" valueType="num">
                                      <p:cBhvr>
                                        <p:cTn id="13"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组合 15"/>
          <p:cNvGrpSpPr/>
          <p:nvPr/>
        </p:nvGrpSpPr>
        <p:grpSpPr>
          <a:xfrm>
            <a:off x="0" y="0"/>
            <a:ext cx="12192000" cy="6858000"/>
            <a:chOff x="0" y="-1"/>
            <a:chExt cx="19200" cy="10800"/>
          </a:xfrm>
        </p:grpSpPr>
        <p:pic>
          <p:nvPicPr>
            <p:cNvPr id="107" name="图片 106" descr="图片包含 鲜花, 植物, 室内&#10;&#10;已生成高可信度的说明"/>
            <p:cNvPicPr>
              <a:picLocks noChangeAspect="1"/>
            </p:cNvPicPr>
            <p:nvPr/>
          </p:nvPicPr>
          <p:blipFill>
            <a:blip r:embed="rId3"/>
            <a:srcRect t="6005" r="6424"/>
            <a:stretch>
              <a:fillRect/>
            </a:stretch>
          </p:blipFill>
          <p:spPr>
            <a:xfrm rot="16200000" flipV="1">
              <a:off x="13388" y="-1035"/>
              <a:ext cx="4777" cy="6846"/>
            </a:xfrm>
            <a:prstGeom prst="rect">
              <a:avLst/>
            </a:prstGeom>
          </p:spPr>
        </p:pic>
        <p:pic>
          <p:nvPicPr>
            <p:cNvPr id="6" name="图片 5" descr="图片包含 鲜花, 植物, 室内&#10;&#10;已生成高可信度的说明"/>
            <p:cNvPicPr>
              <a:picLocks noChangeAspect="1"/>
            </p:cNvPicPr>
            <p:nvPr/>
          </p:nvPicPr>
          <p:blipFill>
            <a:blip r:embed="rId3"/>
            <a:srcRect t="6005" r="6424"/>
            <a:stretch>
              <a:fillRect/>
            </a:stretch>
          </p:blipFill>
          <p:spPr>
            <a:xfrm rot="16200000" flipH="1">
              <a:off x="1034" y="4988"/>
              <a:ext cx="4777" cy="6846"/>
            </a:xfrm>
            <a:prstGeom prst="rect">
              <a:avLst/>
            </a:prstGeom>
          </p:spPr>
        </p:pic>
        <p:grpSp>
          <p:nvGrpSpPr>
            <p:cNvPr id="14" name="组合 13"/>
            <p:cNvGrpSpPr/>
            <p:nvPr/>
          </p:nvGrpSpPr>
          <p:grpSpPr>
            <a:xfrm>
              <a:off x="0" y="0"/>
              <a:ext cx="19200" cy="10799"/>
              <a:chOff x="0" y="0"/>
              <a:chExt cx="19200" cy="10799"/>
            </a:xfrm>
          </p:grpSpPr>
          <p:sp>
            <p:nvSpPr>
              <p:cNvPr id="11" name="矩形 10"/>
              <p:cNvSpPr/>
              <p:nvPr/>
            </p:nvSpPr>
            <p:spPr>
              <a:xfrm>
                <a:off x="1370" y="901"/>
                <a:ext cx="16459" cy="8996"/>
              </a:xfrm>
              <a:prstGeom prst="rect">
                <a:avLst/>
              </a:prstGeom>
              <a:solidFill>
                <a:schemeClr val="bg1"/>
              </a:solidFill>
              <a:ln w="76200">
                <a:solidFill>
                  <a:srgbClr val="F6BD34"/>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mbria" panose="02040503050406030204" pitchFamily="18" charset="0"/>
                  <a:cs typeface="+mn-cs"/>
                </a:endParaRPr>
              </a:p>
            </p:txBody>
          </p:sp>
          <p:pic>
            <p:nvPicPr>
              <p:cNvPr id="12" name="图片 11"/>
              <p:cNvPicPr>
                <a:picLocks noChangeAspect="1"/>
              </p:cNvPicPr>
              <p:nvPr/>
            </p:nvPicPr>
            <p:blipFill>
              <a:blip r:embed="rId4" cstate="screen"/>
              <a:srcRect l="32898" t="37402"/>
              <a:stretch>
                <a:fillRect/>
              </a:stretch>
            </p:blipFill>
            <p:spPr>
              <a:xfrm>
                <a:off x="0" y="0"/>
                <a:ext cx="2993" cy="2666"/>
              </a:xfrm>
              <a:prstGeom prst="rect">
                <a:avLst/>
              </a:prstGeom>
            </p:spPr>
          </p:pic>
          <p:pic>
            <p:nvPicPr>
              <p:cNvPr id="45" name="图片 11">
                <a:extLst>
                  <a:ext uri="{FF2B5EF4-FFF2-40B4-BE49-F238E27FC236}">
                    <a16:creationId xmlns:a16="http://schemas.microsoft.com/office/drawing/2014/main" id="{7C8EB7B4-BDD4-428D-94A7-A201A234831E}"/>
                  </a:ext>
                </a:extLst>
              </p:cNvPr>
              <p:cNvPicPr>
                <a:picLocks noChangeAspect="1"/>
              </p:cNvPicPr>
              <p:nvPr/>
            </p:nvPicPr>
            <p:blipFill>
              <a:blip r:embed="rId4" cstate="screen"/>
              <a:srcRect l="32898" t="37402"/>
              <a:stretch>
                <a:fillRect/>
              </a:stretch>
            </p:blipFill>
            <p:spPr>
              <a:xfrm rot="5400000" flipH="1">
                <a:off x="16370" y="7970"/>
                <a:ext cx="2993" cy="2666"/>
              </a:xfrm>
              <a:prstGeom prst="rect">
                <a:avLst/>
              </a:prstGeom>
            </p:spPr>
          </p:pic>
        </p:grpSp>
      </p:grpSp>
      <p:sp>
        <p:nvSpPr>
          <p:cNvPr id="18" name="AutoShape 5">
            <a:extLst>
              <a:ext uri="{FF2B5EF4-FFF2-40B4-BE49-F238E27FC236}">
                <a16:creationId xmlns:a16="http://schemas.microsoft.com/office/drawing/2014/main" id="{09056A2E-15C2-4D5A-A409-740C24632C41}"/>
              </a:ext>
            </a:extLst>
          </p:cNvPr>
          <p:cNvSpPr>
            <a:spLocks noChangeArrowheads="1"/>
          </p:cNvSpPr>
          <p:nvPr/>
        </p:nvSpPr>
        <p:spPr bwMode="auto">
          <a:xfrm>
            <a:off x="701749" y="810345"/>
            <a:ext cx="10855842" cy="1188000"/>
          </a:xfrm>
          <a:prstGeom prst="rect">
            <a:avLst/>
          </a:prstGeom>
          <a:solidFill>
            <a:srgbClr val="F6BD34"/>
          </a:solidFill>
          <a:ln w="12700" algn="ctr">
            <a:noFill/>
            <a:miter lim="800000"/>
            <a:headEnd/>
            <a:tailEnd/>
          </a:ln>
        </p:spPr>
        <p:txBody>
          <a:bodyPr wrap="none" anchor="ctr"/>
          <a:lstStyle>
            <a:lvl1pPr>
              <a:defRPr sz="2400">
                <a:solidFill>
                  <a:schemeClr val="tx1"/>
                </a:solidFill>
                <a:latin typeface="Times New Roman" panose="02020603050405020304" pitchFamily="18" charset="0"/>
                <a:cs typeface="Arial" panose="020B0604020202020204" pitchFamily="34" charset="0"/>
              </a:defRPr>
            </a:lvl1pPr>
            <a:lvl2pPr marL="742950" indent="-285750">
              <a:defRPr sz="2400">
                <a:solidFill>
                  <a:schemeClr val="tx1"/>
                </a:solidFill>
                <a:latin typeface="Times New Roman" panose="02020603050405020304" pitchFamily="18" charset="0"/>
                <a:cs typeface="Arial" panose="020B0604020202020204" pitchFamily="34" charset="0"/>
              </a:defRPr>
            </a:lvl2pPr>
            <a:lvl3pPr marL="1143000" indent="-228600">
              <a:defRPr sz="2400">
                <a:solidFill>
                  <a:schemeClr val="tx1"/>
                </a:solidFill>
                <a:latin typeface="Times New Roman" panose="02020603050405020304" pitchFamily="18" charset="0"/>
                <a:cs typeface="Arial" panose="020B0604020202020204" pitchFamily="34" charset="0"/>
              </a:defRPr>
            </a:lvl3pPr>
            <a:lvl4pPr marL="1600200" indent="-228600">
              <a:defRPr sz="2400">
                <a:solidFill>
                  <a:schemeClr val="tx1"/>
                </a:solidFill>
                <a:latin typeface="Times New Roman" panose="02020603050405020304" pitchFamily="18" charset="0"/>
                <a:cs typeface="Arial" panose="020B0604020202020204" pitchFamily="34" charset="0"/>
              </a:defRPr>
            </a:lvl4pPr>
            <a:lvl5pPr marL="2057400" indent="-22860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altLang="vi-VN" sz="32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Arial" panose="020B0604020202020204" pitchFamily="34" charset="0"/>
              </a:rPr>
              <a:t>3. Theo em, cách giải thích nguồn gốc của người Việt là</a:t>
            </a:r>
            <a:endParaRPr kumimoji="0" lang="en-US" altLang="vi-VN" sz="32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altLang="vi-VN" sz="32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Arial" panose="020B0604020202020204" pitchFamily="34" charset="0"/>
              </a:rPr>
              <a:t> con Rồng cháu Tiên nói lên điều gì?</a:t>
            </a:r>
            <a:endParaRPr kumimoji="0" lang="en-US" altLang="vi-VN" sz="32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Arial" panose="020B0604020202020204" pitchFamily="34" charset="0"/>
            </a:endParaRPr>
          </a:p>
        </p:txBody>
      </p:sp>
      <p:pic>
        <p:nvPicPr>
          <p:cNvPr id="19" name="Picture 18">
            <a:extLst>
              <a:ext uri="{FF2B5EF4-FFF2-40B4-BE49-F238E27FC236}">
                <a16:creationId xmlns:a16="http://schemas.microsoft.com/office/drawing/2014/main" id="{3369BBE4-931A-47ED-8B36-68923DF487F6}"/>
              </a:ext>
            </a:extLst>
          </p:cNvPr>
          <p:cNvPicPr>
            <a:picLocks noChangeAspect="1"/>
          </p:cNvPicPr>
          <p:nvPr/>
        </p:nvPicPr>
        <p:blipFill rotWithShape="1">
          <a:blip r:embed="rId5">
            <a:extLst>
              <a:ext uri="{28A0092B-C50C-407E-A947-70E740481C1C}">
                <a14:useLocalDpi xmlns:a14="http://schemas.microsoft.com/office/drawing/2010/main" val="0"/>
              </a:ext>
            </a:extLst>
          </a:blip>
          <a:srcRect l="49905" t="53211"/>
          <a:stretch/>
        </p:blipFill>
        <p:spPr>
          <a:xfrm>
            <a:off x="8857696" y="3131154"/>
            <a:ext cx="4356221" cy="4068794"/>
          </a:xfrm>
          <a:prstGeom prst="rect">
            <a:avLst/>
          </a:prstGeom>
        </p:spPr>
      </p:pic>
      <p:grpSp>
        <p:nvGrpSpPr>
          <p:cNvPr id="2" name="Group 1">
            <a:extLst>
              <a:ext uri="{FF2B5EF4-FFF2-40B4-BE49-F238E27FC236}">
                <a16:creationId xmlns:a16="http://schemas.microsoft.com/office/drawing/2014/main" id="{C04215AD-8FF7-9A58-C777-EF5E84B84A1C}"/>
              </a:ext>
            </a:extLst>
          </p:cNvPr>
          <p:cNvGrpSpPr/>
          <p:nvPr/>
        </p:nvGrpSpPr>
        <p:grpSpPr>
          <a:xfrm>
            <a:off x="1137684" y="2583713"/>
            <a:ext cx="7761767" cy="2785729"/>
            <a:chOff x="472440" y="2419039"/>
            <a:chExt cx="4465076" cy="2441874"/>
          </a:xfrm>
          <a:solidFill>
            <a:schemeClr val="accent4">
              <a:lumMod val="20000"/>
              <a:lumOff val="80000"/>
            </a:schemeClr>
          </a:solidFill>
        </p:grpSpPr>
        <p:sp>
          <p:nvSpPr>
            <p:cNvPr id="3" name="Rectangle 13">
              <a:extLst>
                <a:ext uri="{FF2B5EF4-FFF2-40B4-BE49-F238E27FC236}">
                  <a16:creationId xmlns:a16="http://schemas.microsoft.com/office/drawing/2014/main" id="{0F5C7373-156C-6081-5AFF-EAFBD5B98F49}"/>
                </a:ext>
              </a:extLst>
            </p:cNvPr>
            <p:cNvSpPr/>
            <p:nvPr/>
          </p:nvSpPr>
          <p:spPr>
            <a:xfrm>
              <a:off x="472440" y="2419039"/>
              <a:ext cx="4465076" cy="2441874"/>
            </a:xfrm>
            <a:custGeom>
              <a:avLst/>
              <a:gdLst>
                <a:gd name="connsiteX0" fmla="*/ 0 w 4465076"/>
                <a:gd name="connsiteY0" fmla="*/ 0 h 2441874"/>
                <a:gd name="connsiteX1" fmla="*/ 4465076 w 4465076"/>
                <a:gd name="connsiteY1" fmla="*/ 0 h 2441874"/>
                <a:gd name="connsiteX2" fmla="*/ 4465076 w 4465076"/>
                <a:gd name="connsiteY2" fmla="*/ 2441873 h 2441874"/>
                <a:gd name="connsiteX3" fmla="*/ 0 w 4465076"/>
                <a:gd name="connsiteY3" fmla="*/ 2441873 h 2441874"/>
                <a:gd name="connsiteX4" fmla="*/ 0 w 4465076"/>
                <a:gd name="connsiteY4" fmla="*/ 0 h 2441874"/>
                <a:gd name="connsiteX0" fmla="*/ 0 w 4465076"/>
                <a:gd name="connsiteY0" fmla="*/ 0 h 2441874"/>
                <a:gd name="connsiteX1" fmla="*/ 4465076 w 4465076"/>
                <a:gd name="connsiteY1" fmla="*/ 0 h 2441874"/>
                <a:gd name="connsiteX2" fmla="*/ 4465076 w 4465076"/>
                <a:gd name="connsiteY2" fmla="*/ 2441873 h 2441874"/>
                <a:gd name="connsiteX3" fmla="*/ 0 w 4465076"/>
                <a:gd name="connsiteY3" fmla="*/ 2441873 h 2441874"/>
                <a:gd name="connsiteX4" fmla="*/ 0 w 4465076"/>
                <a:gd name="connsiteY4" fmla="*/ 0 h 2441874"/>
                <a:gd name="connsiteX0" fmla="*/ 0 w 4465076"/>
                <a:gd name="connsiteY0" fmla="*/ 0 h 2441874"/>
                <a:gd name="connsiteX1" fmla="*/ 4465076 w 4465076"/>
                <a:gd name="connsiteY1" fmla="*/ 0 h 2441874"/>
                <a:gd name="connsiteX2" fmla="*/ 4465076 w 4465076"/>
                <a:gd name="connsiteY2" fmla="*/ 2441873 h 2441874"/>
                <a:gd name="connsiteX3" fmla="*/ 0 w 4465076"/>
                <a:gd name="connsiteY3" fmla="*/ 2441873 h 2441874"/>
                <a:gd name="connsiteX4" fmla="*/ 0 w 4465076"/>
                <a:gd name="connsiteY4" fmla="*/ 0 h 24418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65076" h="2441874" fill="none" extrusionOk="0">
                  <a:moveTo>
                    <a:pt x="0" y="0"/>
                  </a:moveTo>
                  <a:cubicBezTo>
                    <a:pt x="2300321" y="194943"/>
                    <a:pt x="3721105" y="220050"/>
                    <a:pt x="4465076" y="0"/>
                  </a:cubicBezTo>
                  <a:cubicBezTo>
                    <a:pt x="4594531" y="726221"/>
                    <a:pt x="4488744" y="1809148"/>
                    <a:pt x="4465076" y="2441873"/>
                  </a:cubicBezTo>
                  <a:cubicBezTo>
                    <a:pt x="2323749" y="2358977"/>
                    <a:pt x="1737282" y="2421351"/>
                    <a:pt x="0" y="2441873"/>
                  </a:cubicBezTo>
                  <a:cubicBezTo>
                    <a:pt x="248989" y="1473588"/>
                    <a:pt x="67457" y="726833"/>
                    <a:pt x="0" y="0"/>
                  </a:cubicBezTo>
                  <a:close/>
                </a:path>
                <a:path w="4465076" h="2441874" stroke="0" extrusionOk="0">
                  <a:moveTo>
                    <a:pt x="0" y="0"/>
                  </a:moveTo>
                  <a:cubicBezTo>
                    <a:pt x="2244151" y="-59435"/>
                    <a:pt x="2963495" y="55472"/>
                    <a:pt x="4465076" y="0"/>
                  </a:cubicBezTo>
                  <a:cubicBezTo>
                    <a:pt x="4482190" y="1112766"/>
                    <a:pt x="4579504" y="1276987"/>
                    <a:pt x="4465076" y="2441873"/>
                  </a:cubicBezTo>
                  <a:cubicBezTo>
                    <a:pt x="2843780" y="2132980"/>
                    <a:pt x="2050747" y="2585439"/>
                    <a:pt x="0" y="2441873"/>
                  </a:cubicBezTo>
                  <a:cubicBezTo>
                    <a:pt x="-119778" y="1683341"/>
                    <a:pt x="69675" y="697731"/>
                    <a:pt x="0" y="0"/>
                  </a:cubicBezTo>
                  <a:close/>
                </a:path>
                <a:path w="4465076" h="2441874" fill="none" stroke="0" extrusionOk="0">
                  <a:moveTo>
                    <a:pt x="0" y="0"/>
                  </a:moveTo>
                  <a:cubicBezTo>
                    <a:pt x="2225913" y="-116261"/>
                    <a:pt x="3881634" y="8199"/>
                    <a:pt x="4465076" y="0"/>
                  </a:cubicBezTo>
                  <a:cubicBezTo>
                    <a:pt x="4484476" y="934920"/>
                    <a:pt x="4408853" y="1776487"/>
                    <a:pt x="4465076" y="2441873"/>
                  </a:cubicBezTo>
                  <a:cubicBezTo>
                    <a:pt x="2164231" y="2420726"/>
                    <a:pt x="1814729" y="2316440"/>
                    <a:pt x="0" y="2441873"/>
                  </a:cubicBezTo>
                  <a:cubicBezTo>
                    <a:pt x="-17905" y="1686553"/>
                    <a:pt x="107004" y="621080"/>
                    <a:pt x="0" y="0"/>
                  </a:cubicBezTo>
                  <a:close/>
                </a:path>
                <a:path w="4465076" h="2441874" fill="none" stroke="0" extrusionOk="0">
                  <a:moveTo>
                    <a:pt x="0" y="0"/>
                  </a:moveTo>
                  <a:cubicBezTo>
                    <a:pt x="2327422" y="118087"/>
                    <a:pt x="3830034" y="137985"/>
                    <a:pt x="4465076" y="0"/>
                  </a:cubicBezTo>
                  <a:cubicBezTo>
                    <a:pt x="4507310" y="854868"/>
                    <a:pt x="4450246" y="1863514"/>
                    <a:pt x="4465076" y="2441873"/>
                  </a:cubicBezTo>
                  <a:cubicBezTo>
                    <a:pt x="2240027" y="2352506"/>
                    <a:pt x="1813461" y="2383918"/>
                    <a:pt x="0" y="2441873"/>
                  </a:cubicBezTo>
                  <a:cubicBezTo>
                    <a:pt x="168439" y="1633619"/>
                    <a:pt x="127819" y="735884"/>
                    <a:pt x="0" y="0"/>
                  </a:cubicBezTo>
                  <a:close/>
                </a:path>
              </a:pathLst>
            </a:custGeom>
            <a:grpFill/>
            <a:ln w="38100">
              <a:solidFill>
                <a:schemeClr val="accent5">
                  <a:lumMod val="75000"/>
                </a:schemeClr>
              </a:solidFill>
              <a:prstDash val="solid"/>
              <a:extLst>
                <a:ext uri="{C807C97D-BFC1-408E-A445-0C87EB9F89A2}">
                  <ask:lineSketchStyleProps xmlns:ask="http://schemas.microsoft.com/office/drawing/2018/sketchyshapes" sd="1647863092">
                    <a:custGeom>
                      <a:avLst/>
                      <a:gdLst>
                        <a:gd name="connsiteX0" fmla="*/ 0 w 7761767"/>
                        <a:gd name="connsiteY0" fmla="*/ 0 h 2785729"/>
                        <a:gd name="connsiteX1" fmla="*/ 7761767 w 7761767"/>
                        <a:gd name="connsiteY1" fmla="*/ 0 h 2785729"/>
                        <a:gd name="connsiteX2" fmla="*/ 7761767 w 7761767"/>
                        <a:gd name="connsiteY2" fmla="*/ 2785728 h 2785729"/>
                        <a:gd name="connsiteX3" fmla="*/ 0 w 7761767"/>
                        <a:gd name="connsiteY3" fmla="*/ 2785728 h 2785729"/>
                        <a:gd name="connsiteX4" fmla="*/ 0 w 7761767"/>
                        <a:gd name="connsiteY4" fmla="*/ 0 h 2785729"/>
                        <a:gd name="connsiteX0" fmla="*/ 0 w 7761767"/>
                        <a:gd name="connsiteY0" fmla="*/ 0 h 2785729"/>
                        <a:gd name="connsiteX1" fmla="*/ 7761767 w 7761767"/>
                        <a:gd name="connsiteY1" fmla="*/ 0 h 2785729"/>
                        <a:gd name="connsiteX2" fmla="*/ 7761767 w 7761767"/>
                        <a:gd name="connsiteY2" fmla="*/ 2785728 h 2785729"/>
                        <a:gd name="connsiteX3" fmla="*/ 0 w 7761767"/>
                        <a:gd name="connsiteY3" fmla="*/ 2785728 h 2785729"/>
                        <a:gd name="connsiteX4" fmla="*/ 0 w 7761767"/>
                        <a:gd name="connsiteY4" fmla="*/ 0 h 27857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61767" h="2785729" fill="none" extrusionOk="0">
                          <a:moveTo>
                            <a:pt x="0" y="0"/>
                          </a:moveTo>
                          <a:cubicBezTo>
                            <a:pt x="3954047" y="172190"/>
                            <a:pt x="6548157" y="138550"/>
                            <a:pt x="7761767" y="0"/>
                          </a:cubicBezTo>
                          <a:cubicBezTo>
                            <a:pt x="7828847" y="907969"/>
                            <a:pt x="7800527" y="2053632"/>
                            <a:pt x="7761767" y="2785728"/>
                          </a:cubicBezTo>
                          <a:cubicBezTo>
                            <a:pt x="3933118" y="2670804"/>
                            <a:pt x="3025880" y="2754988"/>
                            <a:pt x="0" y="2785728"/>
                          </a:cubicBezTo>
                          <a:cubicBezTo>
                            <a:pt x="336333" y="1708907"/>
                            <a:pt x="170418" y="868407"/>
                            <a:pt x="0" y="0"/>
                          </a:cubicBezTo>
                          <a:close/>
                        </a:path>
                        <a:path w="7761767" h="2785729" stroke="0" extrusionOk="0">
                          <a:moveTo>
                            <a:pt x="0" y="0"/>
                          </a:moveTo>
                          <a:cubicBezTo>
                            <a:pt x="3864199" y="-102416"/>
                            <a:pt x="5054987" y="93380"/>
                            <a:pt x="7761767" y="0"/>
                          </a:cubicBezTo>
                          <a:cubicBezTo>
                            <a:pt x="7771299" y="1299894"/>
                            <a:pt x="7936205" y="1464821"/>
                            <a:pt x="7761767" y="2785728"/>
                          </a:cubicBezTo>
                          <a:cubicBezTo>
                            <a:pt x="5015892" y="2529284"/>
                            <a:pt x="3233922" y="2896819"/>
                            <a:pt x="0" y="2785728"/>
                          </a:cubicBezTo>
                          <a:cubicBezTo>
                            <a:pt x="-127514" y="1938289"/>
                            <a:pt x="167842" y="724269"/>
                            <a:pt x="0" y="0"/>
                          </a:cubicBezTo>
                          <a:close/>
                        </a:path>
                        <a:path w="7761767" h="2785729" fill="none" stroke="0" extrusionOk="0">
                          <a:moveTo>
                            <a:pt x="0" y="0"/>
                          </a:moveTo>
                          <a:cubicBezTo>
                            <a:pt x="4017321" y="-42086"/>
                            <a:pt x="6718816" y="-5895"/>
                            <a:pt x="7761767" y="0"/>
                          </a:cubicBezTo>
                          <a:cubicBezTo>
                            <a:pt x="7790183" y="1022303"/>
                            <a:pt x="7722158" y="2006190"/>
                            <a:pt x="7761767" y="2785728"/>
                          </a:cubicBezTo>
                          <a:cubicBezTo>
                            <a:pt x="3781924" y="2714574"/>
                            <a:pt x="3211126" y="2592888"/>
                            <a:pt x="0" y="2785728"/>
                          </a:cubicBezTo>
                          <a:cubicBezTo>
                            <a:pt x="177726" y="1920362"/>
                            <a:pt x="290426" y="789939"/>
                            <a:pt x="0" y="0"/>
                          </a:cubicBezTo>
                          <a:close/>
                        </a:path>
                      </a:pathLst>
                    </a:cu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4" name="TextBox 3">
              <a:extLst>
                <a:ext uri="{FF2B5EF4-FFF2-40B4-BE49-F238E27FC236}">
                  <a16:creationId xmlns:a16="http://schemas.microsoft.com/office/drawing/2014/main" id="{C5EB0DE3-3DD9-9C5B-55A0-2F5587B521C6}"/>
                </a:ext>
              </a:extLst>
            </p:cNvPr>
            <p:cNvSpPr txBox="1"/>
            <p:nvPr/>
          </p:nvSpPr>
          <p:spPr>
            <a:xfrm>
              <a:off x="549475" y="2510319"/>
              <a:ext cx="4249262" cy="1813603"/>
            </a:xfrm>
            <a:prstGeom prst="rect">
              <a:avLst/>
            </a:prstGeom>
            <a:noFill/>
            <a:ln w="38100">
              <a:noFill/>
            </a:ln>
          </p:spPr>
          <p:txBody>
            <a:bodyPr wrap="square" rtlCol="0">
              <a:spAutoFit/>
            </a:bodyPr>
            <a:lstStyle/>
            <a:p>
              <a:pPr marL="457200" marR="0" lvl="0" indent="-457200" algn="just" defTabSz="914400" rtl="0" eaLnBrk="1" fontAlgn="auto" latinLnBrk="0" hangingPunct="1">
                <a:lnSpc>
                  <a:spcPct val="120000"/>
                </a:lnSpc>
                <a:spcBef>
                  <a:spcPts val="0"/>
                </a:spcBef>
                <a:spcAft>
                  <a:spcPts val="0"/>
                </a:spcAft>
                <a:buClrTx/>
                <a:buSzTx/>
                <a:buFont typeface="Arial" panose="020B0604020202020204" pitchFamily="34" charset="0"/>
                <a:buChar char="•"/>
                <a:tabLst/>
                <a:defRPr/>
              </a:pPr>
              <a:r>
                <a:rPr kumimoji="0" lang="vi-VN" sz="44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Nói lên mong ước của người Việt được sinh ra bởi nòi đẹp và cao quý: Tiên - Rồng. </a:t>
              </a:r>
              <a:endParaRPr kumimoji="0" lang="en-US" sz="44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endParaRPr>
            </a:p>
          </p:txBody>
        </p:sp>
      </p:grpSp>
      <p:pic>
        <p:nvPicPr>
          <p:cNvPr id="5" name="Picture 2" descr="Ok Çizimi, Ok, metin, kapsüllenmiş PostScript png | PNGEgg">
            <a:extLst>
              <a:ext uri="{FF2B5EF4-FFF2-40B4-BE49-F238E27FC236}">
                <a16:creationId xmlns:a16="http://schemas.microsoft.com/office/drawing/2014/main" id="{51A72D43-57C7-B46D-A8D6-7ACEBDD53916}"/>
              </a:ext>
            </a:extLst>
          </p:cNvPr>
          <p:cNvPicPr>
            <a:picLocks noChangeAspect="1" noChangeArrowheads="1"/>
          </p:cNvPicPr>
          <p:nvPr/>
        </p:nvPicPr>
        <p:blipFill>
          <a:blip r:embed="rId6">
            <a:duotone>
              <a:schemeClr val="accent1">
                <a:shade val="45000"/>
                <a:satMod val="135000"/>
              </a:schemeClr>
              <a:prstClr val="white"/>
            </a:duotone>
            <a:extLst>
              <a:ext uri="{BEBA8EAE-BF5A-486C-A8C5-ECC9F3942E4B}">
                <a14:imgProps xmlns:a14="http://schemas.microsoft.com/office/drawing/2010/main">
                  <a14:imgLayer r:embed="rId7">
                    <a14:imgEffect>
                      <a14:backgroundRemoval t="1316" b="96930" l="1778" r="98000">
                        <a14:foregroundMark x1="4000" y1="50439" x2="4000" y2="50439"/>
                        <a14:foregroundMark x1="5778" y1="49123" x2="5778" y2="49123"/>
                        <a14:foregroundMark x1="6889" y1="47953" x2="2667" y2="56433"/>
                        <a14:foregroundMark x1="2667" y1="56433" x2="1778" y2="61404"/>
                        <a14:foregroundMark x1="1222" y1="63596" x2="1556" y2="72953"/>
                        <a14:foregroundMark x1="1556" y1="72953" x2="6222" y2="82749"/>
                        <a14:foregroundMark x1="6222" y1="82749" x2="11889" y2="89035"/>
                        <a14:foregroundMark x1="11889" y1="89035" x2="21667" y2="87281"/>
                        <a14:foregroundMark x1="21667" y1="87281" x2="35889" y2="76316"/>
                        <a14:foregroundMark x1="35889" y1="76316" x2="40111" y2="67251"/>
                        <a14:foregroundMark x1="40111" y1="67251" x2="41333" y2="57749"/>
                        <a14:foregroundMark x1="41333" y1="57749" x2="34667" y2="54386"/>
                        <a14:foregroundMark x1="34667" y1="54386" x2="28444" y2="60965"/>
                        <a14:foregroundMark x1="28444" y1="60965" x2="26222" y2="74269"/>
                        <a14:foregroundMark x1="26222" y1="74269" x2="27333" y2="84649"/>
                        <a14:foregroundMark x1="27333" y1="84649" x2="31000" y2="92982"/>
                        <a14:foregroundMark x1="31000" y1="92982" x2="39667" y2="97222"/>
                        <a14:foregroundMark x1="39667" y1="97222" x2="47778" y2="96637"/>
                        <a14:foregroundMark x1="47778" y1="96637" x2="56556" y2="91520"/>
                        <a14:foregroundMark x1="56556" y1="91520" x2="62889" y2="82749"/>
                        <a14:foregroundMark x1="62889" y1="82749" x2="65667" y2="71053"/>
                        <a14:foregroundMark x1="65667" y1="71053" x2="62000" y2="61257"/>
                        <a14:foregroundMark x1="62000" y1="61257" x2="55111" y2="64035"/>
                        <a14:foregroundMark x1="55111" y1="64035" x2="53778" y2="73684"/>
                        <a14:foregroundMark x1="53778" y1="73684" x2="55556" y2="85526"/>
                        <a14:foregroundMark x1="55556" y1="85526" x2="61889" y2="91520"/>
                        <a14:foregroundMark x1="61889" y1="91520" x2="70889" y2="93129"/>
                        <a14:foregroundMark x1="70889" y1="93129" x2="77667" y2="90205"/>
                        <a14:foregroundMark x1="77667" y1="90205" x2="83778" y2="84064"/>
                        <a14:foregroundMark x1="83778" y1="84064" x2="89556" y2="50292"/>
                        <a14:foregroundMark x1="89556" y1="50292" x2="88778" y2="38889"/>
                        <a14:foregroundMark x1="88778" y1="38889" x2="81667" y2="40789"/>
                        <a14:foregroundMark x1="81667" y1="40789" x2="80444" y2="27924"/>
                        <a14:foregroundMark x1="80444" y1="27924" x2="88111" y2="8333"/>
                        <a14:foregroundMark x1="88111" y1="8333" x2="92778" y2="15205"/>
                        <a14:foregroundMark x1="92778" y1="15205" x2="97333" y2="34211"/>
                        <a14:foregroundMark x1="97333" y1="34211" x2="98222" y2="43860"/>
                        <a14:foregroundMark x1="98222" y1="43860" x2="90111" y2="33626"/>
                        <a14:foregroundMark x1="89778" y1="2047" x2="89778" y2="2047"/>
                        <a14:foregroundMark x1="89444" y1="1316" x2="89444" y2="1316"/>
                        <a14:foregroundMark x1="32444" y1="93713" x2="32444" y2="93713"/>
                        <a14:foregroundMark x1="34556" y1="96199" x2="34556" y2="96199"/>
                        <a14:foregroundMark x1="36000" y1="96345" x2="38556" y2="96930"/>
                      </a14:backgroundRemoval>
                    </a14:imgEffect>
                  </a14:imgLayer>
                </a14:imgProps>
              </a:ext>
              <a:ext uri="{28A0092B-C50C-407E-A947-70E740481C1C}">
                <a14:useLocalDpi xmlns:a14="http://schemas.microsoft.com/office/drawing/2010/main" val="0"/>
              </a:ext>
            </a:extLst>
          </a:blip>
          <a:srcRect/>
          <a:stretch>
            <a:fillRect/>
          </a:stretch>
        </p:blipFill>
        <p:spPr bwMode="auto">
          <a:xfrm rot="16459149" flipH="1">
            <a:off x="8536328" y="2170888"/>
            <a:ext cx="1754345" cy="13333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6310641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1000"/>
                                        <p:tgtEl>
                                          <p:spTgt spid="2"/>
                                        </p:tgtEl>
                                      </p:cBhvr>
                                    </p:animEffect>
                                    <p:anim calcmode="lin" valueType="num">
                                      <p:cBhvr>
                                        <p:cTn id="12" dur="1000" fill="hold"/>
                                        <p:tgtEl>
                                          <p:spTgt spid="2"/>
                                        </p:tgtEl>
                                        <p:attrNameLst>
                                          <p:attrName>ppt_x</p:attrName>
                                        </p:attrNameLst>
                                      </p:cBhvr>
                                      <p:tavLst>
                                        <p:tav tm="0">
                                          <p:val>
                                            <p:strVal val="#ppt_x"/>
                                          </p:val>
                                        </p:tav>
                                        <p:tav tm="100000">
                                          <p:val>
                                            <p:strVal val="#ppt_x"/>
                                          </p:val>
                                        </p:tav>
                                      </p:tavLst>
                                    </p:anim>
                                    <p:anim calcmode="lin" valueType="num">
                                      <p:cBhvr>
                                        <p:cTn id="13"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组合 15"/>
          <p:cNvGrpSpPr/>
          <p:nvPr/>
        </p:nvGrpSpPr>
        <p:grpSpPr>
          <a:xfrm>
            <a:off x="0" y="0"/>
            <a:ext cx="12192000" cy="6858000"/>
            <a:chOff x="0" y="-1"/>
            <a:chExt cx="19200" cy="10800"/>
          </a:xfrm>
        </p:grpSpPr>
        <p:pic>
          <p:nvPicPr>
            <p:cNvPr id="107" name="图片 106" descr="图片包含 鲜花, 植物, 室内&#10;&#10;已生成高可信度的说明"/>
            <p:cNvPicPr>
              <a:picLocks noChangeAspect="1"/>
            </p:cNvPicPr>
            <p:nvPr/>
          </p:nvPicPr>
          <p:blipFill>
            <a:blip r:embed="rId3"/>
            <a:srcRect t="6005" r="6424"/>
            <a:stretch>
              <a:fillRect/>
            </a:stretch>
          </p:blipFill>
          <p:spPr>
            <a:xfrm rot="16200000" flipV="1">
              <a:off x="13388" y="-1035"/>
              <a:ext cx="4777" cy="6846"/>
            </a:xfrm>
            <a:prstGeom prst="rect">
              <a:avLst/>
            </a:prstGeom>
          </p:spPr>
        </p:pic>
        <p:pic>
          <p:nvPicPr>
            <p:cNvPr id="6" name="图片 5" descr="图片包含 鲜花, 植物, 室内&#10;&#10;已生成高可信度的说明"/>
            <p:cNvPicPr>
              <a:picLocks noChangeAspect="1"/>
            </p:cNvPicPr>
            <p:nvPr/>
          </p:nvPicPr>
          <p:blipFill>
            <a:blip r:embed="rId3"/>
            <a:srcRect t="6005" r="6424"/>
            <a:stretch>
              <a:fillRect/>
            </a:stretch>
          </p:blipFill>
          <p:spPr>
            <a:xfrm rot="16200000" flipH="1">
              <a:off x="1034" y="4988"/>
              <a:ext cx="4777" cy="6846"/>
            </a:xfrm>
            <a:prstGeom prst="rect">
              <a:avLst/>
            </a:prstGeom>
          </p:spPr>
        </p:pic>
        <p:grpSp>
          <p:nvGrpSpPr>
            <p:cNvPr id="14" name="组合 13"/>
            <p:cNvGrpSpPr/>
            <p:nvPr/>
          </p:nvGrpSpPr>
          <p:grpSpPr>
            <a:xfrm>
              <a:off x="0" y="0"/>
              <a:ext cx="19200" cy="10799"/>
              <a:chOff x="0" y="0"/>
              <a:chExt cx="19200" cy="10799"/>
            </a:xfrm>
          </p:grpSpPr>
          <p:sp>
            <p:nvSpPr>
              <p:cNvPr id="11" name="矩形 10"/>
              <p:cNvSpPr/>
              <p:nvPr/>
            </p:nvSpPr>
            <p:spPr>
              <a:xfrm>
                <a:off x="1370" y="901"/>
                <a:ext cx="16459" cy="8996"/>
              </a:xfrm>
              <a:prstGeom prst="rect">
                <a:avLst/>
              </a:prstGeom>
              <a:solidFill>
                <a:schemeClr val="bg1"/>
              </a:solidFill>
              <a:ln w="76200">
                <a:solidFill>
                  <a:srgbClr val="F6BD34"/>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mbria" panose="02040503050406030204" pitchFamily="18" charset="0"/>
                  <a:cs typeface="+mn-cs"/>
                </a:endParaRPr>
              </a:p>
            </p:txBody>
          </p:sp>
          <p:pic>
            <p:nvPicPr>
              <p:cNvPr id="12" name="图片 11"/>
              <p:cNvPicPr>
                <a:picLocks noChangeAspect="1"/>
              </p:cNvPicPr>
              <p:nvPr/>
            </p:nvPicPr>
            <p:blipFill>
              <a:blip r:embed="rId4" cstate="screen"/>
              <a:srcRect l="32898" t="37402"/>
              <a:stretch>
                <a:fillRect/>
              </a:stretch>
            </p:blipFill>
            <p:spPr>
              <a:xfrm>
                <a:off x="0" y="0"/>
                <a:ext cx="2993" cy="2666"/>
              </a:xfrm>
              <a:prstGeom prst="rect">
                <a:avLst/>
              </a:prstGeom>
            </p:spPr>
          </p:pic>
          <p:pic>
            <p:nvPicPr>
              <p:cNvPr id="45" name="图片 11">
                <a:extLst>
                  <a:ext uri="{FF2B5EF4-FFF2-40B4-BE49-F238E27FC236}">
                    <a16:creationId xmlns:a16="http://schemas.microsoft.com/office/drawing/2014/main" id="{7C8EB7B4-BDD4-428D-94A7-A201A234831E}"/>
                  </a:ext>
                </a:extLst>
              </p:cNvPr>
              <p:cNvPicPr>
                <a:picLocks noChangeAspect="1"/>
              </p:cNvPicPr>
              <p:nvPr/>
            </p:nvPicPr>
            <p:blipFill>
              <a:blip r:embed="rId4" cstate="screen"/>
              <a:srcRect l="32898" t="37402"/>
              <a:stretch>
                <a:fillRect/>
              </a:stretch>
            </p:blipFill>
            <p:spPr>
              <a:xfrm rot="5400000" flipH="1">
                <a:off x="16370" y="7970"/>
                <a:ext cx="2993" cy="2666"/>
              </a:xfrm>
              <a:prstGeom prst="rect">
                <a:avLst/>
              </a:prstGeom>
            </p:spPr>
          </p:pic>
        </p:grpSp>
      </p:grpSp>
      <p:sp>
        <p:nvSpPr>
          <p:cNvPr id="18" name="AutoShape 5">
            <a:extLst>
              <a:ext uri="{FF2B5EF4-FFF2-40B4-BE49-F238E27FC236}">
                <a16:creationId xmlns:a16="http://schemas.microsoft.com/office/drawing/2014/main" id="{09056A2E-15C2-4D5A-A409-740C24632C41}"/>
              </a:ext>
            </a:extLst>
          </p:cNvPr>
          <p:cNvSpPr>
            <a:spLocks noChangeArrowheads="1"/>
          </p:cNvSpPr>
          <p:nvPr/>
        </p:nvSpPr>
        <p:spPr bwMode="auto">
          <a:xfrm>
            <a:off x="606056" y="151127"/>
            <a:ext cx="10855842" cy="1188000"/>
          </a:xfrm>
          <a:prstGeom prst="rect">
            <a:avLst/>
          </a:prstGeom>
          <a:solidFill>
            <a:srgbClr val="F6BD34"/>
          </a:solidFill>
          <a:ln w="12700" algn="ctr">
            <a:noFill/>
            <a:miter lim="800000"/>
            <a:headEnd/>
            <a:tailEnd/>
          </a:ln>
        </p:spPr>
        <p:txBody>
          <a:bodyPr wrap="none" anchor="ctr"/>
          <a:lstStyle>
            <a:lvl1pPr>
              <a:defRPr sz="2400">
                <a:solidFill>
                  <a:schemeClr val="tx1"/>
                </a:solidFill>
                <a:latin typeface="Times New Roman" panose="02020603050405020304" pitchFamily="18" charset="0"/>
                <a:cs typeface="Arial" panose="020B0604020202020204" pitchFamily="34" charset="0"/>
              </a:defRPr>
            </a:lvl1pPr>
            <a:lvl2pPr marL="742950" indent="-285750">
              <a:defRPr sz="2400">
                <a:solidFill>
                  <a:schemeClr val="tx1"/>
                </a:solidFill>
                <a:latin typeface="Times New Roman" panose="02020603050405020304" pitchFamily="18" charset="0"/>
                <a:cs typeface="Arial" panose="020B0604020202020204" pitchFamily="34" charset="0"/>
              </a:defRPr>
            </a:lvl2pPr>
            <a:lvl3pPr marL="1143000" indent="-228600">
              <a:defRPr sz="2400">
                <a:solidFill>
                  <a:schemeClr val="tx1"/>
                </a:solidFill>
                <a:latin typeface="Times New Roman" panose="02020603050405020304" pitchFamily="18" charset="0"/>
                <a:cs typeface="Arial" panose="020B0604020202020204" pitchFamily="34" charset="0"/>
              </a:defRPr>
            </a:lvl3pPr>
            <a:lvl4pPr marL="1600200" indent="-228600">
              <a:defRPr sz="2400">
                <a:solidFill>
                  <a:schemeClr val="tx1"/>
                </a:solidFill>
                <a:latin typeface="Times New Roman" panose="02020603050405020304" pitchFamily="18" charset="0"/>
                <a:cs typeface="Arial" panose="020B0604020202020204" pitchFamily="34" charset="0"/>
              </a:defRPr>
            </a:lvl4pPr>
            <a:lvl5pPr marL="2057400" indent="-22860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altLang="vi-VN" sz="32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Arial" panose="020B0604020202020204" pitchFamily="34" charset="0"/>
              </a:rPr>
              <a:t>4. Dựa vào sơ đồ dưới đây, tóm tắt lại câu chuyện. </a:t>
            </a:r>
            <a:endParaRPr kumimoji="0" lang="en-US" altLang="vi-VN" sz="32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Arial" panose="020B0604020202020204" pitchFamily="34" charset="0"/>
            </a:endParaRPr>
          </a:p>
        </p:txBody>
      </p:sp>
      <p:pic>
        <p:nvPicPr>
          <p:cNvPr id="8" name="Picture 7">
            <a:extLst>
              <a:ext uri="{FF2B5EF4-FFF2-40B4-BE49-F238E27FC236}">
                <a16:creationId xmlns:a16="http://schemas.microsoft.com/office/drawing/2014/main" id="{A8FA9670-04E5-FA35-25D9-A83FF8C9B313}"/>
              </a:ext>
            </a:extLst>
          </p:cNvPr>
          <p:cNvPicPr>
            <a:picLocks noChangeAspect="1"/>
          </p:cNvPicPr>
          <p:nvPr/>
        </p:nvPicPr>
        <p:blipFill>
          <a:blip r:embed="rId5"/>
          <a:stretch>
            <a:fillRect/>
          </a:stretch>
        </p:blipFill>
        <p:spPr>
          <a:xfrm>
            <a:off x="1132367" y="1854607"/>
            <a:ext cx="9736181" cy="1866789"/>
          </a:xfrm>
          <a:prstGeom prst="rect">
            <a:avLst/>
          </a:prstGeom>
        </p:spPr>
      </p:pic>
    </p:spTree>
    <p:extLst>
      <p:ext uri="{BB962C8B-B14F-4D97-AF65-F5344CB8AC3E}">
        <p14:creationId xmlns:p14="http://schemas.microsoft.com/office/powerpoint/2010/main" val="58947835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组合 15"/>
          <p:cNvGrpSpPr/>
          <p:nvPr/>
        </p:nvGrpSpPr>
        <p:grpSpPr>
          <a:xfrm>
            <a:off x="0" y="0"/>
            <a:ext cx="12192000" cy="6858000"/>
            <a:chOff x="0" y="-1"/>
            <a:chExt cx="19200" cy="10800"/>
          </a:xfrm>
        </p:grpSpPr>
        <p:pic>
          <p:nvPicPr>
            <p:cNvPr id="107" name="图片 106" descr="图片包含 鲜花, 植物, 室内&#10;&#10;已生成高可信度的说明"/>
            <p:cNvPicPr>
              <a:picLocks noChangeAspect="1"/>
            </p:cNvPicPr>
            <p:nvPr/>
          </p:nvPicPr>
          <p:blipFill>
            <a:blip r:embed="rId3"/>
            <a:srcRect t="6005" r="6424"/>
            <a:stretch>
              <a:fillRect/>
            </a:stretch>
          </p:blipFill>
          <p:spPr>
            <a:xfrm rot="16200000" flipV="1">
              <a:off x="13388" y="-1035"/>
              <a:ext cx="4777" cy="6846"/>
            </a:xfrm>
            <a:prstGeom prst="rect">
              <a:avLst/>
            </a:prstGeom>
          </p:spPr>
        </p:pic>
        <p:pic>
          <p:nvPicPr>
            <p:cNvPr id="6" name="图片 5" descr="图片包含 鲜花, 植物, 室内&#10;&#10;已生成高可信度的说明"/>
            <p:cNvPicPr>
              <a:picLocks noChangeAspect="1"/>
            </p:cNvPicPr>
            <p:nvPr/>
          </p:nvPicPr>
          <p:blipFill>
            <a:blip r:embed="rId3"/>
            <a:srcRect t="6005" r="6424"/>
            <a:stretch>
              <a:fillRect/>
            </a:stretch>
          </p:blipFill>
          <p:spPr>
            <a:xfrm rot="16200000" flipH="1">
              <a:off x="1034" y="4988"/>
              <a:ext cx="4777" cy="6846"/>
            </a:xfrm>
            <a:prstGeom prst="rect">
              <a:avLst/>
            </a:prstGeom>
          </p:spPr>
        </p:pic>
        <p:grpSp>
          <p:nvGrpSpPr>
            <p:cNvPr id="14" name="组合 13"/>
            <p:cNvGrpSpPr/>
            <p:nvPr/>
          </p:nvGrpSpPr>
          <p:grpSpPr>
            <a:xfrm>
              <a:off x="0" y="0"/>
              <a:ext cx="19200" cy="10799"/>
              <a:chOff x="0" y="0"/>
              <a:chExt cx="19200" cy="10799"/>
            </a:xfrm>
          </p:grpSpPr>
          <p:sp>
            <p:nvSpPr>
              <p:cNvPr id="11" name="矩形 10"/>
              <p:cNvSpPr/>
              <p:nvPr/>
            </p:nvSpPr>
            <p:spPr>
              <a:xfrm>
                <a:off x="1370" y="901"/>
                <a:ext cx="16459" cy="8996"/>
              </a:xfrm>
              <a:prstGeom prst="rect">
                <a:avLst/>
              </a:prstGeom>
              <a:solidFill>
                <a:schemeClr val="bg1"/>
              </a:solidFill>
              <a:ln w="76200">
                <a:solidFill>
                  <a:srgbClr val="F6BD34"/>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mbria" panose="02040503050406030204" pitchFamily="18" charset="0"/>
                  <a:cs typeface="+mn-cs"/>
                </a:endParaRPr>
              </a:p>
            </p:txBody>
          </p:sp>
          <p:pic>
            <p:nvPicPr>
              <p:cNvPr id="12" name="图片 11"/>
              <p:cNvPicPr>
                <a:picLocks noChangeAspect="1"/>
              </p:cNvPicPr>
              <p:nvPr/>
            </p:nvPicPr>
            <p:blipFill>
              <a:blip r:embed="rId4" cstate="screen"/>
              <a:srcRect l="32898" t="37402"/>
              <a:stretch>
                <a:fillRect/>
              </a:stretch>
            </p:blipFill>
            <p:spPr>
              <a:xfrm>
                <a:off x="0" y="0"/>
                <a:ext cx="2993" cy="2666"/>
              </a:xfrm>
              <a:prstGeom prst="rect">
                <a:avLst/>
              </a:prstGeom>
            </p:spPr>
          </p:pic>
          <p:pic>
            <p:nvPicPr>
              <p:cNvPr id="45" name="图片 11">
                <a:extLst>
                  <a:ext uri="{FF2B5EF4-FFF2-40B4-BE49-F238E27FC236}">
                    <a16:creationId xmlns:a16="http://schemas.microsoft.com/office/drawing/2014/main" id="{7C8EB7B4-BDD4-428D-94A7-A201A234831E}"/>
                  </a:ext>
                </a:extLst>
              </p:cNvPr>
              <p:cNvPicPr>
                <a:picLocks noChangeAspect="1"/>
              </p:cNvPicPr>
              <p:nvPr/>
            </p:nvPicPr>
            <p:blipFill>
              <a:blip r:embed="rId4" cstate="screen"/>
              <a:srcRect l="32898" t="37402"/>
              <a:stretch>
                <a:fillRect/>
              </a:stretch>
            </p:blipFill>
            <p:spPr>
              <a:xfrm rot="5400000" flipH="1">
                <a:off x="16370" y="7970"/>
                <a:ext cx="2993" cy="2666"/>
              </a:xfrm>
              <a:prstGeom prst="rect">
                <a:avLst/>
              </a:prstGeom>
            </p:spPr>
          </p:pic>
        </p:grpSp>
      </p:grpSp>
      <p:sp>
        <p:nvSpPr>
          <p:cNvPr id="2" name="TextBox 1">
            <a:extLst>
              <a:ext uri="{FF2B5EF4-FFF2-40B4-BE49-F238E27FC236}">
                <a16:creationId xmlns:a16="http://schemas.microsoft.com/office/drawing/2014/main" id="{C1B00584-00A5-49DD-E0B9-EAFB25EF9253}"/>
              </a:ext>
            </a:extLst>
          </p:cNvPr>
          <p:cNvSpPr txBox="1"/>
          <p:nvPr/>
        </p:nvSpPr>
        <p:spPr>
          <a:xfrm>
            <a:off x="1244009" y="1456660"/>
            <a:ext cx="9792586" cy="4524315"/>
          </a:xfrm>
          <a:prstGeom prst="rect">
            <a:avLst/>
          </a:prstGeom>
          <a:noFill/>
        </p:spPr>
        <p:txBody>
          <a:bodyPr wrap="square" rtlCol="0">
            <a:spAutoFit/>
          </a:bodyPr>
          <a:lstStyle/>
          <a:p>
            <a:pPr algn="just"/>
            <a:r>
              <a:rPr lang="nl-NL" sz="3200" dirty="0">
                <a:effectLst/>
                <a:latin typeface="Cambria" panose="02040503050406030204" pitchFamily="18" charset="0"/>
                <a:ea typeface="Cambria" panose="02040503050406030204" pitchFamily="18" charset="0"/>
              </a:rPr>
              <a:t>   Lạc Long Quân và Âu Cơ là 2 vị thần Rồng –Tiên gặp nhau kết thành vợ chồng. Âu Cơ sinh bọc trăm trứng. Trăm trứng nở ra trăm người con. Sống với nhau một thời gian. Lạc Long Quân bàn với Âu Cơ về việc chia 50 người con theo mẹ lên núi, 50 người con theo cha xuống biển. Các con của họ xây dựng đất nước, trở thành tổ tiên của người Việt.Từ sự tích này, người Việt tự hào là con Rồng cháu Tiên gọi nhau là đồng bào.</a:t>
            </a:r>
            <a:endParaRPr lang="en-US" sz="3200" dirty="0">
              <a:effectLst/>
              <a:latin typeface="Cambria" panose="02040503050406030204" pitchFamily="18" charset="0"/>
              <a:ea typeface="Cambria" panose="02040503050406030204" pitchFamily="18" charset="0"/>
            </a:endParaRPr>
          </a:p>
          <a:p>
            <a:endParaRPr lang="en-US" sz="3200" dirty="0">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155893902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组合 15"/>
          <p:cNvGrpSpPr/>
          <p:nvPr/>
        </p:nvGrpSpPr>
        <p:grpSpPr>
          <a:xfrm>
            <a:off x="0" y="0"/>
            <a:ext cx="12192000" cy="6858000"/>
            <a:chOff x="0" y="-1"/>
            <a:chExt cx="19200" cy="10800"/>
          </a:xfrm>
        </p:grpSpPr>
        <p:pic>
          <p:nvPicPr>
            <p:cNvPr id="107" name="图片 106" descr="图片包含 鲜花, 植物, 室内&#10;&#10;已生成高可信度的说明"/>
            <p:cNvPicPr>
              <a:picLocks noChangeAspect="1"/>
            </p:cNvPicPr>
            <p:nvPr/>
          </p:nvPicPr>
          <p:blipFill>
            <a:blip r:embed="rId3"/>
            <a:srcRect t="6005" r="6424"/>
            <a:stretch>
              <a:fillRect/>
            </a:stretch>
          </p:blipFill>
          <p:spPr>
            <a:xfrm rot="16200000" flipV="1">
              <a:off x="13388" y="-1035"/>
              <a:ext cx="4777" cy="6846"/>
            </a:xfrm>
            <a:prstGeom prst="rect">
              <a:avLst/>
            </a:prstGeom>
          </p:spPr>
        </p:pic>
        <p:pic>
          <p:nvPicPr>
            <p:cNvPr id="6" name="图片 5" descr="图片包含 鲜花, 植物, 室内&#10;&#10;已生成高可信度的说明"/>
            <p:cNvPicPr>
              <a:picLocks noChangeAspect="1"/>
            </p:cNvPicPr>
            <p:nvPr/>
          </p:nvPicPr>
          <p:blipFill>
            <a:blip r:embed="rId3"/>
            <a:srcRect t="6005" r="6424"/>
            <a:stretch>
              <a:fillRect/>
            </a:stretch>
          </p:blipFill>
          <p:spPr>
            <a:xfrm rot="16200000" flipH="1">
              <a:off x="1034" y="4988"/>
              <a:ext cx="4777" cy="6846"/>
            </a:xfrm>
            <a:prstGeom prst="rect">
              <a:avLst/>
            </a:prstGeom>
          </p:spPr>
        </p:pic>
        <p:grpSp>
          <p:nvGrpSpPr>
            <p:cNvPr id="14" name="组合 13"/>
            <p:cNvGrpSpPr/>
            <p:nvPr/>
          </p:nvGrpSpPr>
          <p:grpSpPr>
            <a:xfrm>
              <a:off x="0" y="0"/>
              <a:ext cx="19200" cy="10799"/>
              <a:chOff x="0" y="0"/>
              <a:chExt cx="19200" cy="10799"/>
            </a:xfrm>
          </p:grpSpPr>
          <p:sp>
            <p:nvSpPr>
              <p:cNvPr id="11" name="矩形 10"/>
              <p:cNvSpPr/>
              <p:nvPr/>
            </p:nvSpPr>
            <p:spPr>
              <a:xfrm>
                <a:off x="1370" y="901"/>
                <a:ext cx="16459" cy="8996"/>
              </a:xfrm>
              <a:prstGeom prst="rect">
                <a:avLst/>
              </a:prstGeom>
              <a:solidFill>
                <a:schemeClr val="bg1"/>
              </a:solidFill>
              <a:ln w="76200">
                <a:solidFill>
                  <a:srgbClr val="F6BD34"/>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mbria" panose="02040503050406030204" pitchFamily="18" charset="0"/>
                  <a:cs typeface="+mn-cs"/>
                </a:endParaRPr>
              </a:p>
            </p:txBody>
          </p:sp>
          <p:pic>
            <p:nvPicPr>
              <p:cNvPr id="12" name="图片 11"/>
              <p:cNvPicPr>
                <a:picLocks noChangeAspect="1"/>
              </p:cNvPicPr>
              <p:nvPr/>
            </p:nvPicPr>
            <p:blipFill>
              <a:blip r:embed="rId4" cstate="screen"/>
              <a:srcRect l="32898" t="37402"/>
              <a:stretch>
                <a:fillRect/>
              </a:stretch>
            </p:blipFill>
            <p:spPr>
              <a:xfrm>
                <a:off x="0" y="0"/>
                <a:ext cx="2993" cy="2666"/>
              </a:xfrm>
              <a:prstGeom prst="rect">
                <a:avLst/>
              </a:prstGeom>
            </p:spPr>
          </p:pic>
          <p:pic>
            <p:nvPicPr>
              <p:cNvPr id="45" name="图片 11">
                <a:extLst>
                  <a:ext uri="{FF2B5EF4-FFF2-40B4-BE49-F238E27FC236}">
                    <a16:creationId xmlns:a16="http://schemas.microsoft.com/office/drawing/2014/main" id="{7C8EB7B4-BDD4-428D-94A7-A201A234831E}"/>
                  </a:ext>
                </a:extLst>
              </p:cNvPr>
              <p:cNvPicPr>
                <a:picLocks noChangeAspect="1"/>
              </p:cNvPicPr>
              <p:nvPr/>
            </p:nvPicPr>
            <p:blipFill>
              <a:blip r:embed="rId4" cstate="screen"/>
              <a:srcRect l="32898" t="37402"/>
              <a:stretch>
                <a:fillRect/>
              </a:stretch>
            </p:blipFill>
            <p:spPr>
              <a:xfrm rot="5400000" flipH="1">
                <a:off x="16370" y="7970"/>
                <a:ext cx="2993" cy="2666"/>
              </a:xfrm>
              <a:prstGeom prst="rect">
                <a:avLst/>
              </a:prstGeom>
            </p:spPr>
          </p:pic>
        </p:grpSp>
      </p:grpSp>
      <p:sp>
        <p:nvSpPr>
          <p:cNvPr id="18" name="AutoShape 5">
            <a:extLst>
              <a:ext uri="{FF2B5EF4-FFF2-40B4-BE49-F238E27FC236}">
                <a16:creationId xmlns:a16="http://schemas.microsoft.com/office/drawing/2014/main" id="{09056A2E-15C2-4D5A-A409-740C24632C41}"/>
              </a:ext>
            </a:extLst>
          </p:cNvPr>
          <p:cNvSpPr>
            <a:spLocks noChangeArrowheads="1"/>
          </p:cNvSpPr>
          <p:nvPr/>
        </p:nvSpPr>
        <p:spPr bwMode="auto">
          <a:xfrm>
            <a:off x="627321" y="236186"/>
            <a:ext cx="10855842" cy="1486288"/>
          </a:xfrm>
          <a:prstGeom prst="rect">
            <a:avLst/>
          </a:prstGeom>
          <a:solidFill>
            <a:srgbClr val="F6BD34"/>
          </a:solidFill>
          <a:ln w="12700" algn="ctr">
            <a:noFill/>
            <a:miter lim="800000"/>
            <a:headEnd/>
            <a:tailEnd/>
          </a:ln>
        </p:spPr>
        <p:txBody>
          <a:bodyPr wrap="none" anchor="ctr"/>
          <a:lstStyle>
            <a:lvl1pPr>
              <a:defRPr sz="2400">
                <a:solidFill>
                  <a:schemeClr val="tx1"/>
                </a:solidFill>
                <a:latin typeface="Times New Roman" panose="02020603050405020304" pitchFamily="18" charset="0"/>
                <a:cs typeface="Arial" panose="020B0604020202020204" pitchFamily="34" charset="0"/>
              </a:defRPr>
            </a:lvl1pPr>
            <a:lvl2pPr marL="742950" indent="-285750">
              <a:defRPr sz="2400">
                <a:solidFill>
                  <a:schemeClr val="tx1"/>
                </a:solidFill>
                <a:latin typeface="Times New Roman" panose="02020603050405020304" pitchFamily="18" charset="0"/>
                <a:cs typeface="Arial" panose="020B0604020202020204" pitchFamily="34" charset="0"/>
              </a:defRPr>
            </a:lvl2pPr>
            <a:lvl3pPr marL="1143000" indent="-228600">
              <a:defRPr sz="2400">
                <a:solidFill>
                  <a:schemeClr val="tx1"/>
                </a:solidFill>
                <a:latin typeface="Times New Roman" panose="02020603050405020304" pitchFamily="18" charset="0"/>
                <a:cs typeface="Arial" panose="020B0604020202020204" pitchFamily="34" charset="0"/>
              </a:defRPr>
            </a:lvl3pPr>
            <a:lvl4pPr marL="1600200" indent="-228600">
              <a:defRPr sz="2400">
                <a:solidFill>
                  <a:schemeClr val="tx1"/>
                </a:solidFill>
                <a:latin typeface="Times New Roman" panose="02020603050405020304" pitchFamily="18" charset="0"/>
                <a:cs typeface="Arial" panose="020B0604020202020204" pitchFamily="34" charset="0"/>
              </a:defRPr>
            </a:lvl4pPr>
            <a:lvl5pPr marL="2057400" indent="-22860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lvl="0" algn="ctr"/>
            <a:r>
              <a:rPr lang="vi-VN" altLang="vi-VN" sz="2800" b="1" dirty="0">
                <a:solidFill>
                  <a:srgbClr val="002060"/>
                </a:solidFill>
                <a:latin typeface="Cambria" panose="02040503050406030204" pitchFamily="18" charset="0"/>
                <a:ea typeface="Cambria" panose="02040503050406030204" pitchFamily="18" charset="0"/>
              </a:rPr>
              <a:t>5. Câu ca dao dưới đây có liên quan thế nào đến câu chuyện này? </a:t>
            </a:r>
          </a:p>
          <a:p>
            <a:pPr lvl="0" algn="ctr"/>
            <a:r>
              <a:rPr lang="vi-VN" altLang="vi-VN" sz="2800" b="1" i="1" dirty="0">
                <a:solidFill>
                  <a:srgbClr val="002060"/>
                </a:solidFill>
                <a:latin typeface="Cambria" panose="02040503050406030204" pitchFamily="18" charset="0"/>
                <a:ea typeface="Cambria" panose="02040503050406030204" pitchFamily="18" charset="0"/>
              </a:rPr>
              <a:t>Dù ai đi ngược về xuôi</a:t>
            </a:r>
          </a:p>
          <a:p>
            <a:pPr lvl="0" algn="ctr"/>
            <a:r>
              <a:rPr lang="vi-VN" altLang="vi-VN" sz="2800" b="1" i="1" dirty="0">
                <a:solidFill>
                  <a:srgbClr val="002060"/>
                </a:solidFill>
                <a:latin typeface="Cambria" panose="02040503050406030204" pitchFamily="18" charset="0"/>
                <a:ea typeface="Cambria" panose="02040503050406030204" pitchFamily="18" charset="0"/>
              </a:rPr>
              <a:t>Nhớ ngày giỗ Tổ mùng Mười tháng Ba.</a:t>
            </a:r>
            <a:endParaRPr kumimoji="0" lang="en-US" altLang="vi-VN" sz="2800" b="1" i="1"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endParaRPr>
          </a:p>
        </p:txBody>
      </p:sp>
      <p:pic>
        <p:nvPicPr>
          <p:cNvPr id="19" name="Picture 18">
            <a:extLst>
              <a:ext uri="{FF2B5EF4-FFF2-40B4-BE49-F238E27FC236}">
                <a16:creationId xmlns:a16="http://schemas.microsoft.com/office/drawing/2014/main" id="{3369BBE4-931A-47ED-8B36-68923DF487F6}"/>
              </a:ext>
            </a:extLst>
          </p:cNvPr>
          <p:cNvPicPr>
            <a:picLocks noChangeAspect="1"/>
          </p:cNvPicPr>
          <p:nvPr/>
        </p:nvPicPr>
        <p:blipFill rotWithShape="1">
          <a:blip r:embed="rId5">
            <a:extLst>
              <a:ext uri="{28A0092B-C50C-407E-A947-70E740481C1C}">
                <a14:useLocalDpi xmlns:a14="http://schemas.microsoft.com/office/drawing/2010/main" val="0"/>
              </a:ext>
            </a:extLst>
          </a:blip>
          <a:srcRect l="49905" t="53211"/>
          <a:stretch/>
        </p:blipFill>
        <p:spPr>
          <a:xfrm>
            <a:off x="8857696" y="3131154"/>
            <a:ext cx="4356221" cy="4068794"/>
          </a:xfrm>
          <a:prstGeom prst="rect">
            <a:avLst/>
          </a:prstGeom>
        </p:spPr>
      </p:pic>
      <p:grpSp>
        <p:nvGrpSpPr>
          <p:cNvPr id="2" name="Group 1">
            <a:extLst>
              <a:ext uri="{FF2B5EF4-FFF2-40B4-BE49-F238E27FC236}">
                <a16:creationId xmlns:a16="http://schemas.microsoft.com/office/drawing/2014/main" id="{C04215AD-8FF7-9A58-C777-EF5E84B84A1C}"/>
              </a:ext>
            </a:extLst>
          </p:cNvPr>
          <p:cNvGrpSpPr/>
          <p:nvPr/>
        </p:nvGrpSpPr>
        <p:grpSpPr>
          <a:xfrm>
            <a:off x="350873" y="2583713"/>
            <a:ext cx="9314121" cy="3750582"/>
            <a:chOff x="472440" y="2419039"/>
            <a:chExt cx="4465076" cy="2503951"/>
          </a:xfrm>
          <a:solidFill>
            <a:schemeClr val="accent4">
              <a:lumMod val="20000"/>
              <a:lumOff val="80000"/>
            </a:schemeClr>
          </a:solidFill>
        </p:grpSpPr>
        <p:sp>
          <p:nvSpPr>
            <p:cNvPr id="3" name="Rectangle 13">
              <a:extLst>
                <a:ext uri="{FF2B5EF4-FFF2-40B4-BE49-F238E27FC236}">
                  <a16:creationId xmlns:a16="http://schemas.microsoft.com/office/drawing/2014/main" id="{0F5C7373-156C-6081-5AFF-EAFBD5B98F49}"/>
                </a:ext>
              </a:extLst>
            </p:cNvPr>
            <p:cNvSpPr/>
            <p:nvPr/>
          </p:nvSpPr>
          <p:spPr>
            <a:xfrm>
              <a:off x="472440" y="2419039"/>
              <a:ext cx="4465076" cy="2441874"/>
            </a:xfrm>
            <a:custGeom>
              <a:avLst/>
              <a:gdLst>
                <a:gd name="connsiteX0" fmla="*/ 0 w 4465076"/>
                <a:gd name="connsiteY0" fmla="*/ 0 h 2441874"/>
                <a:gd name="connsiteX1" fmla="*/ 4465076 w 4465076"/>
                <a:gd name="connsiteY1" fmla="*/ 0 h 2441874"/>
                <a:gd name="connsiteX2" fmla="*/ 4465076 w 4465076"/>
                <a:gd name="connsiteY2" fmla="*/ 2441874 h 2441874"/>
                <a:gd name="connsiteX3" fmla="*/ 0 w 4465076"/>
                <a:gd name="connsiteY3" fmla="*/ 2441874 h 2441874"/>
                <a:gd name="connsiteX4" fmla="*/ 0 w 4465076"/>
                <a:gd name="connsiteY4" fmla="*/ 0 h 2441874"/>
                <a:gd name="connsiteX0" fmla="*/ 0 w 4465076"/>
                <a:gd name="connsiteY0" fmla="*/ 0 h 2441874"/>
                <a:gd name="connsiteX1" fmla="*/ 4465076 w 4465076"/>
                <a:gd name="connsiteY1" fmla="*/ 0 h 2441874"/>
                <a:gd name="connsiteX2" fmla="*/ 4465076 w 4465076"/>
                <a:gd name="connsiteY2" fmla="*/ 2441874 h 2441874"/>
                <a:gd name="connsiteX3" fmla="*/ 0 w 4465076"/>
                <a:gd name="connsiteY3" fmla="*/ 2441874 h 2441874"/>
                <a:gd name="connsiteX4" fmla="*/ 0 w 4465076"/>
                <a:gd name="connsiteY4" fmla="*/ 0 h 2441874"/>
                <a:gd name="connsiteX0" fmla="*/ 0 w 4465076"/>
                <a:gd name="connsiteY0" fmla="*/ 0 h 2441874"/>
                <a:gd name="connsiteX1" fmla="*/ 4465076 w 4465076"/>
                <a:gd name="connsiteY1" fmla="*/ 0 h 2441874"/>
                <a:gd name="connsiteX2" fmla="*/ 4465076 w 4465076"/>
                <a:gd name="connsiteY2" fmla="*/ 2441874 h 2441874"/>
                <a:gd name="connsiteX3" fmla="*/ 0 w 4465076"/>
                <a:gd name="connsiteY3" fmla="*/ 2441874 h 2441874"/>
                <a:gd name="connsiteX4" fmla="*/ 0 w 4465076"/>
                <a:gd name="connsiteY4" fmla="*/ 0 h 24418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65076" h="2441874" fill="none" extrusionOk="0">
                  <a:moveTo>
                    <a:pt x="0" y="0"/>
                  </a:moveTo>
                  <a:cubicBezTo>
                    <a:pt x="2346815" y="278550"/>
                    <a:pt x="3729325" y="183796"/>
                    <a:pt x="4465076" y="0"/>
                  </a:cubicBezTo>
                  <a:cubicBezTo>
                    <a:pt x="4568451" y="753579"/>
                    <a:pt x="4500009" y="1876892"/>
                    <a:pt x="4465076" y="2441874"/>
                  </a:cubicBezTo>
                  <a:cubicBezTo>
                    <a:pt x="2323018" y="2363183"/>
                    <a:pt x="1739960" y="2392840"/>
                    <a:pt x="0" y="2441874"/>
                  </a:cubicBezTo>
                  <a:cubicBezTo>
                    <a:pt x="199173" y="1504543"/>
                    <a:pt x="1563" y="647295"/>
                    <a:pt x="0" y="0"/>
                  </a:cubicBezTo>
                  <a:close/>
                </a:path>
                <a:path w="4465076" h="2441874" stroke="0" extrusionOk="0">
                  <a:moveTo>
                    <a:pt x="0" y="0"/>
                  </a:moveTo>
                  <a:cubicBezTo>
                    <a:pt x="2309403" y="55954"/>
                    <a:pt x="2850631" y="131521"/>
                    <a:pt x="4465076" y="0"/>
                  </a:cubicBezTo>
                  <a:cubicBezTo>
                    <a:pt x="4475044" y="1131771"/>
                    <a:pt x="4580630" y="1275390"/>
                    <a:pt x="4465076" y="2441874"/>
                  </a:cubicBezTo>
                  <a:cubicBezTo>
                    <a:pt x="2832347" y="2172269"/>
                    <a:pt x="1716606" y="2478147"/>
                    <a:pt x="0" y="2441874"/>
                  </a:cubicBezTo>
                  <a:cubicBezTo>
                    <a:pt x="-161452" y="1669651"/>
                    <a:pt x="60761" y="701058"/>
                    <a:pt x="0" y="0"/>
                  </a:cubicBezTo>
                  <a:close/>
                </a:path>
                <a:path w="4465076" h="2441874" fill="none" stroke="0" extrusionOk="0">
                  <a:moveTo>
                    <a:pt x="0" y="0"/>
                  </a:moveTo>
                  <a:cubicBezTo>
                    <a:pt x="1643342" y="-100317"/>
                    <a:pt x="2568072" y="2535"/>
                    <a:pt x="4465076" y="0"/>
                  </a:cubicBezTo>
                  <a:cubicBezTo>
                    <a:pt x="4483092" y="896205"/>
                    <a:pt x="4368262" y="1765930"/>
                    <a:pt x="4465076" y="2441874"/>
                  </a:cubicBezTo>
                  <a:cubicBezTo>
                    <a:pt x="2166732" y="2408367"/>
                    <a:pt x="1853369" y="2275973"/>
                    <a:pt x="0" y="2441874"/>
                  </a:cubicBezTo>
                  <a:cubicBezTo>
                    <a:pt x="-27928" y="1571490"/>
                    <a:pt x="55474" y="656907"/>
                    <a:pt x="0" y="0"/>
                  </a:cubicBezTo>
                  <a:close/>
                </a:path>
                <a:path w="4465076" h="2441874" fill="none" stroke="0" extrusionOk="0">
                  <a:moveTo>
                    <a:pt x="0" y="0"/>
                  </a:moveTo>
                  <a:cubicBezTo>
                    <a:pt x="2354290" y="152747"/>
                    <a:pt x="3837306" y="104628"/>
                    <a:pt x="4465076" y="0"/>
                  </a:cubicBezTo>
                  <a:cubicBezTo>
                    <a:pt x="4491111" y="872259"/>
                    <a:pt x="4457059" y="1860348"/>
                    <a:pt x="4465076" y="2441874"/>
                  </a:cubicBezTo>
                  <a:cubicBezTo>
                    <a:pt x="2221384" y="2403269"/>
                    <a:pt x="1775243" y="2346474"/>
                    <a:pt x="0" y="2441874"/>
                  </a:cubicBezTo>
                  <a:cubicBezTo>
                    <a:pt x="157911" y="1562196"/>
                    <a:pt x="102390" y="723165"/>
                    <a:pt x="0" y="0"/>
                  </a:cubicBezTo>
                  <a:close/>
                </a:path>
              </a:pathLst>
            </a:custGeom>
            <a:grpFill/>
            <a:ln w="38100">
              <a:solidFill>
                <a:schemeClr val="accent5">
                  <a:lumMod val="75000"/>
                </a:schemeClr>
              </a:solidFill>
              <a:prstDash val="solid"/>
              <a:extLst>
                <a:ext uri="{C807C97D-BFC1-408E-A445-0C87EB9F89A2}">
                  <ask:lineSketchStyleProps xmlns:ask="http://schemas.microsoft.com/office/drawing/2018/sketchyshapes" sd="1647863092">
                    <a:custGeom>
                      <a:avLst/>
                      <a:gdLst>
                        <a:gd name="connsiteX0" fmla="*/ 0 w 9314121"/>
                        <a:gd name="connsiteY0" fmla="*/ 0 h 3657599"/>
                        <a:gd name="connsiteX1" fmla="*/ 9314121 w 9314121"/>
                        <a:gd name="connsiteY1" fmla="*/ 0 h 3657599"/>
                        <a:gd name="connsiteX2" fmla="*/ 9314121 w 9314121"/>
                        <a:gd name="connsiteY2" fmla="*/ 3657599 h 3657599"/>
                        <a:gd name="connsiteX3" fmla="*/ 0 w 9314121"/>
                        <a:gd name="connsiteY3" fmla="*/ 3657599 h 3657599"/>
                        <a:gd name="connsiteX4" fmla="*/ 0 w 9314121"/>
                        <a:gd name="connsiteY4" fmla="*/ 0 h 3657599"/>
                        <a:gd name="connsiteX0" fmla="*/ 0 w 9314121"/>
                        <a:gd name="connsiteY0" fmla="*/ 0 h 3657599"/>
                        <a:gd name="connsiteX1" fmla="*/ 9314121 w 9314121"/>
                        <a:gd name="connsiteY1" fmla="*/ 0 h 3657599"/>
                        <a:gd name="connsiteX2" fmla="*/ 9314121 w 9314121"/>
                        <a:gd name="connsiteY2" fmla="*/ 3657599 h 3657599"/>
                        <a:gd name="connsiteX3" fmla="*/ 0 w 9314121"/>
                        <a:gd name="connsiteY3" fmla="*/ 3657599 h 3657599"/>
                        <a:gd name="connsiteX4" fmla="*/ 0 w 9314121"/>
                        <a:gd name="connsiteY4" fmla="*/ 0 h 36575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14121" h="3657599" fill="none" extrusionOk="0">
                          <a:moveTo>
                            <a:pt x="0" y="0"/>
                          </a:moveTo>
                          <a:cubicBezTo>
                            <a:pt x="4787205" y="284117"/>
                            <a:pt x="7872219" y="131810"/>
                            <a:pt x="9314121" y="0"/>
                          </a:cubicBezTo>
                          <a:cubicBezTo>
                            <a:pt x="9361121" y="1221610"/>
                            <a:pt x="9364344" y="2704501"/>
                            <a:pt x="9314121" y="3657599"/>
                          </a:cubicBezTo>
                          <a:cubicBezTo>
                            <a:pt x="4816577" y="3533610"/>
                            <a:pt x="3674241" y="3523547"/>
                            <a:pt x="0" y="3657599"/>
                          </a:cubicBezTo>
                          <a:cubicBezTo>
                            <a:pt x="345968" y="2275525"/>
                            <a:pt x="173976" y="1107395"/>
                            <a:pt x="0" y="0"/>
                          </a:cubicBezTo>
                          <a:close/>
                        </a:path>
                        <a:path w="9314121" h="3657599" stroke="0" extrusionOk="0">
                          <a:moveTo>
                            <a:pt x="0" y="0"/>
                          </a:moveTo>
                          <a:cubicBezTo>
                            <a:pt x="4729476" y="-6490"/>
                            <a:pt x="5892087" y="215527"/>
                            <a:pt x="9314121" y="0"/>
                          </a:cubicBezTo>
                          <a:cubicBezTo>
                            <a:pt x="9321497" y="1717341"/>
                            <a:pt x="9541913" y="1915112"/>
                            <a:pt x="9314121" y="3657599"/>
                          </a:cubicBezTo>
                          <a:cubicBezTo>
                            <a:pt x="6103963" y="3537267"/>
                            <a:pt x="3463333" y="3691464"/>
                            <a:pt x="0" y="3657599"/>
                          </a:cubicBezTo>
                          <a:cubicBezTo>
                            <a:pt x="-180645" y="2538821"/>
                            <a:pt x="221109" y="891622"/>
                            <a:pt x="0" y="0"/>
                          </a:cubicBezTo>
                          <a:close/>
                        </a:path>
                        <a:path w="9314121" h="3657599" fill="none" stroke="0" extrusionOk="0">
                          <a:moveTo>
                            <a:pt x="0" y="0"/>
                          </a:moveTo>
                          <a:cubicBezTo>
                            <a:pt x="4695948" y="32126"/>
                            <a:pt x="8110582" y="2106"/>
                            <a:pt x="9314121" y="0"/>
                          </a:cubicBezTo>
                          <a:cubicBezTo>
                            <a:pt x="9345030" y="1281510"/>
                            <a:pt x="9294983" y="2574731"/>
                            <a:pt x="9314121" y="3657599"/>
                          </a:cubicBezTo>
                          <a:cubicBezTo>
                            <a:pt x="4538953" y="3557561"/>
                            <a:pt x="3873491" y="3402003"/>
                            <a:pt x="0" y="3657599"/>
                          </a:cubicBezTo>
                          <a:cubicBezTo>
                            <a:pt x="242046" y="2348085"/>
                            <a:pt x="269281" y="1114942"/>
                            <a:pt x="0" y="0"/>
                          </a:cubicBezTo>
                          <a:close/>
                        </a:path>
                      </a:pathLst>
                    </a:cu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4" name="TextBox 3">
              <a:extLst>
                <a:ext uri="{FF2B5EF4-FFF2-40B4-BE49-F238E27FC236}">
                  <a16:creationId xmlns:a16="http://schemas.microsoft.com/office/drawing/2014/main" id="{C5EB0DE3-3DD9-9C5B-55A0-2F5587B521C6}"/>
                </a:ext>
              </a:extLst>
            </p:cNvPr>
            <p:cNvSpPr txBox="1"/>
            <p:nvPr/>
          </p:nvSpPr>
          <p:spPr>
            <a:xfrm>
              <a:off x="549475" y="2560008"/>
              <a:ext cx="4346650" cy="2362982"/>
            </a:xfrm>
            <a:prstGeom prst="rect">
              <a:avLst/>
            </a:prstGeom>
            <a:noFill/>
            <a:ln w="38100">
              <a:noFill/>
            </a:ln>
          </p:spPr>
          <p:txBody>
            <a:bodyPr wrap="square" rtlCol="0">
              <a:spAutoFit/>
            </a:bodyPr>
            <a:lstStyle/>
            <a:p>
              <a:pPr marR="0" lvl="0" algn="just" defTabSz="914400" rtl="0" eaLnBrk="1" fontAlgn="auto" latinLnBrk="0" hangingPunct="1">
                <a:spcBef>
                  <a:spcPts val="0"/>
                </a:spcBef>
                <a:spcAft>
                  <a:spcPts val="0"/>
                </a:spcAft>
                <a:buClrTx/>
                <a:buSzTx/>
                <a:tabLst/>
                <a:defRPr/>
              </a:pPr>
              <a:r>
                <a:rPr kumimoji="0" lang="vi-VN" sz="32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Câu ca dao trên nhắc chúng ta nhớ ngày giỗ Vua Hùng, Vua Hùng chính là con trưởng của Lạc Long Quân và Âu Cơ, người đã theo Âu Cơ lên núi.</a:t>
              </a:r>
              <a:endParaRPr kumimoji="0" lang="en-US" sz="32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endParaRPr>
            </a:p>
            <a:p>
              <a:pPr marR="0" lvl="0" algn="just" defTabSz="914400" rtl="0" eaLnBrk="1" fontAlgn="auto" latinLnBrk="0" hangingPunct="1">
                <a:spcBef>
                  <a:spcPts val="0"/>
                </a:spcBef>
                <a:spcAft>
                  <a:spcPts val="0"/>
                </a:spcAft>
                <a:buClrTx/>
                <a:buSzTx/>
                <a:tabLst/>
                <a:defRPr/>
              </a:pPr>
              <a:r>
                <a:rPr kumimoji="0" lang="vi-VN" sz="32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Ngày 10/3 âm lịch hàng năm xem là ngày “Quốc Giỗ” của người dân Việt khi chúng ta thờ chung một “Ông Tổ” nghĩa là chúng ta cùng một nòi giống.</a:t>
              </a:r>
              <a:endParaRPr kumimoji="0" lang="en-US" sz="32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endParaRPr>
            </a:p>
          </p:txBody>
        </p:sp>
      </p:grpSp>
      <p:pic>
        <p:nvPicPr>
          <p:cNvPr id="5" name="Picture 2" descr="Ok Çizimi, Ok, metin, kapsüllenmiş PostScript png | PNGEgg">
            <a:extLst>
              <a:ext uri="{FF2B5EF4-FFF2-40B4-BE49-F238E27FC236}">
                <a16:creationId xmlns:a16="http://schemas.microsoft.com/office/drawing/2014/main" id="{51A72D43-57C7-B46D-A8D6-7ACEBDD53916}"/>
              </a:ext>
            </a:extLst>
          </p:cNvPr>
          <p:cNvPicPr>
            <a:picLocks noChangeAspect="1" noChangeArrowheads="1"/>
          </p:cNvPicPr>
          <p:nvPr/>
        </p:nvPicPr>
        <p:blipFill>
          <a:blip r:embed="rId6">
            <a:duotone>
              <a:schemeClr val="accent1">
                <a:shade val="45000"/>
                <a:satMod val="135000"/>
              </a:schemeClr>
              <a:prstClr val="white"/>
            </a:duotone>
            <a:extLst>
              <a:ext uri="{BEBA8EAE-BF5A-486C-A8C5-ECC9F3942E4B}">
                <a14:imgProps xmlns:a14="http://schemas.microsoft.com/office/drawing/2010/main">
                  <a14:imgLayer r:embed="rId7">
                    <a14:imgEffect>
                      <a14:backgroundRemoval t="1316" b="96930" l="1778" r="98000">
                        <a14:foregroundMark x1="4000" y1="50439" x2="4000" y2="50439"/>
                        <a14:foregroundMark x1="5778" y1="49123" x2="5778" y2="49123"/>
                        <a14:foregroundMark x1="6889" y1="47953" x2="2667" y2="56433"/>
                        <a14:foregroundMark x1="2667" y1="56433" x2="1778" y2="61404"/>
                        <a14:foregroundMark x1="1222" y1="63596" x2="1556" y2="72953"/>
                        <a14:foregroundMark x1="1556" y1="72953" x2="6222" y2="82749"/>
                        <a14:foregroundMark x1="6222" y1="82749" x2="11889" y2="89035"/>
                        <a14:foregroundMark x1="11889" y1="89035" x2="21667" y2="87281"/>
                        <a14:foregroundMark x1="21667" y1="87281" x2="35889" y2="76316"/>
                        <a14:foregroundMark x1="35889" y1="76316" x2="40111" y2="67251"/>
                        <a14:foregroundMark x1="40111" y1="67251" x2="41333" y2="57749"/>
                        <a14:foregroundMark x1="41333" y1="57749" x2="34667" y2="54386"/>
                        <a14:foregroundMark x1="34667" y1="54386" x2="28444" y2="60965"/>
                        <a14:foregroundMark x1="28444" y1="60965" x2="26222" y2="74269"/>
                        <a14:foregroundMark x1="26222" y1="74269" x2="27333" y2="84649"/>
                        <a14:foregroundMark x1="27333" y1="84649" x2="31000" y2="92982"/>
                        <a14:foregroundMark x1="31000" y1="92982" x2="39667" y2="97222"/>
                        <a14:foregroundMark x1="39667" y1="97222" x2="47778" y2="96637"/>
                        <a14:foregroundMark x1="47778" y1="96637" x2="56556" y2="91520"/>
                        <a14:foregroundMark x1="56556" y1="91520" x2="62889" y2="82749"/>
                        <a14:foregroundMark x1="62889" y1="82749" x2="65667" y2="71053"/>
                        <a14:foregroundMark x1="65667" y1="71053" x2="62000" y2="61257"/>
                        <a14:foregroundMark x1="62000" y1="61257" x2="55111" y2="64035"/>
                        <a14:foregroundMark x1="55111" y1="64035" x2="53778" y2="73684"/>
                        <a14:foregroundMark x1="53778" y1="73684" x2="55556" y2="85526"/>
                        <a14:foregroundMark x1="55556" y1="85526" x2="61889" y2="91520"/>
                        <a14:foregroundMark x1="61889" y1="91520" x2="70889" y2="93129"/>
                        <a14:foregroundMark x1="70889" y1="93129" x2="77667" y2="90205"/>
                        <a14:foregroundMark x1="77667" y1="90205" x2="83778" y2="84064"/>
                        <a14:foregroundMark x1="83778" y1="84064" x2="89556" y2="50292"/>
                        <a14:foregroundMark x1="89556" y1="50292" x2="88778" y2="38889"/>
                        <a14:foregroundMark x1="88778" y1="38889" x2="81667" y2="40789"/>
                        <a14:foregroundMark x1="81667" y1="40789" x2="80444" y2="27924"/>
                        <a14:foregroundMark x1="80444" y1="27924" x2="88111" y2="8333"/>
                        <a14:foregroundMark x1="88111" y1="8333" x2="92778" y2="15205"/>
                        <a14:foregroundMark x1="92778" y1="15205" x2="97333" y2="34211"/>
                        <a14:foregroundMark x1="97333" y1="34211" x2="98222" y2="43860"/>
                        <a14:foregroundMark x1="98222" y1="43860" x2="90111" y2="33626"/>
                        <a14:foregroundMark x1="89778" y1="2047" x2="89778" y2="2047"/>
                        <a14:foregroundMark x1="89444" y1="1316" x2="89444" y2="1316"/>
                        <a14:foregroundMark x1="32444" y1="93713" x2="32444" y2="93713"/>
                        <a14:foregroundMark x1="34556" y1="96199" x2="34556" y2="96199"/>
                        <a14:foregroundMark x1="36000" y1="96345" x2="38556" y2="96930"/>
                      </a14:backgroundRemoval>
                    </a14:imgEffect>
                  </a14:imgLayer>
                </a14:imgProps>
              </a:ext>
              <a:ext uri="{28A0092B-C50C-407E-A947-70E740481C1C}">
                <a14:useLocalDpi xmlns:a14="http://schemas.microsoft.com/office/drawing/2010/main" val="0"/>
              </a:ext>
            </a:extLst>
          </a:blip>
          <a:srcRect/>
          <a:stretch>
            <a:fillRect/>
          </a:stretch>
        </p:blipFill>
        <p:spPr bwMode="auto">
          <a:xfrm rot="16459149" flipH="1">
            <a:off x="9312505" y="1692423"/>
            <a:ext cx="1754345" cy="13333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6898994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1000"/>
                                        <p:tgtEl>
                                          <p:spTgt spid="2"/>
                                        </p:tgtEl>
                                      </p:cBhvr>
                                    </p:animEffect>
                                    <p:anim calcmode="lin" valueType="num">
                                      <p:cBhvr>
                                        <p:cTn id="12" dur="1000" fill="hold"/>
                                        <p:tgtEl>
                                          <p:spTgt spid="2"/>
                                        </p:tgtEl>
                                        <p:attrNameLst>
                                          <p:attrName>ppt_x</p:attrName>
                                        </p:attrNameLst>
                                      </p:cBhvr>
                                      <p:tavLst>
                                        <p:tav tm="0">
                                          <p:val>
                                            <p:strVal val="#ppt_x"/>
                                          </p:val>
                                        </p:tav>
                                        <p:tav tm="100000">
                                          <p:val>
                                            <p:strVal val="#ppt_x"/>
                                          </p:val>
                                        </p:tav>
                                      </p:tavLst>
                                    </p:anim>
                                    <p:anim calcmode="lin" valueType="num">
                                      <p:cBhvr>
                                        <p:cTn id="13"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5">
            <a:extLst>
              <a:ext uri="{FF2B5EF4-FFF2-40B4-BE49-F238E27FC236}">
                <a16:creationId xmlns:a16="http://schemas.microsoft.com/office/drawing/2014/main" id="{BC1DCDD7-9FA6-4948-9A4B-BEAE29E6CBA8}"/>
              </a:ext>
            </a:extLst>
          </p:cNvPr>
          <p:cNvGrpSpPr/>
          <p:nvPr/>
        </p:nvGrpSpPr>
        <p:grpSpPr>
          <a:xfrm>
            <a:off x="0" y="0"/>
            <a:ext cx="12192000" cy="6858000"/>
            <a:chOff x="0" y="-1"/>
            <a:chExt cx="19200" cy="10800"/>
          </a:xfrm>
        </p:grpSpPr>
        <p:pic>
          <p:nvPicPr>
            <p:cNvPr id="3" name="图片 106" descr="图片包含 鲜花, 植物, 室内&#10;&#10;已生成高可信度的说明">
              <a:extLst>
                <a:ext uri="{FF2B5EF4-FFF2-40B4-BE49-F238E27FC236}">
                  <a16:creationId xmlns:a16="http://schemas.microsoft.com/office/drawing/2014/main" id="{E7C788F7-DC48-4949-9060-1B35AFBFC22F}"/>
                </a:ext>
              </a:extLst>
            </p:cNvPr>
            <p:cNvPicPr>
              <a:picLocks noChangeAspect="1"/>
            </p:cNvPicPr>
            <p:nvPr/>
          </p:nvPicPr>
          <p:blipFill>
            <a:blip r:embed="rId2"/>
            <a:srcRect t="6005" r="6424"/>
            <a:stretch>
              <a:fillRect/>
            </a:stretch>
          </p:blipFill>
          <p:spPr>
            <a:xfrm rot="16200000" flipV="1">
              <a:off x="13388" y="-1035"/>
              <a:ext cx="4777" cy="6846"/>
            </a:xfrm>
            <a:prstGeom prst="rect">
              <a:avLst/>
            </a:prstGeom>
          </p:spPr>
        </p:pic>
        <p:pic>
          <p:nvPicPr>
            <p:cNvPr id="4" name="图片 5" descr="图片包含 鲜花, 植物, 室内&#10;&#10;已生成高可信度的说明">
              <a:extLst>
                <a:ext uri="{FF2B5EF4-FFF2-40B4-BE49-F238E27FC236}">
                  <a16:creationId xmlns:a16="http://schemas.microsoft.com/office/drawing/2014/main" id="{AB5E70B8-34C9-4776-A521-C189378B8E8C}"/>
                </a:ext>
              </a:extLst>
            </p:cNvPr>
            <p:cNvPicPr>
              <a:picLocks noChangeAspect="1"/>
            </p:cNvPicPr>
            <p:nvPr/>
          </p:nvPicPr>
          <p:blipFill>
            <a:blip r:embed="rId2"/>
            <a:srcRect t="6005" r="6424"/>
            <a:stretch>
              <a:fillRect/>
            </a:stretch>
          </p:blipFill>
          <p:spPr>
            <a:xfrm rot="16200000" flipH="1">
              <a:off x="1034" y="4988"/>
              <a:ext cx="4777" cy="6846"/>
            </a:xfrm>
            <a:prstGeom prst="rect">
              <a:avLst/>
            </a:prstGeom>
          </p:spPr>
        </p:pic>
      </p:grpSp>
      <p:pic>
        <p:nvPicPr>
          <p:cNvPr id="10" name="图片 3">
            <a:extLst>
              <a:ext uri="{FF2B5EF4-FFF2-40B4-BE49-F238E27FC236}">
                <a16:creationId xmlns:a16="http://schemas.microsoft.com/office/drawing/2014/main" id="{C3DA7DC5-E3F2-4D05-A9A1-8C71BE5232D8}"/>
              </a:ext>
            </a:extLst>
          </p:cNvPr>
          <p:cNvPicPr>
            <a:picLocks noChangeAspect="1"/>
          </p:cNvPicPr>
          <p:nvPr/>
        </p:nvPicPr>
        <p:blipFill>
          <a:blip r:embed="rId3" cstate="screen"/>
          <a:stretch>
            <a:fillRect/>
          </a:stretch>
        </p:blipFill>
        <p:spPr>
          <a:xfrm>
            <a:off x="1042510" y="655002"/>
            <a:ext cx="10106979" cy="5547995"/>
          </a:xfrm>
          <a:prstGeom prst="rect">
            <a:avLst/>
          </a:prstGeom>
        </p:spPr>
      </p:pic>
      <p:sp>
        <p:nvSpPr>
          <p:cNvPr id="29" name="TextBox 28">
            <a:extLst>
              <a:ext uri="{FF2B5EF4-FFF2-40B4-BE49-F238E27FC236}">
                <a16:creationId xmlns:a16="http://schemas.microsoft.com/office/drawing/2014/main" id="{B0EE9135-20CD-40F6-A8A4-52D17AB4F2C2}"/>
              </a:ext>
            </a:extLst>
          </p:cNvPr>
          <p:cNvSpPr txBox="1"/>
          <p:nvPr/>
        </p:nvSpPr>
        <p:spPr>
          <a:xfrm>
            <a:off x="1885949" y="2675602"/>
            <a:ext cx="8420100" cy="2800767"/>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altLang="vi-VN" sz="44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Calibri" panose="020F0502020204030204" pitchFamily="34" charset="0"/>
              </a:rPr>
              <a:t>Câu chuyện giải thích về nguồn gốc dân tộc Việt cùng sinh ra từ một cái bọc trăm trứng của mẹ Âu Cơ và cha Lạc Long Quân</a:t>
            </a:r>
            <a:endParaRPr kumimoji="0" lang="en-US" altLang="vi-VN" sz="44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Calibri" panose="020F0502020204030204" pitchFamily="34" charset="0"/>
            </a:endParaRPr>
          </a:p>
        </p:txBody>
      </p:sp>
      <p:pic>
        <p:nvPicPr>
          <p:cNvPr id="5" name="Picture 4">
            <a:extLst>
              <a:ext uri="{FF2B5EF4-FFF2-40B4-BE49-F238E27FC236}">
                <a16:creationId xmlns:a16="http://schemas.microsoft.com/office/drawing/2014/main" id="{A4DDA8E8-1154-4227-1B7B-6273AD6B26AC}"/>
              </a:ext>
            </a:extLst>
          </p:cNvPr>
          <p:cNvPicPr>
            <a:picLocks noChangeAspect="1"/>
          </p:cNvPicPr>
          <p:nvPr/>
        </p:nvPicPr>
        <p:blipFill>
          <a:blip r:embed="rId4"/>
          <a:stretch>
            <a:fillRect/>
          </a:stretch>
        </p:blipFill>
        <p:spPr>
          <a:xfrm>
            <a:off x="1619442" y="197813"/>
            <a:ext cx="9059441" cy="3804234"/>
          </a:xfrm>
          <a:prstGeom prst="rect">
            <a:avLst/>
          </a:prstGeom>
        </p:spPr>
      </p:pic>
    </p:spTree>
    <p:extLst>
      <p:ext uri="{BB962C8B-B14F-4D97-AF65-F5344CB8AC3E}">
        <p14:creationId xmlns:p14="http://schemas.microsoft.com/office/powerpoint/2010/main" val="5867124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9"/>
                                        </p:tgtEl>
                                        <p:attrNameLst>
                                          <p:attrName>style.visibility</p:attrName>
                                        </p:attrNameLst>
                                      </p:cBhvr>
                                      <p:to>
                                        <p:strVal val="visible"/>
                                      </p:to>
                                    </p:set>
                                    <p:anim calcmode="lin" valueType="num">
                                      <p:cBhvr additive="base">
                                        <p:cTn id="11" dur="500" fill="hold"/>
                                        <p:tgtEl>
                                          <p:spTgt spid="29"/>
                                        </p:tgtEl>
                                        <p:attrNameLst>
                                          <p:attrName>ppt_x</p:attrName>
                                        </p:attrNameLst>
                                      </p:cBhvr>
                                      <p:tavLst>
                                        <p:tav tm="0">
                                          <p:val>
                                            <p:strVal val="#ppt_x"/>
                                          </p:val>
                                        </p:tav>
                                        <p:tav tm="100000">
                                          <p:val>
                                            <p:strVal val="#ppt_x"/>
                                          </p:val>
                                        </p:tav>
                                      </p:tavLst>
                                    </p:anim>
                                    <p:anim calcmode="lin" valueType="num">
                                      <p:cBhvr additive="base">
                                        <p:cTn id="12" dur="500" fill="hold"/>
                                        <p:tgtEl>
                                          <p:spTgt spid="2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3">
            <a:extLst>
              <a:ext uri="{FF2B5EF4-FFF2-40B4-BE49-F238E27FC236}">
                <a16:creationId xmlns:a16="http://schemas.microsoft.com/office/drawing/2014/main" id="{CE8CC50E-B24C-4309-B2C1-45FC0C136F26}"/>
              </a:ext>
            </a:extLst>
          </p:cNvPr>
          <p:cNvPicPr>
            <a:picLocks noChangeAspect="1"/>
          </p:cNvPicPr>
          <p:nvPr/>
        </p:nvPicPr>
        <p:blipFill>
          <a:blip r:embed="rId2" cstate="screen"/>
          <a:stretch>
            <a:fillRect/>
          </a:stretch>
        </p:blipFill>
        <p:spPr>
          <a:xfrm>
            <a:off x="6301484" y="2151419"/>
            <a:ext cx="6802452" cy="6491865"/>
          </a:xfrm>
          <a:prstGeom prst="rect">
            <a:avLst/>
          </a:prstGeom>
        </p:spPr>
      </p:pic>
      <p:pic>
        <p:nvPicPr>
          <p:cNvPr id="10" name="图片 5">
            <a:extLst>
              <a:ext uri="{FF2B5EF4-FFF2-40B4-BE49-F238E27FC236}">
                <a16:creationId xmlns:a16="http://schemas.microsoft.com/office/drawing/2014/main" id="{B74FAFEC-22FF-4246-86B7-FDF43BFA527E}"/>
              </a:ext>
            </a:extLst>
          </p:cNvPr>
          <p:cNvPicPr>
            <a:picLocks noChangeAspect="1"/>
          </p:cNvPicPr>
          <p:nvPr/>
        </p:nvPicPr>
        <p:blipFill>
          <a:blip r:embed="rId3" cstate="screen">
            <a:duotone>
              <a:schemeClr val="accent6">
                <a:shade val="45000"/>
                <a:satMod val="135000"/>
              </a:schemeClr>
              <a:prstClr val="white"/>
            </a:duotone>
            <a:lum bright="-15000" contrast="30000"/>
          </a:blip>
          <a:stretch>
            <a:fillRect/>
          </a:stretch>
        </p:blipFill>
        <p:spPr>
          <a:xfrm rot="10800000">
            <a:off x="8779840" y="-1618058"/>
            <a:ext cx="5177547" cy="5088188"/>
          </a:xfrm>
          <a:prstGeom prst="rect">
            <a:avLst/>
          </a:prstGeom>
        </p:spPr>
      </p:pic>
      <p:grpSp>
        <p:nvGrpSpPr>
          <p:cNvPr id="8" name="Group 7">
            <a:extLst>
              <a:ext uri="{FF2B5EF4-FFF2-40B4-BE49-F238E27FC236}">
                <a16:creationId xmlns:a16="http://schemas.microsoft.com/office/drawing/2014/main" id="{F20331E0-0532-406A-87F8-DE3FDCB9B234}"/>
              </a:ext>
            </a:extLst>
          </p:cNvPr>
          <p:cNvGrpSpPr/>
          <p:nvPr/>
        </p:nvGrpSpPr>
        <p:grpSpPr>
          <a:xfrm>
            <a:off x="364678" y="499494"/>
            <a:ext cx="11491972" cy="5859011"/>
            <a:chOff x="-315833" y="0"/>
            <a:chExt cx="20177112" cy="10287000"/>
          </a:xfrm>
        </p:grpSpPr>
        <p:pic>
          <p:nvPicPr>
            <p:cNvPr id="2" name="Picture 3">
              <a:extLst>
                <a:ext uri="{FF2B5EF4-FFF2-40B4-BE49-F238E27FC236}">
                  <a16:creationId xmlns:a16="http://schemas.microsoft.com/office/drawing/2014/main" id="{877F95EC-299C-436A-AE50-02377F769029}"/>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1028700" y="1237095"/>
              <a:ext cx="6775838" cy="7812811"/>
            </a:xfrm>
            <a:prstGeom prst="rect">
              <a:avLst/>
            </a:prstGeom>
          </p:spPr>
        </p:pic>
        <p:pic>
          <p:nvPicPr>
            <p:cNvPr id="3" name="Picture 4">
              <a:extLst>
                <a:ext uri="{FF2B5EF4-FFF2-40B4-BE49-F238E27FC236}">
                  <a16:creationId xmlns:a16="http://schemas.microsoft.com/office/drawing/2014/main" id="{88CC2B76-8F42-468E-95EA-3FB39EC60179}"/>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315833" y="5539405"/>
              <a:ext cx="5394994" cy="4747595"/>
            </a:xfrm>
            <a:prstGeom prst="rect">
              <a:avLst/>
            </a:prstGeom>
          </p:spPr>
        </p:pic>
        <p:pic>
          <p:nvPicPr>
            <p:cNvPr id="4" name="Picture 5">
              <a:extLst>
                <a:ext uri="{FF2B5EF4-FFF2-40B4-BE49-F238E27FC236}">
                  <a16:creationId xmlns:a16="http://schemas.microsoft.com/office/drawing/2014/main" id="{AFF0F866-C005-46D9-B4EA-447685F374AF}"/>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3749006" y="0"/>
              <a:ext cx="5394994" cy="4747595"/>
            </a:xfrm>
            <a:prstGeom prst="rect">
              <a:avLst/>
            </a:prstGeom>
          </p:spPr>
        </p:pic>
        <p:sp>
          <p:nvSpPr>
            <p:cNvPr id="6" name="TextBox 5">
              <a:extLst>
                <a:ext uri="{FF2B5EF4-FFF2-40B4-BE49-F238E27FC236}">
                  <a16:creationId xmlns:a16="http://schemas.microsoft.com/office/drawing/2014/main" id="{48D15FCF-CF5C-4760-8851-0D2B62EDC459}"/>
                </a:ext>
              </a:extLst>
            </p:cNvPr>
            <p:cNvSpPr txBox="1"/>
            <p:nvPr/>
          </p:nvSpPr>
          <p:spPr>
            <a:xfrm>
              <a:off x="3639192" y="3442940"/>
              <a:ext cx="3352799" cy="389074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13800" b="1" i="0" u="none" strike="noStrike" kern="1200" cap="none" spc="0" normalizeH="0" baseline="0" noProof="0" dirty="0">
                  <a:ln>
                    <a:noFill/>
                  </a:ln>
                  <a:solidFill>
                    <a:prstClr val="black"/>
                  </a:solidFill>
                  <a:effectLst/>
                  <a:uLnTx/>
                  <a:uFillTx/>
                  <a:latin typeface="UTM Ong Do Gia" panose="02040603050506020204" pitchFamily="18" charset="0"/>
                  <a:cs typeface="+mn-cs"/>
                </a:rPr>
                <a:t>3</a:t>
              </a:r>
              <a:endParaRPr kumimoji="0" lang="vi-VN" sz="13800" b="1" i="0" u="none" strike="noStrike" kern="1200" cap="none" spc="0" normalizeH="0" baseline="0" noProof="0" dirty="0">
                <a:ln>
                  <a:noFill/>
                </a:ln>
                <a:solidFill>
                  <a:prstClr val="black"/>
                </a:solidFill>
                <a:effectLst/>
                <a:uLnTx/>
                <a:uFillTx/>
                <a:cs typeface="+mn-cs"/>
              </a:endParaRPr>
            </a:p>
          </p:txBody>
        </p:sp>
        <p:sp>
          <p:nvSpPr>
            <p:cNvPr id="7" name="Rectangle 6">
              <a:extLst>
                <a:ext uri="{FF2B5EF4-FFF2-40B4-BE49-F238E27FC236}">
                  <a16:creationId xmlns:a16="http://schemas.microsoft.com/office/drawing/2014/main" id="{D6E97BB7-2F19-478F-B12E-3056F0C94B19}"/>
                </a:ext>
              </a:extLst>
            </p:cNvPr>
            <p:cNvSpPr/>
            <p:nvPr/>
          </p:nvSpPr>
          <p:spPr>
            <a:xfrm>
              <a:off x="8115875" y="3442940"/>
              <a:ext cx="11745404" cy="3404399"/>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12000" b="1"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UTM Ong Do Gia" panose="02040603050506020204" pitchFamily="18" charset="0"/>
                  <a:cs typeface="+mn-cs"/>
                </a:rPr>
                <a:t>Luyện đọc hay</a:t>
              </a:r>
              <a:endParaRPr kumimoji="0" lang="en-US" sz="12000" b="1"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UTM Ong Do Gia" panose="02040603050506020204" pitchFamily="18" charset="0"/>
                <a:cs typeface="+mn-cs"/>
              </a:endParaRPr>
            </a:p>
          </p:txBody>
        </p:sp>
      </p:grpSp>
      <p:pic>
        <p:nvPicPr>
          <p:cNvPr id="11" name="图片 25" descr="图片包含 鲜花, 植物, 室内&#10;&#10;已生成高可信度的说明">
            <a:extLst>
              <a:ext uri="{FF2B5EF4-FFF2-40B4-BE49-F238E27FC236}">
                <a16:creationId xmlns:a16="http://schemas.microsoft.com/office/drawing/2014/main" id="{4798AC85-B33A-40B2-B0A9-DE073D324B5C}"/>
              </a:ext>
            </a:extLst>
          </p:cNvPr>
          <p:cNvPicPr>
            <a:picLocks noChangeAspect="1"/>
          </p:cNvPicPr>
          <p:nvPr/>
        </p:nvPicPr>
        <p:blipFill>
          <a:blip r:embed="rId8"/>
          <a:stretch>
            <a:fillRect/>
          </a:stretch>
        </p:blipFill>
        <p:spPr>
          <a:xfrm rot="19466769">
            <a:off x="-1748790" y="-2772410"/>
            <a:ext cx="4958715" cy="7073265"/>
          </a:xfrm>
          <a:prstGeom prst="rect">
            <a:avLst/>
          </a:prstGeom>
        </p:spPr>
      </p:pic>
    </p:spTree>
    <p:extLst>
      <p:ext uri="{BB962C8B-B14F-4D97-AF65-F5344CB8AC3E}">
        <p14:creationId xmlns:p14="http://schemas.microsoft.com/office/powerpoint/2010/main" val="114022301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组合 15"/>
          <p:cNvGrpSpPr/>
          <p:nvPr/>
        </p:nvGrpSpPr>
        <p:grpSpPr>
          <a:xfrm>
            <a:off x="0" y="0"/>
            <a:ext cx="12192000" cy="6858000"/>
            <a:chOff x="0" y="-1"/>
            <a:chExt cx="19200" cy="10800"/>
          </a:xfrm>
        </p:grpSpPr>
        <p:pic>
          <p:nvPicPr>
            <p:cNvPr id="107" name="图片 106" descr="图片包含 鲜花, 植物, 室内&#10;&#10;已生成高可信度的说明"/>
            <p:cNvPicPr>
              <a:picLocks noChangeAspect="1"/>
            </p:cNvPicPr>
            <p:nvPr/>
          </p:nvPicPr>
          <p:blipFill>
            <a:blip r:embed="rId3"/>
            <a:srcRect t="6005" r="6424"/>
            <a:stretch>
              <a:fillRect/>
            </a:stretch>
          </p:blipFill>
          <p:spPr>
            <a:xfrm rot="16200000" flipV="1">
              <a:off x="13388" y="-1035"/>
              <a:ext cx="4777" cy="6846"/>
            </a:xfrm>
            <a:prstGeom prst="rect">
              <a:avLst/>
            </a:prstGeom>
          </p:spPr>
        </p:pic>
        <p:pic>
          <p:nvPicPr>
            <p:cNvPr id="6" name="图片 5" descr="图片包含 鲜花, 植物, 室内&#10;&#10;已生成高可信度的说明"/>
            <p:cNvPicPr>
              <a:picLocks noChangeAspect="1"/>
            </p:cNvPicPr>
            <p:nvPr/>
          </p:nvPicPr>
          <p:blipFill>
            <a:blip r:embed="rId3"/>
            <a:srcRect t="6005" r="6424"/>
            <a:stretch>
              <a:fillRect/>
            </a:stretch>
          </p:blipFill>
          <p:spPr>
            <a:xfrm rot="16200000" flipH="1">
              <a:off x="1034" y="4988"/>
              <a:ext cx="4777" cy="6846"/>
            </a:xfrm>
            <a:prstGeom prst="rect">
              <a:avLst/>
            </a:prstGeom>
          </p:spPr>
        </p:pic>
        <p:grpSp>
          <p:nvGrpSpPr>
            <p:cNvPr id="14" name="组合 13"/>
            <p:cNvGrpSpPr/>
            <p:nvPr/>
          </p:nvGrpSpPr>
          <p:grpSpPr>
            <a:xfrm>
              <a:off x="0" y="0"/>
              <a:ext cx="19200" cy="10799"/>
              <a:chOff x="0" y="0"/>
              <a:chExt cx="19200" cy="10799"/>
            </a:xfrm>
          </p:grpSpPr>
          <p:sp>
            <p:nvSpPr>
              <p:cNvPr id="11" name="矩形 10"/>
              <p:cNvSpPr/>
              <p:nvPr/>
            </p:nvSpPr>
            <p:spPr>
              <a:xfrm>
                <a:off x="1370" y="901"/>
                <a:ext cx="16459" cy="8996"/>
              </a:xfrm>
              <a:prstGeom prst="rect">
                <a:avLst/>
              </a:prstGeom>
              <a:solidFill>
                <a:schemeClr val="bg1"/>
              </a:solidFill>
              <a:ln w="76200">
                <a:solidFill>
                  <a:srgbClr val="F6BD34"/>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cs typeface="+mn-cs"/>
                </a:endParaRPr>
              </a:p>
            </p:txBody>
          </p:sp>
          <p:pic>
            <p:nvPicPr>
              <p:cNvPr id="12" name="图片 11"/>
              <p:cNvPicPr>
                <a:picLocks noChangeAspect="1"/>
              </p:cNvPicPr>
              <p:nvPr/>
            </p:nvPicPr>
            <p:blipFill>
              <a:blip r:embed="rId4" cstate="screen"/>
              <a:srcRect l="32898" t="37402"/>
              <a:stretch>
                <a:fillRect/>
              </a:stretch>
            </p:blipFill>
            <p:spPr>
              <a:xfrm>
                <a:off x="0" y="0"/>
                <a:ext cx="2993" cy="2666"/>
              </a:xfrm>
              <a:prstGeom prst="rect">
                <a:avLst/>
              </a:prstGeom>
            </p:spPr>
          </p:pic>
          <p:pic>
            <p:nvPicPr>
              <p:cNvPr id="45" name="图片 11">
                <a:extLst>
                  <a:ext uri="{FF2B5EF4-FFF2-40B4-BE49-F238E27FC236}">
                    <a16:creationId xmlns:a16="http://schemas.microsoft.com/office/drawing/2014/main" id="{7C8EB7B4-BDD4-428D-94A7-A201A234831E}"/>
                  </a:ext>
                </a:extLst>
              </p:cNvPr>
              <p:cNvPicPr>
                <a:picLocks noChangeAspect="1"/>
              </p:cNvPicPr>
              <p:nvPr/>
            </p:nvPicPr>
            <p:blipFill>
              <a:blip r:embed="rId4" cstate="screen"/>
              <a:srcRect l="32898" t="37402"/>
              <a:stretch>
                <a:fillRect/>
              </a:stretch>
            </p:blipFill>
            <p:spPr>
              <a:xfrm rot="5400000" flipH="1">
                <a:off x="16370" y="7970"/>
                <a:ext cx="2993" cy="2666"/>
              </a:xfrm>
              <a:prstGeom prst="rect">
                <a:avLst/>
              </a:prstGeom>
            </p:spPr>
          </p:pic>
        </p:grpSp>
      </p:grpSp>
      <p:sp>
        <p:nvSpPr>
          <p:cNvPr id="20" name="Rectangle 4">
            <a:extLst>
              <a:ext uri="{FF2B5EF4-FFF2-40B4-BE49-F238E27FC236}">
                <a16:creationId xmlns:a16="http://schemas.microsoft.com/office/drawing/2014/main" id="{09748206-CC54-4E5F-8991-08061EAB9AB2}"/>
              </a:ext>
            </a:extLst>
          </p:cNvPr>
          <p:cNvSpPr>
            <a:spLocks noChangeArrowheads="1"/>
          </p:cNvSpPr>
          <p:nvPr/>
        </p:nvSpPr>
        <p:spPr bwMode="auto">
          <a:xfrm>
            <a:off x="1101286" y="1893532"/>
            <a:ext cx="9988792" cy="3172280"/>
          </a:xfrm>
          <a:prstGeom prst="rect">
            <a:avLst/>
          </a:prstGeom>
          <a:noFill/>
          <a:ln w="57150" cmpd="thinThick">
            <a:noFill/>
            <a:round/>
            <a:headEnd/>
            <a:tailEnd/>
          </a:ln>
          <a:extLst>
            <a:ext uri="{909E8E84-426E-40DD-AFC4-6F175D3DCCD1}">
              <a14:hiddenFill xmlns:a14="http://schemas.microsoft.com/office/drawing/2010/main">
                <a:solidFill>
                  <a:srgbClr val="FFFFFF"/>
                </a:solidFill>
              </a14:hiddenFill>
            </a:ext>
          </a:extLst>
        </p:spPr>
        <p:txBody>
          <a:bodyPr wrap="square" lIns="90000" tIns="46800" rIns="90000" bIns="46800" anchor="ctr">
            <a:spAutoFit/>
          </a:bodyPr>
          <a:lstStyle>
            <a:lvl1pPr defTabSz="4572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tx1"/>
                </a:solidFill>
                <a:latin typeface="Times New Roman" panose="02020603050405020304" pitchFamily="18" charset="0"/>
              </a:defRPr>
            </a:lvl1pPr>
            <a:lvl2pPr marL="742950" indent="-285750" defTabSz="4572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tx1"/>
                </a:solidFill>
                <a:latin typeface="Times New Roman" panose="02020603050405020304" pitchFamily="18" charset="0"/>
              </a:defRPr>
            </a:lvl2pPr>
            <a:lvl3pPr marL="1143000" indent="-228600" defTabSz="4572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tx1"/>
                </a:solidFill>
                <a:latin typeface="Times New Roman" panose="02020603050405020304" pitchFamily="18" charset="0"/>
              </a:defRPr>
            </a:lvl3pPr>
            <a:lvl4pPr marL="1600200" indent="-228600" defTabSz="4572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tx1"/>
                </a:solidFill>
                <a:latin typeface="Times New Roman" panose="02020603050405020304" pitchFamily="18" charset="0"/>
              </a:defRPr>
            </a:lvl4pPr>
            <a:lvl5pPr marL="2057400" indent="-228600" defTabSz="4572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tx1"/>
                </a:solidFill>
                <a:latin typeface="Times New Roman" panose="02020603050405020304" pitchFamily="18" charset="0"/>
              </a:defRPr>
            </a:lvl9pPr>
          </a:lstStyle>
          <a:p>
            <a:pPr lvl="0" algn="just">
              <a:buSzPct val="100000"/>
            </a:pPr>
            <a:r>
              <a:rPr lang="en-US" altLang="en-US" sz="4000" b="1" i="1" dirty="0" err="1">
                <a:solidFill>
                  <a:srgbClr val="111111"/>
                </a:solidFill>
                <a:latin typeface="Cambria" panose="02040503050406030204" pitchFamily="18" charset="0"/>
                <a:ea typeface="Cambria" panose="02040503050406030204" pitchFamily="18" charset="0"/>
                <a:cs typeface="Calibri" panose="020F0502020204030204" pitchFamily="34" charset="0"/>
              </a:rPr>
              <a:t>Đọc</a:t>
            </a:r>
            <a:r>
              <a:rPr lang="en-US" altLang="en-US" sz="4000" b="1" i="1" dirty="0">
                <a:solidFill>
                  <a:srgbClr val="111111"/>
                </a:solidFill>
                <a:latin typeface="Cambria" panose="02040503050406030204" pitchFamily="18" charset="0"/>
                <a:ea typeface="Cambria" panose="02040503050406030204" pitchFamily="18" charset="0"/>
                <a:cs typeface="Calibri" panose="020F0502020204030204" pitchFamily="34" charset="0"/>
              </a:rPr>
              <a:t> </a:t>
            </a:r>
            <a:r>
              <a:rPr lang="en-US" altLang="en-US" sz="4000" b="1" i="1" dirty="0" err="1">
                <a:solidFill>
                  <a:srgbClr val="111111"/>
                </a:solidFill>
                <a:latin typeface="Cambria" panose="02040503050406030204" pitchFamily="18" charset="0"/>
                <a:ea typeface="Cambria" panose="02040503050406030204" pitchFamily="18" charset="0"/>
                <a:cs typeface="Calibri" panose="020F0502020204030204" pitchFamily="34" charset="0"/>
              </a:rPr>
              <a:t>diễn</a:t>
            </a:r>
            <a:r>
              <a:rPr lang="en-US" altLang="en-US" sz="4000" b="1" i="1" dirty="0">
                <a:solidFill>
                  <a:srgbClr val="111111"/>
                </a:solidFill>
                <a:latin typeface="Cambria" panose="02040503050406030204" pitchFamily="18" charset="0"/>
                <a:ea typeface="Cambria" panose="02040503050406030204" pitchFamily="18" charset="0"/>
                <a:cs typeface="Calibri" panose="020F0502020204030204" pitchFamily="34" charset="0"/>
              </a:rPr>
              <a:t> </a:t>
            </a:r>
            <a:r>
              <a:rPr lang="en-US" altLang="en-US" sz="4000" b="1" i="1" dirty="0" err="1">
                <a:solidFill>
                  <a:srgbClr val="111111"/>
                </a:solidFill>
                <a:latin typeface="Cambria" panose="02040503050406030204" pitchFamily="18" charset="0"/>
                <a:ea typeface="Cambria" panose="02040503050406030204" pitchFamily="18" charset="0"/>
                <a:cs typeface="Calibri" panose="020F0502020204030204" pitchFamily="34" charset="0"/>
              </a:rPr>
              <a:t>cảm</a:t>
            </a:r>
            <a:r>
              <a:rPr lang="en-US" altLang="en-US" sz="4000" b="1" i="1" dirty="0">
                <a:solidFill>
                  <a:srgbClr val="111111"/>
                </a:solidFill>
                <a:latin typeface="Cambria" panose="02040503050406030204" pitchFamily="18" charset="0"/>
                <a:ea typeface="Cambria" panose="02040503050406030204" pitchFamily="18" charset="0"/>
                <a:cs typeface="Calibri" panose="020F0502020204030204" pitchFamily="34" charset="0"/>
              </a:rPr>
              <a:t> </a:t>
            </a:r>
            <a:r>
              <a:rPr lang="en-US" altLang="en-US" sz="4000" b="1" i="1" dirty="0" err="1">
                <a:solidFill>
                  <a:srgbClr val="111111"/>
                </a:solidFill>
                <a:latin typeface="Cambria" panose="02040503050406030204" pitchFamily="18" charset="0"/>
                <a:ea typeface="Cambria" panose="02040503050406030204" pitchFamily="18" charset="0"/>
                <a:cs typeface="Calibri" panose="020F0502020204030204" pitchFamily="34" charset="0"/>
              </a:rPr>
              <a:t>cả</a:t>
            </a:r>
            <a:r>
              <a:rPr lang="en-US" altLang="en-US" sz="4000" b="1" i="1" dirty="0">
                <a:solidFill>
                  <a:srgbClr val="111111"/>
                </a:solidFill>
                <a:latin typeface="Cambria" panose="02040503050406030204" pitchFamily="18" charset="0"/>
                <a:ea typeface="Cambria" panose="02040503050406030204" pitchFamily="18" charset="0"/>
                <a:cs typeface="Calibri" panose="020F0502020204030204" pitchFamily="34" charset="0"/>
              </a:rPr>
              <a:t> </a:t>
            </a:r>
            <a:r>
              <a:rPr lang="en-US" altLang="en-US" sz="4000" b="1" i="1" dirty="0" err="1">
                <a:solidFill>
                  <a:srgbClr val="111111"/>
                </a:solidFill>
                <a:latin typeface="Cambria" panose="02040503050406030204" pitchFamily="18" charset="0"/>
                <a:ea typeface="Cambria" panose="02040503050406030204" pitchFamily="18" charset="0"/>
                <a:cs typeface="Calibri" panose="020F0502020204030204" pitchFamily="34" charset="0"/>
              </a:rPr>
              <a:t>bài</a:t>
            </a:r>
            <a:r>
              <a:rPr lang="en-US" altLang="en-US" sz="4000" b="1" i="1" dirty="0">
                <a:solidFill>
                  <a:srgbClr val="111111"/>
                </a:solidFill>
                <a:latin typeface="Cambria" panose="02040503050406030204" pitchFamily="18" charset="0"/>
                <a:ea typeface="Cambria" panose="02040503050406030204" pitchFamily="18" charset="0"/>
                <a:cs typeface="Calibri" panose="020F0502020204030204" pitchFamily="34" charset="0"/>
              </a:rPr>
              <a:t>, </a:t>
            </a:r>
            <a:r>
              <a:rPr lang="en-US" altLang="en-US" sz="4000" b="1" i="1" dirty="0" err="1">
                <a:solidFill>
                  <a:srgbClr val="111111"/>
                </a:solidFill>
                <a:latin typeface="Cambria" panose="02040503050406030204" pitchFamily="18" charset="0"/>
                <a:ea typeface="Cambria" panose="02040503050406030204" pitchFamily="18" charset="0"/>
                <a:cs typeface="Calibri" panose="020F0502020204030204" pitchFamily="34" charset="0"/>
              </a:rPr>
              <a:t>nhấn</a:t>
            </a:r>
            <a:r>
              <a:rPr lang="en-US" altLang="en-US" sz="4000" b="1" i="1" dirty="0">
                <a:solidFill>
                  <a:srgbClr val="111111"/>
                </a:solidFill>
                <a:latin typeface="Cambria" panose="02040503050406030204" pitchFamily="18" charset="0"/>
                <a:ea typeface="Cambria" panose="02040503050406030204" pitchFamily="18" charset="0"/>
                <a:cs typeface="Calibri" panose="020F0502020204030204" pitchFamily="34" charset="0"/>
              </a:rPr>
              <a:t> </a:t>
            </a:r>
            <a:r>
              <a:rPr lang="en-US" altLang="en-US" sz="4000" b="1" i="1" dirty="0" err="1">
                <a:solidFill>
                  <a:srgbClr val="111111"/>
                </a:solidFill>
                <a:latin typeface="Cambria" panose="02040503050406030204" pitchFamily="18" charset="0"/>
                <a:ea typeface="Cambria" panose="02040503050406030204" pitchFamily="18" charset="0"/>
                <a:cs typeface="Calibri" panose="020F0502020204030204" pitchFamily="34" charset="0"/>
              </a:rPr>
              <a:t>giọng</a:t>
            </a:r>
            <a:r>
              <a:rPr lang="en-US" altLang="en-US" sz="4000" b="1" i="1" dirty="0">
                <a:solidFill>
                  <a:srgbClr val="111111"/>
                </a:solidFill>
                <a:latin typeface="Cambria" panose="02040503050406030204" pitchFamily="18" charset="0"/>
                <a:ea typeface="Cambria" panose="02040503050406030204" pitchFamily="18" charset="0"/>
                <a:cs typeface="Calibri" panose="020F0502020204030204" pitchFamily="34" charset="0"/>
              </a:rPr>
              <a:t> </a:t>
            </a:r>
            <a:r>
              <a:rPr lang="en-US" altLang="en-US" sz="4000" b="1" i="1" dirty="0" err="1">
                <a:solidFill>
                  <a:srgbClr val="111111"/>
                </a:solidFill>
                <a:latin typeface="Cambria" panose="02040503050406030204" pitchFamily="18" charset="0"/>
                <a:ea typeface="Cambria" panose="02040503050406030204" pitchFamily="18" charset="0"/>
                <a:cs typeface="Calibri" panose="020F0502020204030204" pitchFamily="34" charset="0"/>
              </a:rPr>
              <a:t>trầm</a:t>
            </a:r>
            <a:r>
              <a:rPr lang="en-US" altLang="en-US" sz="4000" b="1" i="1" dirty="0">
                <a:solidFill>
                  <a:srgbClr val="111111"/>
                </a:solidFill>
                <a:latin typeface="Cambria" panose="02040503050406030204" pitchFamily="18" charset="0"/>
                <a:ea typeface="Cambria" panose="02040503050406030204" pitchFamily="18" charset="0"/>
                <a:cs typeface="Calibri" panose="020F0502020204030204" pitchFamily="34" charset="0"/>
              </a:rPr>
              <a:t> </a:t>
            </a:r>
            <a:r>
              <a:rPr lang="en-US" altLang="en-US" sz="4000" b="1" i="1" dirty="0" err="1">
                <a:solidFill>
                  <a:srgbClr val="111111"/>
                </a:solidFill>
                <a:latin typeface="Cambria" panose="02040503050406030204" pitchFamily="18" charset="0"/>
                <a:ea typeface="Cambria" panose="02040503050406030204" pitchFamily="18" charset="0"/>
                <a:cs typeface="Calibri" panose="020F0502020204030204" pitchFamily="34" charset="0"/>
              </a:rPr>
              <a:t>và</a:t>
            </a:r>
            <a:r>
              <a:rPr lang="en-US" altLang="en-US" sz="4000" b="1" i="1" dirty="0">
                <a:solidFill>
                  <a:srgbClr val="111111"/>
                </a:solidFill>
                <a:latin typeface="Cambria" panose="02040503050406030204" pitchFamily="18" charset="0"/>
                <a:ea typeface="Cambria" panose="02040503050406030204" pitchFamily="18" charset="0"/>
                <a:cs typeface="Calibri" panose="020F0502020204030204" pitchFamily="34" charset="0"/>
              </a:rPr>
              <a:t> </a:t>
            </a:r>
            <a:r>
              <a:rPr lang="en-US" altLang="en-US" sz="4000" b="1" i="1" dirty="0" err="1">
                <a:solidFill>
                  <a:srgbClr val="111111"/>
                </a:solidFill>
                <a:latin typeface="Cambria" panose="02040503050406030204" pitchFamily="18" charset="0"/>
                <a:ea typeface="Cambria" panose="02040503050406030204" pitchFamily="18" charset="0"/>
                <a:cs typeface="Calibri" panose="020F0502020204030204" pitchFamily="34" charset="0"/>
              </a:rPr>
              <a:t>có</a:t>
            </a:r>
            <a:r>
              <a:rPr lang="en-US" altLang="en-US" sz="4000" b="1" i="1" dirty="0">
                <a:solidFill>
                  <a:srgbClr val="111111"/>
                </a:solidFill>
                <a:latin typeface="Cambria" panose="02040503050406030204" pitchFamily="18" charset="0"/>
                <a:ea typeface="Cambria" panose="02040503050406030204" pitchFamily="18" charset="0"/>
                <a:cs typeface="Calibri" panose="020F0502020204030204" pitchFamily="34" charset="0"/>
              </a:rPr>
              <a:t> </a:t>
            </a:r>
            <a:r>
              <a:rPr lang="en-US" altLang="en-US" sz="4000" b="1" i="1" dirty="0" err="1">
                <a:solidFill>
                  <a:srgbClr val="111111"/>
                </a:solidFill>
                <a:latin typeface="Cambria" panose="02040503050406030204" pitchFamily="18" charset="0"/>
                <a:ea typeface="Cambria" panose="02040503050406030204" pitchFamily="18" charset="0"/>
                <a:cs typeface="Calibri" panose="020F0502020204030204" pitchFamily="34" charset="0"/>
              </a:rPr>
              <a:t>phần</a:t>
            </a:r>
            <a:r>
              <a:rPr lang="en-US" altLang="en-US" sz="4000" b="1" i="1" dirty="0">
                <a:solidFill>
                  <a:srgbClr val="111111"/>
                </a:solidFill>
                <a:latin typeface="Cambria" panose="02040503050406030204" pitchFamily="18" charset="0"/>
                <a:ea typeface="Cambria" panose="02040503050406030204" pitchFamily="18" charset="0"/>
                <a:cs typeface="Calibri" panose="020F0502020204030204" pitchFamily="34" charset="0"/>
              </a:rPr>
              <a:t> </a:t>
            </a:r>
            <a:r>
              <a:rPr lang="en-US" altLang="en-US" sz="4000" b="1" i="1" dirty="0" err="1">
                <a:solidFill>
                  <a:srgbClr val="111111"/>
                </a:solidFill>
                <a:latin typeface="Cambria" panose="02040503050406030204" pitchFamily="18" charset="0"/>
                <a:ea typeface="Cambria" panose="02040503050406030204" pitchFamily="18" charset="0"/>
                <a:cs typeface="Calibri" panose="020F0502020204030204" pitchFamily="34" charset="0"/>
              </a:rPr>
              <a:t>hào</a:t>
            </a:r>
            <a:r>
              <a:rPr lang="en-US" altLang="en-US" sz="4000" b="1" i="1" dirty="0">
                <a:solidFill>
                  <a:srgbClr val="111111"/>
                </a:solidFill>
                <a:latin typeface="Cambria" panose="02040503050406030204" pitchFamily="18" charset="0"/>
                <a:ea typeface="Cambria" panose="02040503050406030204" pitchFamily="18" charset="0"/>
                <a:cs typeface="Calibri" panose="020F0502020204030204" pitchFamily="34" charset="0"/>
              </a:rPr>
              <a:t> </a:t>
            </a:r>
            <a:r>
              <a:rPr lang="en-US" altLang="en-US" sz="4000" b="1" i="1" dirty="0" err="1">
                <a:solidFill>
                  <a:srgbClr val="111111"/>
                </a:solidFill>
                <a:latin typeface="Cambria" panose="02040503050406030204" pitchFamily="18" charset="0"/>
                <a:ea typeface="Cambria" panose="02040503050406030204" pitchFamily="18" charset="0"/>
                <a:cs typeface="Calibri" panose="020F0502020204030204" pitchFamily="34" charset="0"/>
              </a:rPr>
              <a:t>sảng</a:t>
            </a:r>
            <a:r>
              <a:rPr lang="en-US" altLang="en-US" sz="4000" b="1" i="1" dirty="0">
                <a:solidFill>
                  <a:srgbClr val="111111"/>
                </a:solidFill>
                <a:latin typeface="Cambria" panose="02040503050406030204" pitchFamily="18" charset="0"/>
                <a:ea typeface="Cambria" panose="02040503050406030204" pitchFamily="18" charset="0"/>
                <a:cs typeface="Calibri" panose="020F0502020204030204" pitchFamily="34" charset="0"/>
              </a:rPr>
              <a:t>, </a:t>
            </a:r>
            <a:r>
              <a:rPr lang="en-US" altLang="en-US" sz="4000" b="1" i="1" dirty="0" err="1">
                <a:solidFill>
                  <a:srgbClr val="111111"/>
                </a:solidFill>
                <a:latin typeface="Cambria" panose="02040503050406030204" pitchFamily="18" charset="0"/>
                <a:ea typeface="Cambria" panose="02040503050406030204" pitchFamily="18" charset="0"/>
                <a:cs typeface="Calibri" panose="020F0502020204030204" pitchFamily="34" charset="0"/>
              </a:rPr>
              <a:t>nhấn</a:t>
            </a:r>
            <a:r>
              <a:rPr lang="en-US" altLang="en-US" sz="4000" b="1" i="1" dirty="0">
                <a:solidFill>
                  <a:srgbClr val="111111"/>
                </a:solidFill>
                <a:latin typeface="Cambria" panose="02040503050406030204" pitchFamily="18" charset="0"/>
                <a:ea typeface="Cambria" panose="02040503050406030204" pitchFamily="18" charset="0"/>
                <a:cs typeface="Calibri" panose="020F0502020204030204" pitchFamily="34" charset="0"/>
              </a:rPr>
              <a:t> </a:t>
            </a:r>
            <a:r>
              <a:rPr lang="en-US" altLang="en-US" sz="4000" b="1" i="1" dirty="0" err="1">
                <a:solidFill>
                  <a:srgbClr val="111111"/>
                </a:solidFill>
                <a:latin typeface="Cambria" panose="02040503050406030204" pitchFamily="18" charset="0"/>
                <a:ea typeface="Cambria" panose="02040503050406030204" pitchFamily="18" charset="0"/>
                <a:cs typeface="Calibri" panose="020F0502020204030204" pitchFamily="34" charset="0"/>
              </a:rPr>
              <a:t>giọng</a:t>
            </a:r>
            <a:r>
              <a:rPr lang="en-US" altLang="en-US" sz="4000" b="1" i="1" dirty="0">
                <a:solidFill>
                  <a:srgbClr val="111111"/>
                </a:solidFill>
                <a:latin typeface="Cambria" panose="02040503050406030204" pitchFamily="18" charset="0"/>
                <a:ea typeface="Cambria" panose="02040503050406030204" pitchFamily="18" charset="0"/>
                <a:cs typeface="Calibri" panose="020F0502020204030204" pitchFamily="34" charset="0"/>
              </a:rPr>
              <a:t> ở </a:t>
            </a:r>
            <a:r>
              <a:rPr lang="en-US" altLang="en-US" sz="4000" b="1" i="1" dirty="0" err="1">
                <a:solidFill>
                  <a:srgbClr val="111111"/>
                </a:solidFill>
                <a:latin typeface="Cambria" panose="02040503050406030204" pitchFamily="18" charset="0"/>
                <a:ea typeface="Cambria" panose="02040503050406030204" pitchFamily="18" charset="0"/>
                <a:cs typeface="Calibri" panose="020F0502020204030204" pitchFamily="34" charset="0"/>
              </a:rPr>
              <a:t>những</a:t>
            </a:r>
            <a:r>
              <a:rPr lang="en-US" altLang="en-US" sz="4000" b="1" i="1" dirty="0">
                <a:solidFill>
                  <a:srgbClr val="111111"/>
                </a:solidFill>
                <a:latin typeface="Cambria" panose="02040503050406030204" pitchFamily="18" charset="0"/>
                <a:ea typeface="Cambria" panose="02040503050406030204" pitchFamily="18" charset="0"/>
                <a:cs typeface="Calibri" panose="020F0502020204030204" pitchFamily="34" charset="0"/>
              </a:rPr>
              <a:t> </a:t>
            </a:r>
            <a:r>
              <a:rPr lang="en-US" altLang="en-US" sz="4000" b="1" i="1" dirty="0" err="1">
                <a:solidFill>
                  <a:srgbClr val="111111"/>
                </a:solidFill>
                <a:latin typeface="Cambria" panose="02040503050406030204" pitchFamily="18" charset="0"/>
                <a:ea typeface="Cambria" panose="02040503050406030204" pitchFamily="18" charset="0"/>
                <a:cs typeface="Calibri" panose="020F0502020204030204" pitchFamily="34" charset="0"/>
              </a:rPr>
              <a:t>từ</a:t>
            </a:r>
            <a:r>
              <a:rPr lang="en-US" altLang="en-US" sz="4000" b="1" i="1" dirty="0">
                <a:solidFill>
                  <a:srgbClr val="111111"/>
                </a:solidFill>
                <a:latin typeface="Cambria" panose="02040503050406030204" pitchFamily="18" charset="0"/>
                <a:ea typeface="Cambria" panose="02040503050406030204" pitchFamily="18" charset="0"/>
                <a:cs typeface="Calibri" panose="020F0502020204030204" pitchFamily="34" charset="0"/>
              </a:rPr>
              <a:t> </a:t>
            </a:r>
            <a:r>
              <a:rPr lang="en-US" altLang="en-US" sz="4000" b="1" i="1" dirty="0" err="1">
                <a:solidFill>
                  <a:srgbClr val="111111"/>
                </a:solidFill>
                <a:latin typeface="Cambria" panose="02040503050406030204" pitchFamily="18" charset="0"/>
                <a:ea typeface="Cambria" panose="02040503050406030204" pitchFamily="18" charset="0"/>
                <a:cs typeface="Calibri" panose="020F0502020204030204" pitchFamily="34" charset="0"/>
              </a:rPr>
              <a:t>ngữ</a:t>
            </a:r>
            <a:r>
              <a:rPr lang="en-US" altLang="en-US" sz="4000" b="1" i="1" dirty="0">
                <a:solidFill>
                  <a:srgbClr val="111111"/>
                </a:solidFill>
                <a:latin typeface="Cambria" panose="02040503050406030204" pitchFamily="18" charset="0"/>
                <a:ea typeface="Cambria" panose="02040503050406030204" pitchFamily="18" charset="0"/>
                <a:cs typeface="Calibri" panose="020F0502020204030204" pitchFamily="34" charset="0"/>
              </a:rPr>
              <a:t> </a:t>
            </a:r>
            <a:r>
              <a:rPr lang="en-US" altLang="en-US" sz="4000" b="1" i="1" dirty="0" err="1">
                <a:solidFill>
                  <a:srgbClr val="111111"/>
                </a:solidFill>
                <a:latin typeface="Cambria" panose="02040503050406030204" pitchFamily="18" charset="0"/>
                <a:ea typeface="Cambria" panose="02040503050406030204" pitchFamily="18" charset="0"/>
                <a:cs typeface="Calibri" panose="020F0502020204030204" pitchFamily="34" charset="0"/>
              </a:rPr>
              <a:t>phù</a:t>
            </a:r>
            <a:r>
              <a:rPr lang="en-US" altLang="en-US" sz="4000" b="1" i="1" dirty="0">
                <a:solidFill>
                  <a:srgbClr val="111111"/>
                </a:solidFill>
                <a:latin typeface="Cambria" panose="02040503050406030204" pitchFamily="18" charset="0"/>
                <a:ea typeface="Cambria" panose="02040503050406030204" pitchFamily="18" charset="0"/>
                <a:cs typeface="Calibri" panose="020F0502020204030204" pitchFamily="34" charset="0"/>
              </a:rPr>
              <a:t> </a:t>
            </a:r>
            <a:r>
              <a:rPr lang="en-US" altLang="en-US" sz="4000" b="1" i="1" dirty="0" err="1">
                <a:solidFill>
                  <a:srgbClr val="111111"/>
                </a:solidFill>
                <a:latin typeface="Cambria" panose="02040503050406030204" pitchFamily="18" charset="0"/>
                <a:ea typeface="Cambria" panose="02040503050406030204" pitchFamily="18" charset="0"/>
                <a:cs typeface="Calibri" panose="020F0502020204030204" pitchFamily="34" charset="0"/>
              </a:rPr>
              <a:t>hợp</a:t>
            </a:r>
            <a:r>
              <a:rPr lang="en-US" altLang="en-US" sz="4000" b="1" i="1" dirty="0">
                <a:solidFill>
                  <a:srgbClr val="111111"/>
                </a:solidFill>
                <a:latin typeface="Cambria" panose="02040503050406030204" pitchFamily="18" charset="0"/>
                <a:ea typeface="Cambria" panose="02040503050406030204" pitchFamily="18" charset="0"/>
                <a:cs typeface="Calibri" panose="020F0502020204030204" pitchFamily="34" charset="0"/>
              </a:rPr>
              <a:t>, </a:t>
            </a:r>
            <a:r>
              <a:rPr lang="en-US" altLang="en-US" sz="4000" b="1" i="1" dirty="0" err="1">
                <a:solidFill>
                  <a:srgbClr val="111111"/>
                </a:solidFill>
                <a:latin typeface="Cambria" panose="02040503050406030204" pitchFamily="18" charset="0"/>
                <a:ea typeface="Cambria" panose="02040503050406030204" pitchFamily="18" charset="0"/>
                <a:cs typeface="Calibri" panose="020F0502020204030204" pitchFamily="34" charset="0"/>
              </a:rPr>
              <a:t>những</a:t>
            </a:r>
            <a:r>
              <a:rPr lang="en-US" altLang="en-US" sz="4000" b="1" i="1" dirty="0">
                <a:solidFill>
                  <a:srgbClr val="111111"/>
                </a:solidFill>
                <a:latin typeface="Cambria" panose="02040503050406030204" pitchFamily="18" charset="0"/>
                <a:ea typeface="Cambria" panose="02040503050406030204" pitchFamily="18" charset="0"/>
                <a:cs typeface="Calibri" panose="020F0502020204030204" pitchFamily="34" charset="0"/>
              </a:rPr>
              <a:t> </a:t>
            </a:r>
            <a:r>
              <a:rPr lang="en-US" altLang="en-US" sz="4000" b="1" i="1" dirty="0" err="1">
                <a:solidFill>
                  <a:srgbClr val="111111"/>
                </a:solidFill>
                <a:latin typeface="Cambria" panose="02040503050406030204" pitchFamily="18" charset="0"/>
                <a:ea typeface="Cambria" panose="02040503050406030204" pitchFamily="18" charset="0"/>
                <a:cs typeface="Calibri" panose="020F0502020204030204" pitchFamily="34" charset="0"/>
              </a:rPr>
              <a:t>tình</a:t>
            </a:r>
            <a:r>
              <a:rPr lang="en-US" altLang="en-US" sz="4000" b="1" i="1" dirty="0">
                <a:solidFill>
                  <a:srgbClr val="111111"/>
                </a:solidFill>
                <a:latin typeface="Cambria" panose="02040503050406030204" pitchFamily="18" charset="0"/>
                <a:ea typeface="Cambria" panose="02040503050406030204" pitchFamily="18" charset="0"/>
                <a:cs typeface="Calibri" panose="020F0502020204030204" pitchFamily="34" charset="0"/>
              </a:rPr>
              <a:t> </a:t>
            </a:r>
            <a:r>
              <a:rPr lang="en-US" altLang="en-US" sz="4000" b="1" i="1" dirty="0" err="1">
                <a:solidFill>
                  <a:srgbClr val="111111"/>
                </a:solidFill>
                <a:latin typeface="Cambria" panose="02040503050406030204" pitchFamily="18" charset="0"/>
                <a:ea typeface="Cambria" panose="02040503050406030204" pitchFamily="18" charset="0"/>
                <a:cs typeface="Calibri" panose="020F0502020204030204" pitchFamily="34" charset="0"/>
              </a:rPr>
              <a:t>tiết</a:t>
            </a:r>
            <a:r>
              <a:rPr lang="en-US" altLang="en-US" sz="4000" b="1" i="1" dirty="0">
                <a:solidFill>
                  <a:srgbClr val="111111"/>
                </a:solidFill>
                <a:latin typeface="Cambria" panose="02040503050406030204" pitchFamily="18" charset="0"/>
                <a:ea typeface="Cambria" panose="02040503050406030204" pitchFamily="18" charset="0"/>
                <a:cs typeface="Calibri" panose="020F0502020204030204" pitchFamily="34" charset="0"/>
              </a:rPr>
              <a:t> </a:t>
            </a:r>
            <a:r>
              <a:rPr lang="en-US" altLang="en-US" sz="4000" b="1" i="1" dirty="0" err="1">
                <a:solidFill>
                  <a:srgbClr val="111111"/>
                </a:solidFill>
                <a:latin typeface="Cambria" panose="02040503050406030204" pitchFamily="18" charset="0"/>
                <a:ea typeface="Cambria" panose="02040503050406030204" pitchFamily="18" charset="0"/>
                <a:cs typeface="Calibri" panose="020F0502020204030204" pitchFamily="34" charset="0"/>
              </a:rPr>
              <a:t>bất</a:t>
            </a:r>
            <a:r>
              <a:rPr lang="en-US" altLang="en-US" sz="4000" b="1" i="1" dirty="0">
                <a:solidFill>
                  <a:srgbClr val="111111"/>
                </a:solidFill>
                <a:latin typeface="Cambria" panose="02040503050406030204" pitchFamily="18" charset="0"/>
                <a:ea typeface="Cambria" panose="02040503050406030204" pitchFamily="18" charset="0"/>
                <a:cs typeface="Calibri" panose="020F0502020204030204" pitchFamily="34" charset="0"/>
              </a:rPr>
              <a:t> </a:t>
            </a:r>
            <a:r>
              <a:rPr lang="en-US" altLang="en-US" sz="4000" b="1" i="1" dirty="0" err="1">
                <a:solidFill>
                  <a:srgbClr val="111111"/>
                </a:solidFill>
                <a:latin typeface="Cambria" panose="02040503050406030204" pitchFamily="18" charset="0"/>
                <a:ea typeface="Cambria" panose="02040503050406030204" pitchFamily="18" charset="0"/>
                <a:cs typeface="Calibri" panose="020F0502020204030204" pitchFamily="34" charset="0"/>
              </a:rPr>
              <a:t>ngờ</a:t>
            </a:r>
            <a:r>
              <a:rPr lang="en-US" altLang="en-US" sz="4000" b="1" i="1" dirty="0">
                <a:solidFill>
                  <a:srgbClr val="111111"/>
                </a:solidFill>
                <a:latin typeface="Cambria" panose="02040503050406030204" pitchFamily="18" charset="0"/>
                <a:ea typeface="Cambria" panose="02040503050406030204" pitchFamily="18" charset="0"/>
                <a:cs typeface="Calibri" panose="020F0502020204030204" pitchFamily="34" charset="0"/>
              </a:rPr>
              <a:t> </a:t>
            </a:r>
            <a:r>
              <a:rPr lang="en-US" altLang="en-US" sz="4000" b="1" i="1" dirty="0" err="1">
                <a:solidFill>
                  <a:srgbClr val="111111"/>
                </a:solidFill>
                <a:latin typeface="Cambria" panose="02040503050406030204" pitchFamily="18" charset="0"/>
                <a:ea typeface="Cambria" panose="02040503050406030204" pitchFamily="18" charset="0"/>
                <a:cs typeface="Calibri" panose="020F0502020204030204" pitchFamily="34" charset="0"/>
              </a:rPr>
              <a:t>hoặc</a:t>
            </a:r>
            <a:r>
              <a:rPr lang="en-US" altLang="en-US" sz="4000" b="1" i="1" dirty="0">
                <a:solidFill>
                  <a:srgbClr val="111111"/>
                </a:solidFill>
                <a:latin typeface="Cambria" panose="02040503050406030204" pitchFamily="18" charset="0"/>
                <a:ea typeface="Cambria" panose="02040503050406030204" pitchFamily="18" charset="0"/>
                <a:cs typeface="Calibri" panose="020F0502020204030204" pitchFamily="34" charset="0"/>
              </a:rPr>
              <a:t> </a:t>
            </a:r>
            <a:r>
              <a:rPr lang="en-US" altLang="en-US" sz="4000" b="1" i="1" dirty="0" err="1">
                <a:solidFill>
                  <a:srgbClr val="111111"/>
                </a:solidFill>
                <a:latin typeface="Cambria" panose="02040503050406030204" pitchFamily="18" charset="0"/>
                <a:ea typeface="Cambria" panose="02040503050406030204" pitchFamily="18" charset="0"/>
                <a:cs typeface="Calibri" panose="020F0502020204030204" pitchFamily="34" charset="0"/>
              </a:rPr>
              <a:t>từ</a:t>
            </a:r>
            <a:r>
              <a:rPr lang="en-US" altLang="en-US" sz="4000" b="1" i="1" dirty="0">
                <a:solidFill>
                  <a:srgbClr val="111111"/>
                </a:solidFill>
                <a:latin typeface="Cambria" panose="02040503050406030204" pitchFamily="18" charset="0"/>
                <a:ea typeface="Cambria" panose="02040503050406030204" pitchFamily="18" charset="0"/>
                <a:cs typeface="Calibri" panose="020F0502020204030204" pitchFamily="34" charset="0"/>
              </a:rPr>
              <a:t> </a:t>
            </a:r>
            <a:r>
              <a:rPr lang="en-US" altLang="en-US" sz="4000" b="1" i="1" dirty="0" err="1">
                <a:solidFill>
                  <a:srgbClr val="111111"/>
                </a:solidFill>
                <a:latin typeface="Cambria" panose="02040503050406030204" pitchFamily="18" charset="0"/>
                <a:ea typeface="Cambria" panose="02040503050406030204" pitchFamily="18" charset="0"/>
                <a:cs typeface="Calibri" panose="020F0502020204030204" pitchFamily="34" charset="0"/>
              </a:rPr>
              <a:t>ngữ</a:t>
            </a:r>
            <a:r>
              <a:rPr lang="en-US" altLang="en-US" sz="4000" b="1" i="1" dirty="0">
                <a:solidFill>
                  <a:srgbClr val="111111"/>
                </a:solidFill>
                <a:latin typeface="Cambria" panose="02040503050406030204" pitchFamily="18" charset="0"/>
                <a:ea typeface="Cambria" panose="02040503050406030204" pitchFamily="18" charset="0"/>
                <a:cs typeface="Calibri" panose="020F0502020204030204" pitchFamily="34" charset="0"/>
              </a:rPr>
              <a:t> </a:t>
            </a:r>
            <a:r>
              <a:rPr lang="en-US" altLang="en-US" sz="4000" b="1" i="1" dirty="0" err="1">
                <a:solidFill>
                  <a:srgbClr val="111111"/>
                </a:solidFill>
                <a:latin typeface="Cambria" panose="02040503050406030204" pitchFamily="18" charset="0"/>
                <a:ea typeface="Cambria" panose="02040503050406030204" pitchFamily="18" charset="0"/>
                <a:cs typeface="Calibri" panose="020F0502020204030204" pitchFamily="34" charset="0"/>
              </a:rPr>
              <a:t>thể</a:t>
            </a:r>
            <a:r>
              <a:rPr lang="en-US" altLang="en-US" sz="4000" b="1" i="1" dirty="0">
                <a:solidFill>
                  <a:srgbClr val="111111"/>
                </a:solidFill>
                <a:latin typeface="Cambria" panose="02040503050406030204" pitchFamily="18" charset="0"/>
                <a:ea typeface="Cambria" panose="02040503050406030204" pitchFamily="18" charset="0"/>
                <a:cs typeface="Calibri" panose="020F0502020204030204" pitchFamily="34" charset="0"/>
              </a:rPr>
              <a:t> </a:t>
            </a:r>
            <a:r>
              <a:rPr lang="en-US" altLang="en-US" sz="4000" b="1" i="1" dirty="0" err="1">
                <a:solidFill>
                  <a:srgbClr val="111111"/>
                </a:solidFill>
                <a:latin typeface="Cambria" panose="02040503050406030204" pitchFamily="18" charset="0"/>
                <a:ea typeface="Cambria" panose="02040503050406030204" pitchFamily="18" charset="0"/>
                <a:cs typeface="Calibri" panose="020F0502020204030204" pitchFamily="34" charset="0"/>
              </a:rPr>
              <a:t>hiện</a:t>
            </a:r>
            <a:r>
              <a:rPr lang="en-US" altLang="en-US" sz="4000" b="1" i="1" dirty="0">
                <a:solidFill>
                  <a:srgbClr val="111111"/>
                </a:solidFill>
                <a:latin typeface="Cambria" panose="02040503050406030204" pitchFamily="18" charset="0"/>
                <a:ea typeface="Cambria" panose="02040503050406030204" pitchFamily="18" charset="0"/>
                <a:cs typeface="Calibri" panose="020F0502020204030204" pitchFamily="34" charset="0"/>
              </a:rPr>
              <a:t> </a:t>
            </a:r>
            <a:r>
              <a:rPr lang="en-US" altLang="en-US" sz="4000" b="1" i="1" dirty="0" err="1">
                <a:solidFill>
                  <a:srgbClr val="111111"/>
                </a:solidFill>
                <a:latin typeface="Cambria" panose="02040503050406030204" pitchFamily="18" charset="0"/>
                <a:ea typeface="Cambria" panose="02040503050406030204" pitchFamily="18" charset="0"/>
                <a:cs typeface="Calibri" panose="020F0502020204030204" pitchFamily="34" charset="0"/>
              </a:rPr>
              <a:t>tâm</a:t>
            </a:r>
            <a:r>
              <a:rPr lang="en-US" altLang="en-US" sz="4000" b="1" i="1" dirty="0">
                <a:solidFill>
                  <a:srgbClr val="111111"/>
                </a:solidFill>
                <a:latin typeface="Cambria" panose="02040503050406030204" pitchFamily="18" charset="0"/>
                <a:ea typeface="Cambria" panose="02040503050406030204" pitchFamily="18" charset="0"/>
                <a:cs typeface="Calibri" panose="020F0502020204030204" pitchFamily="34" charset="0"/>
              </a:rPr>
              <a:t> </a:t>
            </a:r>
            <a:r>
              <a:rPr lang="en-US" altLang="en-US" sz="4000" b="1" i="1" dirty="0" err="1">
                <a:solidFill>
                  <a:srgbClr val="111111"/>
                </a:solidFill>
                <a:latin typeface="Cambria" panose="02040503050406030204" pitchFamily="18" charset="0"/>
                <a:ea typeface="Cambria" panose="02040503050406030204" pitchFamily="18" charset="0"/>
                <a:cs typeface="Calibri" panose="020F0502020204030204" pitchFamily="34" charset="0"/>
              </a:rPr>
              <a:t>trạng</a:t>
            </a:r>
            <a:r>
              <a:rPr lang="en-US" altLang="en-US" sz="4000" b="1" i="1" dirty="0">
                <a:solidFill>
                  <a:srgbClr val="111111"/>
                </a:solidFill>
                <a:latin typeface="Cambria" panose="02040503050406030204" pitchFamily="18" charset="0"/>
                <a:ea typeface="Cambria" panose="02040503050406030204" pitchFamily="18" charset="0"/>
                <a:cs typeface="Calibri" panose="020F0502020204030204" pitchFamily="34" charset="0"/>
              </a:rPr>
              <a:t>, </a:t>
            </a:r>
            <a:r>
              <a:rPr lang="en-US" altLang="en-US" sz="4000" b="1" i="1" dirty="0" err="1">
                <a:solidFill>
                  <a:srgbClr val="111111"/>
                </a:solidFill>
                <a:latin typeface="Cambria" panose="02040503050406030204" pitchFamily="18" charset="0"/>
                <a:ea typeface="Cambria" panose="02040503050406030204" pitchFamily="18" charset="0"/>
                <a:cs typeface="Calibri" panose="020F0502020204030204" pitchFamily="34" charset="0"/>
              </a:rPr>
              <a:t>cảm</a:t>
            </a:r>
            <a:r>
              <a:rPr lang="en-US" altLang="en-US" sz="4000" b="1" i="1" dirty="0">
                <a:solidFill>
                  <a:srgbClr val="111111"/>
                </a:solidFill>
                <a:latin typeface="Cambria" panose="02040503050406030204" pitchFamily="18" charset="0"/>
                <a:ea typeface="Cambria" panose="02040503050406030204" pitchFamily="18" charset="0"/>
                <a:cs typeface="Calibri" panose="020F0502020204030204" pitchFamily="34" charset="0"/>
              </a:rPr>
              <a:t> </a:t>
            </a:r>
            <a:r>
              <a:rPr lang="en-US" altLang="en-US" sz="4000" b="1" i="1" dirty="0" err="1">
                <a:solidFill>
                  <a:srgbClr val="111111"/>
                </a:solidFill>
                <a:latin typeface="Cambria" panose="02040503050406030204" pitchFamily="18" charset="0"/>
                <a:ea typeface="Cambria" panose="02040503050406030204" pitchFamily="18" charset="0"/>
                <a:cs typeface="Calibri" panose="020F0502020204030204" pitchFamily="34" charset="0"/>
              </a:rPr>
              <a:t>xúc</a:t>
            </a:r>
            <a:r>
              <a:rPr lang="en-US" altLang="en-US" sz="4000" b="1" i="1" dirty="0">
                <a:solidFill>
                  <a:srgbClr val="111111"/>
                </a:solidFill>
                <a:latin typeface="Cambria" panose="02040503050406030204" pitchFamily="18" charset="0"/>
                <a:ea typeface="Cambria" panose="02040503050406030204" pitchFamily="18" charset="0"/>
                <a:cs typeface="Calibri" panose="020F0502020204030204" pitchFamily="34" charset="0"/>
              </a:rPr>
              <a:t> </a:t>
            </a:r>
            <a:r>
              <a:rPr lang="en-US" altLang="en-US" sz="4000" b="1" i="1" dirty="0" err="1">
                <a:solidFill>
                  <a:srgbClr val="111111"/>
                </a:solidFill>
                <a:latin typeface="Cambria" panose="02040503050406030204" pitchFamily="18" charset="0"/>
                <a:ea typeface="Cambria" panose="02040503050406030204" pitchFamily="18" charset="0"/>
                <a:cs typeface="Calibri" panose="020F0502020204030204" pitchFamily="34" charset="0"/>
              </a:rPr>
              <a:t>của</a:t>
            </a:r>
            <a:r>
              <a:rPr lang="en-US" altLang="en-US" sz="4000" b="1" i="1" dirty="0">
                <a:solidFill>
                  <a:srgbClr val="111111"/>
                </a:solidFill>
                <a:latin typeface="Cambria" panose="02040503050406030204" pitchFamily="18" charset="0"/>
                <a:ea typeface="Cambria" panose="02040503050406030204" pitchFamily="18" charset="0"/>
                <a:cs typeface="Calibri" panose="020F0502020204030204" pitchFamily="34" charset="0"/>
              </a:rPr>
              <a:t> </a:t>
            </a:r>
            <a:r>
              <a:rPr lang="en-US" altLang="en-US" sz="4000" b="1" i="1" dirty="0" err="1">
                <a:solidFill>
                  <a:srgbClr val="111111"/>
                </a:solidFill>
                <a:latin typeface="Cambria" panose="02040503050406030204" pitchFamily="18" charset="0"/>
                <a:ea typeface="Cambria" panose="02040503050406030204" pitchFamily="18" charset="0"/>
                <a:cs typeface="Calibri" panose="020F0502020204030204" pitchFamily="34" charset="0"/>
              </a:rPr>
              <a:t>nhân</a:t>
            </a:r>
            <a:r>
              <a:rPr lang="en-US" altLang="en-US" sz="4000" b="1" i="1" dirty="0">
                <a:solidFill>
                  <a:srgbClr val="111111"/>
                </a:solidFill>
                <a:latin typeface="Cambria" panose="02040503050406030204" pitchFamily="18" charset="0"/>
                <a:ea typeface="Cambria" panose="02040503050406030204" pitchFamily="18" charset="0"/>
                <a:cs typeface="Calibri" panose="020F0502020204030204" pitchFamily="34" charset="0"/>
              </a:rPr>
              <a:t> </a:t>
            </a:r>
            <a:r>
              <a:rPr lang="en-US" altLang="en-US" sz="4000" b="1" i="1" dirty="0" err="1">
                <a:solidFill>
                  <a:srgbClr val="111111"/>
                </a:solidFill>
                <a:latin typeface="Cambria" panose="02040503050406030204" pitchFamily="18" charset="0"/>
                <a:ea typeface="Cambria" panose="02040503050406030204" pitchFamily="18" charset="0"/>
                <a:cs typeface="Calibri" panose="020F0502020204030204" pitchFamily="34" charset="0"/>
              </a:rPr>
              <a:t>vật</a:t>
            </a:r>
            <a:r>
              <a:rPr lang="en-US" altLang="en-US" sz="4000" b="1" i="1" dirty="0">
                <a:solidFill>
                  <a:srgbClr val="111111"/>
                </a:solidFill>
                <a:latin typeface="Cambria" panose="02040503050406030204" pitchFamily="18" charset="0"/>
                <a:ea typeface="Cambria" panose="02040503050406030204" pitchFamily="18" charset="0"/>
                <a:cs typeface="Calibri" panose="020F0502020204030204" pitchFamily="34" charset="0"/>
              </a:rPr>
              <a:t> </a:t>
            </a:r>
            <a:r>
              <a:rPr lang="en-US" altLang="en-US" sz="4000" b="1" i="1" dirty="0" err="1">
                <a:solidFill>
                  <a:srgbClr val="111111"/>
                </a:solidFill>
                <a:latin typeface="Cambria" panose="02040503050406030204" pitchFamily="18" charset="0"/>
                <a:ea typeface="Cambria" panose="02040503050406030204" pitchFamily="18" charset="0"/>
                <a:cs typeface="Calibri" panose="020F0502020204030204" pitchFamily="34" charset="0"/>
              </a:rPr>
              <a:t>Lạc</a:t>
            </a:r>
            <a:r>
              <a:rPr lang="en-US" altLang="en-US" sz="4000" b="1" i="1" dirty="0">
                <a:solidFill>
                  <a:srgbClr val="111111"/>
                </a:solidFill>
                <a:latin typeface="Cambria" panose="02040503050406030204" pitchFamily="18" charset="0"/>
                <a:ea typeface="Cambria" panose="02040503050406030204" pitchFamily="18" charset="0"/>
                <a:cs typeface="Calibri" panose="020F0502020204030204" pitchFamily="34" charset="0"/>
              </a:rPr>
              <a:t> Long </a:t>
            </a:r>
            <a:r>
              <a:rPr lang="en-US" altLang="en-US" sz="4000" b="1" i="1" dirty="0" err="1">
                <a:solidFill>
                  <a:srgbClr val="111111"/>
                </a:solidFill>
                <a:latin typeface="Cambria" panose="02040503050406030204" pitchFamily="18" charset="0"/>
                <a:ea typeface="Cambria" panose="02040503050406030204" pitchFamily="18" charset="0"/>
                <a:cs typeface="Calibri" panose="020F0502020204030204" pitchFamily="34" charset="0"/>
              </a:rPr>
              <a:t>Quân</a:t>
            </a:r>
            <a:r>
              <a:rPr lang="en-US" altLang="en-US" sz="4000" b="1" i="1" dirty="0">
                <a:solidFill>
                  <a:srgbClr val="111111"/>
                </a:solidFill>
                <a:latin typeface="Cambria" panose="02040503050406030204" pitchFamily="18" charset="0"/>
                <a:ea typeface="Cambria" panose="02040503050406030204" pitchFamily="18" charset="0"/>
                <a:cs typeface="Calibri" panose="020F0502020204030204" pitchFamily="34" charset="0"/>
              </a:rPr>
              <a:t>.</a:t>
            </a:r>
            <a:endParaRPr kumimoji="0" lang="en-US" altLang="en-US" sz="4000" b="1" i="1" u="none" strike="noStrike" kern="1200" cap="none" spc="0" normalizeH="0" baseline="0" noProof="0" dirty="0">
              <a:ln>
                <a:noFill/>
              </a:ln>
              <a:solidFill>
                <a:srgbClr val="111111"/>
              </a:solidFill>
              <a:effectLst/>
              <a:uLnTx/>
              <a:uFillTx/>
              <a:latin typeface="Cambria" panose="02040503050406030204" pitchFamily="18" charset="0"/>
              <a:ea typeface="Cambria" panose="02040503050406030204" pitchFamily="18" charset="0"/>
              <a:cs typeface="Calibri" panose="020F0502020204030204" pitchFamily="34" charset="0"/>
            </a:endParaRPr>
          </a:p>
        </p:txBody>
      </p:sp>
    </p:spTree>
    <p:extLst>
      <p:ext uri="{BB962C8B-B14F-4D97-AF65-F5344CB8AC3E}">
        <p14:creationId xmlns:p14="http://schemas.microsoft.com/office/powerpoint/2010/main" val="225201174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checkerboard(across)">
                                      <p:cBhvr>
                                        <p:cTn id="7"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8" name="组合 107"/>
          <p:cNvGrpSpPr/>
          <p:nvPr/>
        </p:nvGrpSpPr>
        <p:grpSpPr>
          <a:xfrm>
            <a:off x="-1748790" y="-2772410"/>
            <a:ext cx="14027150" cy="11790045"/>
            <a:chOff x="-2754" y="-4366"/>
            <a:chExt cx="22090" cy="18567"/>
          </a:xfrm>
        </p:grpSpPr>
        <p:grpSp>
          <p:nvGrpSpPr>
            <p:cNvPr id="106" name="组合 105"/>
            <p:cNvGrpSpPr/>
            <p:nvPr/>
          </p:nvGrpSpPr>
          <p:grpSpPr>
            <a:xfrm>
              <a:off x="1807" y="-2471"/>
              <a:ext cx="17529" cy="16672"/>
              <a:chOff x="1788" y="-2412"/>
              <a:chExt cx="17529" cy="16672"/>
            </a:xfrm>
          </p:grpSpPr>
          <p:grpSp>
            <p:nvGrpSpPr>
              <p:cNvPr id="10" name="组合 9"/>
              <p:cNvGrpSpPr/>
              <p:nvPr/>
            </p:nvGrpSpPr>
            <p:grpSpPr>
              <a:xfrm>
                <a:off x="1788" y="7834"/>
                <a:ext cx="15623" cy="6426"/>
                <a:chOff x="3018" y="7834"/>
                <a:chExt cx="15623" cy="6426"/>
              </a:xfrm>
            </p:grpSpPr>
            <p:pic>
              <p:nvPicPr>
                <p:cNvPr id="2" name="图片 1"/>
                <p:cNvPicPr>
                  <a:picLocks noChangeAspect="1"/>
                </p:cNvPicPr>
                <p:nvPr/>
              </p:nvPicPr>
              <p:blipFill>
                <a:blip r:embed="rId3" cstate="screen">
                  <a:duotone>
                    <a:schemeClr val="accent6">
                      <a:shade val="45000"/>
                      <a:satMod val="135000"/>
                    </a:schemeClr>
                    <a:prstClr val="white"/>
                  </a:duotone>
                  <a:lum bright="-15000" contrast="30000"/>
                </a:blip>
                <a:stretch>
                  <a:fillRect/>
                </a:stretch>
              </p:blipFill>
              <p:spPr>
                <a:xfrm>
                  <a:off x="3018" y="7834"/>
                  <a:ext cx="6539" cy="6426"/>
                </a:xfrm>
                <a:prstGeom prst="rect">
                  <a:avLst/>
                </a:prstGeom>
              </p:spPr>
            </p:pic>
            <p:pic>
              <p:nvPicPr>
                <p:cNvPr id="5" name="图片 4"/>
                <p:cNvPicPr>
                  <a:picLocks noChangeAspect="1"/>
                </p:cNvPicPr>
                <p:nvPr/>
              </p:nvPicPr>
              <p:blipFill>
                <a:blip r:embed="rId4" cstate="screen"/>
                <a:stretch>
                  <a:fillRect/>
                </a:stretch>
              </p:blipFill>
              <p:spPr>
                <a:xfrm>
                  <a:off x="12653" y="7834"/>
                  <a:ext cx="5989" cy="5716"/>
                </a:xfrm>
                <a:prstGeom prst="rect">
                  <a:avLst/>
                </a:prstGeom>
              </p:spPr>
            </p:pic>
          </p:grpSp>
          <p:grpSp>
            <p:nvGrpSpPr>
              <p:cNvPr id="9" name="组合 8"/>
              <p:cNvGrpSpPr/>
              <p:nvPr/>
            </p:nvGrpSpPr>
            <p:grpSpPr>
              <a:xfrm>
                <a:off x="5319" y="-2412"/>
                <a:ext cx="13998" cy="6426"/>
                <a:chOff x="6936" y="-2816"/>
                <a:chExt cx="13998" cy="6426"/>
              </a:xfrm>
            </p:grpSpPr>
            <p:pic>
              <p:nvPicPr>
                <p:cNvPr id="7" name="图片 6"/>
                <p:cNvPicPr>
                  <a:picLocks noChangeAspect="1"/>
                </p:cNvPicPr>
                <p:nvPr/>
              </p:nvPicPr>
              <p:blipFill>
                <a:blip r:embed="rId3" cstate="screen">
                  <a:duotone>
                    <a:schemeClr val="accent6">
                      <a:shade val="45000"/>
                      <a:satMod val="135000"/>
                    </a:schemeClr>
                    <a:prstClr val="white"/>
                  </a:duotone>
                  <a:lum bright="-15000" contrast="30000"/>
                </a:blip>
                <a:stretch>
                  <a:fillRect/>
                </a:stretch>
              </p:blipFill>
              <p:spPr>
                <a:xfrm>
                  <a:off x="6936" y="-2816"/>
                  <a:ext cx="6539" cy="6426"/>
                </a:xfrm>
                <a:prstGeom prst="rect">
                  <a:avLst/>
                </a:prstGeom>
              </p:spPr>
            </p:pic>
            <p:pic>
              <p:nvPicPr>
                <p:cNvPr id="8" name="图片 7"/>
                <p:cNvPicPr>
                  <a:picLocks noChangeAspect="1"/>
                </p:cNvPicPr>
                <p:nvPr/>
              </p:nvPicPr>
              <p:blipFill>
                <a:blip r:embed="rId4" cstate="screen"/>
                <a:stretch>
                  <a:fillRect/>
                </a:stretch>
              </p:blipFill>
              <p:spPr>
                <a:xfrm>
                  <a:off x="14945" y="-2816"/>
                  <a:ext cx="5989" cy="5716"/>
                </a:xfrm>
                <a:prstGeom prst="rect">
                  <a:avLst/>
                </a:prstGeom>
              </p:spPr>
            </p:pic>
          </p:grpSp>
        </p:grpSp>
        <p:pic>
          <p:nvPicPr>
            <p:cNvPr id="107" name="图片 106" descr="图片包含 鲜花, 植物, 室内&#10;&#10;已生成高可信度的说明"/>
            <p:cNvPicPr>
              <a:picLocks noChangeAspect="1"/>
            </p:cNvPicPr>
            <p:nvPr/>
          </p:nvPicPr>
          <p:blipFill>
            <a:blip r:embed="rId5"/>
            <a:stretch>
              <a:fillRect/>
            </a:stretch>
          </p:blipFill>
          <p:spPr>
            <a:xfrm rot="19466769">
              <a:off x="-2754" y="-4366"/>
              <a:ext cx="7809" cy="11139"/>
            </a:xfrm>
            <a:prstGeom prst="rect">
              <a:avLst/>
            </a:prstGeom>
          </p:spPr>
        </p:pic>
      </p:grpSp>
      <p:sp>
        <p:nvSpPr>
          <p:cNvPr id="105" name="矩形 104"/>
          <p:cNvSpPr/>
          <p:nvPr/>
        </p:nvSpPr>
        <p:spPr>
          <a:xfrm>
            <a:off x="0" y="759696"/>
            <a:ext cx="12192000" cy="5228016"/>
          </a:xfrm>
          <a:prstGeom prst="rect">
            <a:avLst/>
          </a:prstGeom>
          <a:solidFill>
            <a:schemeClr val="bg1"/>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cs typeface="+mn-cs"/>
            </a:endParaRPr>
          </a:p>
        </p:txBody>
      </p:sp>
      <p:sp>
        <p:nvSpPr>
          <p:cNvPr id="61" name="TextBox 60">
            <a:extLst>
              <a:ext uri="{FF2B5EF4-FFF2-40B4-BE49-F238E27FC236}">
                <a16:creationId xmlns:a16="http://schemas.microsoft.com/office/drawing/2014/main" id="{EB3CB75F-225E-4B4A-B2E9-7EF1BD7A01FD}"/>
              </a:ext>
            </a:extLst>
          </p:cNvPr>
          <p:cNvSpPr txBox="1"/>
          <p:nvPr/>
        </p:nvSpPr>
        <p:spPr>
          <a:xfrm>
            <a:off x="359894" y="2826172"/>
            <a:ext cx="11172217" cy="1754326"/>
          </a:xfrm>
          <a:prstGeom prst="rect">
            <a:avLst/>
          </a:prstGeom>
          <a:noFill/>
        </p:spPr>
        <p:txBody>
          <a:bodyPr wrap="square">
            <a:spAutoFit/>
          </a:bodyPr>
          <a:lstStyle/>
          <a:p>
            <a:pPr marL="457200" marR="0" lvl="0" indent="-457200" algn="just" defTabSz="914400" rtl="0" eaLnBrk="1" fontAlgn="auto" latinLnBrk="0" hangingPunct="1">
              <a:lnSpc>
                <a:spcPct val="100000"/>
              </a:lnSpc>
              <a:spcBef>
                <a:spcPts val="0"/>
              </a:spcBef>
              <a:spcAft>
                <a:spcPts val="0"/>
              </a:spcAft>
              <a:buClrTx/>
              <a:buSzTx/>
              <a:buFontTx/>
              <a:buChar char="-"/>
              <a:tabLst/>
              <a:defRPr/>
            </a:pPr>
            <a:r>
              <a:rPr kumimoji="0" lang="vi-VN" sz="54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Calibri" panose="020F0502020204030204" pitchFamily="34" charset="0"/>
              </a:rPr>
              <a:t>Luyện đọc lại bài</a:t>
            </a:r>
          </a:p>
          <a:p>
            <a:pPr marL="457200" marR="0" lvl="0" indent="-457200" algn="just" defTabSz="914400" rtl="0" eaLnBrk="1" fontAlgn="auto" latinLnBrk="0" hangingPunct="1">
              <a:lnSpc>
                <a:spcPct val="100000"/>
              </a:lnSpc>
              <a:spcBef>
                <a:spcPts val="0"/>
              </a:spcBef>
              <a:spcAft>
                <a:spcPts val="0"/>
              </a:spcAft>
              <a:buClrTx/>
              <a:buSzTx/>
              <a:buFontTx/>
              <a:buChar char="-"/>
              <a:tabLst/>
              <a:defRPr/>
            </a:pPr>
            <a:r>
              <a:rPr kumimoji="0" lang="vi-VN" sz="54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Calibri" panose="020F0502020204030204" pitchFamily="34" charset="0"/>
              </a:rPr>
              <a:t>Chuẩn bị bà</a:t>
            </a:r>
            <a:r>
              <a:rPr kumimoji="0" lang="en-US" sz="5400" b="0" i="0" u="none" strike="noStrike" kern="1200" cap="none" spc="0" normalizeH="0" baseline="0" noProof="0" dirty="0" err="1">
                <a:ln>
                  <a:noFill/>
                </a:ln>
                <a:solidFill>
                  <a:srgbClr val="000000"/>
                </a:solidFill>
                <a:effectLst/>
                <a:uLnTx/>
                <a:uFillTx/>
                <a:latin typeface="Cambria" panose="02040503050406030204" pitchFamily="18" charset="0"/>
                <a:ea typeface="Cambria" panose="02040503050406030204" pitchFamily="18" charset="0"/>
                <a:cs typeface="Calibri" panose="020F0502020204030204" pitchFamily="34" charset="0"/>
              </a:rPr>
              <a:t>i</a:t>
            </a:r>
            <a:r>
              <a:rPr kumimoji="0" lang="en-US" sz="54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Calibri" panose="020F0502020204030204" pitchFamily="34" charset="0"/>
              </a:rPr>
              <a:t>………..</a:t>
            </a:r>
            <a:endParaRPr kumimoji="0" lang="vi-VN" sz="5400" b="1" i="1" u="none" strike="noStrike" kern="1200" cap="none" spc="0" normalizeH="0" baseline="0" noProof="0" dirty="0">
              <a:ln>
                <a:noFill/>
              </a:ln>
              <a:solidFill>
                <a:srgbClr val="C00000"/>
              </a:solidFill>
              <a:effectLst/>
              <a:uLnTx/>
              <a:uFillTx/>
              <a:latin typeface="Cambria" panose="02040503050406030204" pitchFamily="18" charset="0"/>
              <a:ea typeface="Cambria" panose="02040503050406030204" pitchFamily="18" charset="0"/>
              <a:cs typeface="Calibri" panose="020F0502020204030204" pitchFamily="34" charset="0"/>
            </a:endParaRPr>
          </a:p>
        </p:txBody>
      </p:sp>
      <p:pic>
        <p:nvPicPr>
          <p:cNvPr id="14" name="Picture 13">
            <a:extLst>
              <a:ext uri="{FF2B5EF4-FFF2-40B4-BE49-F238E27FC236}">
                <a16:creationId xmlns:a16="http://schemas.microsoft.com/office/drawing/2014/main" id="{F93ECA19-0F7E-4010-99C8-71DD2F1A81C3}"/>
              </a:ext>
            </a:extLst>
          </p:cNvPr>
          <p:cNvPicPr>
            <a:picLocks noChangeAspect="1"/>
          </p:cNvPicPr>
          <p:nvPr/>
        </p:nvPicPr>
        <p:blipFill rotWithShape="1">
          <a:blip r:embed="rId6">
            <a:extLst>
              <a:ext uri="{28A0092B-C50C-407E-A947-70E740481C1C}">
                <a14:useLocalDpi xmlns:a14="http://schemas.microsoft.com/office/drawing/2010/main" val="0"/>
              </a:ext>
            </a:extLst>
          </a:blip>
          <a:srcRect l="49905" t="53211"/>
          <a:stretch/>
        </p:blipFill>
        <p:spPr>
          <a:xfrm>
            <a:off x="8857696" y="3131154"/>
            <a:ext cx="4356221" cy="4068794"/>
          </a:xfrm>
          <a:prstGeom prst="rect">
            <a:avLst/>
          </a:prstGeom>
        </p:spPr>
      </p:pic>
      <p:pic>
        <p:nvPicPr>
          <p:cNvPr id="3" name="Picture 2">
            <a:extLst>
              <a:ext uri="{FF2B5EF4-FFF2-40B4-BE49-F238E27FC236}">
                <a16:creationId xmlns:a16="http://schemas.microsoft.com/office/drawing/2014/main" id="{E7E9C53C-ADA4-A797-D79A-B25CCD46C3B0}"/>
              </a:ext>
            </a:extLst>
          </p:cNvPr>
          <p:cNvPicPr>
            <a:picLocks noChangeAspect="1"/>
          </p:cNvPicPr>
          <p:nvPr/>
        </p:nvPicPr>
        <p:blipFill>
          <a:blip r:embed="rId7"/>
          <a:stretch>
            <a:fillRect/>
          </a:stretch>
        </p:blipFill>
        <p:spPr>
          <a:xfrm>
            <a:off x="3907564" y="1110732"/>
            <a:ext cx="4249280" cy="1999661"/>
          </a:xfrm>
          <a:prstGeom prst="rect">
            <a:avLst/>
          </a:prstGeom>
        </p:spPr>
      </p:pic>
    </p:spTree>
    <p:extLst>
      <p:ext uri="{BB962C8B-B14F-4D97-AF65-F5344CB8AC3E}">
        <p14:creationId xmlns:p14="http://schemas.microsoft.com/office/powerpoint/2010/main" val="135488403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3">
            <a:extLst>
              <a:ext uri="{FF2B5EF4-FFF2-40B4-BE49-F238E27FC236}">
                <a16:creationId xmlns:a16="http://schemas.microsoft.com/office/drawing/2014/main" id="{CE8CC50E-B24C-4309-B2C1-45FC0C136F26}"/>
              </a:ext>
            </a:extLst>
          </p:cNvPr>
          <p:cNvPicPr>
            <a:picLocks noChangeAspect="1"/>
          </p:cNvPicPr>
          <p:nvPr/>
        </p:nvPicPr>
        <p:blipFill>
          <a:blip r:embed="rId3" cstate="screen"/>
          <a:stretch>
            <a:fillRect/>
          </a:stretch>
        </p:blipFill>
        <p:spPr>
          <a:xfrm>
            <a:off x="6301484" y="2151419"/>
            <a:ext cx="6802452" cy="6491865"/>
          </a:xfrm>
          <a:prstGeom prst="rect">
            <a:avLst/>
          </a:prstGeom>
        </p:spPr>
      </p:pic>
      <p:pic>
        <p:nvPicPr>
          <p:cNvPr id="10" name="图片 5">
            <a:extLst>
              <a:ext uri="{FF2B5EF4-FFF2-40B4-BE49-F238E27FC236}">
                <a16:creationId xmlns:a16="http://schemas.microsoft.com/office/drawing/2014/main" id="{B74FAFEC-22FF-4246-86B7-FDF43BFA527E}"/>
              </a:ext>
            </a:extLst>
          </p:cNvPr>
          <p:cNvPicPr>
            <a:picLocks noChangeAspect="1"/>
          </p:cNvPicPr>
          <p:nvPr/>
        </p:nvPicPr>
        <p:blipFill>
          <a:blip r:embed="rId4" cstate="screen">
            <a:duotone>
              <a:schemeClr val="accent6">
                <a:shade val="45000"/>
                <a:satMod val="135000"/>
              </a:schemeClr>
              <a:prstClr val="white"/>
            </a:duotone>
            <a:lum bright="-15000" contrast="30000"/>
          </a:blip>
          <a:stretch>
            <a:fillRect/>
          </a:stretch>
        </p:blipFill>
        <p:spPr>
          <a:xfrm rot="10800000">
            <a:off x="8779840" y="-1618058"/>
            <a:ext cx="5177547" cy="5088188"/>
          </a:xfrm>
          <a:prstGeom prst="rect">
            <a:avLst/>
          </a:prstGeom>
        </p:spPr>
      </p:pic>
      <p:grpSp>
        <p:nvGrpSpPr>
          <p:cNvPr id="8" name="Group 7">
            <a:extLst>
              <a:ext uri="{FF2B5EF4-FFF2-40B4-BE49-F238E27FC236}">
                <a16:creationId xmlns:a16="http://schemas.microsoft.com/office/drawing/2014/main" id="{F20331E0-0532-406A-87F8-DE3FDCB9B234}"/>
              </a:ext>
            </a:extLst>
          </p:cNvPr>
          <p:cNvGrpSpPr/>
          <p:nvPr/>
        </p:nvGrpSpPr>
        <p:grpSpPr>
          <a:xfrm>
            <a:off x="364678" y="325745"/>
            <a:ext cx="10764066" cy="6032760"/>
            <a:chOff x="-315833" y="-305061"/>
            <a:chExt cx="18899086" cy="10592061"/>
          </a:xfrm>
        </p:grpSpPr>
        <p:pic>
          <p:nvPicPr>
            <p:cNvPr id="2" name="Picture 3">
              <a:extLst>
                <a:ext uri="{FF2B5EF4-FFF2-40B4-BE49-F238E27FC236}">
                  <a16:creationId xmlns:a16="http://schemas.microsoft.com/office/drawing/2014/main" id="{877F95EC-299C-436A-AE50-02377F769029}"/>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1028700" y="1237094"/>
              <a:ext cx="16460942" cy="7812812"/>
            </a:xfrm>
            <a:prstGeom prst="rect">
              <a:avLst/>
            </a:prstGeom>
          </p:spPr>
        </p:pic>
        <p:pic>
          <p:nvPicPr>
            <p:cNvPr id="3" name="Picture 4">
              <a:extLst>
                <a:ext uri="{FF2B5EF4-FFF2-40B4-BE49-F238E27FC236}">
                  <a16:creationId xmlns:a16="http://schemas.microsoft.com/office/drawing/2014/main" id="{88CC2B76-8F42-468E-95EA-3FB39EC60179}"/>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a:off x="-315833" y="5539405"/>
              <a:ext cx="5394994" cy="4747595"/>
            </a:xfrm>
            <a:prstGeom prst="rect">
              <a:avLst/>
            </a:prstGeom>
          </p:spPr>
        </p:pic>
        <p:pic>
          <p:nvPicPr>
            <p:cNvPr id="4" name="Picture 5">
              <a:extLst>
                <a:ext uri="{FF2B5EF4-FFF2-40B4-BE49-F238E27FC236}">
                  <a16:creationId xmlns:a16="http://schemas.microsoft.com/office/drawing/2014/main" id="{AFF0F866-C005-46D9-B4EA-447685F374AF}"/>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a:off x="13188259" y="-305061"/>
              <a:ext cx="5394994" cy="4747595"/>
            </a:xfrm>
            <a:prstGeom prst="rect">
              <a:avLst/>
            </a:prstGeom>
          </p:spPr>
        </p:pic>
      </p:grpSp>
      <p:pic>
        <p:nvPicPr>
          <p:cNvPr id="11" name="图片 25" descr="图片包含 鲜花, 植物, 室内&#10;&#10;已生成高可信度的说明">
            <a:extLst>
              <a:ext uri="{FF2B5EF4-FFF2-40B4-BE49-F238E27FC236}">
                <a16:creationId xmlns:a16="http://schemas.microsoft.com/office/drawing/2014/main" id="{4798AC85-B33A-40B2-B0A9-DE073D324B5C}"/>
              </a:ext>
            </a:extLst>
          </p:cNvPr>
          <p:cNvPicPr>
            <a:picLocks noChangeAspect="1"/>
          </p:cNvPicPr>
          <p:nvPr/>
        </p:nvPicPr>
        <p:blipFill>
          <a:blip r:embed="rId9"/>
          <a:stretch>
            <a:fillRect/>
          </a:stretch>
        </p:blipFill>
        <p:spPr>
          <a:xfrm rot="19466769">
            <a:off x="-1748790" y="-2772410"/>
            <a:ext cx="4958715" cy="7073265"/>
          </a:xfrm>
          <a:prstGeom prst="rect">
            <a:avLst/>
          </a:prstGeom>
        </p:spPr>
      </p:pic>
      <p:pic>
        <p:nvPicPr>
          <p:cNvPr id="5" name="Picture 4">
            <a:extLst>
              <a:ext uri="{FF2B5EF4-FFF2-40B4-BE49-F238E27FC236}">
                <a16:creationId xmlns:a16="http://schemas.microsoft.com/office/drawing/2014/main" id="{0A93F204-44E6-2672-70F4-15A63EF6D0CE}"/>
              </a:ext>
            </a:extLst>
          </p:cNvPr>
          <p:cNvPicPr>
            <a:picLocks noChangeAspect="1"/>
          </p:cNvPicPr>
          <p:nvPr/>
        </p:nvPicPr>
        <p:blipFill>
          <a:blip r:embed="rId10"/>
          <a:stretch>
            <a:fillRect/>
          </a:stretch>
        </p:blipFill>
        <p:spPr>
          <a:xfrm>
            <a:off x="2299172" y="1827643"/>
            <a:ext cx="6828112" cy="3798137"/>
          </a:xfrm>
          <a:prstGeom prst="rect">
            <a:avLst/>
          </a:prstGeom>
        </p:spPr>
      </p:pic>
    </p:spTree>
    <p:extLst>
      <p:ext uri="{BB962C8B-B14F-4D97-AF65-F5344CB8AC3E}">
        <p14:creationId xmlns:p14="http://schemas.microsoft.com/office/powerpoint/2010/main" val="330598167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6</TotalTime>
  <Words>1596</Words>
  <Application>Microsoft Office PowerPoint</Application>
  <PresentationFormat>Widescreen</PresentationFormat>
  <Paragraphs>90</Paragraphs>
  <Slides>30</Slides>
  <Notes>24</Notes>
  <HiddenSlides>0</HiddenSlides>
  <MMClips>0</MMClips>
  <ScaleCrop>false</ScaleCrop>
  <HeadingPairs>
    <vt:vector size="6" baseType="variant">
      <vt:variant>
        <vt:lpstr>Fonts Used</vt:lpstr>
      </vt:variant>
      <vt:variant>
        <vt:i4>12</vt:i4>
      </vt:variant>
      <vt:variant>
        <vt:lpstr>Theme</vt:lpstr>
      </vt:variant>
      <vt:variant>
        <vt:i4>1</vt:i4>
      </vt:variant>
      <vt:variant>
        <vt:lpstr>Slide Titles</vt:lpstr>
      </vt:variant>
      <vt:variant>
        <vt:i4>30</vt:i4>
      </vt:variant>
    </vt:vector>
  </HeadingPairs>
  <TitlesOfParts>
    <vt:vector size="43" baseType="lpstr">
      <vt:lpstr>等线</vt:lpstr>
      <vt:lpstr>微软雅黑</vt:lpstr>
      <vt:lpstr>Aptos</vt:lpstr>
      <vt:lpstr>Aptos Display</vt:lpstr>
      <vt:lpstr>Arial</vt:lpstr>
      <vt:lpstr>Calibri</vt:lpstr>
      <vt:lpstr>Cambria</vt:lpstr>
      <vt:lpstr>Cambria Bold</vt:lpstr>
      <vt:lpstr>inpin heiti</vt:lpstr>
      <vt:lpstr>Open Sans</vt:lpstr>
      <vt:lpstr>Times New Roman</vt:lpstr>
      <vt:lpstr>UTM Ong Do Gia</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Vi Ho</dc:creator>
  <cp:lastModifiedBy>Vi Ho</cp:lastModifiedBy>
  <cp:revision>1</cp:revision>
  <dcterms:created xsi:type="dcterms:W3CDTF">2025-01-03T02:18:03Z</dcterms:created>
  <dcterms:modified xsi:type="dcterms:W3CDTF">2025-01-03T02:24:53Z</dcterms:modified>
</cp:coreProperties>
</file>