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72" r:id="rId2"/>
    <p:sldId id="277" r:id="rId3"/>
    <p:sldId id="278" r:id="rId4"/>
    <p:sldId id="261" r:id="rId5"/>
    <p:sldId id="263" r:id="rId6"/>
    <p:sldId id="259" r:id="rId7"/>
    <p:sldId id="264" r:id="rId8"/>
    <p:sldId id="265" r:id="rId9"/>
    <p:sldId id="266" r:id="rId10"/>
    <p:sldId id="267" r:id="rId11"/>
    <p:sldId id="270" r:id="rId12"/>
    <p:sldId id="27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7" d="100"/>
          <a:sy n="67" d="100"/>
        </p:scale>
        <p:origin x="64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DA3D55-4EEE-4EB4-8AE3-EE7F5F279725}" type="doc">
      <dgm:prSet loTypeId="urn:microsoft.com/office/officeart/2005/8/layout/process3" loCatId="process" qsTypeId="urn:microsoft.com/office/officeart/2005/8/quickstyle/simple1" qsCatId="simple" csTypeId="urn:microsoft.com/office/officeart/2005/8/colors/colorful1" csCatId="colorful" phldr="1"/>
      <dgm:spPr/>
      <dgm:t>
        <a:bodyPr/>
        <a:lstStyle/>
        <a:p>
          <a:endParaRPr lang="en-AI"/>
        </a:p>
      </dgm:t>
    </dgm:pt>
    <dgm:pt modelId="{9E0BCDD2-6569-4A07-AA20-AD151A4263F2}">
      <dgm:prSet phldrT="[Text]"/>
      <dgm:spPr/>
      <dgm:t>
        <a:bodyPr/>
        <a:lstStyle/>
        <a:p>
          <a:r>
            <a:rPr lang="en-SG" dirty="0"/>
            <a:t>8:00 </a:t>
          </a:r>
          <a:r>
            <a:rPr lang="en-SG" dirty="0" err="1"/>
            <a:t>sáng</a:t>
          </a:r>
          <a:endParaRPr lang="en-AI" dirty="0"/>
        </a:p>
      </dgm:t>
    </dgm:pt>
    <dgm:pt modelId="{1CE8E310-A6A9-48A5-9C71-ED7EFF633613}" type="parTrans" cxnId="{F251D3F5-ECEF-4323-8A68-14ED109EFC56}">
      <dgm:prSet/>
      <dgm:spPr/>
      <dgm:t>
        <a:bodyPr/>
        <a:lstStyle/>
        <a:p>
          <a:endParaRPr lang="en-AI"/>
        </a:p>
      </dgm:t>
    </dgm:pt>
    <dgm:pt modelId="{4653C86A-7962-41F5-92E9-A367675C7C64}" type="sibTrans" cxnId="{F251D3F5-ECEF-4323-8A68-14ED109EFC56}">
      <dgm:prSet/>
      <dgm:spPr/>
      <dgm:t>
        <a:bodyPr/>
        <a:lstStyle/>
        <a:p>
          <a:endParaRPr lang="en-AI"/>
        </a:p>
      </dgm:t>
    </dgm:pt>
    <dgm:pt modelId="{0BE4BBF0-D481-4DF1-99CF-C7B71877AC00}">
      <dgm:prSet phldrT="[Text]"/>
      <dgm:spPr/>
      <dgm:t>
        <a:bodyPr/>
        <a:lstStyle/>
        <a:p>
          <a:r>
            <a:rPr lang="en-SG" dirty="0"/>
            <a:t>….</a:t>
          </a:r>
          <a:endParaRPr lang="en-AI" dirty="0"/>
        </a:p>
      </dgm:t>
    </dgm:pt>
    <dgm:pt modelId="{CE607D1D-B68B-4F06-B628-C6AB38EAF8B3}" type="parTrans" cxnId="{8AB4D44F-53DE-4E2B-9E08-08E50D61B8B2}">
      <dgm:prSet/>
      <dgm:spPr/>
      <dgm:t>
        <a:bodyPr/>
        <a:lstStyle/>
        <a:p>
          <a:endParaRPr lang="en-AI"/>
        </a:p>
      </dgm:t>
    </dgm:pt>
    <dgm:pt modelId="{98A2D53C-79B0-4CED-BB60-BEF846108413}" type="sibTrans" cxnId="{8AB4D44F-53DE-4E2B-9E08-08E50D61B8B2}">
      <dgm:prSet/>
      <dgm:spPr/>
      <dgm:t>
        <a:bodyPr/>
        <a:lstStyle/>
        <a:p>
          <a:endParaRPr lang="en-AI"/>
        </a:p>
      </dgm:t>
    </dgm:pt>
    <dgm:pt modelId="{73918D2C-25AE-47B4-A8DE-CFC86B684E09}">
      <dgm:prSet phldrT="[Text]"/>
      <dgm:spPr/>
      <dgm:t>
        <a:bodyPr/>
        <a:lstStyle/>
        <a:p>
          <a:r>
            <a:rPr lang="en-SG" dirty="0"/>
            <a:t>10:00 </a:t>
          </a:r>
          <a:r>
            <a:rPr lang="en-SG" dirty="0" err="1"/>
            <a:t>sáng</a:t>
          </a:r>
          <a:endParaRPr lang="en-AI" dirty="0"/>
        </a:p>
      </dgm:t>
    </dgm:pt>
    <dgm:pt modelId="{02C186BA-53F7-4897-B77D-2D0AB9726A7F}" type="parTrans" cxnId="{0663398E-91A9-4195-8237-C015D72918A9}">
      <dgm:prSet/>
      <dgm:spPr/>
      <dgm:t>
        <a:bodyPr/>
        <a:lstStyle/>
        <a:p>
          <a:endParaRPr lang="en-AI"/>
        </a:p>
      </dgm:t>
    </dgm:pt>
    <dgm:pt modelId="{66A9847E-96DC-4730-A9FE-1508F3CF2F98}" type="sibTrans" cxnId="{0663398E-91A9-4195-8237-C015D72918A9}">
      <dgm:prSet/>
      <dgm:spPr/>
      <dgm:t>
        <a:bodyPr/>
        <a:lstStyle/>
        <a:p>
          <a:endParaRPr lang="en-AI"/>
        </a:p>
      </dgm:t>
    </dgm:pt>
    <dgm:pt modelId="{514CFEB1-F3D0-4295-86A2-2910805F3CA0}">
      <dgm:prSet phldrT="[Text]"/>
      <dgm:spPr/>
      <dgm:t>
        <a:bodyPr/>
        <a:lstStyle/>
        <a:p>
          <a:r>
            <a:rPr lang="en-SG" dirty="0"/>
            <a:t>….</a:t>
          </a:r>
          <a:endParaRPr lang="en-AI" dirty="0"/>
        </a:p>
      </dgm:t>
    </dgm:pt>
    <dgm:pt modelId="{545634C1-C307-4732-95DD-99B5E7E05B89}" type="parTrans" cxnId="{A41A37B3-67BD-495B-ABFE-26B5D2ACF56E}">
      <dgm:prSet/>
      <dgm:spPr/>
      <dgm:t>
        <a:bodyPr/>
        <a:lstStyle/>
        <a:p>
          <a:endParaRPr lang="en-AI"/>
        </a:p>
      </dgm:t>
    </dgm:pt>
    <dgm:pt modelId="{84EAD005-1A07-495A-BE19-3006DBE3DD39}" type="sibTrans" cxnId="{A41A37B3-67BD-495B-ABFE-26B5D2ACF56E}">
      <dgm:prSet/>
      <dgm:spPr/>
      <dgm:t>
        <a:bodyPr/>
        <a:lstStyle/>
        <a:p>
          <a:endParaRPr lang="en-AI"/>
        </a:p>
      </dgm:t>
    </dgm:pt>
    <dgm:pt modelId="{F62CA792-F906-4136-8226-9C88E1AD5336}">
      <dgm:prSet phldrT="[Text]"/>
      <dgm:spPr/>
      <dgm:t>
        <a:bodyPr/>
        <a:lstStyle/>
        <a:p>
          <a:r>
            <a:rPr lang="en-SG" dirty="0"/>
            <a:t>12:00 </a:t>
          </a:r>
          <a:r>
            <a:rPr lang="en-SG" dirty="0" err="1"/>
            <a:t>sáng</a:t>
          </a:r>
          <a:endParaRPr lang="en-AI" dirty="0"/>
        </a:p>
      </dgm:t>
    </dgm:pt>
    <dgm:pt modelId="{654A6E4D-A5D6-4F22-B875-69679C81F670}" type="parTrans" cxnId="{BFC71456-E1AD-4FAC-9E6D-14EDF0D6AAC7}">
      <dgm:prSet/>
      <dgm:spPr/>
      <dgm:t>
        <a:bodyPr/>
        <a:lstStyle/>
        <a:p>
          <a:endParaRPr lang="en-AI"/>
        </a:p>
      </dgm:t>
    </dgm:pt>
    <dgm:pt modelId="{9A4A347B-E3AF-4A38-97BA-D20396617F45}" type="sibTrans" cxnId="{BFC71456-E1AD-4FAC-9E6D-14EDF0D6AAC7}">
      <dgm:prSet/>
      <dgm:spPr/>
      <dgm:t>
        <a:bodyPr/>
        <a:lstStyle/>
        <a:p>
          <a:endParaRPr lang="en-AI"/>
        </a:p>
      </dgm:t>
    </dgm:pt>
    <dgm:pt modelId="{B533A57E-B405-4F1D-8089-DD893D8267B4}">
      <dgm:prSet phldrT="[Text]"/>
      <dgm:spPr/>
      <dgm:t>
        <a:bodyPr/>
        <a:lstStyle/>
        <a:p>
          <a:r>
            <a:rPr lang="en-SG" dirty="0"/>
            <a:t>….</a:t>
          </a:r>
          <a:endParaRPr lang="en-AI" dirty="0"/>
        </a:p>
      </dgm:t>
    </dgm:pt>
    <dgm:pt modelId="{6BE9CB5F-ED67-4F3A-A881-E98E4E9D697F}" type="parTrans" cxnId="{A37F493A-C332-4BAA-B0C9-93D3071502D7}">
      <dgm:prSet/>
      <dgm:spPr/>
      <dgm:t>
        <a:bodyPr/>
        <a:lstStyle/>
        <a:p>
          <a:endParaRPr lang="en-AI"/>
        </a:p>
      </dgm:t>
    </dgm:pt>
    <dgm:pt modelId="{E11185D9-BB63-4B22-B859-980ADE76D235}" type="sibTrans" cxnId="{A37F493A-C332-4BAA-B0C9-93D3071502D7}">
      <dgm:prSet/>
      <dgm:spPr/>
      <dgm:t>
        <a:bodyPr/>
        <a:lstStyle/>
        <a:p>
          <a:endParaRPr lang="en-AI"/>
        </a:p>
      </dgm:t>
    </dgm:pt>
    <dgm:pt modelId="{860868F1-51BC-4B0C-9674-2EC112E54EE4}">
      <dgm:prSet/>
      <dgm:spPr/>
      <dgm:t>
        <a:bodyPr/>
        <a:lstStyle/>
        <a:p>
          <a:r>
            <a:rPr lang="en-SG" dirty="0"/>
            <a:t>2:00 </a:t>
          </a:r>
          <a:r>
            <a:rPr lang="en-SG" dirty="0" err="1"/>
            <a:t>sáng</a:t>
          </a:r>
          <a:endParaRPr lang="en-AI" dirty="0"/>
        </a:p>
      </dgm:t>
    </dgm:pt>
    <dgm:pt modelId="{D0974D0B-67A1-4B3C-AB87-A511053DF41D}" type="parTrans" cxnId="{38657B56-5E2B-4A3B-9AA4-A8EEC96E7D46}">
      <dgm:prSet/>
      <dgm:spPr/>
      <dgm:t>
        <a:bodyPr/>
        <a:lstStyle/>
        <a:p>
          <a:endParaRPr lang="en-AI"/>
        </a:p>
      </dgm:t>
    </dgm:pt>
    <dgm:pt modelId="{141A8CB2-B396-4A3D-8102-D95647F95915}" type="sibTrans" cxnId="{38657B56-5E2B-4A3B-9AA4-A8EEC96E7D46}">
      <dgm:prSet/>
      <dgm:spPr/>
      <dgm:t>
        <a:bodyPr/>
        <a:lstStyle/>
        <a:p>
          <a:endParaRPr lang="en-AI"/>
        </a:p>
      </dgm:t>
    </dgm:pt>
    <dgm:pt modelId="{4F78DF23-5242-446E-BFAF-FC9EF84E0A38}">
      <dgm:prSet/>
      <dgm:spPr/>
      <dgm:t>
        <a:bodyPr/>
        <a:lstStyle/>
        <a:p>
          <a:r>
            <a:rPr lang="en-SG" dirty="0"/>
            <a:t>4:00 </a:t>
          </a:r>
          <a:r>
            <a:rPr lang="en-SG" dirty="0" err="1"/>
            <a:t>sáng</a:t>
          </a:r>
          <a:endParaRPr lang="en-AI" dirty="0"/>
        </a:p>
      </dgm:t>
    </dgm:pt>
    <dgm:pt modelId="{78EA1FAA-8E56-4388-8518-3B8EAFDE7F24}" type="parTrans" cxnId="{683D7E3C-4F48-4830-A51E-5DD672F5C344}">
      <dgm:prSet/>
      <dgm:spPr/>
      <dgm:t>
        <a:bodyPr/>
        <a:lstStyle/>
        <a:p>
          <a:endParaRPr lang="en-AI"/>
        </a:p>
      </dgm:t>
    </dgm:pt>
    <dgm:pt modelId="{E5A5FF08-13D5-4CAE-935E-08F00895B3BB}" type="sibTrans" cxnId="{683D7E3C-4F48-4830-A51E-5DD672F5C344}">
      <dgm:prSet/>
      <dgm:spPr/>
      <dgm:t>
        <a:bodyPr/>
        <a:lstStyle/>
        <a:p>
          <a:endParaRPr lang="en-AI"/>
        </a:p>
      </dgm:t>
    </dgm:pt>
    <dgm:pt modelId="{EB56D2A9-3D70-44E2-AEDA-5A9A5F73EEA7}">
      <dgm:prSet/>
      <dgm:spPr/>
      <dgm:t>
        <a:bodyPr/>
        <a:lstStyle/>
        <a:p>
          <a:r>
            <a:rPr lang="en-SG" dirty="0"/>
            <a:t>…</a:t>
          </a:r>
          <a:endParaRPr lang="en-AI" dirty="0"/>
        </a:p>
      </dgm:t>
    </dgm:pt>
    <dgm:pt modelId="{60AB6DCC-F211-4A26-804C-AEB2D20243DC}" type="parTrans" cxnId="{1D88209A-A719-48DE-B95F-41B4100EDEE4}">
      <dgm:prSet/>
      <dgm:spPr/>
      <dgm:t>
        <a:bodyPr/>
        <a:lstStyle/>
        <a:p>
          <a:endParaRPr lang="en-AI"/>
        </a:p>
      </dgm:t>
    </dgm:pt>
    <dgm:pt modelId="{B0F3AF6B-FDFC-4AFB-A80F-C5BF21FFB36A}" type="sibTrans" cxnId="{1D88209A-A719-48DE-B95F-41B4100EDEE4}">
      <dgm:prSet/>
      <dgm:spPr/>
      <dgm:t>
        <a:bodyPr/>
        <a:lstStyle/>
        <a:p>
          <a:endParaRPr lang="en-AI"/>
        </a:p>
      </dgm:t>
    </dgm:pt>
    <dgm:pt modelId="{6AAE264F-4C92-4D7A-B341-B0C6E33C5BD6}">
      <dgm:prSet/>
      <dgm:spPr/>
      <dgm:t>
        <a:bodyPr/>
        <a:lstStyle/>
        <a:p>
          <a:r>
            <a:rPr lang="en-SG" dirty="0"/>
            <a:t>…</a:t>
          </a:r>
          <a:endParaRPr lang="en-AI" dirty="0"/>
        </a:p>
      </dgm:t>
    </dgm:pt>
    <dgm:pt modelId="{DB9CFAF0-5E44-4F29-9174-194447E55362}" type="parTrans" cxnId="{852CA030-1CCD-488A-959E-84F2804F97DA}">
      <dgm:prSet/>
      <dgm:spPr/>
      <dgm:t>
        <a:bodyPr/>
        <a:lstStyle/>
        <a:p>
          <a:endParaRPr lang="en-AI"/>
        </a:p>
      </dgm:t>
    </dgm:pt>
    <dgm:pt modelId="{D5B79E76-0493-4A8A-B949-B8C0F8EC7496}" type="sibTrans" cxnId="{852CA030-1CCD-488A-959E-84F2804F97DA}">
      <dgm:prSet/>
      <dgm:spPr/>
      <dgm:t>
        <a:bodyPr/>
        <a:lstStyle/>
        <a:p>
          <a:endParaRPr lang="en-AI"/>
        </a:p>
      </dgm:t>
    </dgm:pt>
    <dgm:pt modelId="{629D03EF-31CF-42C3-A9C3-92DDAC9D94AB}" type="pres">
      <dgm:prSet presAssocID="{89DA3D55-4EEE-4EB4-8AE3-EE7F5F279725}" presName="linearFlow" presStyleCnt="0">
        <dgm:presLayoutVars>
          <dgm:dir/>
          <dgm:animLvl val="lvl"/>
          <dgm:resizeHandles val="exact"/>
        </dgm:presLayoutVars>
      </dgm:prSet>
      <dgm:spPr/>
    </dgm:pt>
    <dgm:pt modelId="{D3271FF3-D59C-41E9-B99E-5EFEA43C34C2}" type="pres">
      <dgm:prSet presAssocID="{9E0BCDD2-6569-4A07-AA20-AD151A4263F2}" presName="composite" presStyleCnt="0"/>
      <dgm:spPr/>
    </dgm:pt>
    <dgm:pt modelId="{84C2CA2F-E387-42C9-AD71-E5E4F29427B6}" type="pres">
      <dgm:prSet presAssocID="{9E0BCDD2-6569-4A07-AA20-AD151A4263F2}" presName="parTx" presStyleLbl="node1" presStyleIdx="0" presStyleCnt="5">
        <dgm:presLayoutVars>
          <dgm:chMax val="0"/>
          <dgm:chPref val="0"/>
          <dgm:bulletEnabled val="1"/>
        </dgm:presLayoutVars>
      </dgm:prSet>
      <dgm:spPr/>
    </dgm:pt>
    <dgm:pt modelId="{F1E65EAC-4269-40AE-A60C-293E4B54A61E}" type="pres">
      <dgm:prSet presAssocID="{9E0BCDD2-6569-4A07-AA20-AD151A4263F2}" presName="parSh" presStyleLbl="node1" presStyleIdx="0" presStyleCnt="5" custLinFactNeighborX="-2830" custLinFactNeighborY="2802"/>
      <dgm:spPr/>
    </dgm:pt>
    <dgm:pt modelId="{C7B88DF3-96C6-4CD4-A441-E903187D0797}" type="pres">
      <dgm:prSet presAssocID="{9E0BCDD2-6569-4A07-AA20-AD151A4263F2}" presName="desTx" presStyleLbl="fgAcc1" presStyleIdx="0" presStyleCnt="5">
        <dgm:presLayoutVars>
          <dgm:bulletEnabled val="1"/>
        </dgm:presLayoutVars>
      </dgm:prSet>
      <dgm:spPr/>
    </dgm:pt>
    <dgm:pt modelId="{8F447188-D5AE-42CE-B8A9-4CFE1D0494EB}" type="pres">
      <dgm:prSet presAssocID="{4653C86A-7962-41F5-92E9-A367675C7C64}" presName="sibTrans" presStyleLbl="sibTrans2D1" presStyleIdx="0" presStyleCnt="4"/>
      <dgm:spPr/>
    </dgm:pt>
    <dgm:pt modelId="{D505493D-CDFA-4947-8013-8685E0CD3485}" type="pres">
      <dgm:prSet presAssocID="{4653C86A-7962-41F5-92E9-A367675C7C64}" presName="connTx" presStyleLbl="sibTrans2D1" presStyleIdx="0" presStyleCnt="4"/>
      <dgm:spPr/>
    </dgm:pt>
    <dgm:pt modelId="{89A13C5B-E126-4D6D-88DC-330A530342F5}" type="pres">
      <dgm:prSet presAssocID="{73918D2C-25AE-47B4-A8DE-CFC86B684E09}" presName="composite" presStyleCnt="0"/>
      <dgm:spPr/>
    </dgm:pt>
    <dgm:pt modelId="{02EAC680-B396-4FBF-8C8F-ACC04C1F5CA3}" type="pres">
      <dgm:prSet presAssocID="{73918D2C-25AE-47B4-A8DE-CFC86B684E09}" presName="parTx" presStyleLbl="node1" presStyleIdx="0" presStyleCnt="5">
        <dgm:presLayoutVars>
          <dgm:chMax val="0"/>
          <dgm:chPref val="0"/>
          <dgm:bulletEnabled val="1"/>
        </dgm:presLayoutVars>
      </dgm:prSet>
      <dgm:spPr/>
    </dgm:pt>
    <dgm:pt modelId="{CD4DA791-AF8A-497F-8CFF-ACC8A847D494}" type="pres">
      <dgm:prSet presAssocID="{73918D2C-25AE-47B4-A8DE-CFC86B684E09}" presName="parSh" presStyleLbl="node1" presStyleIdx="1" presStyleCnt="5"/>
      <dgm:spPr/>
    </dgm:pt>
    <dgm:pt modelId="{46013BA8-F5D1-417C-A2AC-836B6E5A2F3C}" type="pres">
      <dgm:prSet presAssocID="{73918D2C-25AE-47B4-A8DE-CFC86B684E09}" presName="desTx" presStyleLbl="fgAcc1" presStyleIdx="1" presStyleCnt="5">
        <dgm:presLayoutVars>
          <dgm:bulletEnabled val="1"/>
        </dgm:presLayoutVars>
      </dgm:prSet>
      <dgm:spPr/>
    </dgm:pt>
    <dgm:pt modelId="{898C6A88-E4F0-4049-BE88-1C2287EAD868}" type="pres">
      <dgm:prSet presAssocID="{66A9847E-96DC-4730-A9FE-1508F3CF2F98}" presName="sibTrans" presStyleLbl="sibTrans2D1" presStyleIdx="1" presStyleCnt="4"/>
      <dgm:spPr/>
    </dgm:pt>
    <dgm:pt modelId="{F847DE18-5D87-44F6-B2F8-0151E2E645F4}" type="pres">
      <dgm:prSet presAssocID="{66A9847E-96DC-4730-A9FE-1508F3CF2F98}" presName="connTx" presStyleLbl="sibTrans2D1" presStyleIdx="1" presStyleCnt="4"/>
      <dgm:spPr/>
    </dgm:pt>
    <dgm:pt modelId="{6B9BCA12-F29A-4BF0-8CA3-4DCF191BBEFA}" type="pres">
      <dgm:prSet presAssocID="{F62CA792-F906-4136-8226-9C88E1AD5336}" presName="composite" presStyleCnt="0"/>
      <dgm:spPr/>
    </dgm:pt>
    <dgm:pt modelId="{14FEB221-3099-4CF7-88FF-E969A64E5141}" type="pres">
      <dgm:prSet presAssocID="{F62CA792-F906-4136-8226-9C88E1AD5336}" presName="parTx" presStyleLbl="node1" presStyleIdx="1" presStyleCnt="5">
        <dgm:presLayoutVars>
          <dgm:chMax val="0"/>
          <dgm:chPref val="0"/>
          <dgm:bulletEnabled val="1"/>
        </dgm:presLayoutVars>
      </dgm:prSet>
      <dgm:spPr/>
    </dgm:pt>
    <dgm:pt modelId="{EBC51B3A-BC41-4A5D-B888-E55DD452C2D8}" type="pres">
      <dgm:prSet presAssocID="{F62CA792-F906-4136-8226-9C88E1AD5336}" presName="parSh" presStyleLbl="node1" presStyleIdx="2" presStyleCnt="5"/>
      <dgm:spPr/>
    </dgm:pt>
    <dgm:pt modelId="{6E6C268B-96D1-4A89-A814-C1E056917676}" type="pres">
      <dgm:prSet presAssocID="{F62CA792-F906-4136-8226-9C88E1AD5336}" presName="desTx" presStyleLbl="fgAcc1" presStyleIdx="2" presStyleCnt="5">
        <dgm:presLayoutVars>
          <dgm:bulletEnabled val="1"/>
        </dgm:presLayoutVars>
      </dgm:prSet>
      <dgm:spPr/>
    </dgm:pt>
    <dgm:pt modelId="{B2FFDDBB-CAAC-4628-BA99-8FC707383140}" type="pres">
      <dgm:prSet presAssocID="{9A4A347B-E3AF-4A38-97BA-D20396617F45}" presName="sibTrans" presStyleLbl="sibTrans2D1" presStyleIdx="2" presStyleCnt="4"/>
      <dgm:spPr/>
    </dgm:pt>
    <dgm:pt modelId="{B1BC210E-A5BC-4C8C-9A1A-05DDAAB696DE}" type="pres">
      <dgm:prSet presAssocID="{9A4A347B-E3AF-4A38-97BA-D20396617F45}" presName="connTx" presStyleLbl="sibTrans2D1" presStyleIdx="2" presStyleCnt="4"/>
      <dgm:spPr/>
    </dgm:pt>
    <dgm:pt modelId="{D54776C7-63B1-4705-9A4E-0393D41F24AC}" type="pres">
      <dgm:prSet presAssocID="{860868F1-51BC-4B0C-9674-2EC112E54EE4}" presName="composite" presStyleCnt="0"/>
      <dgm:spPr/>
    </dgm:pt>
    <dgm:pt modelId="{DC93BBF8-B33B-4533-A65F-5A982D4C9471}" type="pres">
      <dgm:prSet presAssocID="{860868F1-51BC-4B0C-9674-2EC112E54EE4}" presName="parTx" presStyleLbl="node1" presStyleIdx="2" presStyleCnt="5">
        <dgm:presLayoutVars>
          <dgm:chMax val="0"/>
          <dgm:chPref val="0"/>
          <dgm:bulletEnabled val="1"/>
        </dgm:presLayoutVars>
      </dgm:prSet>
      <dgm:spPr/>
    </dgm:pt>
    <dgm:pt modelId="{54DAAE8A-D9BE-4A3F-AC34-4987E68351C6}" type="pres">
      <dgm:prSet presAssocID="{860868F1-51BC-4B0C-9674-2EC112E54EE4}" presName="parSh" presStyleLbl="node1" presStyleIdx="3" presStyleCnt="5"/>
      <dgm:spPr/>
    </dgm:pt>
    <dgm:pt modelId="{243B2687-5A24-4CFE-B07B-BED79A82F4AB}" type="pres">
      <dgm:prSet presAssocID="{860868F1-51BC-4B0C-9674-2EC112E54EE4}" presName="desTx" presStyleLbl="fgAcc1" presStyleIdx="3" presStyleCnt="5">
        <dgm:presLayoutVars>
          <dgm:bulletEnabled val="1"/>
        </dgm:presLayoutVars>
      </dgm:prSet>
      <dgm:spPr/>
    </dgm:pt>
    <dgm:pt modelId="{973DEB50-827B-48ED-AB9D-8C32FCC47A59}" type="pres">
      <dgm:prSet presAssocID="{141A8CB2-B396-4A3D-8102-D95647F95915}" presName="sibTrans" presStyleLbl="sibTrans2D1" presStyleIdx="3" presStyleCnt="4"/>
      <dgm:spPr/>
    </dgm:pt>
    <dgm:pt modelId="{94FC6524-49CC-41D8-97DC-E898D6CD1579}" type="pres">
      <dgm:prSet presAssocID="{141A8CB2-B396-4A3D-8102-D95647F95915}" presName="connTx" presStyleLbl="sibTrans2D1" presStyleIdx="3" presStyleCnt="4"/>
      <dgm:spPr/>
    </dgm:pt>
    <dgm:pt modelId="{48B06A89-0E21-4EFE-9711-F9FF9510600C}" type="pres">
      <dgm:prSet presAssocID="{4F78DF23-5242-446E-BFAF-FC9EF84E0A38}" presName="composite" presStyleCnt="0"/>
      <dgm:spPr/>
    </dgm:pt>
    <dgm:pt modelId="{FAF05F84-200A-4273-A91F-626AF5B35425}" type="pres">
      <dgm:prSet presAssocID="{4F78DF23-5242-446E-BFAF-FC9EF84E0A38}" presName="parTx" presStyleLbl="node1" presStyleIdx="3" presStyleCnt="5">
        <dgm:presLayoutVars>
          <dgm:chMax val="0"/>
          <dgm:chPref val="0"/>
          <dgm:bulletEnabled val="1"/>
        </dgm:presLayoutVars>
      </dgm:prSet>
      <dgm:spPr/>
    </dgm:pt>
    <dgm:pt modelId="{AAD5E042-ECBB-464A-964C-2AE1DF5F1CDF}" type="pres">
      <dgm:prSet presAssocID="{4F78DF23-5242-446E-BFAF-FC9EF84E0A38}" presName="parSh" presStyleLbl="node1" presStyleIdx="4" presStyleCnt="5"/>
      <dgm:spPr/>
    </dgm:pt>
    <dgm:pt modelId="{7F85960D-18A4-4D51-A749-7D124B83E3AC}" type="pres">
      <dgm:prSet presAssocID="{4F78DF23-5242-446E-BFAF-FC9EF84E0A38}" presName="desTx" presStyleLbl="fgAcc1" presStyleIdx="4" presStyleCnt="5">
        <dgm:presLayoutVars>
          <dgm:bulletEnabled val="1"/>
        </dgm:presLayoutVars>
      </dgm:prSet>
      <dgm:spPr/>
    </dgm:pt>
  </dgm:ptLst>
  <dgm:cxnLst>
    <dgm:cxn modelId="{55EB6D01-3949-4BE9-A35F-8E189851E4E1}" type="presOf" srcId="{9E0BCDD2-6569-4A07-AA20-AD151A4263F2}" destId="{F1E65EAC-4269-40AE-A60C-293E4B54A61E}" srcOrd="1" destOrd="0" presId="urn:microsoft.com/office/officeart/2005/8/layout/process3"/>
    <dgm:cxn modelId="{49AE3B0C-E22B-4A40-BF06-1CD16F1F94C1}" type="presOf" srcId="{66A9847E-96DC-4730-A9FE-1508F3CF2F98}" destId="{898C6A88-E4F0-4049-BE88-1C2287EAD868}" srcOrd="0" destOrd="0" presId="urn:microsoft.com/office/officeart/2005/8/layout/process3"/>
    <dgm:cxn modelId="{C0050018-47C6-43AA-9042-374CA781A7A8}" type="presOf" srcId="{4F78DF23-5242-446E-BFAF-FC9EF84E0A38}" destId="{FAF05F84-200A-4273-A91F-626AF5B35425}" srcOrd="0" destOrd="0" presId="urn:microsoft.com/office/officeart/2005/8/layout/process3"/>
    <dgm:cxn modelId="{6197BC1B-5E5D-49D6-AE88-67C202FC0292}" type="presOf" srcId="{4653C86A-7962-41F5-92E9-A367675C7C64}" destId="{8F447188-D5AE-42CE-B8A9-4CFE1D0494EB}" srcOrd="0" destOrd="0" presId="urn:microsoft.com/office/officeart/2005/8/layout/process3"/>
    <dgm:cxn modelId="{D3F0D526-A167-49E4-B423-AAEDD400F8BD}" type="presOf" srcId="{514CFEB1-F3D0-4295-86A2-2910805F3CA0}" destId="{46013BA8-F5D1-417C-A2AC-836B6E5A2F3C}" srcOrd="0" destOrd="0" presId="urn:microsoft.com/office/officeart/2005/8/layout/process3"/>
    <dgm:cxn modelId="{852CA030-1CCD-488A-959E-84F2804F97DA}" srcId="{4F78DF23-5242-446E-BFAF-FC9EF84E0A38}" destId="{6AAE264F-4C92-4D7A-B341-B0C6E33C5BD6}" srcOrd="0" destOrd="0" parTransId="{DB9CFAF0-5E44-4F29-9174-194447E55362}" sibTransId="{D5B79E76-0493-4A8A-B949-B8C0F8EC7496}"/>
    <dgm:cxn modelId="{AA176137-A8DB-4667-B291-C849F64CE1AF}" type="presOf" srcId="{4653C86A-7962-41F5-92E9-A367675C7C64}" destId="{D505493D-CDFA-4947-8013-8685E0CD3485}" srcOrd="1" destOrd="0" presId="urn:microsoft.com/office/officeart/2005/8/layout/process3"/>
    <dgm:cxn modelId="{A5205838-57D8-4BDE-8FB6-3CF0524C5E02}" type="presOf" srcId="{9E0BCDD2-6569-4A07-AA20-AD151A4263F2}" destId="{84C2CA2F-E387-42C9-AD71-E5E4F29427B6}" srcOrd="0" destOrd="0" presId="urn:microsoft.com/office/officeart/2005/8/layout/process3"/>
    <dgm:cxn modelId="{A37F493A-C332-4BAA-B0C9-93D3071502D7}" srcId="{F62CA792-F906-4136-8226-9C88E1AD5336}" destId="{B533A57E-B405-4F1D-8089-DD893D8267B4}" srcOrd="0" destOrd="0" parTransId="{6BE9CB5F-ED67-4F3A-A881-E98E4E9D697F}" sibTransId="{E11185D9-BB63-4B22-B859-980ADE76D235}"/>
    <dgm:cxn modelId="{C485763A-1D14-4462-8D74-442DCE760951}" type="presOf" srcId="{6AAE264F-4C92-4D7A-B341-B0C6E33C5BD6}" destId="{7F85960D-18A4-4D51-A749-7D124B83E3AC}" srcOrd="0" destOrd="0" presId="urn:microsoft.com/office/officeart/2005/8/layout/process3"/>
    <dgm:cxn modelId="{683D7E3C-4F48-4830-A51E-5DD672F5C344}" srcId="{89DA3D55-4EEE-4EB4-8AE3-EE7F5F279725}" destId="{4F78DF23-5242-446E-BFAF-FC9EF84E0A38}" srcOrd="4" destOrd="0" parTransId="{78EA1FAA-8E56-4388-8518-3B8EAFDE7F24}" sibTransId="{E5A5FF08-13D5-4CAE-935E-08F00895B3BB}"/>
    <dgm:cxn modelId="{A15B9344-0CD8-4A0F-8E28-DD469ACA3F16}" type="presOf" srcId="{EB56D2A9-3D70-44E2-AEDA-5A9A5F73EEA7}" destId="{243B2687-5A24-4CFE-B07B-BED79A82F4AB}" srcOrd="0" destOrd="0" presId="urn:microsoft.com/office/officeart/2005/8/layout/process3"/>
    <dgm:cxn modelId="{07DE8D4E-6B91-44ED-9D75-823E2295888D}" type="presOf" srcId="{73918D2C-25AE-47B4-A8DE-CFC86B684E09}" destId="{CD4DA791-AF8A-497F-8CFF-ACC8A847D494}" srcOrd="1" destOrd="0" presId="urn:microsoft.com/office/officeart/2005/8/layout/process3"/>
    <dgm:cxn modelId="{8AB4D44F-53DE-4E2B-9E08-08E50D61B8B2}" srcId="{9E0BCDD2-6569-4A07-AA20-AD151A4263F2}" destId="{0BE4BBF0-D481-4DF1-99CF-C7B71877AC00}" srcOrd="0" destOrd="0" parTransId="{CE607D1D-B68B-4F06-B628-C6AB38EAF8B3}" sibTransId="{98A2D53C-79B0-4CED-BB60-BEF846108413}"/>
    <dgm:cxn modelId="{682C2E73-529D-4E78-A04F-56E5767E982B}" type="presOf" srcId="{B533A57E-B405-4F1D-8089-DD893D8267B4}" destId="{6E6C268B-96D1-4A89-A814-C1E056917676}" srcOrd="0" destOrd="0" presId="urn:microsoft.com/office/officeart/2005/8/layout/process3"/>
    <dgm:cxn modelId="{BFC71456-E1AD-4FAC-9E6D-14EDF0D6AAC7}" srcId="{89DA3D55-4EEE-4EB4-8AE3-EE7F5F279725}" destId="{F62CA792-F906-4136-8226-9C88E1AD5336}" srcOrd="2" destOrd="0" parTransId="{654A6E4D-A5D6-4F22-B875-69679C81F670}" sibTransId="{9A4A347B-E3AF-4A38-97BA-D20396617F45}"/>
    <dgm:cxn modelId="{38657B56-5E2B-4A3B-9AA4-A8EEC96E7D46}" srcId="{89DA3D55-4EEE-4EB4-8AE3-EE7F5F279725}" destId="{860868F1-51BC-4B0C-9674-2EC112E54EE4}" srcOrd="3" destOrd="0" parTransId="{D0974D0B-67A1-4B3C-AB87-A511053DF41D}" sibTransId="{141A8CB2-B396-4A3D-8102-D95647F95915}"/>
    <dgm:cxn modelId="{DF0FE380-6CAB-4CE0-B334-14B501997937}" type="presOf" srcId="{F62CA792-F906-4136-8226-9C88E1AD5336}" destId="{EBC51B3A-BC41-4A5D-B888-E55DD452C2D8}" srcOrd="1" destOrd="0" presId="urn:microsoft.com/office/officeart/2005/8/layout/process3"/>
    <dgm:cxn modelId="{0663398E-91A9-4195-8237-C015D72918A9}" srcId="{89DA3D55-4EEE-4EB4-8AE3-EE7F5F279725}" destId="{73918D2C-25AE-47B4-A8DE-CFC86B684E09}" srcOrd="1" destOrd="0" parTransId="{02C186BA-53F7-4897-B77D-2D0AB9726A7F}" sibTransId="{66A9847E-96DC-4730-A9FE-1508F3CF2F98}"/>
    <dgm:cxn modelId="{B166B794-EE01-4B50-9010-4BED00EDA290}" type="presOf" srcId="{0BE4BBF0-D481-4DF1-99CF-C7B71877AC00}" destId="{C7B88DF3-96C6-4CD4-A441-E903187D0797}" srcOrd="0" destOrd="0" presId="urn:microsoft.com/office/officeart/2005/8/layout/process3"/>
    <dgm:cxn modelId="{AD8AF795-F2D7-4C1F-B3E4-42AF130612AB}" type="presOf" srcId="{4F78DF23-5242-446E-BFAF-FC9EF84E0A38}" destId="{AAD5E042-ECBB-464A-964C-2AE1DF5F1CDF}" srcOrd="1" destOrd="0" presId="urn:microsoft.com/office/officeart/2005/8/layout/process3"/>
    <dgm:cxn modelId="{1D88209A-A719-48DE-B95F-41B4100EDEE4}" srcId="{860868F1-51BC-4B0C-9674-2EC112E54EE4}" destId="{EB56D2A9-3D70-44E2-AEDA-5A9A5F73EEA7}" srcOrd="0" destOrd="0" parTransId="{60AB6DCC-F211-4A26-804C-AEB2D20243DC}" sibTransId="{B0F3AF6B-FDFC-4AFB-A80F-C5BF21FFB36A}"/>
    <dgm:cxn modelId="{0CDB019D-4DAB-4178-8B18-DD132292C33A}" type="presOf" srcId="{860868F1-51BC-4B0C-9674-2EC112E54EE4}" destId="{DC93BBF8-B33B-4533-A65F-5A982D4C9471}" srcOrd="0" destOrd="0" presId="urn:microsoft.com/office/officeart/2005/8/layout/process3"/>
    <dgm:cxn modelId="{64E3A2B1-5FE6-4999-A07D-85F2A9FDA5D8}" type="presOf" srcId="{9A4A347B-E3AF-4A38-97BA-D20396617F45}" destId="{B1BC210E-A5BC-4C8C-9A1A-05DDAAB696DE}" srcOrd="1" destOrd="0" presId="urn:microsoft.com/office/officeart/2005/8/layout/process3"/>
    <dgm:cxn modelId="{A41A37B3-67BD-495B-ABFE-26B5D2ACF56E}" srcId="{73918D2C-25AE-47B4-A8DE-CFC86B684E09}" destId="{514CFEB1-F3D0-4295-86A2-2910805F3CA0}" srcOrd="0" destOrd="0" parTransId="{545634C1-C307-4732-95DD-99B5E7E05B89}" sibTransId="{84EAD005-1A07-495A-BE19-3006DBE3DD39}"/>
    <dgm:cxn modelId="{AE52FAB5-6250-4E4B-8093-4CAA06DF919D}" type="presOf" srcId="{141A8CB2-B396-4A3D-8102-D95647F95915}" destId="{973DEB50-827B-48ED-AB9D-8C32FCC47A59}" srcOrd="0" destOrd="0" presId="urn:microsoft.com/office/officeart/2005/8/layout/process3"/>
    <dgm:cxn modelId="{05610EB9-F4B4-4E32-9AB4-6A3D99959006}" type="presOf" srcId="{141A8CB2-B396-4A3D-8102-D95647F95915}" destId="{94FC6524-49CC-41D8-97DC-E898D6CD1579}" srcOrd="1" destOrd="0" presId="urn:microsoft.com/office/officeart/2005/8/layout/process3"/>
    <dgm:cxn modelId="{8592C7BB-2898-43B2-AAFE-7044A25BF82A}" type="presOf" srcId="{73918D2C-25AE-47B4-A8DE-CFC86B684E09}" destId="{02EAC680-B396-4FBF-8C8F-ACC04C1F5CA3}" srcOrd="0" destOrd="0" presId="urn:microsoft.com/office/officeart/2005/8/layout/process3"/>
    <dgm:cxn modelId="{85F151C1-7045-43CF-B394-47722226AB2A}" type="presOf" srcId="{860868F1-51BC-4B0C-9674-2EC112E54EE4}" destId="{54DAAE8A-D9BE-4A3F-AC34-4987E68351C6}" srcOrd="1" destOrd="0" presId="urn:microsoft.com/office/officeart/2005/8/layout/process3"/>
    <dgm:cxn modelId="{4A3B43E7-A00C-4CF4-88A3-8EC78DBFB582}" type="presOf" srcId="{89DA3D55-4EEE-4EB4-8AE3-EE7F5F279725}" destId="{629D03EF-31CF-42C3-A9C3-92DDAC9D94AB}" srcOrd="0" destOrd="0" presId="urn:microsoft.com/office/officeart/2005/8/layout/process3"/>
    <dgm:cxn modelId="{F31F47E8-0E8B-4810-8073-4C4CE4F5A7B3}" type="presOf" srcId="{66A9847E-96DC-4730-A9FE-1508F3CF2F98}" destId="{F847DE18-5D87-44F6-B2F8-0151E2E645F4}" srcOrd="1" destOrd="0" presId="urn:microsoft.com/office/officeart/2005/8/layout/process3"/>
    <dgm:cxn modelId="{F251D3F5-ECEF-4323-8A68-14ED109EFC56}" srcId="{89DA3D55-4EEE-4EB4-8AE3-EE7F5F279725}" destId="{9E0BCDD2-6569-4A07-AA20-AD151A4263F2}" srcOrd="0" destOrd="0" parTransId="{1CE8E310-A6A9-48A5-9C71-ED7EFF633613}" sibTransId="{4653C86A-7962-41F5-92E9-A367675C7C64}"/>
    <dgm:cxn modelId="{85F2F6F5-E18F-4F38-8B75-B66D1C0C82BE}" type="presOf" srcId="{F62CA792-F906-4136-8226-9C88E1AD5336}" destId="{14FEB221-3099-4CF7-88FF-E969A64E5141}" srcOrd="0" destOrd="0" presId="urn:microsoft.com/office/officeart/2005/8/layout/process3"/>
    <dgm:cxn modelId="{7F85ACFF-6B7A-41DD-A3D7-307049456556}" type="presOf" srcId="{9A4A347B-E3AF-4A38-97BA-D20396617F45}" destId="{B2FFDDBB-CAAC-4628-BA99-8FC707383140}" srcOrd="0" destOrd="0" presId="urn:microsoft.com/office/officeart/2005/8/layout/process3"/>
    <dgm:cxn modelId="{D95688BB-6007-4F36-913E-9F261D3D19D9}" type="presParOf" srcId="{629D03EF-31CF-42C3-A9C3-92DDAC9D94AB}" destId="{D3271FF3-D59C-41E9-B99E-5EFEA43C34C2}" srcOrd="0" destOrd="0" presId="urn:microsoft.com/office/officeart/2005/8/layout/process3"/>
    <dgm:cxn modelId="{FE302B5D-2065-4122-8B48-CBE1A46E19DB}" type="presParOf" srcId="{D3271FF3-D59C-41E9-B99E-5EFEA43C34C2}" destId="{84C2CA2F-E387-42C9-AD71-E5E4F29427B6}" srcOrd="0" destOrd="0" presId="urn:microsoft.com/office/officeart/2005/8/layout/process3"/>
    <dgm:cxn modelId="{3374FF4E-95A5-45BF-87CD-F3A7621C463E}" type="presParOf" srcId="{D3271FF3-D59C-41E9-B99E-5EFEA43C34C2}" destId="{F1E65EAC-4269-40AE-A60C-293E4B54A61E}" srcOrd="1" destOrd="0" presId="urn:microsoft.com/office/officeart/2005/8/layout/process3"/>
    <dgm:cxn modelId="{D2E01A01-7BD8-4BB4-BE33-430376FC9AE3}" type="presParOf" srcId="{D3271FF3-D59C-41E9-B99E-5EFEA43C34C2}" destId="{C7B88DF3-96C6-4CD4-A441-E903187D0797}" srcOrd="2" destOrd="0" presId="urn:microsoft.com/office/officeart/2005/8/layout/process3"/>
    <dgm:cxn modelId="{B6E1E4DC-362F-4ABB-AD3F-597B2A0DADB6}" type="presParOf" srcId="{629D03EF-31CF-42C3-A9C3-92DDAC9D94AB}" destId="{8F447188-D5AE-42CE-B8A9-4CFE1D0494EB}" srcOrd="1" destOrd="0" presId="urn:microsoft.com/office/officeart/2005/8/layout/process3"/>
    <dgm:cxn modelId="{8CD68403-0B60-4673-A8E3-3850BBFC22D9}" type="presParOf" srcId="{8F447188-D5AE-42CE-B8A9-4CFE1D0494EB}" destId="{D505493D-CDFA-4947-8013-8685E0CD3485}" srcOrd="0" destOrd="0" presId="urn:microsoft.com/office/officeart/2005/8/layout/process3"/>
    <dgm:cxn modelId="{C3682436-9A59-4C0C-97AD-C6EDD82A99EE}" type="presParOf" srcId="{629D03EF-31CF-42C3-A9C3-92DDAC9D94AB}" destId="{89A13C5B-E126-4D6D-88DC-330A530342F5}" srcOrd="2" destOrd="0" presId="urn:microsoft.com/office/officeart/2005/8/layout/process3"/>
    <dgm:cxn modelId="{DBA0C2DA-3E2E-4B24-A665-C021C46EE2DA}" type="presParOf" srcId="{89A13C5B-E126-4D6D-88DC-330A530342F5}" destId="{02EAC680-B396-4FBF-8C8F-ACC04C1F5CA3}" srcOrd="0" destOrd="0" presId="urn:microsoft.com/office/officeart/2005/8/layout/process3"/>
    <dgm:cxn modelId="{2170E8F7-9086-447F-8647-E74B9CFA5956}" type="presParOf" srcId="{89A13C5B-E126-4D6D-88DC-330A530342F5}" destId="{CD4DA791-AF8A-497F-8CFF-ACC8A847D494}" srcOrd="1" destOrd="0" presId="urn:microsoft.com/office/officeart/2005/8/layout/process3"/>
    <dgm:cxn modelId="{B5600F08-6212-48E1-A2EB-80B6BD06BF00}" type="presParOf" srcId="{89A13C5B-E126-4D6D-88DC-330A530342F5}" destId="{46013BA8-F5D1-417C-A2AC-836B6E5A2F3C}" srcOrd="2" destOrd="0" presId="urn:microsoft.com/office/officeart/2005/8/layout/process3"/>
    <dgm:cxn modelId="{094E8FAE-910B-4DD1-9904-2B76CB0AC933}" type="presParOf" srcId="{629D03EF-31CF-42C3-A9C3-92DDAC9D94AB}" destId="{898C6A88-E4F0-4049-BE88-1C2287EAD868}" srcOrd="3" destOrd="0" presId="urn:microsoft.com/office/officeart/2005/8/layout/process3"/>
    <dgm:cxn modelId="{A6D504DB-C49E-4955-9787-008165907D8B}" type="presParOf" srcId="{898C6A88-E4F0-4049-BE88-1C2287EAD868}" destId="{F847DE18-5D87-44F6-B2F8-0151E2E645F4}" srcOrd="0" destOrd="0" presId="urn:microsoft.com/office/officeart/2005/8/layout/process3"/>
    <dgm:cxn modelId="{BDE975F3-E17A-4740-B02D-588CF7C95878}" type="presParOf" srcId="{629D03EF-31CF-42C3-A9C3-92DDAC9D94AB}" destId="{6B9BCA12-F29A-4BF0-8CA3-4DCF191BBEFA}" srcOrd="4" destOrd="0" presId="urn:microsoft.com/office/officeart/2005/8/layout/process3"/>
    <dgm:cxn modelId="{148FA332-ABF9-40FC-B97A-0250BA2CD4D4}" type="presParOf" srcId="{6B9BCA12-F29A-4BF0-8CA3-4DCF191BBEFA}" destId="{14FEB221-3099-4CF7-88FF-E969A64E5141}" srcOrd="0" destOrd="0" presId="urn:microsoft.com/office/officeart/2005/8/layout/process3"/>
    <dgm:cxn modelId="{26D9680B-13F5-4F55-9F8E-51CD3C1F5A8D}" type="presParOf" srcId="{6B9BCA12-F29A-4BF0-8CA3-4DCF191BBEFA}" destId="{EBC51B3A-BC41-4A5D-B888-E55DD452C2D8}" srcOrd="1" destOrd="0" presId="urn:microsoft.com/office/officeart/2005/8/layout/process3"/>
    <dgm:cxn modelId="{337CD39D-A83E-4D20-8849-B15BF4F0BA29}" type="presParOf" srcId="{6B9BCA12-F29A-4BF0-8CA3-4DCF191BBEFA}" destId="{6E6C268B-96D1-4A89-A814-C1E056917676}" srcOrd="2" destOrd="0" presId="urn:microsoft.com/office/officeart/2005/8/layout/process3"/>
    <dgm:cxn modelId="{40495D30-CE25-4629-A455-741FAB385600}" type="presParOf" srcId="{629D03EF-31CF-42C3-A9C3-92DDAC9D94AB}" destId="{B2FFDDBB-CAAC-4628-BA99-8FC707383140}" srcOrd="5" destOrd="0" presId="urn:microsoft.com/office/officeart/2005/8/layout/process3"/>
    <dgm:cxn modelId="{9A66DC29-23E8-4557-9FD3-F256DA9F694A}" type="presParOf" srcId="{B2FFDDBB-CAAC-4628-BA99-8FC707383140}" destId="{B1BC210E-A5BC-4C8C-9A1A-05DDAAB696DE}" srcOrd="0" destOrd="0" presId="urn:microsoft.com/office/officeart/2005/8/layout/process3"/>
    <dgm:cxn modelId="{5987435F-D932-4091-A2D0-817A92205788}" type="presParOf" srcId="{629D03EF-31CF-42C3-A9C3-92DDAC9D94AB}" destId="{D54776C7-63B1-4705-9A4E-0393D41F24AC}" srcOrd="6" destOrd="0" presId="urn:microsoft.com/office/officeart/2005/8/layout/process3"/>
    <dgm:cxn modelId="{91B4EC49-FE26-42E1-AE67-B56754270578}" type="presParOf" srcId="{D54776C7-63B1-4705-9A4E-0393D41F24AC}" destId="{DC93BBF8-B33B-4533-A65F-5A982D4C9471}" srcOrd="0" destOrd="0" presId="urn:microsoft.com/office/officeart/2005/8/layout/process3"/>
    <dgm:cxn modelId="{71449F39-74CD-443C-B5DF-B8D94CBB49F8}" type="presParOf" srcId="{D54776C7-63B1-4705-9A4E-0393D41F24AC}" destId="{54DAAE8A-D9BE-4A3F-AC34-4987E68351C6}" srcOrd="1" destOrd="0" presId="urn:microsoft.com/office/officeart/2005/8/layout/process3"/>
    <dgm:cxn modelId="{1D55B1E0-8BB1-4C29-BD5F-09A2AA5EB0BB}" type="presParOf" srcId="{D54776C7-63B1-4705-9A4E-0393D41F24AC}" destId="{243B2687-5A24-4CFE-B07B-BED79A82F4AB}" srcOrd="2" destOrd="0" presId="urn:microsoft.com/office/officeart/2005/8/layout/process3"/>
    <dgm:cxn modelId="{DB188851-28B0-4700-A924-B23825F5342C}" type="presParOf" srcId="{629D03EF-31CF-42C3-A9C3-92DDAC9D94AB}" destId="{973DEB50-827B-48ED-AB9D-8C32FCC47A59}" srcOrd="7" destOrd="0" presId="urn:microsoft.com/office/officeart/2005/8/layout/process3"/>
    <dgm:cxn modelId="{308EE895-D168-420D-8628-767AED1831DE}" type="presParOf" srcId="{973DEB50-827B-48ED-AB9D-8C32FCC47A59}" destId="{94FC6524-49CC-41D8-97DC-E898D6CD1579}" srcOrd="0" destOrd="0" presId="urn:microsoft.com/office/officeart/2005/8/layout/process3"/>
    <dgm:cxn modelId="{6F872B2E-7F96-4E1D-9255-6D16A24DAEAE}" type="presParOf" srcId="{629D03EF-31CF-42C3-A9C3-92DDAC9D94AB}" destId="{48B06A89-0E21-4EFE-9711-F9FF9510600C}" srcOrd="8" destOrd="0" presId="urn:microsoft.com/office/officeart/2005/8/layout/process3"/>
    <dgm:cxn modelId="{4BA7FFF0-81F0-4462-80C9-D9382452EC50}" type="presParOf" srcId="{48B06A89-0E21-4EFE-9711-F9FF9510600C}" destId="{FAF05F84-200A-4273-A91F-626AF5B35425}" srcOrd="0" destOrd="0" presId="urn:microsoft.com/office/officeart/2005/8/layout/process3"/>
    <dgm:cxn modelId="{95A37BF0-B379-4B04-9080-444590C07ECA}" type="presParOf" srcId="{48B06A89-0E21-4EFE-9711-F9FF9510600C}" destId="{AAD5E042-ECBB-464A-964C-2AE1DF5F1CDF}" srcOrd="1" destOrd="0" presId="urn:microsoft.com/office/officeart/2005/8/layout/process3"/>
    <dgm:cxn modelId="{3486C060-A70D-4E2F-BA92-1CE9D8F4D815}" type="presParOf" srcId="{48B06A89-0E21-4EFE-9711-F9FF9510600C}" destId="{7F85960D-18A4-4D51-A749-7D124B83E3AC}" srcOrd="2" destOrd="0" presId="urn:microsoft.com/office/officeart/2005/8/layout/process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E65EAC-4269-40AE-A60C-293E4B54A61E}">
      <dsp:nvSpPr>
        <dsp:cNvPr id="0" name=""/>
        <dsp:cNvSpPr/>
      </dsp:nvSpPr>
      <dsp:spPr>
        <a:xfrm>
          <a:off x="0" y="513375"/>
          <a:ext cx="1402814" cy="86400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76200" numCol="1" spcCol="1270" anchor="t" anchorCtr="0">
          <a:noAutofit/>
        </a:bodyPr>
        <a:lstStyle/>
        <a:p>
          <a:pPr marL="0" lvl="0" indent="0" algn="l" defTabSz="889000">
            <a:lnSpc>
              <a:spcPct val="90000"/>
            </a:lnSpc>
            <a:spcBef>
              <a:spcPct val="0"/>
            </a:spcBef>
            <a:spcAft>
              <a:spcPct val="35000"/>
            </a:spcAft>
            <a:buNone/>
          </a:pPr>
          <a:r>
            <a:rPr lang="en-SG" sz="2000" kern="1200" dirty="0"/>
            <a:t>8:00 </a:t>
          </a:r>
          <a:r>
            <a:rPr lang="en-SG" sz="2000" kern="1200" dirty="0" err="1"/>
            <a:t>sáng</a:t>
          </a:r>
          <a:endParaRPr lang="en-AI" sz="2000" kern="1200" dirty="0"/>
        </a:p>
      </dsp:txBody>
      <dsp:txXfrm>
        <a:off x="0" y="513375"/>
        <a:ext cx="1402814" cy="561125"/>
      </dsp:txXfrm>
    </dsp:sp>
    <dsp:sp modelId="{C7B88DF3-96C6-4CD4-A441-E903187D0797}">
      <dsp:nvSpPr>
        <dsp:cNvPr id="0" name=""/>
        <dsp:cNvSpPr/>
      </dsp:nvSpPr>
      <dsp:spPr>
        <a:xfrm>
          <a:off x="293540" y="1050292"/>
          <a:ext cx="1402814" cy="1152000"/>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228600" lvl="1" indent="-228600" algn="l" defTabSz="889000">
            <a:lnSpc>
              <a:spcPct val="90000"/>
            </a:lnSpc>
            <a:spcBef>
              <a:spcPct val="0"/>
            </a:spcBef>
            <a:spcAft>
              <a:spcPct val="15000"/>
            </a:spcAft>
            <a:buChar char="•"/>
          </a:pPr>
          <a:r>
            <a:rPr lang="en-SG" sz="2000" kern="1200" dirty="0"/>
            <a:t>….</a:t>
          </a:r>
          <a:endParaRPr lang="en-AI" sz="2000" kern="1200" dirty="0"/>
        </a:p>
      </dsp:txBody>
      <dsp:txXfrm>
        <a:off x="327281" y="1084033"/>
        <a:ext cx="1335332" cy="1084518"/>
      </dsp:txXfrm>
    </dsp:sp>
    <dsp:sp modelId="{8F447188-D5AE-42CE-B8A9-4CFE1D0494EB}">
      <dsp:nvSpPr>
        <dsp:cNvPr id="0" name=""/>
        <dsp:cNvSpPr/>
      </dsp:nvSpPr>
      <dsp:spPr>
        <a:xfrm rot="21563171">
          <a:off x="1617017" y="607066"/>
          <a:ext cx="454163" cy="349260"/>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AI" sz="1500" kern="1200"/>
        </a:p>
      </dsp:txBody>
      <dsp:txXfrm>
        <a:off x="1617020" y="677479"/>
        <a:ext cx="349385" cy="209556"/>
      </dsp:txXfrm>
    </dsp:sp>
    <dsp:sp modelId="{CD4DA791-AF8A-497F-8CFF-ACC8A847D494}">
      <dsp:nvSpPr>
        <dsp:cNvPr id="0" name=""/>
        <dsp:cNvSpPr/>
      </dsp:nvSpPr>
      <dsp:spPr>
        <a:xfrm>
          <a:off x="2259678" y="489166"/>
          <a:ext cx="1402814" cy="864000"/>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76200" numCol="1" spcCol="1270" anchor="t" anchorCtr="0">
          <a:noAutofit/>
        </a:bodyPr>
        <a:lstStyle/>
        <a:p>
          <a:pPr marL="0" lvl="0" indent="0" algn="l" defTabSz="889000">
            <a:lnSpc>
              <a:spcPct val="90000"/>
            </a:lnSpc>
            <a:spcBef>
              <a:spcPct val="0"/>
            </a:spcBef>
            <a:spcAft>
              <a:spcPct val="35000"/>
            </a:spcAft>
            <a:buNone/>
          </a:pPr>
          <a:r>
            <a:rPr lang="en-SG" sz="2000" kern="1200" dirty="0"/>
            <a:t>10:00 </a:t>
          </a:r>
          <a:r>
            <a:rPr lang="en-SG" sz="2000" kern="1200" dirty="0" err="1"/>
            <a:t>sáng</a:t>
          </a:r>
          <a:endParaRPr lang="en-AI" sz="2000" kern="1200" dirty="0"/>
        </a:p>
      </dsp:txBody>
      <dsp:txXfrm>
        <a:off x="2259678" y="489166"/>
        <a:ext cx="1402814" cy="561125"/>
      </dsp:txXfrm>
    </dsp:sp>
    <dsp:sp modelId="{46013BA8-F5D1-417C-A2AC-836B6E5A2F3C}">
      <dsp:nvSpPr>
        <dsp:cNvPr id="0" name=""/>
        <dsp:cNvSpPr/>
      </dsp:nvSpPr>
      <dsp:spPr>
        <a:xfrm>
          <a:off x="2547001" y="1050292"/>
          <a:ext cx="1402814" cy="1152000"/>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228600" lvl="1" indent="-228600" algn="l" defTabSz="889000">
            <a:lnSpc>
              <a:spcPct val="90000"/>
            </a:lnSpc>
            <a:spcBef>
              <a:spcPct val="0"/>
            </a:spcBef>
            <a:spcAft>
              <a:spcPct val="15000"/>
            </a:spcAft>
            <a:buChar char="•"/>
          </a:pPr>
          <a:r>
            <a:rPr lang="en-SG" sz="2000" kern="1200" dirty="0"/>
            <a:t>….</a:t>
          </a:r>
          <a:endParaRPr lang="en-AI" sz="2000" kern="1200" dirty="0"/>
        </a:p>
      </dsp:txBody>
      <dsp:txXfrm>
        <a:off x="2580742" y="1084033"/>
        <a:ext cx="1335332" cy="1084518"/>
      </dsp:txXfrm>
    </dsp:sp>
    <dsp:sp modelId="{898C6A88-E4F0-4049-BE88-1C2287EAD868}">
      <dsp:nvSpPr>
        <dsp:cNvPr id="0" name=""/>
        <dsp:cNvSpPr/>
      </dsp:nvSpPr>
      <dsp:spPr>
        <a:xfrm>
          <a:off x="3875153" y="595099"/>
          <a:ext cx="450842" cy="349260"/>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AI" sz="1500" kern="1200"/>
        </a:p>
      </dsp:txBody>
      <dsp:txXfrm>
        <a:off x="3875153" y="664951"/>
        <a:ext cx="346064" cy="209556"/>
      </dsp:txXfrm>
    </dsp:sp>
    <dsp:sp modelId="{EBC51B3A-BC41-4A5D-B888-E55DD452C2D8}">
      <dsp:nvSpPr>
        <dsp:cNvPr id="0" name=""/>
        <dsp:cNvSpPr/>
      </dsp:nvSpPr>
      <dsp:spPr>
        <a:xfrm>
          <a:off x="4513138" y="489166"/>
          <a:ext cx="1402814" cy="86400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76200" numCol="1" spcCol="1270" anchor="t" anchorCtr="0">
          <a:noAutofit/>
        </a:bodyPr>
        <a:lstStyle/>
        <a:p>
          <a:pPr marL="0" lvl="0" indent="0" algn="l" defTabSz="889000">
            <a:lnSpc>
              <a:spcPct val="90000"/>
            </a:lnSpc>
            <a:spcBef>
              <a:spcPct val="0"/>
            </a:spcBef>
            <a:spcAft>
              <a:spcPct val="35000"/>
            </a:spcAft>
            <a:buNone/>
          </a:pPr>
          <a:r>
            <a:rPr lang="en-SG" sz="2000" kern="1200" dirty="0"/>
            <a:t>12:00 </a:t>
          </a:r>
          <a:r>
            <a:rPr lang="en-SG" sz="2000" kern="1200" dirty="0" err="1"/>
            <a:t>sáng</a:t>
          </a:r>
          <a:endParaRPr lang="en-AI" sz="2000" kern="1200" dirty="0"/>
        </a:p>
      </dsp:txBody>
      <dsp:txXfrm>
        <a:off x="4513138" y="489166"/>
        <a:ext cx="1402814" cy="561125"/>
      </dsp:txXfrm>
    </dsp:sp>
    <dsp:sp modelId="{6E6C268B-96D1-4A89-A814-C1E056917676}">
      <dsp:nvSpPr>
        <dsp:cNvPr id="0" name=""/>
        <dsp:cNvSpPr/>
      </dsp:nvSpPr>
      <dsp:spPr>
        <a:xfrm>
          <a:off x="4800462" y="1050292"/>
          <a:ext cx="1402814" cy="1152000"/>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228600" lvl="1" indent="-228600" algn="l" defTabSz="889000">
            <a:lnSpc>
              <a:spcPct val="90000"/>
            </a:lnSpc>
            <a:spcBef>
              <a:spcPct val="0"/>
            </a:spcBef>
            <a:spcAft>
              <a:spcPct val="15000"/>
            </a:spcAft>
            <a:buChar char="•"/>
          </a:pPr>
          <a:r>
            <a:rPr lang="en-SG" sz="2000" kern="1200" dirty="0"/>
            <a:t>….</a:t>
          </a:r>
          <a:endParaRPr lang="en-AI" sz="2000" kern="1200" dirty="0"/>
        </a:p>
      </dsp:txBody>
      <dsp:txXfrm>
        <a:off x="4834203" y="1084033"/>
        <a:ext cx="1335332" cy="1084518"/>
      </dsp:txXfrm>
    </dsp:sp>
    <dsp:sp modelId="{B2FFDDBB-CAAC-4628-BA99-8FC707383140}">
      <dsp:nvSpPr>
        <dsp:cNvPr id="0" name=""/>
        <dsp:cNvSpPr/>
      </dsp:nvSpPr>
      <dsp:spPr>
        <a:xfrm>
          <a:off x="6128614" y="595099"/>
          <a:ext cx="450842" cy="349260"/>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AI" sz="1500" kern="1200"/>
        </a:p>
      </dsp:txBody>
      <dsp:txXfrm>
        <a:off x="6128614" y="664951"/>
        <a:ext cx="346064" cy="209556"/>
      </dsp:txXfrm>
    </dsp:sp>
    <dsp:sp modelId="{54DAAE8A-D9BE-4A3F-AC34-4987E68351C6}">
      <dsp:nvSpPr>
        <dsp:cNvPr id="0" name=""/>
        <dsp:cNvSpPr/>
      </dsp:nvSpPr>
      <dsp:spPr>
        <a:xfrm>
          <a:off x="6766599" y="489166"/>
          <a:ext cx="1402814" cy="86400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76200" numCol="1" spcCol="1270" anchor="t" anchorCtr="0">
          <a:noAutofit/>
        </a:bodyPr>
        <a:lstStyle/>
        <a:p>
          <a:pPr marL="0" lvl="0" indent="0" algn="l" defTabSz="889000">
            <a:lnSpc>
              <a:spcPct val="90000"/>
            </a:lnSpc>
            <a:spcBef>
              <a:spcPct val="0"/>
            </a:spcBef>
            <a:spcAft>
              <a:spcPct val="35000"/>
            </a:spcAft>
            <a:buNone/>
          </a:pPr>
          <a:r>
            <a:rPr lang="en-SG" sz="2000" kern="1200" dirty="0"/>
            <a:t>2:00 </a:t>
          </a:r>
          <a:r>
            <a:rPr lang="en-SG" sz="2000" kern="1200" dirty="0" err="1"/>
            <a:t>sáng</a:t>
          </a:r>
          <a:endParaRPr lang="en-AI" sz="2000" kern="1200" dirty="0"/>
        </a:p>
      </dsp:txBody>
      <dsp:txXfrm>
        <a:off x="6766599" y="489166"/>
        <a:ext cx="1402814" cy="561125"/>
      </dsp:txXfrm>
    </dsp:sp>
    <dsp:sp modelId="{243B2687-5A24-4CFE-B07B-BED79A82F4AB}">
      <dsp:nvSpPr>
        <dsp:cNvPr id="0" name=""/>
        <dsp:cNvSpPr/>
      </dsp:nvSpPr>
      <dsp:spPr>
        <a:xfrm>
          <a:off x="7053922" y="1050292"/>
          <a:ext cx="1402814" cy="1152000"/>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228600" lvl="1" indent="-228600" algn="l" defTabSz="889000">
            <a:lnSpc>
              <a:spcPct val="90000"/>
            </a:lnSpc>
            <a:spcBef>
              <a:spcPct val="0"/>
            </a:spcBef>
            <a:spcAft>
              <a:spcPct val="15000"/>
            </a:spcAft>
            <a:buChar char="•"/>
          </a:pPr>
          <a:r>
            <a:rPr lang="en-SG" sz="2000" kern="1200" dirty="0"/>
            <a:t>…</a:t>
          </a:r>
          <a:endParaRPr lang="en-AI" sz="2000" kern="1200" dirty="0"/>
        </a:p>
      </dsp:txBody>
      <dsp:txXfrm>
        <a:off x="7087663" y="1084033"/>
        <a:ext cx="1335332" cy="1084518"/>
      </dsp:txXfrm>
    </dsp:sp>
    <dsp:sp modelId="{973DEB50-827B-48ED-AB9D-8C32FCC47A59}">
      <dsp:nvSpPr>
        <dsp:cNvPr id="0" name=""/>
        <dsp:cNvSpPr/>
      </dsp:nvSpPr>
      <dsp:spPr>
        <a:xfrm>
          <a:off x="8382075" y="595099"/>
          <a:ext cx="450842" cy="349260"/>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AI" sz="1500" kern="1200"/>
        </a:p>
      </dsp:txBody>
      <dsp:txXfrm>
        <a:off x="8382075" y="664951"/>
        <a:ext cx="346064" cy="209556"/>
      </dsp:txXfrm>
    </dsp:sp>
    <dsp:sp modelId="{AAD5E042-ECBB-464A-964C-2AE1DF5F1CDF}">
      <dsp:nvSpPr>
        <dsp:cNvPr id="0" name=""/>
        <dsp:cNvSpPr/>
      </dsp:nvSpPr>
      <dsp:spPr>
        <a:xfrm>
          <a:off x="9020059" y="489166"/>
          <a:ext cx="1402814" cy="864000"/>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76200" numCol="1" spcCol="1270" anchor="t" anchorCtr="0">
          <a:noAutofit/>
        </a:bodyPr>
        <a:lstStyle/>
        <a:p>
          <a:pPr marL="0" lvl="0" indent="0" algn="l" defTabSz="889000">
            <a:lnSpc>
              <a:spcPct val="90000"/>
            </a:lnSpc>
            <a:spcBef>
              <a:spcPct val="0"/>
            </a:spcBef>
            <a:spcAft>
              <a:spcPct val="35000"/>
            </a:spcAft>
            <a:buNone/>
          </a:pPr>
          <a:r>
            <a:rPr lang="en-SG" sz="2000" kern="1200" dirty="0"/>
            <a:t>4:00 </a:t>
          </a:r>
          <a:r>
            <a:rPr lang="en-SG" sz="2000" kern="1200" dirty="0" err="1"/>
            <a:t>sáng</a:t>
          </a:r>
          <a:endParaRPr lang="en-AI" sz="2000" kern="1200" dirty="0"/>
        </a:p>
      </dsp:txBody>
      <dsp:txXfrm>
        <a:off x="9020059" y="489166"/>
        <a:ext cx="1402814" cy="561125"/>
      </dsp:txXfrm>
    </dsp:sp>
    <dsp:sp modelId="{7F85960D-18A4-4D51-A749-7D124B83E3AC}">
      <dsp:nvSpPr>
        <dsp:cNvPr id="0" name=""/>
        <dsp:cNvSpPr/>
      </dsp:nvSpPr>
      <dsp:spPr>
        <a:xfrm>
          <a:off x="9307383" y="1050292"/>
          <a:ext cx="1402814" cy="1152000"/>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228600" lvl="1" indent="-228600" algn="l" defTabSz="889000">
            <a:lnSpc>
              <a:spcPct val="90000"/>
            </a:lnSpc>
            <a:spcBef>
              <a:spcPct val="0"/>
            </a:spcBef>
            <a:spcAft>
              <a:spcPct val="15000"/>
            </a:spcAft>
            <a:buChar char="•"/>
          </a:pPr>
          <a:r>
            <a:rPr lang="en-SG" sz="2000" kern="1200" dirty="0"/>
            <a:t>…</a:t>
          </a:r>
          <a:endParaRPr lang="en-AI" sz="2000" kern="1200" dirty="0"/>
        </a:p>
      </dsp:txBody>
      <dsp:txXfrm>
        <a:off x="9341124" y="1084033"/>
        <a:ext cx="1335332" cy="1084518"/>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0-01T17:03:27.505"/>
    </inkml:context>
    <inkml:brush xml:id="br0">
      <inkml:brushProperty name="width" value="0.1" units="cm"/>
      <inkml:brushProperty name="height" value="0.1" units="cm"/>
      <inkml:brushProperty name="color" value="#FFFFFF"/>
    </inkml:brush>
  </inkml:definitions>
  <inkml:trace contextRef="#ctx0" brushRef="#br0">0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EFD89B-1718-486B-B126-A6D1DC57F4A0}" type="datetimeFigureOut">
              <a:rPr lang="en-US" smtClean="0"/>
              <a:t>3/24/2025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F6F6B0-E1BE-4DEF-B8D1-AAE52B4B52BA}" type="slidenum">
              <a:rPr lang="en-US" smtClean="0"/>
              <a:t>‹#›</a:t>
            </a:fld>
            <a:endParaRPr lang="en-US"/>
          </a:p>
        </p:txBody>
      </p:sp>
    </p:spTree>
    <p:extLst>
      <p:ext uri="{BB962C8B-B14F-4D97-AF65-F5344CB8AC3E}">
        <p14:creationId xmlns:p14="http://schemas.microsoft.com/office/powerpoint/2010/main" val="1288365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41284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71683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lgn="just">
              <a:lnSpc>
                <a:spcPct val="150000"/>
              </a:lnSpc>
              <a:spcAft>
                <a:spcPts val="800"/>
              </a:spcAft>
              <a:buNone/>
              <a:tabLst>
                <a:tab pos="630555" algn="l"/>
              </a:tabLs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210628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02364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328985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vi-VN" sz="3200" b="0" i="0" dirty="0">
                <a:solidFill>
                  <a:srgbClr val="081C36"/>
                </a:solidFill>
                <a:effectLst/>
                <a:latin typeface="SegoeuiPc"/>
              </a:rPr>
              <a:t>d) Thử nghiệm, điều chỉnh và hoàn thiện sản phẩm - Phân công người biểu diễn, thực hiện hành động và các lời nói của nhân vật. </a:t>
            </a:r>
            <a:endParaRPr lang="en-US" sz="3200" b="0" i="0" dirty="0">
              <a:solidFill>
                <a:srgbClr val="081C36"/>
              </a:solidFill>
              <a:effectLst/>
              <a:latin typeface="SegoeuiPc"/>
            </a:endParaRPr>
          </a:p>
          <a:p>
            <a:pPr marL="158750" indent="0">
              <a:buNone/>
            </a:pPr>
            <a:r>
              <a:rPr lang="vi-VN" sz="3200" b="0" i="0" dirty="0">
                <a:solidFill>
                  <a:srgbClr val="081C36"/>
                </a:solidFill>
                <a:effectLst/>
                <a:latin typeface="SegoeuiPc"/>
              </a:rPr>
              <a:t>- Thử nghiệm vở kịch với rạp chiếu bóng và các nhân vật mà nhóm đã chế tạo. Tự đánh giá theo các tiêu chí trong thử thách STEM và điều chỉnh.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00255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vi-VN" sz="3200" b="0" i="0" dirty="0">
                <a:solidFill>
                  <a:srgbClr val="081C36"/>
                </a:solidFill>
                <a:effectLst/>
                <a:latin typeface="SegoeuiPc"/>
              </a:rPr>
              <a:t>Biểu diễn vở kịch với rạp chiếu bóng và các nhân vật đã chế tạo. Đánh giá sản phẩm của nhóm mình và các nhóm bạn.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445187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4E7C49-F168-4BE1-A207-474BE56EF6B1}" type="slidenum">
              <a:rPr lang="en-US" smtClean="0"/>
              <a:t>11</a:t>
            </a:fld>
            <a:endParaRPr lang="en-US"/>
          </a:p>
        </p:txBody>
      </p:sp>
    </p:spTree>
    <p:extLst>
      <p:ext uri="{BB962C8B-B14F-4D97-AF65-F5344CB8AC3E}">
        <p14:creationId xmlns:p14="http://schemas.microsoft.com/office/powerpoint/2010/main" val="41626525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4E7C49-F168-4BE1-A207-474BE56EF6B1}" type="slidenum">
              <a:rPr lang="en-US" smtClean="0"/>
              <a:t>12</a:t>
            </a:fld>
            <a:endParaRPr lang="en-US"/>
          </a:p>
        </p:txBody>
      </p:sp>
    </p:spTree>
    <p:extLst>
      <p:ext uri="{BB962C8B-B14F-4D97-AF65-F5344CB8AC3E}">
        <p14:creationId xmlns:p14="http://schemas.microsoft.com/office/powerpoint/2010/main" val="40430547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3D5315D-D108-4DB7-BFF3-371EF52D75BD}" type="datetimeFigureOut">
              <a:rPr lang="en-US" smtClean="0"/>
              <a:t>3/24/2025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962FE2-DEFD-463A-9D76-03AB66038BC0}" type="slidenum">
              <a:rPr lang="en-US" smtClean="0"/>
              <a:t>‹#›</a:t>
            </a:fld>
            <a:endParaRPr lang="en-US"/>
          </a:p>
        </p:txBody>
      </p:sp>
    </p:spTree>
    <p:extLst>
      <p:ext uri="{BB962C8B-B14F-4D97-AF65-F5344CB8AC3E}">
        <p14:creationId xmlns:p14="http://schemas.microsoft.com/office/powerpoint/2010/main" val="31543779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D5315D-D108-4DB7-BFF3-371EF52D75BD}" type="datetimeFigureOut">
              <a:rPr lang="en-US" smtClean="0"/>
              <a:t>3/24/2025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962FE2-DEFD-463A-9D76-03AB66038BC0}" type="slidenum">
              <a:rPr lang="en-US" smtClean="0"/>
              <a:t>‹#›</a:t>
            </a:fld>
            <a:endParaRPr lang="en-US"/>
          </a:p>
        </p:txBody>
      </p:sp>
    </p:spTree>
    <p:extLst>
      <p:ext uri="{BB962C8B-B14F-4D97-AF65-F5344CB8AC3E}">
        <p14:creationId xmlns:p14="http://schemas.microsoft.com/office/powerpoint/2010/main" val="9920655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3D5315D-D108-4DB7-BFF3-371EF52D75BD}" type="datetimeFigureOut">
              <a:rPr lang="en-US" smtClean="0"/>
              <a:t>3/24/2025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962FE2-DEFD-463A-9D76-03AB66038BC0}" type="slidenum">
              <a:rPr lang="en-US" smtClean="0"/>
              <a:t>‹#›</a:t>
            </a:fld>
            <a:endParaRPr lang="en-US"/>
          </a:p>
        </p:txBody>
      </p:sp>
    </p:spTree>
    <p:extLst>
      <p:ext uri="{BB962C8B-B14F-4D97-AF65-F5344CB8AC3E}">
        <p14:creationId xmlns:p14="http://schemas.microsoft.com/office/powerpoint/2010/main" val="28202530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D5315D-D108-4DB7-BFF3-371EF52D75BD}" type="datetimeFigureOut">
              <a:rPr lang="en-US" smtClean="0"/>
              <a:t>3/24/2025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962FE2-DEFD-463A-9D76-03AB66038BC0}" type="slidenum">
              <a:rPr lang="en-US" smtClean="0"/>
              <a:t>‹#›</a:t>
            </a:fld>
            <a:endParaRPr lang="en-US"/>
          </a:p>
        </p:txBody>
      </p:sp>
    </p:spTree>
    <p:extLst>
      <p:ext uri="{BB962C8B-B14F-4D97-AF65-F5344CB8AC3E}">
        <p14:creationId xmlns:p14="http://schemas.microsoft.com/office/powerpoint/2010/main" val="3382917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D5315D-D108-4DB7-BFF3-371EF52D75BD}" type="datetimeFigureOut">
              <a:rPr lang="en-US" smtClean="0"/>
              <a:t>3/24/2025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962FE2-DEFD-463A-9D76-03AB66038BC0}" type="slidenum">
              <a:rPr lang="en-US" smtClean="0"/>
              <a:t>‹#›</a:t>
            </a:fld>
            <a:endParaRPr lang="en-US"/>
          </a:p>
        </p:txBody>
      </p:sp>
    </p:spTree>
    <p:extLst>
      <p:ext uri="{BB962C8B-B14F-4D97-AF65-F5344CB8AC3E}">
        <p14:creationId xmlns:p14="http://schemas.microsoft.com/office/powerpoint/2010/main" val="312012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D5315D-D108-4DB7-BFF3-371EF52D75BD}" type="datetimeFigureOut">
              <a:rPr lang="en-US" smtClean="0"/>
              <a:t>3/24/2025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962FE2-DEFD-463A-9D76-03AB66038BC0}" type="slidenum">
              <a:rPr lang="en-US" smtClean="0"/>
              <a:t>‹#›</a:t>
            </a:fld>
            <a:endParaRPr lang="en-US"/>
          </a:p>
        </p:txBody>
      </p:sp>
    </p:spTree>
    <p:extLst>
      <p:ext uri="{BB962C8B-B14F-4D97-AF65-F5344CB8AC3E}">
        <p14:creationId xmlns:p14="http://schemas.microsoft.com/office/powerpoint/2010/main" val="24539606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D5315D-D108-4DB7-BFF3-371EF52D75BD}" type="datetimeFigureOut">
              <a:rPr lang="en-US" smtClean="0"/>
              <a:t>3/24/2025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962FE2-DEFD-463A-9D76-03AB66038BC0}" type="slidenum">
              <a:rPr lang="en-US" smtClean="0"/>
              <a:t>‹#›</a:t>
            </a:fld>
            <a:endParaRPr lang="en-US"/>
          </a:p>
        </p:txBody>
      </p:sp>
    </p:spTree>
    <p:extLst>
      <p:ext uri="{BB962C8B-B14F-4D97-AF65-F5344CB8AC3E}">
        <p14:creationId xmlns:p14="http://schemas.microsoft.com/office/powerpoint/2010/main" val="2746023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3D5315D-D108-4DB7-BFF3-371EF52D75BD}" type="datetimeFigureOut">
              <a:rPr lang="en-US" smtClean="0"/>
              <a:t>3/24/2025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962FE2-DEFD-463A-9D76-03AB66038BC0}" type="slidenum">
              <a:rPr lang="en-US" smtClean="0"/>
              <a:t>‹#›</a:t>
            </a:fld>
            <a:endParaRPr lang="en-US"/>
          </a:p>
        </p:txBody>
      </p:sp>
    </p:spTree>
    <p:extLst>
      <p:ext uri="{BB962C8B-B14F-4D97-AF65-F5344CB8AC3E}">
        <p14:creationId xmlns:p14="http://schemas.microsoft.com/office/powerpoint/2010/main" val="3897140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3D5315D-D108-4DB7-BFF3-371EF52D75BD}" type="datetimeFigureOut">
              <a:rPr lang="en-US" smtClean="0"/>
              <a:t>3/24/2025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962FE2-DEFD-463A-9D76-03AB66038BC0}" type="slidenum">
              <a:rPr lang="en-US" smtClean="0"/>
              <a:t>‹#›</a:t>
            </a:fld>
            <a:endParaRPr lang="en-US"/>
          </a:p>
        </p:txBody>
      </p:sp>
    </p:spTree>
    <p:extLst>
      <p:ext uri="{BB962C8B-B14F-4D97-AF65-F5344CB8AC3E}">
        <p14:creationId xmlns:p14="http://schemas.microsoft.com/office/powerpoint/2010/main" val="623863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D5315D-D108-4DB7-BFF3-371EF52D75BD}" type="datetimeFigureOut">
              <a:rPr lang="en-US" smtClean="0"/>
              <a:t>3/24/2025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962FE2-DEFD-463A-9D76-03AB66038BC0}" type="slidenum">
              <a:rPr lang="en-US" smtClean="0"/>
              <a:t>‹#›</a:t>
            </a:fld>
            <a:endParaRPr lang="en-US"/>
          </a:p>
        </p:txBody>
      </p:sp>
    </p:spTree>
    <p:extLst>
      <p:ext uri="{BB962C8B-B14F-4D97-AF65-F5344CB8AC3E}">
        <p14:creationId xmlns:p14="http://schemas.microsoft.com/office/powerpoint/2010/main" val="3123404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D5315D-D108-4DB7-BFF3-371EF52D75BD}" type="datetimeFigureOut">
              <a:rPr lang="en-US" smtClean="0"/>
              <a:t>3/24/2025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962FE2-DEFD-463A-9D76-03AB66038BC0}" type="slidenum">
              <a:rPr lang="en-US" smtClean="0"/>
              <a:t>‹#›</a:t>
            </a:fld>
            <a:endParaRPr lang="en-US"/>
          </a:p>
        </p:txBody>
      </p:sp>
    </p:spTree>
    <p:extLst>
      <p:ext uri="{BB962C8B-B14F-4D97-AF65-F5344CB8AC3E}">
        <p14:creationId xmlns:p14="http://schemas.microsoft.com/office/powerpoint/2010/main" val="206042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D5315D-D108-4DB7-BFF3-371EF52D75BD}" type="datetimeFigureOut">
              <a:rPr lang="en-US" smtClean="0"/>
              <a:t>3/24/2025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962FE2-DEFD-463A-9D76-03AB66038BC0}" type="slidenum">
              <a:rPr lang="en-US" smtClean="0"/>
              <a:t>‹#›</a:t>
            </a:fld>
            <a:endParaRPr lang="en-US"/>
          </a:p>
        </p:txBody>
      </p:sp>
    </p:spTree>
    <p:extLst>
      <p:ext uri="{BB962C8B-B14F-4D97-AF65-F5344CB8AC3E}">
        <p14:creationId xmlns:p14="http://schemas.microsoft.com/office/powerpoint/2010/main" val="8716130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png"/><Relationship Id="rId1" Type="http://schemas.openxmlformats.org/officeDocument/2006/relationships/slideLayout" Target="../slideLayouts/slideLayout7.xml"/><Relationship Id="rId9" Type="http://schemas.openxmlformats.org/officeDocument/2006/relationships/image" Target="../media/image100.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20.png"/><Relationship Id="rId5" Type="http://schemas.openxmlformats.org/officeDocument/2006/relationships/image" Target="../media/image14.png"/><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21.png"/><Relationship Id="rId7" Type="http://schemas.openxmlformats.org/officeDocument/2006/relationships/diagramData" Target="../diagrams/data1.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microsoft.com/office/2007/relationships/hdphoto" Target="../media/hdphoto4.wdp"/><Relationship Id="rId11" Type="http://schemas.microsoft.com/office/2007/relationships/diagramDrawing" Target="../diagrams/drawing1.xml"/><Relationship Id="rId5" Type="http://schemas.openxmlformats.org/officeDocument/2006/relationships/image" Target="../media/image22.png"/><Relationship Id="rId10" Type="http://schemas.openxmlformats.org/officeDocument/2006/relationships/diagramColors" Target="../diagrams/colors1.xml"/><Relationship Id="rId4" Type="http://schemas.microsoft.com/office/2007/relationships/hdphoto" Target="../media/hdphoto3.wdp"/><Relationship Id="rId9"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0474C0A-76F8-F5C2-E4C9-818A5ABF0D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62193" y="5211277"/>
            <a:ext cx="1944641" cy="1369928"/>
          </a:xfrm>
          <a:prstGeom prst="rect">
            <a:avLst/>
          </a:prstGeom>
          <a:effectLst>
            <a:outerShdw blurRad="50800" dist="330200" dir="2700000" algn="tl" rotWithShape="0">
              <a:prstClr val="black">
                <a:alpha val="40000"/>
              </a:prstClr>
            </a:outerShdw>
          </a:effectLst>
        </p:spPr>
      </p:pic>
      <p:grpSp>
        <p:nvGrpSpPr>
          <p:cNvPr id="9" name="Group 8">
            <a:extLst>
              <a:ext uri="{FF2B5EF4-FFF2-40B4-BE49-F238E27FC236}">
                <a16:creationId xmlns:a16="http://schemas.microsoft.com/office/drawing/2014/main" id="{4C05B29E-F0EE-CD6D-8CCF-9163BEA4D8E3}"/>
              </a:ext>
            </a:extLst>
          </p:cNvPr>
          <p:cNvGrpSpPr/>
          <p:nvPr/>
        </p:nvGrpSpPr>
        <p:grpSpPr>
          <a:xfrm>
            <a:off x="4377298" y="3021243"/>
            <a:ext cx="3551187" cy="558800"/>
            <a:chOff x="3240305" y="845820"/>
            <a:chExt cx="2663390" cy="419100"/>
          </a:xfrm>
        </p:grpSpPr>
        <p:sp>
          <p:nvSpPr>
            <p:cNvPr id="12" name="Google Shape;6300;p41">
              <a:extLst>
                <a:ext uri="{FF2B5EF4-FFF2-40B4-BE49-F238E27FC236}">
                  <a16:creationId xmlns:a16="http://schemas.microsoft.com/office/drawing/2014/main" id="{924511EB-F097-35E8-1E30-DD00B979F3B6}"/>
                </a:ext>
              </a:extLst>
            </p:cNvPr>
            <p:cNvSpPr txBox="1">
              <a:spLocks/>
            </p:cNvSpPr>
            <p:nvPr/>
          </p:nvSpPr>
          <p:spPr>
            <a:xfrm>
              <a:off x="3240305" y="845820"/>
              <a:ext cx="2663390" cy="4191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5200"/>
                <a:buFont typeface="Limelight"/>
                <a:buNone/>
                <a:defRPr sz="7700" b="0" i="0" u="none" strike="noStrike" cap="none">
                  <a:solidFill>
                    <a:schemeClr val="dk1"/>
                  </a:solidFill>
                  <a:latin typeface="Limelight"/>
                  <a:ea typeface="Limelight"/>
                  <a:cs typeface="Limelight"/>
                  <a:sym typeface="Limelight"/>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pPr defTabSz="1219170">
                <a:buClr>
                  <a:srgbClr val="FFFFFF"/>
                </a:buClr>
                <a:defRPr/>
              </a:pPr>
              <a:r>
                <a:rPr lang="en-US" sz="3733" kern="0" dirty="0">
                  <a:solidFill>
                    <a:srgbClr val="FF0000"/>
                  </a:solidFill>
                  <a:latin typeface="Aharoni" panose="02010803020104030203" pitchFamily="2" charset="-79"/>
                  <a:cs typeface="Aharoni" panose="02010803020104030203" pitchFamily="2" charset="-79"/>
                </a:rPr>
                <a:t>BÀI HỌC STEM</a:t>
              </a:r>
              <a:endParaRPr lang="en-US" sz="2667" kern="0" dirty="0">
                <a:solidFill>
                  <a:srgbClr val="FF0000"/>
                </a:solidFill>
                <a:latin typeface="Aharoni" panose="02010803020104030203" pitchFamily="2" charset="-79"/>
                <a:cs typeface="Aharoni" panose="02010803020104030203" pitchFamily="2" charset="-79"/>
              </a:endParaRPr>
            </a:p>
          </p:txBody>
        </p:sp>
        <mc:AlternateContent xmlns:mc="http://schemas.openxmlformats.org/markup-compatibility/2006" xmlns:p14="http://schemas.microsoft.com/office/powerpoint/2010/main">
          <mc:Choice Requires="p14">
            <p:contentPart p14:bwMode="auto" r:id="rId3">
              <p14:nvContentPartPr>
                <p14:cNvPr id="16" name="Ink 15">
                  <a:extLst>
                    <a:ext uri="{FF2B5EF4-FFF2-40B4-BE49-F238E27FC236}">
                      <a16:creationId xmlns:a16="http://schemas.microsoft.com/office/drawing/2014/main" id="{B830FEB4-1B4F-2975-BBF4-2A3507DA5FA0}"/>
                    </a:ext>
                  </a:extLst>
                </p14:cNvPr>
                <p14:cNvContentPartPr/>
                <p14:nvPr/>
              </p14:nvContentPartPr>
              <p14:xfrm>
                <a:off x="4455000" y="1203840"/>
                <a:ext cx="360" cy="360"/>
              </p14:xfrm>
            </p:contentPart>
          </mc:Choice>
          <mc:Fallback xmlns="">
            <p:pic>
              <p:nvPicPr>
                <p:cNvPr id="33" name="Ink 32">
                  <a:extLst>
                    <a:ext uri="{FF2B5EF4-FFF2-40B4-BE49-F238E27FC236}">
                      <a16:creationId xmlns:a16="http://schemas.microsoft.com/office/drawing/2014/main" id="{B830FEB4-1B4F-2975-BBF4-2A3507DA5FA0}"/>
                    </a:ext>
                  </a:extLst>
                </p:cNvPr>
                <p:cNvPicPr/>
                <p:nvPr/>
              </p:nvPicPr>
              <p:blipFill>
                <a:blip r:embed="rId9"/>
                <a:stretch>
                  <a:fillRect/>
                </a:stretch>
              </p:blipFill>
              <p:spPr>
                <a:xfrm>
                  <a:off x="4437000" y="1185840"/>
                  <a:ext cx="36000" cy="36000"/>
                </a:xfrm>
                <a:prstGeom prst="rect">
                  <a:avLst/>
                </a:prstGeom>
              </p:spPr>
            </p:pic>
          </mc:Fallback>
        </mc:AlternateContent>
      </p:grpSp>
      <p:sp>
        <p:nvSpPr>
          <p:cNvPr id="17" name="TextBox 16">
            <a:extLst>
              <a:ext uri="{FF2B5EF4-FFF2-40B4-BE49-F238E27FC236}">
                <a16:creationId xmlns:a16="http://schemas.microsoft.com/office/drawing/2014/main" id="{6AE26AEE-D974-DCD9-B7B8-85D1B2DBA184}"/>
              </a:ext>
            </a:extLst>
          </p:cNvPr>
          <p:cNvSpPr txBox="1"/>
          <p:nvPr/>
        </p:nvSpPr>
        <p:spPr>
          <a:xfrm>
            <a:off x="1584589" y="3534589"/>
            <a:ext cx="8997976" cy="1200329"/>
          </a:xfrm>
          <a:prstGeom prst="rect">
            <a:avLst/>
          </a:prstGeom>
          <a:noFill/>
        </p:spPr>
        <p:txBody>
          <a:bodyPr wrap="none" rtlCol="0">
            <a:spAutoFit/>
          </a:bodyPr>
          <a:lstStyle/>
          <a:p>
            <a:r>
              <a:rPr lang="en-VN" sz="7200" b="1" dirty="0">
                <a:solidFill>
                  <a:srgbClr val="FF0000"/>
                </a:solidFill>
              </a:rPr>
              <a:t>RẠP CHIẾU BÓNG MINI</a:t>
            </a:r>
          </a:p>
        </p:txBody>
      </p:sp>
      <p:sp>
        <p:nvSpPr>
          <p:cNvPr id="2" name="TextBox 1"/>
          <p:cNvSpPr txBox="1"/>
          <p:nvPr/>
        </p:nvSpPr>
        <p:spPr>
          <a:xfrm>
            <a:off x="3469973" y="5542298"/>
            <a:ext cx="5900450" cy="830997"/>
          </a:xfrm>
          <a:prstGeom prst="rect">
            <a:avLst/>
          </a:prstGeom>
          <a:noFill/>
        </p:spPr>
        <p:txBody>
          <a:bodyPr wrap="square" rtlCol="0">
            <a:spAutoFit/>
          </a:bodyPr>
          <a:lstStyle/>
          <a:p>
            <a:pPr algn="ctr"/>
            <a:r>
              <a:rPr lang="en-US" sz="2400" b="1" dirty="0">
                <a:latin typeface="Times New Roman" panose="02020603050405020304" pitchFamily="18" charset="0"/>
                <a:cs typeface="Times New Roman" panose="02020603050405020304" pitchFamily="18" charset="0"/>
              </a:rPr>
              <a:t>LỚP 4/1</a:t>
            </a:r>
          </a:p>
          <a:p>
            <a:pPr algn="ctr"/>
            <a:r>
              <a:rPr lang="en-US" sz="2400" b="1" dirty="0">
                <a:latin typeface="Times New Roman" panose="02020603050405020304" pitchFamily="18" charset="0"/>
                <a:cs typeface="Times New Roman" panose="02020603050405020304" pitchFamily="18" charset="0"/>
              </a:rPr>
              <a:t>GIÁO VIÊN - LÊ THỊ THANH HOA</a:t>
            </a:r>
          </a:p>
        </p:txBody>
      </p:sp>
      <p:sp>
        <p:nvSpPr>
          <p:cNvPr id="7" name="TextBox 6"/>
          <p:cNvSpPr txBox="1"/>
          <p:nvPr/>
        </p:nvSpPr>
        <p:spPr>
          <a:xfrm>
            <a:off x="2963028" y="511235"/>
            <a:ext cx="5564777" cy="369332"/>
          </a:xfrm>
          <a:prstGeom prst="rect">
            <a:avLst/>
          </a:prstGeom>
          <a:no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TRƯỜNG TIỂU HỌC PHÚ THỌ</a:t>
            </a:r>
          </a:p>
        </p:txBody>
      </p:sp>
      <p:sp>
        <p:nvSpPr>
          <p:cNvPr id="10" name="TextBox 9">
            <a:extLst>
              <a:ext uri="{FF2B5EF4-FFF2-40B4-BE49-F238E27FC236}">
                <a16:creationId xmlns:a16="http://schemas.microsoft.com/office/drawing/2014/main" id="{773A6921-E323-46A8-A0E7-ADFDAD233DDD}"/>
              </a:ext>
            </a:extLst>
          </p:cNvPr>
          <p:cNvSpPr txBox="1"/>
          <p:nvPr/>
        </p:nvSpPr>
        <p:spPr>
          <a:xfrm>
            <a:off x="3469973" y="4832765"/>
            <a:ext cx="5900450" cy="461665"/>
          </a:xfrm>
          <a:prstGeom prst="rect">
            <a:avLst/>
          </a:prstGeom>
          <a:noFill/>
        </p:spPr>
        <p:txBody>
          <a:bodyPr wrap="square" rtlCol="0">
            <a:spAutoFit/>
          </a:bodyPr>
          <a:lstStyle/>
          <a:p>
            <a:pPr algn="ctr"/>
            <a:r>
              <a:rPr lang="en-US" sz="2400" b="1" dirty="0">
                <a:latin typeface="Times New Roman" panose="02020603050405020304" pitchFamily="18" charset="0"/>
                <a:cs typeface="Times New Roman" panose="02020603050405020304" pitchFamily="18" charset="0"/>
              </a:rPr>
              <a:t>TIẾT 3</a:t>
            </a:r>
          </a:p>
        </p:txBody>
      </p:sp>
      <p:sp>
        <p:nvSpPr>
          <p:cNvPr id="11" name="TextBox 10">
            <a:extLst>
              <a:ext uri="{FF2B5EF4-FFF2-40B4-BE49-F238E27FC236}">
                <a16:creationId xmlns:a16="http://schemas.microsoft.com/office/drawing/2014/main" id="{CA06D5D5-5FAC-4A89-AAF1-10F56EBFB4E7}"/>
              </a:ext>
            </a:extLst>
          </p:cNvPr>
          <p:cNvSpPr txBox="1"/>
          <p:nvPr/>
        </p:nvSpPr>
        <p:spPr>
          <a:xfrm>
            <a:off x="2963028" y="1581573"/>
            <a:ext cx="5564777" cy="707886"/>
          </a:xfrm>
          <a:prstGeom prst="rect">
            <a:avLst/>
          </a:prstGeom>
          <a:noFill/>
        </p:spPr>
        <p:txBody>
          <a:bodyPr wrap="square" rtlCol="0">
            <a:spAutoFit/>
          </a:bodyPr>
          <a:lstStyle/>
          <a:p>
            <a:pPr algn="ctr"/>
            <a:r>
              <a:rPr lang="en-US" sz="4000" b="1" dirty="0">
                <a:latin typeface="Times New Roman" panose="02020603050405020304" pitchFamily="18" charset="0"/>
                <a:cs typeface="Times New Roman" panose="02020603050405020304" pitchFamily="18" charset="0"/>
              </a:rPr>
              <a:t>KHOA HỌC LỚP 4</a:t>
            </a:r>
          </a:p>
        </p:txBody>
      </p:sp>
    </p:spTree>
    <p:extLst>
      <p:ext uri="{BB962C8B-B14F-4D97-AF65-F5344CB8AC3E}">
        <p14:creationId xmlns:p14="http://schemas.microsoft.com/office/powerpoint/2010/main" val="165293010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80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16" presetClass="entr" presetSubtype="37" fill="hold" nodeType="withEffect">
                                  <p:stCondLst>
                                    <p:cond delay="800"/>
                                  </p:stCondLst>
                                  <p:childTnLst>
                                    <p:set>
                                      <p:cBhvr>
                                        <p:cTn id="10" dur="1" fill="hold">
                                          <p:stCondLst>
                                            <p:cond delay="0"/>
                                          </p:stCondLst>
                                        </p:cTn>
                                        <p:tgtEl>
                                          <p:spTgt spid="9"/>
                                        </p:tgtEl>
                                        <p:attrNameLst>
                                          <p:attrName>style.visibility</p:attrName>
                                        </p:attrNameLst>
                                      </p:cBhvr>
                                      <p:to>
                                        <p:strVal val="visible"/>
                                      </p:to>
                                    </p:set>
                                    <p:animEffect transition="in" filter="barn(outVertical)">
                                      <p:cBhvr>
                                        <p:cTn id="1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Group 76">
            <a:extLst>
              <a:ext uri="{FF2B5EF4-FFF2-40B4-BE49-F238E27FC236}">
                <a16:creationId xmlns:a16="http://schemas.microsoft.com/office/drawing/2014/main" id="{4D7DB39F-82BD-AD8C-FD59-9279D13F67C1}"/>
              </a:ext>
            </a:extLst>
          </p:cNvPr>
          <p:cNvGrpSpPr/>
          <p:nvPr/>
        </p:nvGrpSpPr>
        <p:grpSpPr>
          <a:xfrm rot="10800000">
            <a:off x="-461734" y="-526030"/>
            <a:ext cx="3593475" cy="7456600"/>
            <a:chOff x="9107170" y="-77900"/>
            <a:chExt cx="3307048" cy="7164499"/>
          </a:xfrm>
        </p:grpSpPr>
        <p:grpSp>
          <p:nvGrpSpPr>
            <p:cNvPr id="78" name="Group 77">
              <a:extLst>
                <a:ext uri="{FF2B5EF4-FFF2-40B4-BE49-F238E27FC236}">
                  <a16:creationId xmlns:a16="http://schemas.microsoft.com/office/drawing/2014/main" id="{17EE64BB-239A-F4B2-4895-56A5F607CA2D}"/>
                </a:ext>
              </a:extLst>
            </p:cNvPr>
            <p:cNvGrpSpPr/>
            <p:nvPr/>
          </p:nvGrpSpPr>
          <p:grpSpPr>
            <a:xfrm>
              <a:off x="9107170" y="-47625"/>
              <a:ext cx="3078131" cy="6905625"/>
              <a:chOff x="9107170" y="-47625"/>
              <a:chExt cx="3078131" cy="6905625"/>
            </a:xfrm>
          </p:grpSpPr>
          <p:grpSp>
            <p:nvGrpSpPr>
              <p:cNvPr id="89" name="Group 88">
                <a:extLst>
                  <a:ext uri="{FF2B5EF4-FFF2-40B4-BE49-F238E27FC236}">
                    <a16:creationId xmlns:a16="http://schemas.microsoft.com/office/drawing/2014/main" id="{0E6E19D9-9A06-A3EA-C908-9CF841AFB5C5}"/>
                  </a:ext>
                </a:extLst>
              </p:cNvPr>
              <p:cNvGrpSpPr>
                <a:grpSpLocks/>
              </p:cNvGrpSpPr>
              <p:nvPr/>
            </p:nvGrpSpPr>
            <p:grpSpPr bwMode="auto">
              <a:xfrm>
                <a:off x="9107170" y="100965"/>
                <a:ext cx="3077845" cy="6757035"/>
                <a:chOff x="6083" y="4723"/>
                <a:chExt cx="4847" cy="10641"/>
              </a:xfrm>
            </p:grpSpPr>
            <p:sp>
              <p:nvSpPr>
                <p:cNvPr id="92" name="Freeform 5579">
                  <a:extLst>
                    <a:ext uri="{FF2B5EF4-FFF2-40B4-BE49-F238E27FC236}">
                      <a16:creationId xmlns:a16="http://schemas.microsoft.com/office/drawing/2014/main" id="{F28807E9-C839-656A-8B0B-92C6C6842496}"/>
                    </a:ext>
                  </a:extLst>
                </p:cNvPr>
                <p:cNvSpPr>
                  <a:spLocks/>
                </p:cNvSpPr>
                <p:nvPr/>
              </p:nvSpPr>
              <p:spPr bwMode="auto">
                <a:xfrm>
                  <a:off x="6083"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solidFill>
                  <a:srgbClr val="E4F0D8"/>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b="1"/>
                </a:p>
              </p:txBody>
            </p:sp>
          </p:grpSp>
          <p:grpSp>
            <p:nvGrpSpPr>
              <p:cNvPr id="90" name="Group 89">
                <a:extLst>
                  <a:ext uri="{FF2B5EF4-FFF2-40B4-BE49-F238E27FC236}">
                    <a16:creationId xmlns:a16="http://schemas.microsoft.com/office/drawing/2014/main" id="{73D7FEA9-8F70-05D7-D818-9D9B0BB21602}"/>
                  </a:ext>
                </a:extLst>
              </p:cNvPr>
              <p:cNvGrpSpPr>
                <a:grpSpLocks/>
              </p:cNvGrpSpPr>
              <p:nvPr/>
            </p:nvGrpSpPr>
            <p:grpSpPr bwMode="auto">
              <a:xfrm>
                <a:off x="10814336" y="-47625"/>
                <a:ext cx="1370965" cy="3334385"/>
                <a:chOff x="8782" y="-75"/>
                <a:chExt cx="2159" cy="5251"/>
              </a:xfrm>
              <a:solidFill>
                <a:srgbClr val="E4F0D8"/>
              </a:solidFill>
            </p:grpSpPr>
            <p:sp>
              <p:nvSpPr>
                <p:cNvPr id="91" name="Freeform 5577">
                  <a:extLst>
                    <a:ext uri="{FF2B5EF4-FFF2-40B4-BE49-F238E27FC236}">
                      <a16:creationId xmlns:a16="http://schemas.microsoft.com/office/drawing/2014/main" id="{F103FD7E-9C54-0E1A-C5BB-15EB82685199}"/>
                    </a:ext>
                  </a:extLst>
                </p:cNvPr>
                <p:cNvSpPr>
                  <a:spLocks/>
                </p:cNvSpPr>
                <p:nvPr/>
              </p:nvSpPr>
              <p:spPr bwMode="auto">
                <a:xfrm>
                  <a:off x="8782" y="-75"/>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b="1"/>
                </a:p>
              </p:txBody>
            </p:sp>
          </p:grpSp>
        </p:grpSp>
        <p:grpSp>
          <p:nvGrpSpPr>
            <p:cNvPr id="79" name="Group 78">
              <a:extLst>
                <a:ext uri="{FF2B5EF4-FFF2-40B4-BE49-F238E27FC236}">
                  <a16:creationId xmlns:a16="http://schemas.microsoft.com/office/drawing/2014/main" id="{4DEB963A-D7D8-894D-3AD4-762EB6478878}"/>
                </a:ext>
              </a:extLst>
            </p:cNvPr>
            <p:cNvGrpSpPr/>
            <p:nvPr/>
          </p:nvGrpSpPr>
          <p:grpSpPr>
            <a:xfrm>
              <a:off x="9229090" y="-50800"/>
              <a:ext cx="3078131" cy="7013798"/>
              <a:chOff x="9089390" y="0"/>
              <a:chExt cx="3078131" cy="6858000"/>
            </a:xfrm>
            <a:solidFill>
              <a:srgbClr val="D3E8C0"/>
            </a:solidFill>
          </p:grpSpPr>
          <p:grpSp>
            <p:nvGrpSpPr>
              <p:cNvPr id="85" name="Group 84">
                <a:extLst>
                  <a:ext uri="{FF2B5EF4-FFF2-40B4-BE49-F238E27FC236}">
                    <a16:creationId xmlns:a16="http://schemas.microsoft.com/office/drawing/2014/main" id="{DA2193AB-B644-0ABB-BD48-71932E718E7D}"/>
                  </a:ext>
                </a:extLst>
              </p:cNvPr>
              <p:cNvGrpSpPr>
                <a:grpSpLocks/>
              </p:cNvGrpSpPr>
              <p:nvPr/>
            </p:nvGrpSpPr>
            <p:grpSpPr bwMode="auto">
              <a:xfrm>
                <a:off x="9089390" y="100965"/>
                <a:ext cx="3077845" cy="6757035"/>
                <a:chOff x="6055" y="4723"/>
                <a:chExt cx="4847" cy="10641"/>
              </a:xfrm>
              <a:grpFill/>
            </p:grpSpPr>
            <p:sp>
              <p:nvSpPr>
                <p:cNvPr id="88" name="Freeform 5579">
                  <a:extLst>
                    <a:ext uri="{FF2B5EF4-FFF2-40B4-BE49-F238E27FC236}">
                      <a16:creationId xmlns:a16="http://schemas.microsoft.com/office/drawing/2014/main" id="{4EE4C2D6-E5C6-46E2-0ECA-58BC6D7E482A}"/>
                    </a:ext>
                  </a:extLst>
                </p:cNvPr>
                <p:cNvSpPr>
                  <a:spLocks/>
                </p:cNvSpPr>
                <p:nvPr/>
              </p:nvSpPr>
              <p:spPr bwMode="auto">
                <a:xfrm>
                  <a:off x="6055"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b="1"/>
                </a:p>
              </p:txBody>
            </p:sp>
          </p:grpSp>
          <p:grpSp>
            <p:nvGrpSpPr>
              <p:cNvPr id="86" name="Group 85">
                <a:extLst>
                  <a:ext uri="{FF2B5EF4-FFF2-40B4-BE49-F238E27FC236}">
                    <a16:creationId xmlns:a16="http://schemas.microsoft.com/office/drawing/2014/main" id="{6DBA4E32-2CC6-4120-8328-23DAB3D2CFFC}"/>
                  </a:ext>
                </a:extLst>
              </p:cNvPr>
              <p:cNvGrpSpPr>
                <a:grpSpLocks/>
              </p:cNvGrpSpPr>
              <p:nvPr/>
            </p:nvGrpSpPr>
            <p:grpSpPr bwMode="auto">
              <a:xfrm>
                <a:off x="10796556" y="0"/>
                <a:ext cx="1370965" cy="3334385"/>
                <a:chOff x="8754" y="0"/>
                <a:chExt cx="2159" cy="5251"/>
              </a:xfrm>
              <a:grpFill/>
            </p:grpSpPr>
            <p:sp>
              <p:nvSpPr>
                <p:cNvPr id="87" name="Freeform 5577">
                  <a:extLst>
                    <a:ext uri="{FF2B5EF4-FFF2-40B4-BE49-F238E27FC236}">
                      <a16:creationId xmlns:a16="http://schemas.microsoft.com/office/drawing/2014/main" id="{68AC7376-FB56-15B5-2364-8498C1F88971}"/>
                    </a:ext>
                  </a:extLst>
                </p:cNvPr>
                <p:cNvSpPr>
                  <a:spLocks/>
                </p:cNvSpPr>
                <p:nvPr/>
              </p:nvSpPr>
              <p:spPr bwMode="auto">
                <a:xfrm>
                  <a:off x="8754"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b="1"/>
                </a:p>
              </p:txBody>
            </p:sp>
          </p:grpSp>
        </p:grpSp>
        <p:grpSp>
          <p:nvGrpSpPr>
            <p:cNvPr id="80" name="Group 79">
              <a:extLst>
                <a:ext uri="{FF2B5EF4-FFF2-40B4-BE49-F238E27FC236}">
                  <a16:creationId xmlns:a16="http://schemas.microsoft.com/office/drawing/2014/main" id="{6DE51CBC-7E19-D77B-42A1-1A773D572E2D}"/>
                </a:ext>
              </a:extLst>
            </p:cNvPr>
            <p:cNvGrpSpPr/>
            <p:nvPr/>
          </p:nvGrpSpPr>
          <p:grpSpPr>
            <a:xfrm>
              <a:off x="9336373" y="-77900"/>
              <a:ext cx="3077845" cy="7164499"/>
              <a:chOff x="8997315" y="0"/>
              <a:chExt cx="3077845" cy="6858000"/>
            </a:xfrm>
            <a:solidFill>
              <a:srgbClr val="BFDDA3"/>
            </a:solidFill>
          </p:grpSpPr>
          <p:grpSp>
            <p:nvGrpSpPr>
              <p:cNvPr id="81" name="Group 80">
                <a:extLst>
                  <a:ext uri="{FF2B5EF4-FFF2-40B4-BE49-F238E27FC236}">
                    <a16:creationId xmlns:a16="http://schemas.microsoft.com/office/drawing/2014/main" id="{2B874593-5573-10E2-AB1E-6EF6018F5AC9}"/>
                  </a:ext>
                </a:extLst>
              </p:cNvPr>
              <p:cNvGrpSpPr>
                <a:grpSpLocks/>
              </p:cNvGrpSpPr>
              <p:nvPr/>
            </p:nvGrpSpPr>
            <p:grpSpPr bwMode="auto">
              <a:xfrm>
                <a:off x="8997315" y="100965"/>
                <a:ext cx="3077845" cy="6757035"/>
                <a:chOff x="5910" y="4723"/>
                <a:chExt cx="4847" cy="10641"/>
              </a:xfrm>
              <a:grpFill/>
            </p:grpSpPr>
            <p:sp>
              <p:nvSpPr>
                <p:cNvPr id="84" name="Freeform 5579">
                  <a:extLst>
                    <a:ext uri="{FF2B5EF4-FFF2-40B4-BE49-F238E27FC236}">
                      <a16:creationId xmlns:a16="http://schemas.microsoft.com/office/drawing/2014/main" id="{CEDB218A-F1F4-B111-4AA5-34E12711CA6B}"/>
                    </a:ext>
                  </a:extLst>
                </p:cNvPr>
                <p:cNvSpPr>
                  <a:spLocks/>
                </p:cNvSpPr>
                <p:nvPr/>
              </p:nvSpPr>
              <p:spPr bwMode="auto">
                <a:xfrm>
                  <a:off x="5910"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b="1"/>
                </a:p>
              </p:txBody>
            </p:sp>
          </p:grpSp>
          <p:grpSp>
            <p:nvGrpSpPr>
              <p:cNvPr id="82" name="Group 81">
                <a:extLst>
                  <a:ext uri="{FF2B5EF4-FFF2-40B4-BE49-F238E27FC236}">
                    <a16:creationId xmlns:a16="http://schemas.microsoft.com/office/drawing/2014/main" id="{6FBFC61A-3907-6BE1-88D4-ACA3695CDB86}"/>
                  </a:ext>
                </a:extLst>
              </p:cNvPr>
              <p:cNvGrpSpPr>
                <a:grpSpLocks/>
              </p:cNvGrpSpPr>
              <p:nvPr/>
            </p:nvGrpSpPr>
            <p:grpSpPr bwMode="auto">
              <a:xfrm>
                <a:off x="10697496" y="0"/>
                <a:ext cx="1370965" cy="3334385"/>
                <a:chOff x="8598" y="0"/>
                <a:chExt cx="2159" cy="5251"/>
              </a:xfrm>
              <a:grpFill/>
            </p:grpSpPr>
            <p:sp>
              <p:nvSpPr>
                <p:cNvPr id="83" name="Freeform 5577">
                  <a:extLst>
                    <a:ext uri="{FF2B5EF4-FFF2-40B4-BE49-F238E27FC236}">
                      <a16:creationId xmlns:a16="http://schemas.microsoft.com/office/drawing/2014/main" id="{132186CE-60F6-EBEA-4DDE-191B5235256C}"/>
                    </a:ext>
                  </a:extLst>
                </p:cNvPr>
                <p:cNvSpPr>
                  <a:spLocks/>
                </p:cNvSpPr>
                <p:nvPr/>
              </p:nvSpPr>
              <p:spPr bwMode="auto">
                <a:xfrm>
                  <a:off x="8598"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b="1"/>
                </a:p>
              </p:txBody>
            </p:sp>
          </p:grpSp>
        </p:grpSp>
      </p:grpSp>
      <p:sp>
        <p:nvSpPr>
          <p:cNvPr id="12" name="Freeform: Shape 11">
            <a:extLst>
              <a:ext uri="{FF2B5EF4-FFF2-40B4-BE49-F238E27FC236}">
                <a16:creationId xmlns:a16="http://schemas.microsoft.com/office/drawing/2014/main" id="{9D570C5E-2279-8A9E-4735-FBED7BAB2C49}"/>
              </a:ext>
            </a:extLst>
          </p:cNvPr>
          <p:cNvSpPr/>
          <p:nvPr/>
        </p:nvSpPr>
        <p:spPr>
          <a:xfrm>
            <a:off x="1539572" y="243259"/>
            <a:ext cx="3439606" cy="1215022"/>
          </a:xfrm>
          <a:custGeom>
            <a:avLst/>
            <a:gdLst>
              <a:gd name="connsiteX0" fmla="*/ 183552 w 2843415"/>
              <a:gd name="connsiteY0" fmla="*/ 50494 h 868982"/>
              <a:gd name="connsiteX1" fmla="*/ 1326552 w 2843415"/>
              <a:gd name="connsiteY1" fmla="*/ 69544 h 868982"/>
              <a:gd name="connsiteX2" fmla="*/ 2298102 w 2843415"/>
              <a:gd name="connsiteY2" fmla="*/ 50494 h 868982"/>
              <a:gd name="connsiteX3" fmla="*/ 2783877 w 2843415"/>
              <a:gd name="connsiteY3" fmla="*/ 250519 h 868982"/>
              <a:gd name="connsiteX4" fmla="*/ 2802927 w 2843415"/>
              <a:gd name="connsiteY4" fmla="*/ 631519 h 868982"/>
              <a:gd name="connsiteX5" fmla="*/ 2488602 w 2843415"/>
              <a:gd name="connsiteY5" fmla="*/ 793444 h 868982"/>
              <a:gd name="connsiteX6" fmla="*/ 1640877 w 2843415"/>
              <a:gd name="connsiteY6" fmla="*/ 841069 h 868982"/>
              <a:gd name="connsiteX7" fmla="*/ 1240827 w 2843415"/>
              <a:gd name="connsiteY7" fmla="*/ 822019 h 868982"/>
              <a:gd name="connsiteX8" fmla="*/ 107352 w 2843415"/>
              <a:gd name="connsiteY8" fmla="*/ 812494 h 868982"/>
              <a:gd name="connsiteX9" fmla="*/ 183552 w 2843415"/>
              <a:gd name="connsiteY9" fmla="*/ 50494 h 868982"/>
              <a:gd name="connsiteX0" fmla="*/ 189518 w 2849381"/>
              <a:gd name="connsiteY0" fmla="*/ 13097 h 831585"/>
              <a:gd name="connsiteX1" fmla="*/ 1332518 w 2849381"/>
              <a:gd name="connsiteY1" fmla="*/ 32147 h 831585"/>
              <a:gd name="connsiteX2" fmla="*/ 2304068 w 2849381"/>
              <a:gd name="connsiteY2" fmla="*/ 13097 h 831585"/>
              <a:gd name="connsiteX3" fmla="*/ 2789843 w 2849381"/>
              <a:gd name="connsiteY3" fmla="*/ 213122 h 831585"/>
              <a:gd name="connsiteX4" fmla="*/ 2808893 w 2849381"/>
              <a:gd name="connsiteY4" fmla="*/ 594122 h 831585"/>
              <a:gd name="connsiteX5" fmla="*/ 2494568 w 2849381"/>
              <a:gd name="connsiteY5" fmla="*/ 756047 h 831585"/>
              <a:gd name="connsiteX6" fmla="*/ 1646843 w 2849381"/>
              <a:gd name="connsiteY6" fmla="*/ 803672 h 831585"/>
              <a:gd name="connsiteX7" fmla="*/ 1246793 w 2849381"/>
              <a:gd name="connsiteY7" fmla="*/ 784622 h 831585"/>
              <a:gd name="connsiteX8" fmla="*/ 113318 w 2849381"/>
              <a:gd name="connsiteY8" fmla="*/ 775097 h 831585"/>
              <a:gd name="connsiteX9" fmla="*/ 189518 w 2849381"/>
              <a:gd name="connsiteY9" fmla="*/ 13097 h 831585"/>
              <a:gd name="connsiteX0" fmla="*/ 178352 w 2838215"/>
              <a:gd name="connsiteY0" fmla="*/ 13097 h 837128"/>
              <a:gd name="connsiteX1" fmla="*/ 1321352 w 2838215"/>
              <a:gd name="connsiteY1" fmla="*/ 32147 h 837128"/>
              <a:gd name="connsiteX2" fmla="*/ 2292902 w 2838215"/>
              <a:gd name="connsiteY2" fmla="*/ 13097 h 837128"/>
              <a:gd name="connsiteX3" fmla="*/ 2778677 w 2838215"/>
              <a:gd name="connsiteY3" fmla="*/ 213122 h 837128"/>
              <a:gd name="connsiteX4" fmla="*/ 2797727 w 2838215"/>
              <a:gd name="connsiteY4" fmla="*/ 594122 h 837128"/>
              <a:gd name="connsiteX5" fmla="*/ 2483402 w 2838215"/>
              <a:gd name="connsiteY5" fmla="*/ 756047 h 837128"/>
              <a:gd name="connsiteX6" fmla="*/ 1635677 w 2838215"/>
              <a:gd name="connsiteY6" fmla="*/ 803672 h 837128"/>
              <a:gd name="connsiteX7" fmla="*/ 1064177 w 2838215"/>
              <a:gd name="connsiteY7" fmla="*/ 794147 h 837128"/>
              <a:gd name="connsiteX8" fmla="*/ 102152 w 2838215"/>
              <a:gd name="connsiteY8" fmla="*/ 775097 h 837128"/>
              <a:gd name="connsiteX9" fmla="*/ 178352 w 2838215"/>
              <a:gd name="connsiteY9" fmla="*/ 13097 h 837128"/>
              <a:gd name="connsiteX0" fmla="*/ 178352 w 2838215"/>
              <a:gd name="connsiteY0" fmla="*/ 13097 h 837128"/>
              <a:gd name="connsiteX1" fmla="*/ 1321352 w 2838215"/>
              <a:gd name="connsiteY1" fmla="*/ 32147 h 837128"/>
              <a:gd name="connsiteX2" fmla="*/ 2292902 w 2838215"/>
              <a:gd name="connsiteY2" fmla="*/ 13097 h 837128"/>
              <a:gd name="connsiteX3" fmla="*/ 2778677 w 2838215"/>
              <a:gd name="connsiteY3" fmla="*/ 213122 h 837128"/>
              <a:gd name="connsiteX4" fmla="*/ 2797727 w 2838215"/>
              <a:gd name="connsiteY4" fmla="*/ 594122 h 837128"/>
              <a:gd name="connsiteX5" fmla="*/ 2483402 w 2838215"/>
              <a:gd name="connsiteY5" fmla="*/ 756047 h 837128"/>
              <a:gd name="connsiteX6" fmla="*/ 1649965 w 2838215"/>
              <a:gd name="connsiteY6" fmla="*/ 789384 h 837128"/>
              <a:gd name="connsiteX7" fmla="*/ 1064177 w 2838215"/>
              <a:gd name="connsiteY7" fmla="*/ 794147 h 837128"/>
              <a:gd name="connsiteX8" fmla="*/ 102152 w 2838215"/>
              <a:gd name="connsiteY8" fmla="*/ 775097 h 837128"/>
              <a:gd name="connsiteX9" fmla="*/ 178352 w 2838215"/>
              <a:gd name="connsiteY9" fmla="*/ 13097 h 837128"/>
              <a:gd name="connsiteX0" fmla="*/ 178352 w 2827318"/>
              <a:gd name="connsiteY0" fmla="*/ 13097 h 837128"/>
              <a:gd name="connsiteX1" fmla="*/ 1321352 w 2827318"/>
              <a:gd name="connsiteY1" fmla="*/ 32147 h 837128"/>
              <a:gd name="connsiteX2" fmla="*/ 2292902 w 2827318"/>
              <a:gd name="connsiteY2" fmla="*/ 13097 h 837128"/>
              <a:gd name="connsiteX3" fmla="*/ 2778677 w 2827318"/>
              <a:gd name="connsiteY3" fmla="*/ 213122 h 837128"/>
              <a:gd name="connsiteX4" fmla="*/ 2797727 w 2827318"/>
              <a:gd name="connsiteY4" fmla="*/ 594122 h 837128"/>
              <a:gd name="connsiteX5" fmla="*/ 2483402 w 2827318"/>
              <a:gd name="connsiteY5" fmla="*/ 756047 h 837128"/>
              <a:gd name="connsiteX6" fmla="*/ 1649965 w 2827318"/>
              <a:gd name="connsiteY6" fmla="*/ 789384 h 837128"/>
              <a:gd name="connsiteX7" fmla="*/ 1064177 w 2827318"/>
              <a:gd name="connsiteY7" fmla="*/ 794147 h 837128"/>
              <a:gd name="connsiteX8" fmla="*/ 102152 w 2827318"/>
              <a:gd name="connsiteY8" fmla="*/ 775097 h 837128"/>
              <a:gd name="connsiteX9" fmla="*/ 178352 w 2827318"/>
              <a:gd name="connsiteY9" fmla="*/ 13097 h 837128"/>
              <a:gd name="connsiteX0" fmla="*/ 178352 w 2807390"/>
              <a:gd name="connsiteY0" fmla="*/ 13097 h 837128"/>
              <a:gd name="connsiteX1" fmla="*/ 1321352 w 2807390"/>
              <a:gd name="connsiteY1" fmla="*/ 32147 h 837128"/>
              <a:gd name="connsiteX2" fmla="*/ 2292902 w 2807390"/>
              <a:gd name="connsiteY2" fmla="*/ 13097 h 837128"/>
              <a:gd name="connsiteX3" fmla="*/ 2778677 w 2807390"/>
              <a:gd name="connsiteY3" fmla="*/ 213122 h 837128"/>
              <a:gd name="connsiteX4" fmla="*/ 2797727 w 2807390"/>
              <a:gd name="connsiteY4" fmla="*/ 594122 h 837128"/>
              <a:gd name="connsiteX5" fmla="*/ 2483402 w 2807390"/>
              <a:gd name="connsiteY5" fmla="*/ 756047 h 837128"/>
              <a:gd name="connsiteX6" fmla="*/ 1649965 w 2807390"/>
              <a:gd name="connsiteY6" fmla="*/ 789384 h 837128"/>
              <a:gd name="connsiteX7" fmla="*/ 1064177 w 2807390"/>
              <a:gd name="connsiteY7" fmla="*/ 794147 h 837128"/>
              <a:gd name="connsiteX8" fmla="*/ 102152 w 2807390"/>
              <a:gd name="connsiteY8" fmla="*/ 775097 h 837128"/>
              <a:gd name="connsiteX9" fmla="*/ 178352 w 2807390"/>
              <a:gd name="connsiteY9" fmla="*/ 13097 h 837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7390" h="837128">
                <a:moveTo>
                  <a:pt x="178352" y="13097"/>
                </a:moveTo>
                <a:cubicBezTo>
                  <a:pt x="400602" y="-25003"/>
                  <a:pt x="968927" y="32147"/>
                  <a:pt x="1321352" y="32147"/>
                </a:cubicBezTo>
                <a:cubicBezTo>
                  <a:pt x="1673777" y="32147"/>
                  <a:pt x="2050015" y="-17065"/>
                  <a:pt x="2292902" y="13097"/>
                </a:cubicBezTo>
                <a:cubicBezTo>
                  <a:pt x="2535789" y="43259"/>
                  <a:pt x="2726591" y="87710"/>
                  <a:pt x="2778677" y="213122"/>
                </a:cubicBezTo>
                <a:cubicBezTo>
                  <a:pt x="2830763" y="338534"/>
                  <a:pt x="2795657" y="465535"/>
                  <a:pt x="2797727" y="594122"/>
                </a:cubicBezTo>
                <a:cubicBezTo>
                  <a:pt x="2799797" y="722709"/>
                  <a:pt x="2674696" y="723503"/>
                  <a:pt x="2483402" y="756047"/>
                </a:cubicBezTo>
                <a:cubicBezTo>
                  <a:pt x="2292108" y="788591"/>
                  <a:pt x="1886502" y="783034"/>
                  <a:pt x="1649965" y="789384"/>
                </a:cubicBezTo>
                <a:cubicBezTo>
                  <a:pt x="1413428" y="795734"/>
                  <a:pt x="1319764" y="798909"/>
                  <a:pt x="1064177" y="794147"/>
                </a:cubicBezTo>
                <a:cubicBezTo>
                  <a:pt x="808590" y="789385"/>
                  <a:pt x="249789" y="905272"/>
                  <a:pt x="102152" y="775097"/>
                </a:cubicBezTo>
                <a:cubicBezTo>
                  <a:pt x="-45485" y="644922"/>
                  <a:pt x="-43898" y="51197"/>
                  <a:pt x="178352" y="13097"/>
                </a:cubicBezTo>
                <a:close/>
              </a:path>
            </a:pathLst>
          </a:custGeom>
          <a:solidFill>
            <a:srgbClr val="C8E2B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ffectLst>
                <a:outerShdw blurRad="50800" dist="38100" dir="2700000" algn="tl" rotWithShape="0">
                  <a:prstClr val="black">
                    <a:alpha val="40000"/>
                  </a:prstClr>
                </a:outerShdw>
              </a:effectLst>
            </a:endParaRPr>
          </a:p>
        </p:txBody>
      </p:sp>
      <p:sp>
        <p:nvSpPr>
          <p:cNvPr id="15" name="TextBox 14">
            <a:extLst>
              <a:ext uri="{FF2B5EF4-FFF2-40B4-BE49-F238E27FC236}">
                <a16:creationId xmlns:a16="http://schemas.microsoft.com/office/drawing/2014/main" id="{2744BD54-CD0C-F2AA-F786-E1AC828AF9D1}"/>
              </a:ext>
            </a:extLst>
          </p:cNvPr>
          <p:cNvSpPr txBox="1"/>
          <p:nvPr/>
        </p:nvSpPr>
        <p:spPr>
          <a:xfrm>
            <a:off x="1957133" y="523072"/>
            <a:ext cx="3344420" cy="584775"/>
          </a:xfrm>
          <a:prstGeom prst="rect">
            <a:avLst/>
          </a:prstGeom>
          <a:noFill/>
          <a:effectLst/>
        </p:spPr>
        <p:txBody>
          <a:bodyPr wrap="square" rtlCol="0">
            <a:spAutoFit/>
          </a:bodyPr>
          <a:lstStyle/>
          <a:p>
            <a:r>
              <a:rPr lang="en-SG" sz="3200" b="1" dirty="0" err="1">
                <a:solidFill>
                  <a:srgbClr val="FF0000"/>
                </a:solidFill>
              </a:rPr>
              <a:t>Em</a:t>
            </a:r>
            <a:r>
              <a:rPr lang="en-SG" sz="3200" b="1" dirty="0">
                <a:solidFill>
                  <a:srgbClr val="FF0000"/>
                </a:solidFill>
              </a:rPr>
              <a:t> </a:t>
            </a:r>
            <a:r>
              <a:rPr lang="en-SG" sz="3200" b="1" dirty="0" err="1">
                <a:solidFill>
                  <a:srgbClr val="FF0000"/>
                </a:solidFill>
              </a:rPr>
              <a:t>cần</a:t>
            </a:r>
            <a:r>
              <a:rPr lang="en-SG" sz="3200" b="1" dirty="0">
                <a:solidFill>
                  <a:srgbClr val="FF0000"/>
                </a:solidFill>
              </a:rPr>
              <a:t> </a:t>
            </a:r>
            <a:r>
              <a:rPr lang="en-SG" sz="3200" b="1" dirty="0" err="1">
                <a:solidFill>
                  <a:srgbClr val="FF0000"/>
                </a:solidFill>
              </a:rPr>
              <a:t>nhớ</a:t>
            </a:r>
            <a:endParaRPr lang="en-US" sz="3000" b="1" spc="50" dirty="0">
              <a:ln w="9525" cmpd="sng">
                <a:noFill/>
                <a:prstDash val="solid"/>
              </a:ln>
              <a:solidFill>
                <a:srgbClr val="FF0000"/>
              </a:solidFill>
              <a:latin typeface="SVN-SAF" panose="02040603050506020204" pitchFamily="18" charset="0"/>
              <a:ea typeface="Roboto" panose="02000000000000000000" pitchFamily="2" charset="0"/>
            </a:endParaRPr>
          </a:p>
        </p:txBody>
      </p:sp>
      <p:grpSp>
        <p:nvGrpSpPr>
          <p:cNvPr id="74" name="Group 73">
            <a:extLst>
              <a:ext uri="{FF2B5EF4-FFF2-40B4-BE49-F238E27FC236}">
                <a16:creationId xmlns:a16="http://schemas.microsoft.com/office/drawing/2014/main" id="{F1C87F7E-3FDC-133C-2825-89022FFDE69E}"/>
              </a:ext>
            </a:extLst>
          </p:cNvPr>
          <p:cNvGrpSpPr/>
          <p:nvPr/>
        </p:nvGrpSpPr>
        <p:grpSpPr>
          <a:xfrm>
            <a:off x="9067237" y="-104178"/>
            <a:ext cx="3593475" cy="7456600"/>
            <a:chOff x="9107170" y="-77900"/>
            <a:chExt cx="3307048" cy="7164499"/>
          </a:xfrm>
        </p:grpSpPr>
        <p:grpSp>
          <p:nvGrpSpPr>
            <p:cNvPr id="114" name="Group 113">
              <a:extLst>
                <a:ext uri="{FF2B5EF4-FFF2-40B4-BE49-F238E27FC236}">
                  <a16:creationId xmlns:a16="http://schemas.microsoft.com/office/drawing/2014/main" id="{2CB5C25F-E45C-559F-2058-2322288CB3E6}"/>
                </a:ext>
              </a:extLst>
            </p:cNvPr>
            <p:cNvGrpSpPr/>
            <p:nvPr/>
          </p:nvGrpSpPr>
          <p:grpSpPr>
            <a:xfrm>
              <a:off x="9107170" y="-47625"/>
              <a:ext cx="3078131" cy="6905625"/>
              <a:chOff x="9107170" y="-47625"/>
              <a:chExt cx="3078131" cy="6905625"/>
            </a:xfrm>
          </p:grpSpPr>
          <p:grpSp>
            <p:nvGrpSpPr>
              <p:cNvPr id="29" name="Group 28">
                <a:extLst>
                  <a:ext uri="{FF2B5EF4-FFF2-40B4-BE49-F238E27FC236}">
                    <a16:creationId xmlns:a16="http://schemas.microsoft.com/office/drawing/2014/main" id="{31E4F7BE-ACC8-2BE0-7D82-E690C526851C}"/>
                  </a:ext>
                </a:extLst>
              </p:cNvPr>
              <p:cNvGrpSpPr>
                <a:grpSpLocks/>
              </p:cNvGrpSpPr>
              <p:nvPr/>
            </p:nvGrpSpPr>
            <p:grpSpPr bwMode="auto">
              <a:xfrm>
                <a:off x="9107170" y="100965"/>
                <a:ext cx="3077845" cy="6757035"/>
                <a:chOff x="6083" y="4723"/>
                <a:chExt cx="4847" cy="10641"/>
              </a:xfrm>
            </p:grpSpPr>
            <p:sp>
              <p:nvSpPr>
                <p:cNvPr id="70" name="Freeform 5579">
                  <a:extLst>
                    <a:ext uri="{FF2B5EF4-FFF2-40B4-BE49-F238E27FC236}">
                      <a16:creationId xmlns:a16="http://schemas.microsoft.com/office/drawing/2014/main" id="{CAB0B5C1-020D-C5FD-D68B-912D7DD488EC}"/>
                    </a:ext>
                  </a:extLst>
                </p:cNvPr>
                <p:cNvSpPr>
                  <a:spLocks/>
                </p:cNvSpPr>
                <p:nvPr/>
              </p:nvSpPr>
              <p:spPr bwMode="auto">
                <a:xfrm>
                  <a:off x="6083"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solidFill>
                  <a:srgbClr val="E4F0D8"/>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b="1"/>
                </a:p>
              </p:txBody>
            </p:sp>
          </p:grpSp>
          <p:grpSp>
            <p:nvGrpSpPr>
              <p:cNvPr id="30" name="Group 29">
                <a:extLst>
                  <a:ext uri="{FF2B5EF4-FFF2-40B4-BE49-F238E27FC236}">
                    <a16:creationId xmlns:a16="http://schemas.microsoft.com/office/drawing/2014/main" id="{037AD1E1-0554-6F82-957A-F3B19D758AA0}"/>
                  </a:ext>
                </a:extLst>
              </p:cNvPr>
              <p:cNvGrpSpPr>
                <a:grpSpLocks/>
              </p:cNvGrpSpPr>
              <p:nvPr/>
            </p:nvGrpSpPr>
            <p:grpSpPr bwMode="auto">
              <a:xfrm>
                <a:off x="10814336" y="-47625"/>
                <a:ext cx="1370965" cy="3334385"/>
                <a:chOff x="8782" y="-75"/>
                <a:chExt cx="2159" cy="5251"/>
              </a:xfrm>
              <a:solidFill>
                <a:srgbClr val="E4F0D8"/>
              </a:solidFill>
            </p:grpSpPr>
            <p:sp>
              <p:nvSpPr>
                <p:cNvPr id="69" name="Freeform 5577">
                  <a:extLst>
                    <a:ext uri="{FF2B5EF4-FFF2-40B4-BE49-F238E27FC236}">
                      <a16:creationId xmlns:a16="http://schemas.microsoft.com/office/drawing/2014/main" id="{555707C6-2ACF-A678-6B0F-064AA2A0F3D3}"/>
                    </a:ext>
                  </a:extLst>
                </p:cNvPr>
                <p:cNvSpPr>
                  <a:spLocks/>
                </p:cNvSpPr>
                <p:nvPr/>
              </p:nvSpPr>
              <p:spPr bwMode="auto">
                <a:xfrm>
                  <a:off x="8782" y="-75"/>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b="1"/>
                </a:p>
              </p:txBody>
            </p:sp>
          </p:grpSp>
        </p:grpSp>
        <p:grpSp>
          <p:nvGrpSpPr>
            <p:cNvPr id="23" name="Group 22">
              <a:extLst>
                <a:ext uri="{FF2B5EF4-FFF2-40B4-BE49-F238E27FC236}">
                  <a16:creationId xmlns:a16="http://schemas.microsoft.com/office/drawing/2014/main" id="{F028C159-C646-5D37-265A-1ABC2FAB840E}"/>
                </a:ext>
              </a:extLst>
            </p:cNvPr>
            <p:cNvGrpSpPr/>
            <p:nvPr/>
          </p:nvGrpSpPr>
          <p:grpSpPr>
            <a:xfrm>
              <a:off x="9229090" y="-50800"/>
              <a:ext cx="3078131" cy="7013798"/>
              <a:chOff x="9089390" y="0"/>
              <a:chExt cx="3078131" cy="6858000"/>
            </a:xfrm>
            <a:solidFill>
              <a:srgbClr val="D3E8C0"/>
            </a:solidFill>
          </p:grpSpPr>
          <p:grpSp>
            <p:nvGrpSpPr>
              <p:cNvPr id="24" name="Group 23">
                <a:extLst>
                  <a:ext uri="{FF2B5EF4-FFF2-40B4-BE49-F238E27FC236}">
                    <a16:creationId xmlns:a16="http://schemas.microsoft.com/office/drawing/2014/main" id="{A1DC9365-44FD-0586-4CBB-BECCC1EE10B4}"/>
                  </a:ext>
                </a:extLst>
              </p:cNvPr>
              <p:cNvGrpSpPr>
                <a:grpSpLocks/>
              </p:cNvGrpSpPr>
              <p:nvPr/>
            </p:nvGrpSpPr>
            <p:grpSpPr bwMode="auto">
              <a:xfrm>
                <a:off x="9089390" y="100965"/>
                <a:ext cx="3077845" cy="6757035"/>
                <a:chOff x="6055" y="4723"/>
                <a:chExt cx="4847" cy="10641"/>
              </a:xfrm>
              <a:grpFill/>
            </p:grpSpPr>
            <p:sp>
              <p:nvSpPr>
                <p:cNvPr id="27" name="Freeform 5579">
                  <a:extLst>
                    <a:ext uri="{FF2B5EF4-FFF2-40B4-BE49-F238E27FC236}">
                      <a16:creationId xmlns:a16="http://schemas.microsoft.com/office/drawing/2014/main" id="{ACA86D26-AAD8-79C5-99E8-FE3C5FC3FBE8}"/>
                    </a:ext>
                  </a:extLst>
                </p:cNvPr>
                <p:cNvSpPr>
                  <a:spLocks/>
                </p:cNvSpPr>
                <p:nvPr/>
              </p:nvSpPr>
              <p:spPr bwMode="auto">
                <a:xfrm>
                  <a:off x="6055"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b="1"/>
                </a:p>
              </p:txBody>
            </p:sp>
          </p:grpSp>
          <p:grpSp>
            <p:nvGrpSpPr>
              <p:cNvPr id="25" name="Group 24">
                <a:extLst>
                  <a:ext uri="{FF2B5EF4-FFF2-40B4-BE49-F238E27FC236}">
                    <a16:creationId xmlns:a16="http://schemas.microsoft.com/office/drawing/2014/main" id="{A2219BFE-77EC-9227-FC3E-85C0D9BAFADC}"/>
                  </a:ext>
                </a:extLst>
              </p:cNvPr>
              <p:cNvGrpSpPr>
                <a:grpSpLocks/>
              </p:cNvGrpSpPr>
              <p:nvPr/>
            </p:nvGrpSpPr>
            <p:grpSpPr bwMode="auto">
              <a:xfrm>
                <a:off x="10796556" y="0"/>
                <a:ext cx="1370965" cy="3334385"/>
                <a:chOff x="8754" y="0"/>
                <a:chExt cx="2159" cy="5251"/>
              </a:xfrm>
              <a:grpFill/>
            </p:grpSpPr>
            <p:sp>
              <p:nvSpPr>
                <p:cNvPr id="26" name="Freeform 5577">
                  <a:extLst>
                    <a:ext uri="{FF2B5EF4-FFF2-40B4-BE49-F238E27FC236}">
                      <a16:creationId xmlns:a16="http://schemas.microsoft.com/office/drawing/2014/main" id="{49118383-DE90-ABA1-DD95-B0D14947403B}"/>
                    </a:ext>
                  </a:extLst>
                </p:cNvPr>
                <p:cNvSpPr>
                  <a:spLocks/>
                </p:cNvSpPr>
                <p:nvPr/>
              </p:nvSpPr>
              <p:spPr bwMode="auto">
                <a:xfrm>
                  <a:off x="8754"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b="1"/>
                </a:p>
              </p:txBody>
            </p:sp>
          </p:grpSp>
        </p:grpSp>
        <p:grpSp>
          <p:nvGrpSpPr>
            <p:cNvPr id="28" name="Group 27">
              <a:extLst>
                <a:ext uri="{FF2B5EF4-FFF2-40B4-BE49-F238E27FC236}">
                  <a16:creationId xmlns:a16="http://schemas.microsoft.com/office/drawing/2014/main" id="{7D4A9A1A-DA8D-96C7-842B-30AEF078E608}"/>
                </a:ext>
              </a:extLst>
            </p:cNvPr>
            <p:cNvGrpSpPr/>
            <p:nvPr/>
          </p:nvGrpSpPr>
          <p:grpSpPr>
            <a:xfrm>
              <a:off x="9336373" y="-77900"/>
              <a:ext cx="3077845" cy="7164499"/>
              <a:chOff x="8997315" y="0"/>
              <a:chExt cx="3077845" cy="6858000"/>
            </a:xfrm>
            <a:solidFill>
              <a:srgbClr val="BFDDA3"/>
            </a:solidFill>
          </p:grpSpPr>
          <p:grpSp>
            <p:nvGrpSpPr>
              <p:cNvPr id="31" name="Group 30">
                <a:extLst>
                  <a:ext uri="{FF2B5EF4-FFF2-40B4-BE49-F238E27FC236}">
                    <a16:creationId xmlns:a16="http://schemas.microsoft.com/office/drawing/2014/main" id="{B4727878-3F4E-54AA-7DD0-FB194B5F87F9}"/>
                  </a:ext>
                </a:extLst>
              </p:cNvPr>
              <p:cNvGrpSpPr>
                <a:grpSpLocks/>
              </p:cNvGrpSpPr>
              <p:nvPr/>
            </p:nvGrpSpPr>
            <p:grpSpPr bwMode="auto">
              <a:xfrm>
                <a:off x="8997315" y="100965"/>
                <a:ext cx="3077845" cy="6757035"/>
                <a:chOff x="5910" y="4723"/>
                <a:chExt cx="4847" cy="10641"/>
              </a:xfrm>
              <a:grpFill/>
            </p:grpSpPr>
            <p:sp>
              <p:nvSpPr>
                <p:cNvPr id="66" name="Freeform 5579">
                  <a:extLst>
                    <a:ext uri="{FF2B5EF4-FFF2-40B4-BE49-F238E27FC236}">
                      <a16:creationId xmlns:a16="http://schemas.microsoft.com/office/drawing/2014/main" id="{A87FFB3E-359C-7F71-5269-FA2BBDC69FDB}"/>
                    </a:ext>
                  </a:extLst>
                </p:cNvPr>
                <p:cNvSpPr>
                  <a:spLocks/>
                </p:cNvSpPr>
                <p:nvPr/>
              </p:nvSpPr>
              <p:spPr bwMode="auto">
                <a:xfrm>
                  <a:off x="5910"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b="1"/>
                </a:p>
              </p:txBody>
            </p:sp>
          </p:grpSp>
          <p:grpSp>
            <p:nvGrpSpPr>
              <p:cNvPr id="64" name="Group 63">
                <a:extLst>
                  <a:ext uri="{FF2B5EF4-FFF2-40B4-BE49-F238E27FC236}">
                    <a16:creationId xmlns:a16="http://schemas.microsoft.com/office/drawing/2014/main" id="{BC2F8950-3864-A912-1AA8-F56B2327C63F}"/>
                  </a:ext>
                </a:extLst>
              </p:cNvPr>
              <p:cNvGrpSpPr>
                <a:grpSpLocks/>
              </p:cNvGrpSpPr>
              <p:nvPr/>
            </p:nvGrpSpPr>
            <p:grpSpPr bwMode="auto">
              <a:xfrm>
                <a:off x="10697496" y="0"/>
                <a:ext cx="1370965" cy="3334385"/>
                <a:chOff x="8598" y="0"/>
                <a:chExt cx="2159" cy="5251"/>
              </a:xfrm>
              <a:grpFill/>
            </p:grpSpPr>
            <p:sp>
              <p:nvSpPr>
                <p:cNvPr id="65" name="Freeform 5577">
                  <a:extLst>
                    <a:ext uri="{FF2B5EF4-FFF2-40B4-BE49-F238E27FC236}">
                      <a16:creationId xmlns:a16="http://schemas.microsoft.com/office/drawing/2014/main" id="{7E0EEA01-6664-4F83-E142-C286C4F0C8F7}"/>
                    </a:ext>
                  </a:extLst>
                </p:cNvPr>
                <p:cNvSpPr>
                  <a:spLocks/>
                </p:cNvSpPr>
                <p:nvPr/>
              </p:nvSpPr>
              <p:spPr bwMode="auto">
                <a:xfrm>
                  <a:off x="8598"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b="1"/>
                </a:p>
              </p:txBody>
            </p:sp>
          </p:grpSp>
        </p:grpSp>
      </p:grpSp>
      <p:pic>
        <p:nvPicPr>
          <p:cNvPr id="68" name="Picture 67" descr="A cartoon of a magnifying glass&#10;&#10;Description automatically generated">
            <a:extLst>
              <a:ext uri="{FF2B5EF4-FFF2-40B4-BE49-F238E27FC236}">
                <a16:creationId xmlns:a16="http://schemas.microsoft.com/office/drawing/2014/main" id="{FD9FAB8B-FE16-4160-454C-F0D30CA64EE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605" b="89831" l="9605" r="96610">
                        <a14:foregroundMark x1="62712" y1="10169" x2="70621" y2="25424"/>
                        <a14:foregroundMark x1="71186" y1="25424" x2="77966" y2="39548"/>
                        <a14:foregroundMark x1="59322" y1="17514" x2="77401" y2="27119"/>
                        <a14:foregroundMark x1="18644" y1="91525" x2="18644" y2="91525"/>
                        <a14:foregroundMark x1="90960" y1="27684" x2="90960" y2="27684"/>
                        <a14:foregroundMark x1="93220" y1="35028" x2="93220" y2="35028"/>
                        <a14:foregroundMark x1="96610" y1="42373" x2="96610" y2="42373"/>
                        <a14:foregroundMark x1="74011" y1="25424" x2="74011" y2="25424"/>
                        <a14:foregroundMark x1="74011" y1="24859" x2="74011" y2="24859"/>
                        <a14:foregroundMark x1="75706" y1="24859" x2="75706" y2="24859"/>
                        <a14:foregroundMark x1="59887" y1="16384" x2="58757" y2="21469"/>
                        <a14:foregroundMark x1="57627" y1="17514" x2="59887" y2="22599"/>
                      </a14:backgroundRemoval>
                    </a14:imgEffect>
                  </a14:imgLayer>
                </a14:imgProps>
              </a:ext>
              <a:ext uri="{28A0092B-C50C-407E-A947-70E740481C1C}">
                <a14:useLocalDpi xmlns:a14="http://schemas.microsoft.com/office/drawing/2010/main" val="0"/>
              </a:ext>
            </a:extLst>
          </a:blip>
          <a:stretch>
            <a:fillRect/>
          </a:stretch>
        </p:blipFill>
        <p:spPr>
          <a:xfrm>
            <a:off x="195811" y="100304"/>
            <a:ext cx="1261872" cy="1261872"/>
          </a:xfrm>
          <a:prstGeom prst="rect">
            <a:avLst/>
          </a:prstGeom>
          <a:effectLst>
            <a:outerShdw blurRad="50800" dist="63500" dir="2700000" algn="tl" rotWithShape="0">
              <a:prstClr val="black">
                <a:alpha val="40000"/>
              </a:prstClr>
            </a:outerShdw>
          </a:effectLst>
        </p:spPr>
      </p:pic>
      <p:pic>
        <p:nvPicPr>
          <p:cNvPr id="3" name="Picture 2">
            <a:extLst>
              <a:ext uri="{FF2B5EF4-FFF2-40B4-BE49-F238E27FC236}">
                <a16:creationId xmlns:a16="http://schemas.microsoft.com/office/drawing/2014/main" id="{A190A7ED-A289-419E-97A3-CBFD343FA336}"/>
              </a:ext>
            </a:extLst>
          </p:cNvPr>
          <p:cNvPicPr>
            <a:picLocks noChangeAspect="1"/>
          </p:cNvPicPr>
          <p:nvPr/>
        </p:nvPicPr>
        <p:blipFill>
          <a:blip r:embed="rId4"/>
          <a:stretch>
            <a:fillRect/>
          </a:stretch>
        </p:blipFill>
        <p:spPr>
          <a:xfrm>
            <a:off x="7412097" y="2989596"/>
            <a:ext cx="4119503" cy="3390273"/>
          </a:xfrm>
          <a:prstGeom prst="rect">
            <a:avLst/>
          </a:prstGeom>
        </p:spPr>
      </p:pic>
      <p:sp>
        <p:nvSpPr>
          <p:cNvPr id="43" name="TextBox 42">
            <a:extLst>
              <a:ext uri="{FF2B5EF4-FFF2-40B4-BE49-F238E27FC236}">
                <a16:creationId xmlns:a16="http://schemas.microsoft.com/office/drawing/2014/main" id="{951E2011-802D-43D7-A05A-624D728DE87E}"/>
              </a:ext>
            </a:extLst>
          </p:cNvPr>
          <p:cNvSpPr txBox="1"/>
          <p:nvPr/>
        </p:nvSpPr>
        <p:spPr>
          <a:xfrm>
            <a:off x="1035252" y="1666484"/>
            <a:ext cx="10360247" cy="954107"/>
          </a:xfrm>
          <a:prstGeom prst="rect">
            <a:avLst/>
          </a:prstGeom>
          <a:noFill/>
        </p:spPr>
        <p:txBody>
          <a:bodyPr wrap="square">
            <a:spAutoFit/>
          </a:bodyPr>
          <a:lstStyle/>
          <a:p>
            <a:pPr algn="just"/>
            <a:r>
              <a:rPr lang="en-SG" sz="2800" dirty="0"/>
              <a:t>1. </a:t>
            </a:r>
            <a:r>
              <a:rPr lang="vi-VN" sz="2800" dirty="0"/>
              <a:t>Khi ánh sáng chiếu tới các vật thì </a:t>
            </a:r>
            <a:r>
              <a:rPr lang="vi-VN" sz="2800" dirty="0">
                <a:solidFill>
                  <a:srgbClr val="FF0000"/>
                </a:solidFill>
              </a:rPr>
              <a:t>một số vật không cho ánh sáng truyền qua, một số vật cho hầu hết ánh sáng truyền qua</a:t>
            </a:r>
            <a:r>
              <a:rPr lang="vi-VN" sz="2800" dirty="0"/>
              <a:t>. </a:t>
            </a:r>
            <a:endParaRPr lang="en-AI" sz="2800" dirty="0"/>
          </a:p>
        </p:txBody>
      </p:sp>
      <p:sp>
        <p:nvSpPr>
          <p:cNvPr id="44" name="TextBox 43">
            <a:extLst>
              <a:ext uri="{FF2B5EF4-FFF2-40B4-BE49-F238E27FC236}">
                <a16:creationId xmlns:a16="http://schemas.microsoft.com/office/drawing/2014/main" id="{1B240223-C1A5-4235-8C52-0FE6422BA803}"/>
              </a:ext>
            </a:extLst>
          </p:cNvPr>
          <p:cNvSpPr txBox="1"/>
          <p:nvPr/>
        </p:nvSpPr>
        <p:spPr>
          <a:xfrm>
            <a:off x="991592" y="2931386"/>
            <a:ext cx="6638223" cy="3539430"/>
          </a:xfrm>
          <a:prstGeom prst="rect">
            <a:avLst/>
          </a:prstGeom>
          <a:noFill/>
        </p:spPr>
        <p:txBody>
          <a:bodyPr wrap="square">
            <a:spAutoFit/>
          </a:bodyPr>
          <a:lstStyle/>
          <a:p>
            <a:r>
              <a:rPr lang="en-SG" sz="2800" dirty="0"/>
              <a:t>2. </a:t>
            </a:r>
            <a:r>
              <a:rPr lang="vi-VN" sz="2800" dirty="0"/>
              <a:t>Khi được chiếu sáng thì phía </a:t>
            </a:r>
            <a:r>
              <a:rPr lang="vi-VN" sz="2800" b="1" dirty="0">
                <a:solidFill>
                  <a:srgbClr val="FF0000"/>
                </a:solidFill>
              </a:rPr>
              <a:t>sau vật cản sáng có bóng của vật </a:t>
            </a:r>
            <a:r>
              <a:rPr lang="vi-VN" sz="2800" dirty="0"/>
              <a:t>đó. </a:t>
            </a:r>
            <a:endParaRPr lang="en-SG" sz="2800" dirty="0"/>
          </a:p>
          <a:p>
            <a:endParaRPr lang="en-SG" sz="2800" dirty="0"/>
          </a:p>
          <a:p>
            <a:r>
              <a:rPr lang="en-SG" sz="2800" dirty="0"/>
              <a:t>3. </a:t>
            </a:r>
            <a:r>
              <a:rPr lang="vi-VN" sz="2800" dirty="0"/>
              <a:t>Di chuyển </a:t>
            </a:r>
            <a:r>
              <a:rPr lang="vi-VN" sz="2800" b="1" dirty="0">
                <a:solidFill>
                  <a:srgbClr val="FF0000"/>
                </a:solidFill>
              </a:rPr>
              <a:t>vật cản sáng ra xa nguồn sáng </a:t>
            </a:r>
            <a:r>
              <a:rPr lang="vi-VN" sz="2800" dirty="0"/>
              <a:t>thì kích thước </a:t>
            </a:r>
            <a:r>
              <a:rPr lang="vi-VN" sz="2800" b="1" dirty="0">
                <a:solidFill>
                  <a:srgbClr val="FF0000"/>
                </a:solidFill>
              </a:rPr>
              <a:t>bóng nhỏ đi</a:t>
            </a:r>
            <a:r>
              <a:rPr lang="vi-VN" sz="2800" dirty="0"/>
              <a:t>. </a:t>
            </a:r>
            <a:endParaRPr lang="en-SG" sz="2800" dirty="0"/>
          </a:p>
          <a:p>
            <a:endParaRPr lang="en-SG" sz="2800" dirty="0"/>
          </a:p>
          <a:p>
            <a:r>
              <a:rPr lang="en-SG" sz="2800" dirty="0"/>
              <a:t>4. </a:t>
            </a:r>
            <a:r>
              <a:rPr lang="vi-VN" sz="2800" dirty="0"/>
              <a:t>Di chuyển </a:t>
            </a:r>
            <a:r>
              <a:rPr lang="vi-VN" sz="2800" b="1" dirty="0">
                <a:solidFill>
                  <a:srgbClr val="FF0000"/>
                </a:solidFill>
              </a:rPr>
              <a:t>vật cản sáng lại gần nguồn sáng</a:t>
            </a:r>
            <a:r>
              <a:rPr lang="vi-VN" sz="2800" dirty="0"/>
              <a:t> thì kích thước </a:t>
            </a:r>
            <a:r>
              <a:rPr lang="vi-VN" sz="2800" b="1" dirty="0">
                <a:solidFill>
                  <a:srgbClr val="FF0000"/>
                </a:solidFill>
              </a:rPr>
              <a:t>bóng to lên</a:t>
            </a:r>
            <a:r>
              <a:rPr lang="vi-VN" sz="2800" dirty="0"/>
              <a:t>.</a:t>
            </a:r>
            <a:endParaRPr lang="en-AI" sz="2800" dirty="0"/>
          </a:p>
        </p:txBody>
      </p:sp>
      <p:sp>
        <p:nvSpPr>
          <p:cNvPr id="41" name="Freeform: Shape 11">
            <a:extLst>
              <a:ext uri="{FF2B5EF4-FFF2-40B4-BE49-F238E27FC236}">
                <a16:creationId xmlns:a16="http://schemas.microsoft.com/office/drawing/2014/main" id="{9D570C5E-2279-8A9E-4735-FBED7BAB2C49}"/>
              </a:ext>
            </a:extLst>
          </p:cNvPr>
          <p:cNvSpPr/>
          <p:nvPr/>
        </p:nvSpPr>
        <p:spPr>
          <a:xfrm>
            <a:off x="1473325" y="274824"/>
            <a:ext cx="8591459" cy="1215022"/>
          </a:xfrm>
          <a:custGeom>
            <a:avLst/>
            <a:gdLst>
              <a:gd name="connsiteX0" fmla="*/ 183552 w 2843415"/>
              <a:gd name="connsiteY0" fmla="*/ 50494 h 868982"/>
              <a:gd name="connsiteX1" fmla="*/ 1326552 w 2843415"/>
              <a:gd name="connsiteY1" fmla="*/ 69544 h 868982"/>
              <a:gd name="connsiteX2" fmla="*/ 2298102 w 2843415"/>
              <a:gd name="connsiteY2" fmla="*/ 50494 h 868982"/>
              <a:gd name="connsiteX3" fmla="*/ 2783877 w 2843415"/>
              <a:gd name="connsiteY3" fmla="*/ 250519 h 868982"/>
              <a:gd name="connsiteX4" fmla="*/ 2802927 w 2843415"/>
              <a:gd name="connsiteY4" fmla="*/ 631519 h 868982"/>
              <a:gd name="connsiteX5" fmla="*/ 2488602 w 2843415"/>
              <a:gd name="connsiteY5" fmla="*/ 793444 h 868982"/>
              <a:gd name="connsiteX6" fmla="*/ 1640877 w 2843415"/>
              <a:gd name="connsiteY6" fmla="*/ 841069 h 868982"/>
              <a:gd name="connsiteX7" fmla="*/ 1240827 w 2843415"/>
              <a:gd name="connsiteY7" fmla="*/ 822019 h 868982"/>
              <a:gd name="connsiteX8" fmla="*/ 107352 w 2843415"/>
              <a:gd name="connsiteY8" fmla="*/ 812494 h 868982"/>
              <a:gd name="connsiteX9" fmla="*/ 183552 w 2843415"/>
              <a:gd name="connsiteY9" fmla="*/ 50494 h 868982"/>
              <a:gd name="connsiteX0" fmla="*/ 189518 w 2849381"/>
              <a:gd name="connsiteY0" fmla="*/ 13097 h 831585"/>
              <a:gd name="connsiteX1" fmla="*/ 1332518 w 2849381"/>
              <a:gd name="connsiteY1" fmla="*/ 32147 h 831585"/>
              <a:gd name="connsiteX2" fmla="*/ 2304068 w 2849381"/>
              <a:gd name="connsiteY2" fmla="*/ 13097 h 831585"/>
              <a:gd name="connsiteX3" fmla="*/ 2789843 w 2849381"/>
              <a:gd name="connsiteY3" fmla="*/ 213122 h 831585"/>
              <a:gd name="connsiteX4" fmla="*/ 2808893 w 2849381"/>
              <a:gd name="connsiteY4" fmla="*/ 594122 h 831585"/>
              <a:gd name="connsiteX5" fmla="*/ 2494568 w 2849381"/>
              <a:gd name="connsiteY5" fmla="*/ 756047 h 831585"/>
              <a:gd name="connsiteX6" fmla="*/ 1646843 w 2849381"/>
              <a:gd name="connsiteY6" fmla="*/ 803672 h 831585"/>
              <a:gd name="connsiteX7" fmla="*/ 1246793 w 2849381"/>
              <a:gd name="connsiteY7" fmla="*/ 784622 h 831585"/>
              <a:gd name="connsiteX8" fmla="*/ 113318 w 2849381"/>
              <a:gd name="connsiteY8" fmla="*/ 775097 h 831585"/>
              <a:gd name="connsiteX9" fmla="*/ 189518 w 2849381"/>
              <a:gd name="connsiteY9" fmla="*/ 13097 h 831585"/>
              <a:gd name="connsiteX0" fmla="*/ 178352 w 2838215"/>
              <a:gd name="connsiteY0" fmla="*/ 13097 h 837128"/>
              <a:gd name="connsiteX1" fmla="*/ 1321352 w 2838215"/>
              <a:gd name="connsiteY1" fmla="*/ 32147 h 837128"/>
              <a:gd name="connsiteX2" fmla="*/ 2292902 w 2838215"/>
              <a:gd name="connsiteY2" fmla="*/ 13097 h 837128"/>
              <a:gd name="connsiteX3" fmla="*/ 2778677 w 2838215"/>
              <a:gd name="connsiteY3" fmla="*/ 213122 h 837128"/>
              <a:gd name="connsiteX4" fmla="*/ 2797727 w 2838215"/>
              <a:gd name="connsiteY4" fmla="*/ 594122 h 837128"/>
              <a:gd name="connsiteX5" fmla="*/ 2483402 w 2838215"/>
              <a:gd name="connsiteY5" fmla="*/ 756047 h 837128"/>
              <a:gd name="connsiteX6" fmla="*/ 1635677 w 2838215"/>
              <a:gd name="connsiteY6" fmla="*/ 803672 h 837128"/>
              <a:gd name="connsiteX7" fmla="*/ 1064177 w 2838215"/>
              <a:gd name="connsiteY7" fmla="*/ 794147 h 837128"/>
              <a:gd name="connsiteX8" fmla="*/ 102152 w 2838215"/>
              <a:gd name="connsiteY8" fmla="*/ 775097 h 837128"/>
              <a:gd name="connsiteX9" fmla="*/ 178352 w 2838215"/>
              <a:gd name="connsiteY9" fmla="*/ 13097 h 837128"/>
              <a:gd name="connsiteX0" fmla="*/ 178352 w 2838215"/>
              <a:gd name="connsiteY0" fmla="*/ 13097 h 837128"/>
              <a:gd name="connsiteX1" fmla="*/ 1321352 w 2838215"/>
              <a:gd name="connsiteY1" fmla="*/ 32147 h 837128"/>
              <a:gd name="connsiteX2" fmla="*/ 2292902 w 2838215"/>
              <a:gd name="connsiteY2" fmla="*/ 13097 h 837128"/>
              <a:gd name="connsiteX3" fmla="*/ 2778677 w 2838215"/>
              <a:gd name="connsiteY3" fmla="*/ 213122 h 837128"/>
              <a:gd name="connsiteX4" fmla="*/ 2797727 w 2838215"/>
              <a:gd name="connsiteY4" fmla="*/ 594122 h 837128"/>
              <a:gd name="connsiteX5" fmla="*/ 2483402 w 2838215"/>
              <a:gd name="connsiteY5" fmla="*/ 756047 h 837128"/>
              <a:gd name="connsiteX6" fmla="*/ 1649965 w 2838215"/>
              <a:gd name="connsiteY6" fmla="*/ 789384 h 837128"/>
              <a:gd name="connsiteX7" fmla="*/ 1064177 w 2838215"/>
              <a:gd name="connsiteY7" fmla="*/ 794147 h 837128"/>
              <a:gd name="connsiteX8" fmla="*/ 102152 w 2838215"/>
              <a:gd name="connsiteY8" fmla="*/ 775097 h 837128"/>
              <a:gd name="connsiteX9" fmla="*/ 178352 w 2838215"/>
              <a:gd name="connsiteY9" fmla="*/ 13097 h 837128"/>
              <a:gd name="connsiteX0" fmla="*/ 178352 w 2827318"/>
              <a:gd name="connsiteY0" fmla="*/ 13097 h 837128"/>
              <a:gd name="connsiteX1" fmla="*/ 1321352 w 2827318"/>
              <a:gd name="connsiteY1" fmla="*/ 32147 h 837128"/>
              <a:gd name="connsiteX2" fmla="*/ 2292902 w 2827318"/>
              <a:gd name="connsiteY2" fmla="*/ 13097 h 837128"/>
              <a:gd name="connsiteX3" fmla="*/ 2778677 w 2827318"/>
              <a:gd name="connsiteY3" fmla="*/ 213122 h 837128"/>
              <a:gd name="connsiteX4" fmla="*/ 2797727 w 2827318"/>
              <a:gd name="connsiteY4" fmla="*/ 594122 h 837128"/>
              <a:gd name="connsiteX5" fmla="*/ 2483402 w 2827318"/>
              <a:gd name="connsiteY5" fmla="*/ 756047 h 837128"/>
              <a:gd name="connsiteX6" fmla="*/ 1649965 w 2827318"/>
              <a:gd name="connsiteY6" fmla="*/ 789384 h 837128"/>
              <a:gd name="connsiteX7" fmla="*/ 1064177 w 2827318"/>
              <a:gd name="connsiteY7" fmla="*/ 794147 h 837128"/>
              <a:gd name="connsiteX8" fmla="*/ 102152 w 2827318"/>
              <a:gd name="connsiteY8" fmla="*/ 775097 h 837128"/>
              <a:gd name="connsiteX9" fmla="*/ 178352 w 2827318"/>
              <a:gd name="connsiteY9" fmla="*/ 13097 h 837128"/>
              <a:gd name="connsiteX0" fmla="*/ 178352 w 2807390"/>
              <a:gd name="connsiteY0" fmla="*/ 13097 h 837128"/>
              <a:gd name="connsiteX1" fmla="*/ 1321352 w 2807390"/>
              <a:gd name="connsiteY1" fmla="*/ 32147 h 837128"/>
              <a:gd name="connsiteX2" fmla="*/ 2292902 w 2807390"/>
              <a:gd name="connsiteY2" fmla="*/ 13097 h 837128"/>
              <a:gd name="connsiteX3" fmla="*/ 2778677 w 2807390"/>
              <a:gd name="connsiteY3" fmla="*/ 213122 h 837128"/>
              <a:gd name="connsiteX4" fmla="*/ 2797727 w 2807390"/>
              <a:gd name="connsiteY4" fmla="*/ 594122 h 837128"/>
              <a:gd name="connsiteX5" fmla="*/ 2483402 w 2807390"/>
              <a:gd name="connsiteY5" fmla="*/ 756047 h 837128"/>
              <a:gd name="connsiteX6" fmla="*/ 1649965 w 2807390"/>
              <a:gd name="connsiteY6" fmla="*/ 789384 h 837128"/>
              <a:gd name="connsiteX7" fmla="*/ 1064177 w 2807390"/>
              <a:gd name="connsiteY7" fmla="*/ 794147 h 837128"/>
              <a:gd name="connsiteX8" fmla="*/ 102152 w 2807390"/>
              <a:gd name="connsiteY8" fmla="*/ 775097 h 837128"/>
              <a:gd name="connsiteX9" fmla="*/ 178352 w 2807390"/>
              <a:gd name="connsiteY9" fmla="*/ 13097 h 837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7390" h="837128">
                <a:moveTo>
                  <a:pt x="178352" y="13097"/>
                </a:moveTo>
                <a:cubicBezTo>
                  <a:pt x="400602" y="-25003"/>
                  <a:pt x="968927" y="32147"/>
                  <a:pt x="1321352" y="32147"/>
                </a:cubicBezTo>
                <a:cubicBezTo>
                  <a:pt x="1673777" y="32147"/>
                  <a:pt x="2050015" y="-17065"/>
                  <a:pt x="2292902" y="13097"/>
                </a:cubicBezTo>
                <a:cubicBezTo>
                  <a:pt x="2535789" y="43259"/>
                  <a:pt x="2726591" y="87710"/>
                  <a:pt x="2778677" y="213122"/>
                </a:cubicBezTo>
                <a:cubicBezTo>
                  <a:pt x="2830763" y="338534"/>
                  <a:pt x="2795657" y="465535"/>
                  <a:pt x="2797727" y="594122"/>
                </a:cubicBezTo>
                <a:cubicBezTo>
                  <a:pt x="2799797" y="722709"/>
                  <a:pt x="2674696" y="723503"/>
                  <a:pt x="2483402" y="756047"/>
                </a:cubicBezTo>
                <a:cubicBezTo>
                  <a:pt x="2292108" y="788591"/>
                  <a:pt x="1886502" y="783034"/>
                  <a:pt x="1649965" y="789384"/>
                </a:cubicBezTo>
                <a:cubicBezTo>
                  <a:pt x="1413428" y="795734"/>
                  <a:pt x="1319764" y="798909"/>
                  <a:pt x="1064177" y="794147"/>
                </a:cubicBezTo>
                <a:cubicBezTo>
                  <a:pt x="808590" y="789385"/>
                  <a:pt x="249789" y="905272"/>
                  <a:pt x="102152" y="775097"/>
                </a:cubicBezTo>
                <a:cubicBezTo>
                  <a:pt x="-45485" y="644922"/>
                  <a:pt x="-43898" y="51197"/>
                  <a:pt x="178352" y="13097"/>
                </a:cubicBezTo>
                <a:close/>
              </a:path>
            </a:pathLst>
          </a:custGeom>
          <a:solidFill>
            <a:srgbClr val="C8E2B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ffectLst>
                <a:outerShdw blurRad="50800" dist="38100" dir="2700000" algn="tl" rotWithShape="0">
                  <a:prstClr val="black">
                    <a:alpha val="40000"/>
                  </a:prstClr>
                </a:outerShdw>
              </a:effectLst>
            </a:endParaRPr>
          </a:p>
        </p:txBody>
      </p:sp>
      <p:sp>
        <p:nvSpPr>
          <p:cNvPr id="42" name="TextBox 41">
            <a:extLst>
              <a:ext uri="{FF2B5EF4-FFF2-40B4-BE49-F238E27FC236}">
                <a16:creationId xmlns:a16="http://schemas.microsoft.com/office/drawing/2014/main" id="{2744BD54-CD0C-F2AA-F786-E1AC828AF9D1}"/>
              </a:ext>
            </a:extLst>
          </p:cNvPr>
          <p:cNvSpPr txBox="1"/>
          <p:nvPr/>
        </p:nvSpPr>
        <p:spPr>
          <a:xfrm>
            <a:off x="1840529" y="396021"/>
            <a:ext cx="8224256" cy="1077218"/>
          </a:xfrm>
          <a:prstGeom prst="rect">
            <a:avLst/>
          </a:prstGeom>
          <a:noFill/>
          <a:effectLst/>
        </p:spPr>
        <p:txBody>
          <a:bodyPr wrap="square" rtlCol="0">
            <a:spAutoFit/>
          </a:bodyPr>
          <a:lstStyle/>
          <a:p>
            <a:r>
              <a:rPr lang="en-SG" sz="3200" dirty="0"/>
              <a:t> </a:t>
            </a:r>
            <a:r>
              <a:rPr lang="en-SG" sz="3200" dirty="0" err="1"/>
              <a:t>Tìm</a:t>
            </a:r>
            <a:r>
              <a:rPr lang="en-SG" sz="3200" dirty="0"/>
              <a:t> </a:t>
            </a:r>
            <a:r>
              <a:rPr lang="en-SG" sz="3200" dirty="0" err="1"/>
              <a:t>hiểu</a:t>
            </a:r>
            <a:r>
              <a:rPr lang="en-SG" sz="3200" dirty="0"/>
              <a:t> </a:t>
            </a:r>
            <a:r>
              <a:rPr lang="en-SG" sz="3200" dirty="0" err="1"/>
              <a:t>về</a:t>
            </a:r>
            <a:r>
              <a:rPr lang="en-SG" sz="3200" dirty="0"/>
              <a:t> </a:t>
            </a:r>
            <a:r>
              <a:rPr lang="en-SG" sz="3200" b="1" dirty="0" err="1">
                <a:solidFill>
                  <a:srgbClr val="FF0000"/>
                </a:solidFill>
              </a:rPr>
              <a:t>vật</a:t>
            </a:r>
            <a:r>
              <a:rPr lang="en-SG" sz="3200" b="1" dirty="0">
                <a:solidFill>
                  <a:srgbClr val="FF0000"/>
                </a:solidFill>
              </a:rPr>
              <a:t> </a:t>
            </a:r>
            <a:r>
              <a:rPr lang="en-SG" sz="3200" b="1" dirty="0" err="1">
                <a:solidFill>
                  <a:srgbClr val="FF0000"/>
                </a:solidFill>
              </a:rPr>
              <a:t>cho</a:t>
            </a:r>
            <a:r>
              <a:rPr lang="en-SG" sz="3200" b="1" dirty="0">
                <a:solidFill>
                  <a:srgbClr val="FF0000"/>
                </a:solidFill>
              </a:rPr>
              <a:t> </a:t>
            </a:r>
            <a:r>
              <a:rPr lang="en-SG" sz="3200" b="1" dirty="0" err="1">
                <a:solidFill>
                  <a:srgbClr val="FF0000"/>
                </a:solidFill>
              </a:rPr>
              <a:t>ánh</a:t>
            </a:r>
            <a:r>
              <a:rPr lang="en-SG" sz="3200" b="1" dirty="0">
                <a:solidFill>
                  <a:srgbClr val="FF0000"/>
                </a:solidFill>
              </a:rPr>
              <a:t> </a:t>
            </a:r>
            <a:r>
              <a:rPr lang="en-SG" sz="3200" b="1" dirty="0" err="1">
                <a:solidFill>
                  <a:srgbClr val="FF0000"/>
                </a:solidFill>
              </a:rPr>
              <a:t>sáng</a:t>
            </a:r>
            <a:r>
              <a:rPr lang="en-SG" sz="3200" b="1" dirty="0">
                <a:solidFill>
                  <a:srgbClr val="FF0000"/>
                </a:solidFill>
              </a:rPr>
              <a:t> </a:t>
            </a:r>
            <a:r>
              <a:rPr lang="en-SG" sz="3200" b="1" dirty="0" err="1">
                <a:solidFill>
                  <a:srgbClr val="FF0000"/>
                </a:solidFill>
              </a:rPr>
              <a:t>truyền</a:t>
            </a:r>
            <a:r>
              <a:rPr lang="en-SG" sz="3200" b="1" dirty="0">
                <a:solidFill>
                  <a:srgbClr val="FF0000"/>
                </a:solidFill>
              </a:rPr>
              <a:t> qua </a:t>
            </a:r>
            <a:r>
              <a:rPr lang="en-SG" sz="3200" b="1" dirty="0" err="1">
                <a:solidFill>
                  <a:srgbClr val="FF0000"/>
                </a:solidFill>
              </a:rPr>
              <a:t>và</a:t>
            </a:r>
            <a:r>
              <a:rPr lang="en-SG" sz="3200" b="1" dirty="0">
                <a:solidFill>
                  <a:srgbClr val="FF0000"/>
                </a:solidFill>
              </a:rPr>
              <a:t> </a:t>
            </a:r>
            <a:r>
              <a:rPr lang="en-SG" sz="3200" b="1" dirty="0" err="1">
                <a:solidFill>
                  <a:srgbClr val="FF0000"/>
                </a:solidFill>
              </a:rPr>
              <a:t>vật</a:t>
            </a:r>
            <a:r>
              <a:rPr lang="en-SG" sz="3200" b="1" dirty="0">
                <a:solidFill>
                  <a:srgbClr val="FF0000"/>
                </a:solidFill>
              </a:rPr>
              <a:t> </a:t>
            </a:r>
            <a:r>
              <a:rPr lang="en-SG" sz="3200" b="1" dirty="0" err="1">
                <a:solidFill>
                  <a:srgbClr val="FF0000"/>
                </a:solidFill>
              </a:rPr>
              <a:t>cản</a:t>
            </a:r>
            <a:r>
              <a:rPr lang="en-SG" sz="3200" b="1" dirty="0">
                <a:solidFill>
                  <a:srgbClr val="FF0000"/>
                </a:solidFill>
              </a:rPr>
              <a:t> </a:t>
            </a:r>
            <a:r>
              <a:rPr lang="en-SG" sz="3200" b="1" dirty="0" err="1">
                <a:solidFill>
                  <a:srgbClr val="FF0000"/>
                </a:solidFill>
              </a:rPr>
              <a:t>sáng</a:t>
            </a:r>
            <a:r>
              <a:rPr lang="en-SG" sz="3200" b="1" dirty="0">
                <a:solidFill>
                  <a:srgbClr val="FF0000"/>
                </a:solidFill>
              </a:rPr>
              <a:t>, </a:t>
            </a:r>
            <a:r>
              <a:rPr lang="en-SG" sz="3200" b="1" dirty="0" err="1">
                <a:solidFill>
                  <a:srgbClr val="FF0000"/>
                </a:solidFill>
              </a:rPr>
              <a:t>bóng</a:t>
            </a:r>
            <a:r>
              <a:rPr lang="en-SG" sz="3200" b="1" dirty="0">
                <a:solidFill>
                  <a:srgbClr val="FF0000"/>
                </a:solidFill>
              </a:rPr>
              <a:t> </a:t>
            </a:r>
            <a:r>
              <a:rPr lang="en-SG" sz="3200" b="1" dirty="0" err="1">
                <a:solidFill>
                  <a:srgbClr val="FF0000"/>
                </a:solidFill>
              </a:rPr>
              <a:t>của</a:t>
            </a:r>
            <a:r>
              <a:rPr lang="en-SG" sz="3200" b="1" dirty="0">
                <a:solidFill>
                  <a:srgbClr val="FF0000"/>
                </a:solidFill>
              </a:rPr>
              <a:t> </a:t>
            </a:r>
            <a:r>
              <a:rPr lang="en-SG" sz="3200" b="1" dirty="0" err="1">
                <a:solidFill>
                  <a:srgbClr val="FF0000"/>
                </a:solidFill>
              </a:rPr>
              <a:t>vật</a:t>
            </a:r>
            <a:endParaRPr lang="en-US" sz="3000" b="1" spc="50" dirty="0">
              <a:ln w="9525" cmpd="sng">
                <a:noFill/>
                <a:prstDash val="solid"/>
              </a:ln>
              <a:solidFill>
                <a:srgbClr val="FF0000"/>
              </a:solidFill>
              <a:latin typeface="SVN-SAF" panose="02040603050506020204" pitchFamily="18" charset="0"/>
              <a:ea typeface="Roboto" panose="02000000000000000000" pitchFamily="2" charset="0"/>
            </a:endParaRPr>
          </a:p>
        </p:txBody>
      </p:sp>
    </p:spTree>
    <p:extLst>
      <p:ext uri="{BB962C8B-B14F-4D97-AF65-F5344CB8AC3E}">
        <p14:creationId xmlns:p14="http://schemas.microsoft.com/office/powerpoint/2010/main" val="2320333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repeatCount="5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
                                        <p:tgtEl>
                                          <p:spTgt spid="12"/>
                                        </p:tgtEl>
                                      </p:cBhvr>
                                    </p:animEffect>
                                  </p:childTnLst>
                                </p:cTn>
                              </p:par>
                              <p:par>
                                <p:cTn id="8" presetID="10" presetClass="entr" presetSubtype="0" repeatCount="5000" fill="hold" nodeType="withEffect">
                                  <p:stCondLst>
                                    <p:cond delay="0"/>
                                  </p:stCondLst>
                                  <p:childTnLst>
                                    <p:set>
                                      <p:cBhvr>
                                        <p:cTn id="9" dur="1" fill="hold">
                                          <p:stCondLst>
                                            <p:cond delay="0"/>
                                          </p:stCondLst>
                                        </p:cTn>
                                        <p:tgtEl>
                                          <p:spTgt spid="68"/>
                                        </p:tgtEl>
                                        <p:attrNameLst>
                                          <p:attrName>style.visibility</p:attrName>
                                        </p:attrNameLst>
                                      </p:cBhvr>
                                      <p:to>
                                        <p:strVal val="visible"/>
                                      </p:to>
                                    </p:set>
                                    <p:animEffect transition="in" filter="fade">
                                      <p:cBhvr>
                                        <p:cTn id="10" dur="100"/>
                                        <p:tgtEl>
                                          <p:spTgt spid="68"/>
                                        </p:tgtEl>
                                      </p:cBhvr>
                                    </p:animEffect>
                                  </p:childTnLst>
                                </p:cTn>
                              </p:par>
                              <p:par>
                                <p:cTn id="11" presetID="10" presetClass="entr" presetSubtype="0" repeatCount="5000"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fade">
                                      <p:cBhvr>
                                        <p:cTn id="13" dur="1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t="1289"/>
          <a:stretch/>
        </p:blipFill>
        <p:spPr>
          <a:xfrm>
            <a:off x="575111" y="237613"/>
            <a:ext cx="3786577" cy="6392724"/>
          </a:xfrm>
          <a:prstGeom prst="rect">
            <a:avLst/>
          </a:prstGeom>
        </p:spPr>
      </p:pic>
    </p:spTree>
    <p:extLst>
      <p:ext uri="{BB962C8B-B14F-4D97-AF65-F5344CB8AC3E}">
        <p14:creationId xmlns:p14="http://schemas.microsoft.com/office/powerpoint/2010/main" val="2235879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oogle Shape;2206;p57">
            <a:extLst>
              <a:ext uri="{FF2B5EF4-FFF2-40B4-BE49-F238E27FC236}">
                <a16:creationId xmlns:a16="http://schemas.microsoft.com/office/drawing/2014/main" id="{1A930EB7-F85F-ECC4-88E9-05C3E3A24C31}"/>
              </a:ext>
            </a:extLst>
          </p:cNvPr>
          <p:cNvPicPr preferRelativeResize="0"/>
          <p:nvPr/>
        </p:nvPicPr>
        <p:blipFill>
          <a:blip r:embed="rId3">
            <a:alphaModFix/>
          </a:blip>
          <a:stretch>
            <a:fillRect/>
          </a:stretch>
        </p:blipFill>
        <p:spPr>
          <a:xfrm rot="331418">
            <a:off x="8995441" y="4688279"/>
            <a:ext cx="2391479" cy="2408516"/>
          </a:xfrm>
          <a:prstGeom prst="rect">
            <a:avLst/>
          </a:prstGeom>
          <a:noFill/>
          <a:ln>
            <a:noFill/>
          </a:ln>
        </p:spPr>
      </p:pic>
      <p:sp>
        <p:nvSpPr>
          <p:cNvPr id="4" name="TextBox 3">
            <a:extLst>
              <a:ext uri="{FF2B5EF4-FFF2-40B4-BE49-F238E27FC236}">
                <a16:creationId xmlns:a16="http://schemas.microsoft.com/office/drawing/2014/main" id="{EB9A2355-636C-D2AB-C3DF-044FFB16CB65}"/>
              </a:ext>
            </a:extLst>
          </p:cNvPr>
          <p:cNvSpPr txBox="1"/>
          <p:nvPr/>
        </p:nvSpPr>
        <p:spPr>
          <a:xfrm>
            <a:off x="-299208" y="1351192"/>
            <a:ext cx="12790416" cy="748988"/>
          </a:xfrm>
          <a:prstGeom prst="rect">
            <a:avLst/>
          </a:prstGeom>
          <a:noFill/>
        </p:spPr>
        <p:txBody>
          <a:bodyPr wrap="square" rtlCol="0">
            <a:spAutoFit/>
          </a:bodyPr>
          <a:lstStyle/>
          <a:p>
            <a:pPr algn="ctr"/>
            <a:r>
              <a:rPr lang="en-US" sz="4267" dirty="0">
                <a:ln w="12700">
                  <a:solidFill>
                    <a:schemeClr val="accent1">
                      <a:lumMod val="40000"/>
                      <a:lumOff val="60000"/>
                    </a:schemeClr>
                  </a:solidFill>
                </a:ln>
                <a:solidFill>
                  <a:srgbClr val="FF0066"/>
                </a:solidFill>
                <a:effectLst>
                  <a:outerShdw blurRad="50800" dist="101600" dir="2700000" algn="tl" rotWithShape="0">
                    <a:srgbClr val="98D1A1">
                      <a:lumMod val="75000"/>
                      <a:alpha val="40000"/>
                    </a:srgbClr>
                  </a:outerShdw>
                </a:effectLst>
                <a:latin typeface="Segoe UI Black" panose="020B0A02040204020203" pitchFamily="34" charset="0"/>
                <a:ea typeface="Segoe UI Black" panose="020B0A02040204020203" pitchFamily="34" charset="0"/>
                <a:cs typeface="Aharoni" panose="02010803020104030203" pitchFamily="2" charset="-79"/>
              </a:rPr>
              <a:t>CÙNG LÀM RẠP CHIẾU BÓNG MINI</a:t>
            </a:r>
          </a:p>
        </p:txBody>
      </p:sp>
      <p:pic>
        <p:nvPicPr>
          <p:cNvPr id="5" name="Picture 4" descr="https://lh3.googleusercontent.com/2iWFQEjfNRDbxm08fta9LXjXmllg50x5-jrZnpDuO1vEjFaD94ZcSF8WaU1NMaYrHsx8iIhu611k6FTQe9GE7g4B5wXeMaqEGy0Dg2uBlRitLDidw3ki6xj-jWM2-skKQ5q6CmwxbXa3lHS08B6ZPw">
            <a:extLst>
              <a:ext uri="{FF2B5EF4-FFF2-40B4-BE49-F238E27FC236}">
                <a16:creationId xmlns:a16="http://schemas.microsoft.com/office/drawing/2014/main" id="{7D4B1BB1-5CE9-9A3F-0C8B-45A06861F9C1}"/>
              </a:ext>
            </a:extLst>
          </p:cNvPr>
          <p:cNvPicPr/>
          <p:nvPr/>
        </p:nvPicPr>
        <p:blipFill rotWithShape="1">
          <a:blip r:embed="rId4" cstate="print">
            <a:extLst>
              <a:ext uri="{28A0092B-C50C-407E-A947-70E740481C1C}">
                <a14:useLocalDpi xmlns:a14="http://schemas.microsoft.com/office/drawing/2010/main" val="0"/>
              </a:ext>
            </a:extLst>
          </a:blip>
          <a:srcRect t="4234" r="-9" b="19313"/>
          <a:stretch/>
        </p:blipFill>
        <p:spPr bwMode="auto">
          <a:xfrm rot="21266094">
            <a:off x="3636953" y="2816528"/>
            <a:ext cx="3103412" cy="2521768"/>
          </a:xfrm>
          <a:prstGeom prst="rect">
            <a:avLst/>
          </a:prstGeom>
          <a:noFill/>
          <a:effectLst>
            <a:outerShdw blurRad="50800" dist="38100" dir="2700000" algn="tl" rotWithShape="0">
              <a:prstClr val="black">
                <a:alpha val="40000"/>
              </a:prstClr>
            </a:outerShdw>
          </a:effectLst>
        </p:spPr>
      </p:pic>
      <p:pic>
        <p:nvPicPr>
          <p:cNvPr id="8" name="Picture 2">
            <a:extLst>
              <a:ext uri="{FF2B5EF4-FFF2-40B4-BE49-F238E27FC236}">
                <a16:creationId xmlns:a16="http://schemas.microsoft.com/office/drawing/2014/main" id="{3197ADE3-756D-FB47-F949-EBAD338C73A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9344" t="56558" r="39076" b="32262"/>
          <a:stretch/>
        </p:blipFill>
        <p:spPr bwMode="auto">
          <a:xfrm rot="21287256">
            <a:off x="4070534" y="2332291"/>
            <a:ext cx="1997287" cy="71130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 name="Picture 9" descr="A close up of a logo&#10;&#10;Description automatically generated">
            <a:extLst>
              <a:ext uri="{FF2B5EF4-FFF2-40B4-BE49-F238E27FC236}">
                <a16:creationId xmlns:a16="http://schemas.microsoft.com/office/drawing/2014/main" id="{AF96494B-6C14-8D2B-7EB9-580B1C50045F}"/>
              </a:ext>
            </a:extLst>
          </p:cNvPr>
          <p:cNvPicPr>
            <a:picLocks noChangeAspect="1"/>
          </p:cNvPicPr>
          <p:nvPr/>
        </p:nvPicPr>
        <p:blipFill>
          <a:blip r:embed="rId6">
            <a:clrChange>
              <a:clrFrom>
                <a:srgbClr val="FFF6E9"/>
              </a:clrFrom>
              <a:clrTo>
                <a:srgbClr val="FFF6E9">
                  <a:alpha val="0"/>
                </a:srgbClr>
              </a:clrTo>
            </a:clrChange>
          </a:blip>
          <a:stretch>
            <a:fillRect/>
          </a:stretch>
        </p:blipFill>
        <p:spPr>
          <a:xfrm>
            <a:off x="220133" y="30392"/>
            <a:ext cx="4165600" cy="1320800"/>
          </a:xfrm>
          <a:prstGeom prst="rect">
            <a:avLst/>
          </a:prstGeom>
        </p:spPr>
      </p:pic>
    </p:spTree>
    <p:extLst>
      <p:ext uri="{BB962C8B-B14F-4D97-AF65-F5344CB8AC3E}">
        <p14:creationId xmlns:p14="http://schemas.microsoft.com/office/powerpoint/2010/main" val="28763124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2" presetClass="entr" presetSubtype="6" decel="10000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1000" fill="hold"/>
                                        <p:tgtEl>
                                          <p:spTgt spid="3"/>
                                        </p:tgtEl>
                                        <p:attrNameLst>
                                          <p:attrName>ppt_x</p:attrName>
                                        </p:attrNameLst>
                                      </p:cBhvr>
                                      <p:tavLst>
                                        <p:tav tm="0">
                                          <p:val>
                                            <p:strVal val="1+#ppt_w/2"/>
                                          </p:val>
                                        </p:tav>
                                        <p:tav tm="100000">
                                          <p:val>
                                            <p:strVal val="#ppt_x"/>
                                          </p:val>
                                        </p:tav>
                                      </p:tavLst>
                                    </p:anim>
                                    <p:anim calcmode="lin" valueType="num">
                                      <p:cBhvr additive="base">
                                        <p:cTn id="11"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2323;p57">
            <a:extLst>
              <a:ext uri="{FF2B5EF4-FFF2-40B4-BE49-F238E27FC236}">
                <a16:creationId xmlns:a16="http://schemas.microsoft.com/office/drawing/2014/main" id="{74CCED27-42CA-1D8E-1DF4-E2ED8F8A5835}"/>
              </a:ext>
            </a:extLst>
          </p:cNvPr>
          <p:cNvSpPr/>
          <p:nvPr/>
        </p:nvSpPr>
        <p:spPr>
          <a:xfrm>
            <a:off x="4409439" y="328457"/>
            <a:ext cx="3933372" cy="717600"/>
          </a:xfrm>
          <a:prstGeom prst="roundRect">
            <a:avLst>
              <a:gd name="adj" fmla="val 16667"/>
            </a:avLst>
          </a:prstGeom>
          <a:solidFill>
            <a:srgbClr val="FFDB48"/>
          </a:solidFill>
          <a:ln w="38100" cap="flat" cmpd="sng">
            <a:solidFill>
              <a:srgbClr val="FFFFFF"/>
            </a:solidFill>
            <a:prstDash val="solid"/>
            <a:round/>
            <a:headEnd type="none" w="sm" len="sm"/>
            <a:tailEnd type="none" w="sm" len="sm"/>
          </a:ln>
          <a:effectLst>
            <a:outerShdw blurRad="57150" dist="19050" dir="5400000" algn="bl" rotWithShape="0">
              <a:srgbClr val="372D31">
                <a:alpha val="20000"/>
              </a:srgbClr>
            </a:outerShdw>
          </a:effectLst>
        </p:spPr>
        <p:txBody>
          <a:bodyPr spcFirstLastPara="1" wrap="square" lIns="121900" tIns="121900" rIns="121900" bIns="121900" anchor="ctr" anchorCtr="0">
            <a:noAutofit/>
          </a:bodyPr>
          <a:lstStyle/>
          <a:p>
            <a:pPr>
              <a:buClrTx/>
              <a:buFontTx/>
              <a:buNone/>
              <a:defRPr/>
            </a:pPr>
            <a:r>
              <a:rPr lang="en-US" sz="3200" dirty="0" err="1">
                <a:solidFill>
                  <a:sysClr val="windowText" lastClr="000000"/>
                </a:solidFill>
                <a:latin typeface="UTM Colossalis" panose="02040603050506020204" pitchFamily="18" charset="0"/>
                <a:ea typeface="Poppins"/>
                <a:cs typeface="Poppins"/>
                <a:sym typeface="Poppins"/>
              </a:rPr>
              <a:t>Vật liệu và dụng cụ</a:t>
            </a:r>
            <a:endParaRPr sz="3200" dirty="0">
              <a:solidFill>
                <a:sysClr val="windowText" lastClr="000000"/>
              </a:solidFill>
              <a:latin typeface="UTM Colossalis" panose="02040603050506020204" pitchFamily="18" charset="0"/>
              <a:ea typeface="Poppins"/>
              <a:cs typeface="Poppins"/>
              <a:sym typeface="Poppins"/>
            </a:endParaRPr>
          </a:p>
        </p:txBody>
      </p:sp>
      <p:graphicFrame>
        <p:nvGraphicFramePr>
          <p:cNvPr id="10" name="Table 17">
            <a:extLst>
              <a:ext uri="{FF2B5EF4-FFF2-40B4-BE49-F238E27FC236}">
                <a16:creationId xmlns:a16="http://schemas.microsoft.com/office/drawing/2014/main" id="{2148536A-021F-48DA-08F8-C09C34CBC6BA}"/>
              </a:ext>
            </a:extLst>
          </p:cNvPr>
          <p:cNvGraphicFramePr>
            <a:graphicFrameLocks noGrp="1"/>
          </p:cNvGraphicFramePr>
          <p:nvPr>
            <p:extLst>
              <p:ext uri="{D42A27DB-BD31-4B8C-83A1-F6EECF244321}">
                <p14:modId xmlns:p14="http://schemas.microsoft.com/office/powerpoint/2010/main" val="3432664479"/>
              </p:ext>
            </p:extLst>
          </p:nvPr>
        </p:nvGraphicFramePr>
        <p:xfrm>
          <a:off x="582507" y="1394408"/>
          <a:ext cx="11108262" cy="4157040"/>
        </p:xfrm>
        <a:graphic>
          <a:graphicData uri="http://schemas.openxmlformats.org/drawingml/2006/table">
            <a:tbl>
              <a:tblPr firstRow="1" bandRow="1"/>
              <a:tblGrid>
                <a:gridCol w="1851377">
                  <a:extLst>
                    <a:ext uri="{9D8B030D-6E8A-4147-A177-3AD203B41FA5}">
                      <a16:colId xmlns:a16="http://schemas.microsoft.com/office/drawing/2014/main" val="3792765864"/>
                    </a:ext>
                  </a:extLst>
                </a:gridCol>
                <a:gridCol w="1851377">
                  <a:extLst>
                    <a:ext uri="{9D8B030D-6E8A-4147-A177-3AD203B41FA5}">
                      <a16:colId xmlns:a16="http://schemas.microsoft.com/office/drawing/2014/main" val="3518625249"/>
                    </a:ext>
                  </a:extLst>
                </a:gridCol>
                <a:gridCol w="1851377">
                  <a:extLst>
                    <a:ext uri="{9D8B030D-6E8A-4147-A177-3AD203B41FA5}">
                      <a16:colId xmlns:a16="http://schemas.microsoft.com/office/drawing/2014/main" val="2454029918"/>
                    </a:ext>
                  </a:extLst>
                </a:gridCol>
                <a:gridCol w="1851377">
                  <a:extLst>
                    <a:ext uri="{9D8B030D-6E8A-4147-A177-3AD203B41FA5}">
                      <a16:colId xmlns:a16="http://schemas.microsoft.com/office/drawing/2014/main" val="3614158479"/>
                    </a:ext>
                  </a:extLst>
                </a:gridCol>
                <a:gridCol w="1851377">
                  <a:extLst>
                    <a:ext uri="{9D8B030D-6E8A-4147-A177-3AD203B41FA5}">
                      <a16:colId xmlns:a16="http://schemas.microsoft.com/office/drawing/2014/main" val="2057345332"/>
                    </a:ext>
                  </a:extLst>
                </a:gridCol>
                <a:gridCol w="1851377">
                  <a:extLst>
                    <a:ext uri="{9D8B030D-6E8A-4147-A177-3AD203B41FA5}">
                      <a16:colId xmlns:a16="http://schemas.microsoft.com/office/drawing/2014/main" val="4189852525"/>
                    </a:ext>
                  </a:extLst>
                </a:gridCol>
              </a:tblGrid>
              <a:tr h="690880">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US" sz="1900" b="1" dirty="0" err="1">
                          <a:solidFill>
                            <a:srgbClr val="000000"/>
                          </a:solidFill>
                          <a:latin typeface="+mj-lt"/>
                        </a:rPr>
                        <a:t>Vật</a:t>
                      </a:r>
                      <a:r>
                        <a:rPr lang="en-US" sz="1900" b="1" dirty="0">
                          <a:solidFill>
                            <a:srgbClr val="000000"/>
                          </a:solidFill>
                          <a:latin typeface="+mj-lt"/>
                        </a:rPr>
                        <a:t> </a:t>
                      </a:r>
                      <a:r>
                        <a:rPr lang="en-US" sz="1900" b="1" dirty="0" err="1">
                          <a:solidFill>
                            <a:srgbClr val="000000"/>
                          </a:solidFill>
                          <a:latin typeface="+mj-lt"/>
                        </a:rPr>
                        <a:t>liệu</a:t>
                      </a:r>
                      <a:r>
                        <a:rPr lang="en-US" sz="1900" b="1" dirty="0">
                          <a:solidFill>
                            <a:srgbClr val="000000"/>
                          </a:solidFill>
                          <a:latin typeface="+mj-lt"/>
                        </a:rPr>
                        <a:t>, </a:t>
                      </a:r>
                      <a:br>
                        <a:rPr lang="en-US" sz="1900" b="1" dirty="0">
                          <a:solidFill>
                            <a:srgbClr val="000000"/>
                          </a:solidFill>
                          <a:latin typeface="+mj-lt"/>
                        </a:rPr>
                      </a:br>
                      <a:r>
                        <a:rPr lang="en-US" sz="1900" b="1" dirty="0" err="1">
                          <a:solidFill>
                            <a:srgbClr val="000000"/>
                          </a:solidFill>
                          <a:latin typeface="+mj-lt"/>
                        </a:rPr>
                        <a:t>dụng</a:t>
                      </a:r>
                      <a:r>
                        <a:rPr lang="en-US" sz="1900" b="1" dirty="0">
                          <a:solidFill>
                            <a:srgbClr val="000000"/>
                          </a:solidFill>
                          <a:latin typeface="+mj-lt"/>
                        </a:rPr>
                        <a:t> </a:t>
                      </a:r>
                      <a:r>
                        <a:rPr lang="en-US" sz="1900" b="1" dirty="0" err="1">
                          <a:solidFill>
                            <a:srgbClr val="000000"/>
                          </a:solidFill>
                          <a:latin typeface="+mj-lt"/>
                        </a:rPr>
                        <a:t>cụ</a:t>
                      </a:r>
                      <a:endParaRPr lang="en-US" sz="1900" b="1" dirty="0">
                        <a:solidFill>
                          <a:srgbClr val="000000"/>
                        </a:solidFill>
                        <a:latin typeface="+mj-lt"/>
                      </a:endParaRPr>
                    </a:p>
                  </a:txBody>
                  <a:tcPr marL="121920" marR="121920" marT="60960" marB="60960" anchor="ctr">
                    <a:lnL w="12700" cap="flat" cmpd="sng" algn="ctr">
                      <a:solidFill>
                        <a:srgbClr val="372D31"/>
                      </a:solidFill>
                      <a:prstDash val="solid"/>
                      <a:round/>
                      <a:headEnd type="none" w="med" len="med"/>
                      <a:tailEnd type="none" w="med" len="med"/>
                    </a:lnL>
                    <a:lnR w="12700" cap="flat" cmpd="sng" algn="ctr">
                      <a:solidFill>
                        <a:srgbClr val="372D31"/>
                      </a:solidFill>
                      <a:prstDash val="solid"/>
                      <a:round/>
                      <a:headEnd type="none" w="med" len="med"/>
                      <a:tailEnd type="none" w="med" len="med"/>
                    </a:lnR>
                    <a:lnT w="12700" cap="flat" cmpd="sng" algn="ctr">
                      <a:solidFill>
                        <a:srgbClr val="372D31"/>
                      </a:solidFill>
                      <a:prstDash val="solid"/>
                      <a:round/>
                      <a:headEnd type="none" w="med" len="med"/>
                      <a:tailEnd type="none" w="med" len="med"/>
                    </a:lnT>
                    <a:lnB w="12700" cap="flat" cmpd="sng" algn="ctr">
                      <a:solidFill>
                        <a:srgbClr val="372D31"/>
                      </a:solidFill>
                      <a:prstDash val="solid"/>
                      <a:round/>
                      <a:headEnd type="none" w="med" len="med"/>
                      <a:tailEnd type="none" w="med" len="med"/>
                    </a:lnB>
                    <a:lnTlToBr w="12700" cmpd="sng">
                      <a:noFill/>
                      <a:prstDash val="solid"/>
                    </a:lnTlToBr>
                    <a:lnBlToTr w="12700" cmpd="sng">
                      <a:noFill/>
                      <a:prstDash val="solid"/>
                    </a:lnBlToTr>
                    <a:solidFill>
                      <a:srgbClr val="DDB2D5">
                        <a:lumMod val="40000"/>
                        <a:lumOff val="6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US" sz="1900" b="1" dirty="0" err="1">
                          <a:solidFill>
                            <a:srgbClr val="000000"/>
                          </a:solidFill>
                          <a:latin typeface="+mj-lt"/>
                        </a:rPr>
                        <a:t>Hình</a:t>
                      </a:r>
                      <a:r>
                        <a:rPr lang="en-US" sz="1900" b="1" dirty="0">
                          <a:solidFill>
                            <a:srgbClr val="000000"/>
                          </a:solidFill>
                          <a:latin typeface="+mj-lt"/>
                        </a:rPr>
                        <a:t> </a:t>
                      </a:r>
                      <a:br>
                        <a:rPr lang="en-US" sz="1900" b="1" dirty="0">
                          <a:solidFill>
                            <a:srgbClr val="000000"/>
                          </a:solidFill>
                          <a:latin typeface="+mj-lt"/>
                        </a:rPr>
                      </a:br>
                      <a:r>
                        <a:rPr lang="en-US" sz="1900" b="1" dirty="0" err="1">
                          <a:solidFill>
                            <a:srgbClr val="000000"/>
                          </a:solidFill>
                          <a:latin typeface="+mj-lt"/>
                        </a:rPr>
                        <a:t>minh</a:t>
                      </a:r>
                      <a:r>
                        <a:rPr lang="en-US" sz="1900" b="1" dirty="0">
                          <a:solidFill>
                            <a:srgbClr val="000000"/>
                          </a:solidFill>
                          <a:latin typeface="+mj-lt"/>
                        </a:rPr>
                        <a:t> </a:t>
                      </a:r>
                      <a:r>
                        <a:rPr lang="en-US" sz="1900" b="1" dirty="0" err="1">
                          <a:solidFill>
                            <a:srgbClr val="000000"/>
                          </a:solidFill>
                          <a:latin typeface="+mj-lt"/>
                        </a:rPr>
                        <a:t>họa</a:t>
                      </a:r>
                      <a:endParaRPr lang="en-US" sz="1900" b="1" dirty="0">
                        <a:solidFill>
                          <a:srgbClr val="000000"/>
                        </a:solidFill>
                        <a:latin typeface="+mj-lt"/>
                      </a:endParaRPr>
                    </a:p>
                  </a:txBody>
                  <a:tcPr marL="121920" marR="121920" marT="60960" marB="60960" anchor="ctr">
                    <a:lnL w="12700" cap="flat" cmpd="sng" algn="ctr">
                      <a:solidFill>
                        <a:srgbClr val="372D31"/>
                      </a:solidFill>
                      <a:prstDash val="solid"/>
                      <a:round/>
                      <a:headEnd type="none" w="med" len="med"/>
                      <a:tailEnd type="none" w="med" len="med"/>
                    </a:lnL>
                    <a:lnR w="12700" cap="flat" cmpd="sng" algn="ctr">
                      <a:solidFill>
                        <a:srgbClr val="372D31"/>
                      </a:solidFill>
                      <a:prstDash val="solid"/>
                      <a:round/>
                      <a:headEnd type="none" w="med" len="med"/>
                      <a:tailEnd type="none" w="med" len="med"/>
                    </a:lnR>
                    <a:lnT w="12700" cap="flat" cmpd="sng" algn="ctr">
                      <a:solidFill>
                        <a:srgbClr val="372D31"/>
                      </a:solidFill>
                      <a:prstDash val="solid"/>
                      <a:round/>
                      <a:headEnd type="none" w="med" len="med"/>
                      <a:tailEnd type="none" w="med" len="med"/>
                    </a:lnT>
                    <a:lnB w="12700" cap="flat" cmpd="sng" algn="ctr">
                      <a:solidFill>
                        <a:srgbClr val="372D31"/>
                      </a:solidFill>
                      <a:prstDash val="solid"/>
                      <a:round/>
                      <a:headEnd type="none" w="med" len="med"/>
                      <a:tailEnd type="none" w="med" len="med"/>
                    </a:lnB>
                    <a:lnTlToBr w="12700" cmpd="sng">
                      <a:noFill/>
                      <a:prstDash val="solid"/>
                    </a:lnTlToBr>
                    <a:lnBlToTr w="12700" cmpd="sng">
                      <a:noFill/>
                      <a:prstDash val="solid"/>
                    </a:lnBlToTr>
                    <a:solidFill>
                      <a:srgbClr val="DDB2D5">
                        <a:lumMod val="40000"/>
                        <a:lumOff val="6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US" sz="1900" b="1" dirty="0" err="1">
                          <a:solidFill>
                            <a:srgbClr val="000000"/>
                          </a:solidFill>
                          <a:latin typeface="+mj-lt"/>
                        </a:rPr>
                        <a:t>Số</a:t>
                      </a:r>
                      <a:r>
                        <a:rPr lang="en-US" sz="1900" b="1" dirty="0">
                          <a:solidFill>
                            <a:srgbClr val="000000"/>
                          </a:solidFill>
                          <a:latin typeface="+mj-lt"/>
                        </a:rPr>
                        <a:t> </a:t>
                      </a:r>
                      <a:r>
                        <a:rPr lang="en-US" sz="1900" b="1" dirty="0" err="1">
                          <a:solidFill>
                            <a:srgbClr val="000000"/>
                          </a:solidFill>
                          <a:latin typeface="+mj-lt"/>
                        </a:rPr>
                        <a:t>lượng</a:t>
                      </a:r>
                      <a:endParaRPr lang="en-US" sz="1900" b="1" dirty="0">
                        <a:solidFill>
                          <a:srgbClr val="000000"/>
                        </a:solidFill>
                        <a:latin typeface="+mj-lt"/>
                      </a:endParaRPr>
                    </a:p>
                  </a:txBody>
                  <a:tcPr marL="121920" marR="121920" marT="60960" marB="60960" anchor="ctr">
                    <a:lnL w="12700" cap="flat" cmpd="sng" algn="ctr">
                      <a:solidFill>
                        <a:srgbClr val="372D31"/>
                      </a:solidFill>
                      <a:prstDash val="solid"/>
                      <a:round/>
                      <a:headEnd type="none" w="med" len="med"/>
                      <a:tailEnd type="none" w="med" len="med"/>
                    </a:lnL>
                    <a:lnR w="12700" cap="flat" cmpd="sng" algn="ctr">
                      <a:solidFill>
                        <a:srgbClr val="372D31"/>
                      </a:solidFill>
                      <a:prstDash val="solid"/>
                      <a:round/>
                      <a:headEnd type="none" w="med" len="med"/>
                      <a:tailEnd type="none" w="med" len="med"/>
                    </a:lnR>
                    <a:lnT w="12700" cap="flat" cmpd="sng" algn="ctr">
                      <a:solidFill>
                        <a:srgbClr val="372D31"/>
                      </a:solidFill>
                      <a:prstDash val="solid"/>
                      <a:round/>
                      <a:headEnd type="none" w="med" len="med"/>
                      <a:tailEnd type="none" w="med" len="med"/>
                    </a:lnT>
                    <a:lnB w="12700" cap="flat" cmpd="sng" algn="ctr">
                      <a:solidFill>
                        <a:srgbClr val="372D31"/>
                      </a:solidFill>
                      <a:prstDash val="solid"/>
                      <a:round/>
                      <a:headEnd type="none" w="med" len="med"/>
                      <a:tailEnd type="none" w="med" len="med"/>
                    </a:lnB>
                    <a:lnTlToBr w="12700" cmpd="sng">
                      <a:noFill/>
                      <a:prstDash val="solid"/>
                    </a:lnTlToBr>
                    <a:lnBlToTr w="12700" cmpd="sng">
                      <a:noFill/>
                      <a:prstDash val="solid"/>
                    </a:lnBlToTr>
                    <a:solidFill>
                      <a:srgbClr val="DDB2D5">
                        <a:lumMod val="40000"/>
                        <a:lumOff val="6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US" sz="1900" b="1" dirty="0" err="1">
                          <a:solidFill>
                            <a:srgbClr val="000000"/>
                          </a:solidFill>
                          <a:latin typeface="+mj-lt"/>
                        </a:rPr>
                        <a:t>Vật</a:t>
                      </a:r>
                      <a:r>
                        <a:rPr lang="en-US" sz="1900" b="1" dirty="0">
                          <a:solidFill>
                            <a:srgbClr val="000000"/>
                          </a:solidFill>
                          <a:latin typeface="+mj-lt"/>
                        </a:rPr>
                        <a:t> </a:t>
                      </a:r>
                      <a:r>
                        <a:rPr lang="en-US" sz="1900" b="1" dirty="0" err="1">
                          <a:solidFill>
                            <a:srgbClr val="000000"/>
                          </a:solidFill>
                          <a:latin typeface="+mj-lt"/>
                        </a:rPr>
                        <a:t>liệu</a:t>
                      </a:r>
                      <a:r>
                        <a:rPr lang="en-US" sz="1900" b="1" dirty="0">
                          <a:solidFill>
                            <a:srgbClr val="000000"/>
                          </a:solidFill>
                          <a:latin typeface="+mj-lt"/>
                        </a:rPr>
                        <a:t>, </a:t>
                      </a:r>
                      <a:br>
                        <a:rPr lang="en-US" sz="1900" b="1" dirty="0">
                          <a:solidFill>
                            <a:srgbClr val="000000"/>
                          </a:solidFill>
                          <a:latin typeface="+mj-lt"/>
                        </a:rPr>
                      </a:br>
                      <a:r>
                        <a:rPr lang="en-US" sz="1900" b="1" dirty="0" err="1">
                          <a:solidFill>
                            <a:srgbClr val="000000"/>
                          </a:solidFill>
                          <a:latin typeface="+mj-lt"/>
                        </a:rPr>
                        <a:t>dụng</a:t>
                      </a:r>
                      <a:r>
                        <a:rPr lang="en-US" sz="1900" b="1" dirty="0">
                          <a:solidFill>
                            <a:srgbClr val="000000"/>
                          </a:solidFill>
                          <a:latin typeface="+mj-lt"/>
                        </a:rPr>
                        <a:t> </a:t>
                      </a:r>
                      <a:r>
                        <a:rPr lang="en-US" sz="1900" b="1" dirty="0" err="1">
                          <a:solidFill>
                            <a:srgbClr val="000000"/>
                          </a:solidFill>
                          <a:latin typeface="+mj-lt"/>
                        </a:rPr>
                        <a:t>cụ</a:t>
                      </a:r>
                      <a:endParaRPr lang="en-US" sz="1900" b="1" dirty="0">
                        <a:solidFill>
                          <a:srgbClr val="000000"/>
                        </a:solidFill>
                        <a:latin typeface="+mj-lt"/>
                      </a:endParaRPr>
                    </a:p>
                  </a:txBody>
                  <a:tcPr marL="121920" marR="121920" marT="60960" marB="60960" anchor="ctr">
                    <a:lnL w="12700" cap="flat" cmpd="sng" algn="ctr">
                      <a:solidFill>
                        <a:srgbClr val="372D31"/>
                      </a:solidFill>
                      <a:prstDash val="solid"/>
                      <a:round/>
                      <a:headEnd type="none" w="med" len="med"/>
                      <a:tailEnd type="none" w="med" len="med"/>
                    </a:lnL>
                    <a:lnR w="12700" cap="flat" cmpd="sng" algn="ctr">
                      <a:solidFill>
                        <a:srgbClr val="372D31"/>
                      </a:solidFill>
                      <a:prstDash val="solid"/>
                      <a:round/>
                      <a:headEnd type="none" w="med" len="med"/>
                      <a:tailEnd type="none" w="med" len="med"/>
                    </a:lnR>
                    <a:lnT w="12700" cap="flat" cmpd="sng" algn="ctr">
                      <a:solidFill>
                        <a:srgbClr val="372D31"/>
                      </a:solidFill>
                      <a:prstDash val="solid"/>
                      <a:round/>
                      <a:headEnd type="none" w="med" len="med"/>
                      <a:tailEnd type="none" w="med" len="med"/>
                    </a:lnT>
                    <a:lnB w="12700" cap="flat" cmpd="sng" algn="ctr">
                      <a:solidFill>
                        <a:srgbClr val="372D31"/>
                      </a:solidFill>
                      <a:prstDash val="solid"/>
                      <a:round/>
                      <a:headEnd type="none" w="med" len="med"/>
                      <a:tailEnd type="none" w="med" len="med"/>
                    </a:lnB>
                    <a:lnTlToBr w="12700" cmpd="sng">
                      <a:noFill/>
                      <a:prstDash val="solid"/>
                    </a:lnTlToBr>
                    <a:lnBlToTr w="12700" cmpd="sng">
                      <a:noFill/>
                      <a:prstDash val="solid"/>
                    </a:lnBlToTr>
                    <a:solidFill>
                      <a:srgbClr val="DDB2D5">
                        <a:lumMod val="40000"/>
                        <a:lumOff val="6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US" sz="1900" b="1" dirty="0" err="1">
                          <a:solidFill>
                            <a:srgbClr val="000000"/>
                          </a:solidFill>
                          <a:latin typeface="+mj-lt"/>
                        </a:rPr>
                        <a:t>Hình</a:t>
                      </a:r>
                      <a:r>
                        <a:rPr lang="en-US" sz="1900" b="1" dirty="0">
                          <a:solidFill>
                            <a:srgbClr val="000000"/>
                          </a:solidFill>
                          <a:latin typeface="+mj-lt"/>
                        </a:rPr>
                        <a:t> </a:t>
                      </a:r>
                      <a:br>
                        <a:rPr lang="en-US" sz="1900" b="1" dirty="0">
                          <a:solidFill>
                            <a:srgbClr val="000000"/>
                          </a:solidFill>
                          <a:latin typeface="+mj-lt"/>
                        </a:rPr>
                      </a:br>
                      <a:r>
                        <a:rPr lang="en-US" sz="1900" b="1" dirty="0" err="1">
                          <a:solidFill>
                            <a:srgbClr val="000000"/>
                          </a:solidFill>
                          <a:latin typeface="+mj-lt"/>
                        </a:rPr>
                        <a:t>minh</a:t>
                      </a:r>
                      <a:r>
                        <a:rPr lang="en-US" sz="1900" b="1" dirty="0">
                          <a:solidFill>
                            <a:srgbClr val="000000"/>
                          </a:solidFill>
                          <a:latin typeface="+mj-lt"/>
                        </a:rPr>
                        <a:t> </a:t>
                      </a:r>
                      <a:r>
                        <a:rPr lang="en-US" sz="1900" b="1" dirty="0" err="1">
                          <a:solidFill>
                            <a:srgbClr val="000000"/>
                          </a:solidFill>
                          <a:latin typeface="+mj-lt"/>
                        </a:rPr>
                        <a:t>họa</a:t>
                      </a:r>
                      <a:endParaRPr lang="en-US" sz="1900" b="1" dirty="0">
                        <a:solidFill>
                          <a:srgbClr val="000000"/>
                        </a:solidFill>
                        <a:latin typeface="+mj-lt"/>
                      </a:endParaRPr>
                    </a:p>
                  </a:txBody>
                  <a:tcPr marL="121920" marR="121920" marT="60960" marB="60960" anchor="ctr">
                    <a:lnL w="12700" cap="flat" cmpd="sng" algn="ctr">
                      <a:solidFill>
                        <a:srgbClr val="372D31"/>
                      </a:solidFill>
                      <a:prstDash val="solid"/>
                      <a:round/>
                      <a:headEnd type="none" w="med" len="med"/>
                      <a:tailEnd type="none" w="med" len="med"/>
                    </a:lnL>
                    <a:lnR w="12700" cap="flat" cmpd="sng" algn="ctr">
                      <a:solidFill>
                        <a:srgbClr val="372D31"/>
                      </a:solidFill>
                      <a:prstDash val="solid"/>
                      <a:round/>
                      <a:headEnd type="none" w="med" len="med"/>
                      <a:tailEnd type="none" w="med" len="med"/>
                    </a:lnR>
                    <a:lnT w="12700" cap="flat" cmpd="sng" algn="ctr">
                      <a:solidFill>
                        <a:srgbClr val="372D31"/>
                      </a:solidFill>
                      <a:prstDash val="solid"/>
                      <a:round/>
                      <a:headEnd type="none" w="med" len="med"/>
                      <a:tailEnd type="none" w="med" len="med"/>
                    </a:lnT>
                    <a:lnB w="12700" cap="flat" cmpd="sng" algn="ctr">
                      <a:solidFill>
                        <a:srgbClr val="372D31"/>
                      </a:solidFill>
                      <a:prstDash val="solid"/>
                      <a:round/>
                      <a:headEnd type="none" w="med" len="med"/>
                      <a:tailEnd type="none" w="med" len="med"/>
                    </a:lnB>
                    <a:lnTlToBr w="12700" cmpd="sng">
                      <a:noFill/>
                      <a:prstDash val="solid"/>
                    </a:lnTlToBr>
                    <a:lnBlToTr w="12700" cmpd="sng">
                      <a:noFill/>
                      <a:prstDash val="solid"/>
                    </a:lnBlToTr>
                    <a:solidFill>
                      <a:srgbClr val="DDB2D5">
                        <a:lumMod val="40000"/>
                        <a:lumOff val="6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US" sz="1900" b="1" dirty="0" err="1">
                          <a:solidFill>
                            <a:srgbClr val="000000"/>
                          </a:solidFill>
                          <a:latin typeface="+mj-lt"/>
                        </a:rPr>
                        <a:t>Số</a:t>
                      </a:r>
                      <a:r>
                        <a:rPr lang="en-US" sz="1900" b="1" dirty="0">
                          <a:solidFill>
                            <a:srgbClr val="000000"/>
                          </a:solidFill>
                          <a:latin typeface="+mj-lt"/>
                        </a:rPr>
                        <a:t> </a:t>
                      </a:r>
                      <a:r>
                        <a:rPr lang="en-US" sz="1900" b="1" dirty="0" err="1">
                          <a:solidFill>
                            <a:srgbClr val="000000"/>
                          </a:solidFill>
                          <a:latin typeface="+mj-lt"/>
                        </a:rPr>
                        <a:t>lượng</a:t>
                      </a:r>
                      <a:endParaRPr lang="en-US" sz="1900" b="1" dirty="0">
                        <a:solidFill>
                          <a:srgbClr val="000000"/>
                        </a:solidFill>
                        <a:latin typeface="+mj-lt"/>
                      </a:endParaRPr>
                    </a:p>
                  </a:txBody>
                  <a:tcPr marL="121920" marR="121920" marT="60960" marB="60960" anchor="ctr">
                    <a:lnL w="12700" cap="flat" cmpd="sng" algn="ctr">
                      <a:solidFill>
                        <a:srgbClr val="372D31"/>
                      </a:solidFill>
                      <a:prstDash val="solid"/>
                      <a:round/>
                      <a:headEnd type="none" w="med" len="med"/>
                      <a:tailEnd type="none" w="med" len="med"/>
                    </a:lnL>
                    <a:lnR w="12700" cap="flat" cmpd="sng" algn="ctr">
                      <a:solidFill>
                        <a:srgbClr val="372D31"/>
                      </a:solidFill>
                      <a:prstDash val="solid"/>
                      <a:round/>
                      <a:headEnd type="none" w="med" len="med"/>
                      <a:tailEnd type="none" w="med" len="med"/>
                    </a:lnR>
                    <a:lnT w="12700" cap="flat" cmpd="sng" algn="ctr">
                      <a:solidFill>
                        <a:srgbClr val="372D31"/>
                      </a:solidFill>
                      <a:prstDash val="solid"/>
                      <a:round/>
                      <a:headEnd type="none" w="med" len="med"/>
                      <a:tailEnd type="none" w="med" len="med"/>
                    </a:lnT>
                    <a:lnB w="12700" cap="flat" cmpd="sng" algn="ctr">
                      <a:solidFill>
                        <a:srgbClr val="372D31"/>
                      </a:solidFill>
                      <a:prstDash val="solid"/>
                      <a:round/>
                      <a:headEnd type="none" w="med" len="med"/>
                      <a:tailEnd type="none" w="med" len="med"/>
                    </a:lnB>
                    <a:lnTlToBr w="12700" cmpd="sng">
                      <a:noFill/>
                      <a:prstDash val="solid"/>
                    </a:lnTlToBr>
                    <a:lnBlToTr w="12700" cmpd="sng">
                      <a:noFill/>
                      <a:prstDash val="solid"/>
                    </a:lnBlToTr>
                    <a:solidFill>
                      <a:srgbClr val="DDB2D5">
                        <a:lumMod val="40000"/>
                        <a:lumOff val="60000"/>
                      </a:srgbClr>
                    </a:solidFill>
                  </a:tcPr>
                </a:tc>
                <a:extLst>
                  <a:ext uri="{0D108BD9-81ED-4DB2-BD59-A6C34878D82A}">
                    <a16:rowId xmlns:a16="http://schemas.microsoft.com/office/drawing/2014/main" val="3054748064"/>
                  </a:ext>
                </a:extLst>
              </a:tr>
              <a:tr h="1152000">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indent="-6985" algn="ctr">
                        <a:lnSpc>
                          <a:spcPct val="100000"/>
                        </a:lnSpc>
                        <a:spcAft>
                          <a:spcPts val="800"/>
                        </a:spcAft>
                      </a:pPr>
                      <a:r>
                        <a:rPr lang="en-US" sz="1900" kern="100" dirty="0">
                          <a:solidFill>
                            <a:srgbClr val="000000"/>
                          </a:solidFill>
                          <a:effectLst/>
                          <a:latin typeface="+mn-lt"/>
                          <a:ea typeface="Calibri" panose="020F0502020204030204" pitchFamily="34" charset="0"/>
                          <a:cs typeface="Times New Roman" panose="02020603050405020304" pitchFamily="18" charset="0"/>
                        </a:rPr>
                        <a:t>Nhựa trong</a:t>
                      </a:r>
                    </a:p>
                  </a:txBody>
                  <a:tcPr marL="97367" marR="97367" marT="84667" marB="84667" anchor="ctr">
                    <a:lnL w="12700" cap="flat" cmpd="sng" algn="ctr">
                      <a:solidFill>
                        <a:srgbClr val="372D31"/>
                      </a:solidFill>
                      <a:prstDash val="solid"/>
                      <a:round/>
                      <a:headEnd type="none" w="med" len="med"/>
                      <a:tailEnd type="none" w="med" len="med"/>
                    </a:lnL>
                    <a:lnR w="12700" cap="flat" cmpd="sng" algn="ctr">
                      <a:solidFill>
                        <a:srgbClr val="372D31"/>
                      </a:solidFill>
                      <a:prstDash val="solid"/>
                      <a:round/>
                      <a:headEnd type="none" w="med" len="med"/>
                      <a:tailEnd type="none" w="med" len="med"/>
                    </a:lnR>
                    <a:lnT w="12700" cap="flat" cmpd="sng" algn="ctr">
                      <a:solidFill>
                        <a:srgbClr val="372D31"/>
                      </a:solidFill>
                      <a:prstDash val="solid"/>
                      <a:round/>
                      <a:headEnd type="none" w="med" len="med"/>
                      <a:tailEnd type="none" w="med" len="med"/>
                    </a:lnT>
                    <a:lnB w="12700" cap="flat" cmpd="sng" algn="ctr">
                      <a:solidFill>
                        <a:srgbClr val="372D3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lnSpc>
                          <a:spcPct val="115000"/>
                        </a:lnSpc>
                        <a:spcBef>
                          <a:spcPts val="300"/>
                        </a:spcBef>
                        <a:spcAft>
                          <a:spcPts val="300"/>
                        </a:spcAft>
                      </a:pPr>
                      <a:endParaRPr lang="en-US" sz="1900" kern="100" dirty="0">
                        <a:solidFill>
                          <a:srgbClr val="000000"/>
                        </a:solidFill>
                        <a:effectLst/>
                        <a:latin typeface="+mn-lt"/>
                        <a:ea typeface="Calibri" panose="020F0502020204030204" pitchFamily="34" charset="0"/>
                        <a:cs typeface="Times New Roman" panose="02020603050405020304" pitchFamily="18" charset="0"/>
                      </a:endParaRPr>
                    </a:p>
                  </a:txBody>
                  <a:tcPr marL="84667" marR="84667" marT="84667" marB="84667" anchor="ctr">
                    <a:lnL w="12700" cap="flat" cmpd="sng" algn="ctr">
                      <a:solidFill>
                        <a:srgbClr val="372D31"/>
                      </a:solidFill>
                      <a:prstDash val="solid"/>
                      <a:round/>
                      <a:headEnd type="none" w="med" len="med"/>
                      <a:tailEnd type="none" w="med" len="med"/>
                    </a:lnL>
                    <a:lnR w="12700" cap="flat" cmpd="sng" algn="ctr">
                      <a:solidFill>
                        <a:srgbClr val="372D31"/>
                      </a:solidFill>
                      <a:prstDash val="solid"/>
                      <a:round/>
                      <a:headEnd type="none" w="med" len="med"/>
                      <a:tailEnd type="none" w="med" len="med"/>
                    </a:lnR>
                    <a:lnT w="12700" cap="flat" cmpd="sng" algn="ctr">
                      <a:solidFill>
                        <a:srgbClr val="372D31"/>
                      </a:solidFill>
                      <a:prstDash val="solid"/>
                      <a:round/>
                      <a:headEnd type="none" w="med" len="med"/>
                      <a:tailEnd type="none" w="med" len="med"/>
                    </a:lnT>
                    <a:lnB w="12700" cap="flat" cmpd="sng" algn="ctr">
                      <a:solidFill>
                        <a:srgbClr val="372D3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lnSpc>
                          <a:spcPct val="115000"/>
                        </a:lnSpc>
                        <a:spcBef>
                          <a:spcPts val="300"/>
                        </a:spcBef>
                        <a:spcAft>
                          <a:spcPts val="300"/>
                        </a:spcAft>
                      </a:pPr>
                      <a:r>
                        <a:rPr lang="en-US" sz="1900" kern="100" dirty="0">
                          <a:solidFill>
                            <a:srgbClr val="000000"/>
                          </a:solidFill>
                          <a:effectLst/>
                          <a:latin typeface="+mn-lt"/>
                          <a:ea typeface="Calibri" panose="020F0502020204030204" pitchFamily="34" charset="0"/>
                          <a:cs typeface="Times New Roman" panose="02020603050405020304" pitchFamily="18" charset="0"/>
                        </a:rPr>
                        <a:t>1 </a:t>
                      </a:r>
                      <a:r>
                        <a:rPr lang="en-US" sz="1900" kern="100" dirty="0" err="1">
                          <a:solidFill>
                            <a:srgbClr val="000000"/>
                          </a:solidFill>
                          <a:effectLst/>
                          <a:latin typeface="+mn-lt"/>
                          <a:ea typeface="Calibri" panose="020F0502020204030204" pitchFamily="34" charset="0"/>
                          <a:cs typeface="Times New Roman" panose="02020603050405020304" pitchFamily="18" charset="0"/>
                        </a:rPr>
                        <a:t>tấm</a:t>
                      </a:r>
                      <a:endParaRPr lang="en-US" sz="1900" kern="100" dirty="0">
                        <a:solidFill>
                          <a:srgbClr val="000000"/>
                        </a:solidFill>
                        <a:effectLst/>
                        <a:latin typeface="+mn-lt"/>
                        <a:ea typeface="Calibri" panose="020F0502020204030204" pitchFamily="34" charset="0"/>
                        <a:cs typeface="Times New Roman" panose="02020603050405020304" pitchFamily="18" charset="0"/>
                      </a:endParaRPr>
                    </a:p>
                  </a:txBody>
                  <a:tcPr marL="84667" marR="84667" marT="84667" marB="84667" anchor="ctr">
                    <a:lnL w="12700" cap="flat" cmpd="sng" algn="ctr">
                      <a:solidFill>
                        <a:srgbClr val="372D31"/>
                      </a:solidFill>
                      <a:prstDash val="solid"/>
                      <a:round/>
                      <a:headEnd type="none" w="med" len="med"/>
                      <a:tailEnd type="none" w="med" len="med"/>
                    </a:lnL>
                    <a:lnR w="12700" cap="flat" cmpd="sng" algn="ctr">
                      <a:solidFill>
                        <a:srgbClr val="372D31"/>
                      </a:solidFill>
                      <a:prstDash val="solid"/>
                      <a:round/>
                      <a:headEnd type="none" w="med" len="med"/>
                      <a:tailEnd type="none" w="med" len="med"/>
                    </a:lnR>
                    <a:lnT w="12700" cap="flat" cmpd="sng" algn="ctr">
                      <a:solidFill>
                        <a:srgbClr val="372D31"/>
                      </a:solidFill>
                      <a:prstDash val="solid"/>
                      <a:round/>
                      <a:headEnd type="none" w="med" len="med"/>
                      <a:tailEnd type="none" w="med" len="med"/>
                    </a:lnT>
                    <a:lnB w="12700" cap="flat" cmpd="sng" algn="ctr">
                      <a:solidFill>
                        <a:srgbClr val="372D3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indent="-6985" algn="ctr">
                        <a:lnSpc>
                          <a:spcPct val="100000"/>
                        </a:lnSpc>
                        <a:spcAft>
                          <a:spcPts val="800"/>
                        </a:spcAft>
                      </a:pPr>
                      <a:r>
                        <a:rPr lang="en-US" sz="1900" kern="100" dirty="0" err="1">
                          <a:solidFill>
                            <a:srgbClr val="000000"/>
                          </a:solidFill>
                          <a:effectLst/>
                          <a:latin typeface="+mn-lt"/>
                          <a:ea typeface="Calibri" panose="020F0502020204030204" pitchFamily="34" charset="0"/>
                          <a:cs typeface="Times New Roman" panose="02020603050405020304" pitchFamily="18" charset="0"/>
                        </a:rPr>
                        <a:t>Giấy</a:t>
                      </a:r>
                      <a:r>
                        <a:rPr lang="en-US" sz="1900" kern="100" dirty="0">
                          <a:solidFill>
                            <a:srgbClr val="000000"/>
                          </a:solidFill>
                          <a:effectLst/>
                          <a:latin typeface="+mn-lt"/>
                          <a:ea typeface="Calibri" panose="020F0502020204030204" pitchFamily="34" charset="0"/>
                          <a:cs typeface="Times New Roman" panose="02020603050405020304" pitchFamily="18" charset="0"/>
                        </a:rPr>
                        <a:t> </a:t>
                      </a:r>
                      <a:r>
                        <a:rPr lang="en-US" sz="1900" kern="100" dirty="0" err="1">
                          <a:solidFill>
                            <a:srgbClr val="000000"/>
                          </a:solidFill>
                          <a:effectLst/>
                          <a:latin typeface="+mn-lt"/>
                          <a:ea typeface="Calibri" panose="020F0502020204030204" pitchFamily="34" charset="0"/>
                          <a:cs typeface="Times New Roman" panose="02020603050405020304" pitchFamily="18" charset="0"/>
                        </a:rPr>
                        <a:t>nến</a:t>
                      </a:r>
                      <a:endParaRPr lang="en-US" sz="1900" kern="100" dirty="0">
                        <a:solidFill>
                          <a:srgbClr val="000000"/>
                        </a:solidFill>
                        <a:effectLst/>
                        <a:latin typeface="+mn-lt"/>
                        <a:ea typeface="Calibri" panose="020F0502020204030204" pitchFamily="34" charset="0"/>
                        <a:cs typeface="Times New Roman" panose="02020603050405020304" pitchFamily="18" charset="0"/>
                      </a:endParaRPr>
                    </a:p>
                  </a:txBody>
                  <a:tcPr marL="97367" marR="97367" marT="84667" marB="84667" anchor="ctr">
                    <a:lnL w="12700" cap="flat" cmpd="sng" algn="ctr">
                      <a:solidFill>
                        <a:srgbClr val="372D31"/>
                      </a:solidFill>
                      <a:prstDash val="solid"/>
                      <a:round/>
                      <a:headEnd type="none" w="med" len="med"/>
                      <a:tailEnd type="none" w="med" len="med"/>
                    </a:lnL>
                    <a:lnR w="12700" cap="flat" cmpd="sng" algn="ctr">
                      <a:solidFill>
                        <a:srgbClr val="372D31"/>
                      </a:solidFill>
                      <a:prstDash val="solid"/>
                      <a:round/>
                      <a:headEnd type="none" w="med" len="med"/>
                      <a:tailEnd type="none" w="med" len="med"/>
                    </a:lnR>
                    <a:lnT w="12700" cap="flat" cmpd="sng" algn="ctr">
                      <a:solidFill>
                        <a:srgbClr val="372D31"/>
                      </a:solidFill>
                      <a:prstDash val="solid"/>
                      <a:round/>
                      <a:headEnd type="none" w="med" len="med"/>
                      <a:tailEnd type="none" w="med" len="med"/>
                    </a:lnT>
                    <a:lnB w="12700" cap="flat" cmpd="sng" algn="ctr">
                      <a:solidFill>
                        <a:srgbClr val="372D3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endParaRPr lang="en-US" sz="1900" dirty="0">
                        <a:solidFill>
                          <a:srgbClr val="000000"/>
                        </a:solidFill>
                        <a:latin typeface="+mj-lt"/>
                      </a:endParaRPr>
                    </a:p>
                  </a:txBody>
                  <a:tcPr marL="121920" marR="121920" marT="60960" marB="60960" anchor="ctr">
                    <a:lnL w="12700" cap="flat" cmpd="sng" algn="ctr">
                      <a:solidFill>
                        <a:srgbClr val="372D31"/>
                      </a:solidFill>
                      <a:prstDash val="solid"/>
                      <a:round/>
                      <a:headEnd type="none" w="med" len="med"/>
                      <a:tailEnd type="none" w="med" len="med"/>
                    </a:lnL>
                    <a:lnR w="12700" cap="flat" cmpd="sng" algn="ctr">
                      <a:solidFill>
                        <a:srgbClr val="372D31"/>
                      </a:solidFill>
                      <a:prstDash val="solid"/>
                      <a:round/>
                      <a:headEnd type="none" w="med" len="med"/>
                      <a:tailEnd type="none" w="med" len="med"/>
                    </a:lnR>
                    <a:lnT w="12700" cap="flat" cmpd="sng" algn="ctr">
                      <a:solidFill>
                        <a:srgbClr val="372D31"/>
                      </a:solidFill>
                      <a:prstDash val="solid"/>
                      <a:round/>
                      <a:headEnd type="none" w="med" len="med"/>
                      <a:tailEnd type="none" w="med" len="med"/>
                    </a:lnT>
                    <a:lnB w="12700" cap="flat" cmpd="sng" algn="ctr">
                      <a:solidFill>
                        <a:srgbClr val="372D3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lvl="0" indent="-6350" algn="ctr" defTabSz="914400" rtl="0" eaLnBrk="1" fontAlgn="auto" latinLnBrk="0" hangingPunct="1">
                        <a:lnSpc>
                          <a:spcPct val="150000"/>
                        </a:lnSpc>
                        <a:spcBef>
                          <a:spcPts val="0"/>
                        </a:spcBef>
                        <a:spcAft>
                          <a:spcPts val="800"/>
                        </a:spcAft>
                        <a:buClr>
                          <a:srgbClr val="000000"/>
                        </a:buClr>
                        <a:buSzTx/>
                        <a:buFont typeface="Arial"/>
                        <a:buNone/>
                        <a:tabLst/>
                        <a:defRPr/>
                      </a:pPr>
                      <a:r>
                        <a:rPr lang="en-US" sz="1900" b="0" i="0" u="none" strike="noStrike" kern="100" cap="none" dirty="0">
                          <a:solidFill>
                            <a:srgbClr val="000000"/>
                          </a:solidFill>
                          <a:effectLst/>
                          <a:latin typeface="Arial"/>
                          <a:ea typeface="Calibri" panose="020F0502020204030204" pitchFamily="34" charset="0"/>
                          <a:cs typeface="Times New Roman" panose="02020603050405020304" pitchFamily="18" charset="0"/>
                          <a:sym typeface="Arial"/>
                        </a:rPr>
                        <a:t>1 </a:t>
                      </a:r>
                      <a:r>
                        <a:rPr lang="en-US" sz="1900" b="0" i="0" u="none" strike="noStrike" kern="100" cap="none" dirty="0" err="1">
                          <a:solidFill>
                            <a:srgbClr val="000000"/>
                          </a:solidFill>
                          <a:effectLst/>
                          <a:latin typeface="Arial"/>
                          <a:ea typeface="Calibri" panose="020F0502020204030204" pitchFamily="34" charset="0"/>
                          <a:cs typeface="Times New Roman" panose="02020603050405020304" pitchFamily="18" charset="0"/>
                          <a:sym typeface="Arial"/>
                        </a:rPr>
                        <a:t>tấm</a:t>
                      </a:r>
                      <a:endParaRPr lang="en-US" sz="1900" b="0" i="0" u="none" strike="noStrike" kern="100" cap="none" dirty="0">
                        <a:solidFill>
                          <a:srgbClr val="000000"/>
                        </a:solidFill>
                        <a:effectLst/>
                        <a:latin typeface="Arial"/>
                        <a:ea typeface="Calibri" panose="020F0502020204030204" pitchFamily="34" charset="0"/>
                        <a:cs typeface="Times New Roman" panose="02020603050405020304" pitchFamily="18" charset="0"/>
                        <a:sym typeface="Arial"/>
                      </a:endParaRPr>
                    </a:p>
                  </a:txBody>
                  <a:tcPr marL="97367" marR="97367" marT="84667" marB="84667" anchor="ctr">
                    <a:lnL w="12700" cap="flat" cmpd="sng" algn="ctr">
                      <a:solidFill>
                        <a:srgbClr val="372D31"/>
                      </a:solidFill>
                      <a:prstDash val="solid"/>
                      <a:round/>
                      <a:headEnd type="none" w="med" len="med"/>
                      <a:tailEnd type="none" w="med" len="med"/>
                    </a:lnL>
                    <a:lnR w="12700" cap="flat" cmpd="sng" algn="ctr">
                      <a:solidFill>
                        <a:srgbClr val="372D31"/>
                      </a:solidFill>
                      <a:prstDash val="solid"/>
                      <a:round/>
                      <a:headEnd type="none" w="med" len="med"/>
                      <a:tailEnd type="none" w="med" len="med"/>
                    </a:lnR>
                    <a:lnT w="12700" cap="flat" cmpd="sng" algn="ctr">
                      <a:solidFill>
                        <a:srgbClr val="372D31"/>
                      </a:solidFill>
                      <a:prstDash val="solid"/>
                      <a:round/>
                      <a:headEnd type="none" w="med" len="med"/>
                      <a:tailEnd type="none" w="med" len="med"/>
                    </a:lnT>
                    <a:lnB w="12700" cap="flat" cmpd="sng" algn="ctr">
                      <a:solidFill>
                        <a:srgbClr val="372D3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55081469"/>
                  </a:ext>
                </a:extLst>
              </a:tr>
              <a:tr h="1152000">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indent="-6985" algn="ctr">
                        <a:lnSpc>
                          <a:spcPct val="100000"/>
                        </a:lnSpc>
                        <a:spcAft>
                          <a:spcPts val="800"/>
                        </a:spcAft>
                      </a:pPr>
                      <a:r>
                        <a:rPr lang="en-US" sz="1900" kern="100" dirty="0">
                          <a:solidFill>
                            <a:srgbClr val="000000"/>
                          </a:solidFill>
                          <a:effectLst/>
                          <a:latin typeface="+mn-lt"/>
                          <a:ea typeface="Calibri" panose="020F0502020204030204" pitchFamily="34" charset="0"/>
                          <a:cs typeface="Times New Roman" panose="02020603050405020304" pitchFamily="18" charset="0"/>
                        </a:rPr>
                        <a:t>Bìa cứng </a:t>
                      </a:r>
                      <a:r>
                        <a:rPr lang="en-US" sz="1900" kern="100" dirty="0" err="1">
                          <a:solidFill>
                            <a:srgbClr val="000000"/>
                          </a:solidFill>
                          <a:effectLst/>
                          <a:latin typeface="+mn-lt"/>
                          <a:ea typeface="Calibri" panose="020F0502020204030204" pitchFamily="34" charset="0"/>
                          <a:cs typeface="Times New Roman" panose="02020603050405020304" pitchFamily="18" charset="0"/>
                        </a:rPr>
                        <a:t>màu</a:t>
                      </a:r>
                      <a:r>
                        <a:rPr lang="en-US" sz="1900" kern="100" dirty="0">
                          <a:solidFill>
                            <a:srgbClr val="000000"/>
                          </a:solidFill>
                          <a:effectLst/>
                          <a:latin typeface="+mn-lt"/>
                          <a:ea typeface="Calibri" panose="020F0502020204030204" pitchFamily="34" charset="0"/>
                          <a:cs typeface="Times New Roman" panose="02020603050405020304" pitchFamily="18" charset="0"/>
                        </a:rPr>
                        <a:t> </a:t>
                      </a:r>
                      <a:r>
                        <a:rPr lang="en-US" sz="1900" kern="100" dirty="0" err="1">
                          <a:solidFill>
                            <a:srgbClr val="000000"/>
                          </a:solidFill>
                          <a:effectLst/>
                          <a:latin typeface="+mn-lt"/>
                          <a:ea typeface="Calibri" panose="020F0502020204030204" pitchFamily="34" charset="0"/>
                          <a:cs typeface="Times New Roman" panose="02020603050405020304" pitchFamily="18" charset="0"/>
                        </a:rPr>
                        <a:t>tối</a:t>
                      </a:r>
                      <a:endParaRPr lang="en-US" sz="1900" kern="100" dirty="0">
                        <a:solidFill>
                          <a:srgbClr val="000000"/>
                        </a:solidFill>
                        <a:effectLst/>
                        <a:latin typeface="+mn-lt"/>
                        <a:ea typeface="Calibri" panose="020F0502020204030204" pitchFamily="34" charset="0"/>
                        <a:cs typeface="Times New Roman" panose="02020603050405020304" pitchFamily="18" charset="0"/>
                      </a:endParaRPr>
                    </a:p>
                  </a:txBody>
                  <a:tcPr marL="97367" marR="97367" marT="84667" marB="84667" anchor="ctr">
                    <a:lnL w="12700" cap="flat" cmpd="sng" algn="ctr">
                      <a:solidFill>
                        <a:srgbClr val="372D31"/>
                      </a:solidFill>
                      <a:prstDash val="solid"/>
                      <a:round/>
                      <a:headEnd type="none" w="med" len="med"/>
                      <a:tailEnd type="none" w="med" len="med"/>
                    </a:lnL>
                    <a:lnR w="12700" cap="flat" cmpd="sng" algn="ctr">
                      <a:solidFill>
                        <a:srgbClr val="372D31"/>
                      </a:solidFill>
                      <a:prstDash val="solid"/>
                      <a:round/>
                      <a:headEnd type="none" w="med" len="med"/>
                      <a:tailEnd type="none" w="med" len="med"/>
                    </a:lnR>
                    <a:lnT w="12700" cap="flat" cmpd="sng" algn="ctr">
                      <a:solidFill>
                        <a:srgbClr val="372D31"/>
                      </a:solidFill>
                      <a:prstDash val="solid"/>
                      <a:round/>
                      <a:headEnd type="none" w="med" len="med"/>
                      <a:tailEnd type="none" w="med" len="med"/>
                    </a:lnT>
                    <a:lnB w="12700" cap="flat" cmpd="sng" algn="ctr">
                      <a:solidFill>
                        <a:srgbClr val="372D3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lnSpc>
                          <a:spcPct val="115000"/>
                        </a:lnSpc>
                        <a:spcBef>
                          <a:spcPts val="300"/>
                        </a:spcBef>
                        <a:spcAft>
                          <a:spcPts val="300"/>
                        </a:spcAft>
                      </a:pPr>
                      <a:endParaRPr lang="en-US" sz="1900" kern="100" dirty="0">
                        <a:solidFill>
                          <a:srgbClr val="000000"/>
                        </a:solidFill>
                        <a:effectLst/>
                        <a:latin typeface="+mn-lt"/>
                        <a:ea typeface="Calibri" panose="020F0502020204030204" pitchFamily="34" charset="0"/>
                        <a:cs typeface="Times New Roman" panose="02020603050405020304" pitchFamily="18" charset="0"/>
                      </a:endParaRPr>
                    </a:p>
                  </a:txBody>
                  <a:tcPr marL="84667" marR="84667" marT="84667" marB="84667" anchor="ctr">
                    <a:lnL w="12700" cap="flat" cmpd="sng" algn="ctr">
                      <a:solidFill>
                        <a:srgbClr val="372D31"/>
                      </a:solidFill>
                      <a:prstDash val="solid"/>
                      <a:round/>
                      <a:headEnd type="none" w="med" len="med"/>
                      <a:tailEnd type="none" w="med" len="med"/>
                    </a:lnL>
                    <a:lnR w="12700" cap="flat" cmpd="sng" algn="ctr">
                      <a:solidFill>
                        <a:srgbClr val="372D31"/>
                      </a:solidFill>
                      <a:prstDash val="solid"/>
                      <a:round/>
                      <a:headEnd type="none" w="med" len="med"/>
                      <a:tailEnd type="none" w="med" len="med"/>
                    </a:lnR>
                    <a:lnT w="12700" cap="flat" cmpd="sng" algn="ctr">
                      <a:solidFill>
                        <a:srgbClr val="372D31"/>
                      </a:solidFill>
                      <a:prstDash val="solid"/>
                      <a:round/>
                      <a:headEnd type="none" w="med" len="med"/>
                      <a:tailEnd type="none" w="med" len="med"/>
                    </a:lnT>
                    <a:lnB w="12700" cap="flat" cmpd="sng" algn="ctr">
                      <a:solidFill>
                        <a:srgbClr val="372D3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lvl="0" indent="0" algn="ctr" defTabSz="914400" rtl="0" eaLnBrk="1" fontAlgn="auto" latinLnBrk="0" hangingPunct="1">
                        <a:lnSpc>
                          <a:spcPct val="115000"/>
                        </a:lnSpc>
                        <a:spcBef>
                          <a:spcPts val="300"/>
                        </a:spcBef>
                        <a:spcAft>
                          <a:spcPts val="300"/>
                        </a:spcAft>
                        <a:buClr>
                          <a:srgbClr val="000000"/>
                        </a:buClr>
                        <a:buSzTx/>
                        <a:buFont typeface="Arial"/>
                        <a:buNone/>
                        <a:tabLst/>
                        <a:defRPr/>
                      </a:pPr>
                      <a:r>
                        <a:rPr lang="en-US" sz="1900" b="0" i="0" u="none" strike="noStrike" kern="100" cap="none" dirty="0">
                          <a:solidFill>
                            <a:srgbClr val="000000"/>
                          </a:solidFill>
                          <a:effectLst/>
                          <a:latin typeface="Arial"/>
                          <a:ea typeface="Calibri" panose="020F0502020204030204" pitchFamily="34" charset="0"/>
                          <a:cs typeface="Times New Roman" panose="02020603050405020304" pitchFamily="18" charset="0"/>
                          <a:sym typeface="Arial"/>
                        </a:rPr>
                        <a:t>2 tờ</a:t>
                      </a:r>
                    </a:p>
                  </a:txBody>
                  <a:tcPr marL="84667" marR="84667" marT="84667" marB="84667" anchor="ctr">
                    <a:lnL w="12700" cap="flat" cmpd="sng" algn="ctr">
                      <a:solidFill>
                        <a:srgbClr val="372D31"/>
                      </a:solidFill>
                      <a:prstDash val="solid"/>
                      <a:round/>
                      <a:headEnd type="none" w="med" len="med"/>
                      <a:tailEnd type="none" w="med" len="med"/>
                    </a:lnL>
                    <a:lnR w="12700" cap="flat" cmpd="sng" algn="ctr">
                      <a:solidFill>
                        <a:srgbClr val="372D31"/>
                      </a:solidFill>
                      <a:prstDash val="solid"/>
                      <a:round/>
                      <a:headEnd type="none" w="med" len="med"/>
                      <a:tailEnd type="none" w="med" len="med"/>
                    </a:lnR>
                    <a:lnT w="12700" cap="flat" cmpd="sng" algn="ctr">
                      <a:solidFill>
                        <a:srgbClr val="372D31"/>
                      </a:solidFill>
                      <a:prstDash val="solid"/>
                      <a:round/>
                      <a:headEnd type="none" w="med" len="med"/>
                      <a:tailEnd type="none" w="med" len="med"/>
                    </a:lnT>
                    <a:lnB w="12700" cap="flat" cmpd="sng" algn="ctr">
                      <a:solidFill>
                        <a:srgbClr val="372D3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indent="-6985" algn="ctr">
                        <a:lnSpc>
                          <a:spcPct val="100000"/>
                        </a:lnSpc>
                        <a:spcAft>
                          <a:spcPts val="800"/>
                        </a:spcAft>
                      </a:pPr>
                      <a:r>
                        <a:rPr lang="en-US" sz="1900" kern="100" dirty="0" err="1">
                          <a:solidFill>
                            <a:srgbClr val="000000"/>
                          </a:solidFill>
                          <a:effectLst/>
                          <a:latin typeface="+mn-lt"/>
                          <a:ea typeface="Calibri" panose="020F0502020204030204" pitchFamily="34" charset="0"/>
                          <a:cs typeface="Times New Roman" panose="02020603050405020304" pitchFamily="18" charset="0"/>
                        </a:rPr>
                        <a:t>Bìa</a:t>
                      </a:r>
                      <a:r>
                        <a:rPr lang="en-US" sz="1900" kern="100" dirty="0">
                          <a:solidFill>
                            <a:srgbClr val="000000"/>
                          </a:solidFill>
                          <a:effectLst/>
                          <a:latin typeface="+mn-lt"/>
                          <a:ea typeface="Calibri" panose="020F0502020204030204" pitchFamily="34" charset="0"/>
                          <a:cs typeface="Times New Roman" panose="02020603050405020304" pitchFamily="18" charset="0"/>
                        </a:rPr>
                        <a:t> </a:t>
                      </a:r>
                      <a:r>
                        <a:rPr lang="en-US" sz="1900" kern="100" dirty="0" err="1">
                          <a:solidFill>
                            <a:srgbClr val="000000"/>
                          </a:solidFill>
                          <a:effectLst/>
                          <a:latin typeface="+mn-lt"/>
                          <a:ea typeface="Calibri" panose="020F0502020204030204" pitchFamily="34" charset="0"/>
                          <a:cs typeface="Times New Roman" panose="02020603050405020304" pitchFamily="18" charset="0"/>
                        </a:rPr>
                        <a:t>các-tông</a:t>
                      </a:r>
                      <a:endParaRPr lang="en-US" sz="1900" kern="100" dirty="0">
                        <a:solidFill>
                          <a:srgbClr val="000000"/>
                        </a:solidFill>
                        <a:effectLst/>
                        <a:latin typeface="+mn-lt"/>
                        <a:ea typeface="Calibri" panose="020F0502020204030204" pitchFamily="34" charset="0"/>
                        <a:cs typeface="Times New Roman" panose="02020603050405020304" pitchFamily="18" charset="0"/>
                      </a:endParaRPr>
                    </a:p>
                  </a:txBody>
                  <a:tcPr marL="97367" marR="97367" marT="84667" marB="84667" anchor="ctr">
                    <a:lnL w="12700" cap="flat" cmpd="sng" algn="ctr">
                      <a:solidFill>
                        <a:srgbClr val="372D31"/>
                      </a:solidFill>
                      <a:prstDash val="solid"/>
                      <a:round/>
                      <a:headEnd type="none" w="med" len="med"/>
                      <a:tailEnd type="none" w="med" len="med"/>
                    </a:lnL>
                    <a:lnR w="12700" cap="flat" cmpd="sng" algn="ctr">
                      <a:solidFill>
                        <a:srgbClr val="372D31"/>
                      </a:solidFill>
                      <a:prstDash val="solid"/>
                      <a:round/>
                      <a:headEnd type="none" w="med" len="med"/>
                      <a:tailEnd type="none" w="med" len="med"/>
                    </a:lnR>
                    <a:lnT w="12700" cap="flat" cmpd="sng" algn="ctr">
                      <a:solidFill>
                        <a:srgbClr val="372D31"/>
                      </a:solidFill>
                      <a:prstDash val="solid"/>
                      <a:round/>
                      <a:headEnd type="none" w="med" len="med"/>
                      <a:tailEnd type="none" w="med" len="med"/>
                    </a:lnT>
                    <a:lnB w="12700" cap="flat" cmpd="sng" algn="ctr">
                      <a:solidFill>
                        <a:srgbClr val="372D3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endParaRPr lang="en-US" sz="1900" dirty="0">
                        <a:solidFill>
                          <a:srgbClr val="000000"/>
                        </a:solidFill>
                        <a:latin typeface="+mj-lt"/>
                      </a:endParaRPr>
                    </a:p>
                  </a:txBody>
                  <a:tcPr marL="121920" marR="121920" marT="60960" marB="60960" anchor="ctr">
                    <a:lnL w="12700" cap="flat" cmpd="sng" algn="ctr">
                      <a:solidFill>
                        <a:srgbClr val="372D31"/>
                      </a:solidFill>
                      <a:prstDash val="solid"/>
                      <a:round/>
                      <a:headEnd type="none" w="med" len="med"/>
                      <a:tailEnd type="none" w="med" len="med"/>
                    </a:lnL>
                    <a:lnR w="12700" cap="flat" cmpd="sng" algn="ctr">
                      <a:solidFill>
                        <a:srgbClr val="372D31"/>
                      </a:solidFill>
                      <a:prstDash val="solid"/>
                      <a:round/>
                      <a:headEnd type="none" w="med" len="med"/>
                      <a:tailEnd type="none" w="med" len="med"/>
                    </a:lnR>
                    <a:lnT w="12700" cap="flat" cmpd="sng" algn="ctr">
                      <a:solidFill>
                        <a:srgbClr val="372D31"/>
                      </a:solidFill>
                      <a:prstDash val="solid"/>
                      <a:round/>
                      <a:headEnd type="none" w="med" len="med"/>
                      <a:tailEnd type="none" w="med" len="med"/>
                    </a:lnT>
                    <a:lnB w="12700" cap="flat" cmpd="sng" algn="ctr">
                      <a:solidFill>
                        <a:srgbClr val="372D3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lvl="0" indent="-6350" algn="ctr" defTabSz="914400" rtl="0" eaLnBrk="1" fontAlgn="auto" latinLnBrk="0" hangingPunct="1">
                        <a:lnSpc>
                          <a:spcPct val="150000"/>
                        </a:lnSpc>
                        <a:spcBef>
                          <a:spcPts val="0"/>
                        </a:spcBef>
                        <a:spcAft>
                          <a:spcPts val="800"/>
                        </a:spcAft>
                        <a:buClr>
                          <a:srgbClr val="000000"/>
                        </a:buClr>
                        <a:buSzTx/>
                        <a:buFont typeface="Arial"/>
                        <a:buNone/>
                        <a:tabLst/>
                        <a:defRPr/>
                      </a:pPr>
                      <a:r>
                        <a:rPr lang="en-US" sz="1900" b="0" i="0" u="none" strike="noStrike" kern="100" cap="none" dirty="0">
                          <a:solidFill>
                            <a:srgbClr val="000000"/>
                          </a:solidFill>
                          <a:effectLst/>
                          <a:latin typeface="Arial"/>
                          <a:ea typeface="Calibri" panose="020F0502020204030204" pitchFamily="34" charset="0"/>
                          <a:cs typeface="Times New Roman" panose="02020603050405020304" pitchFamily="18" charset="0"/>
                          <a:sym typeface="Arial"/>
                        </a:rPr>
                        <a:t>6 </a:t>
                      </a:r>
                      <a:r>
                        <a:rPr lang="en-US" sz="1900" b="0" i="0" u="none" strike="noStrike" kern="100" cap="none" dirty="0" err="1">
                          <a:solidFill>
                            <a:srgbClr val="000000"/>
                          </a:solidFill>
                          <a:effectLst/>
                          <a:latin typeface="Arial"/>
                          <a:ea typeface="Calibri" panose="020F0502020204030204" pitchFamily="34" charset="0"/>
                          <a:cs typeface="Times New Roman" panose="02020603050405020304" pitchFamily="18" charset="0"/>
                          <a:sym typeface="Arial"/>
                        </a:rPr>
                        <a:t>thanh</a:t>
                      </a:r>
                      <a:r>
                        <a:rPr lang="en-US" sz="1900" b="0" i="0" u="none" strike="noStrike" kern="100" cap="none" dirty="0">
                          <a:solidFill>
                            <a:srgbClr val="000000"/>
                          </a:solidFill>
                          <a:effectLst/>
                          <a:latin typeface="Arial"/>
                          <a:ea typeface="Calibri" panose="020F0502020204030204" pitchFamily="34" charset="0"/>
                          <a:cs typeface="Times New Roman" panose="02020603050405020304" pitchFamily="18" charset="0"/>
                          <a:sym typeface="Arial"/>
                        </a:rPr>
                        <a:t> </a:t>
                      </a:r>
                      <a:r>
                        <a:rPr lang="en-US" sz="1900" b="0" i="0" u="none" strike="noStrike" kern="100" cap="none" dirty="0" err="1">
                          <a:solidFill>
                            <a:srgbClr val="000000"/>
                          </a:solidFill>
                          <a:effectLst/>
                          <a:latin typeface="Arial"/>
                          <a:ea typeface="Calibri" panose="020F0502020204030204" pitchFamily="34" charset="0"/>
                          <a:cs typeface="Times New Roman" panose="02020603050405020304" pitchFamily="18" charset="0"/>
                          <a:sym typeface="Arial"/>
                        </a:rPr>
                        <a:t>bìa</a:t>
                      </a:r>
                      <a:endParaRPr lang="en-US" sz="1900" b="0" i="0" u="none" strike="noStrike" kern="100" cap="none" dirty="0">
                        <a:solidFill>
                          <a:srgbClr val="000000"/>
                        </a:solidFill>
                        <a:effectLst/>
                        <a:latin typeface="Arial"/>
                        <a:ea typeface="Calibri" panose="020F0502020204030204" pitchFamily="34" charset="0"/>
                        <a:cs typeface="Times New Roman" panose="02020603050405020304" pitchFamily="18" charset="0"/>
                        <a:sym typeface="Arial"/>
                      </a:endParaRPr>
                    </a:p>
                  </a:txBody>
                  <a:tcPr marL="97367" marR="97367" marT="84667" marB="84667" anchor="ctr">
                    <a:lnL w="12700" cap="flat" cmpd="sng" algn="ctr">
                      <a:solidFill>
                        <a:srgbClr val="372D31"/>
                      </a:solidFill>
                      <a:prstDash val="solid"/>
                      <a:round/>
                      <a:headEnd type="none" w="med" len="med"/>
                      <a:tailEnd type="none" w="med" len="med"/>
                    </a:lnL>
                    <a:lnR w="12700" cap="flat" cmpd="sng" algn="ctr">
                      <a:solidFill>
                        <a:srgbClr val="372D31"/>
                      </a:solidFill>
                      <a:prstDash val="solid"/>
                      <a:round/>
                      <a:headEnd type="none" w="med" len="med"/>
                      <a:tailEnd type="none" w="med" len="med"/>
                    </a:lnR>
                    <a:lnT w="12700" cap="flat" cmpd="sng" algn="ctr">
                      <a:solidFill>
                        <a:srgbClr val="372D31"/>
                      </a:solidFill>
                      <a:prstDash val="solid"/>
                      <a:round/>
                      <a:headEnd type="none" w="med" len="med"/>
                      <a:tailEnd type="none" w="med" len="med"/>
                    </a:lnT>
                    <a:lnB w="12700" cap="flat" cmpd="sng" algn="ctr">
                      <a:solidFill>
                        <a:srgbClr val="372D3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10832185"/>
                  </a:ext>
                </a:extLst>
              </a:tr>
              <a:tr h="1152000">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indent="-6985" algn="ctr">
                        <a:lnSpc>
                          <a:spcPct val="100000"/>
                        </a:lnSpc>
                        <a:spcAft>
                          <a:spcPts val="800"/>
                        </a:spcAft>
                      </a:pPr>
                      <a:r>
                        <a:rPr lang="en-US" sz="1900" kern="100" dirty="0" err="1">
                          <a:solidFill>
                            <a:srgbClr val="000000"/>
                          </a:solidFill>
                          <a:effectLst/>
                          <a:latin typeface="+mn-lt"/>
                          <a:ea typeface="Calibri" panose="020F0502020204030204" pitchFamily="34" charset="0"/>
                          <a:cs typeface="Times New Roman" panose="02020603050405020304" pitchFamily="18" charset="0"/>
                        </a:rPr>
                        <a:t>Xiên</a:t>
                      </a:r>
                      <a:r>
                        <a:rPr lang="en-US" sz="1900" kern="100" dirty="0">
                          <a:solidFill>
                            <a:srgbClr val="000000"/>
                          </a:solidFill>
                          <a:effectLst/>
                          <a:latin typeface="+mn-lt"/>
                          <a:ea typeface="Calibri" panose="020F0502020204030204" pitchFamily="34" charset="0"/>
                          <a:cs typeface="Times New Roman" panose="02020603050405020304" pitchFamily="18" charset="0"/>
                        </a:rPr>
                        <a:t> que</a:t>
                      </a:r>
                    </a:p>
                  </a:txBody>
                  <a:tcPr marL="97367" marR="97367" marT="84667" marB="84667" anchor="ctr">
                    <a:lnL w="12700" cap="flat" cmpd="sng" algn="ctr">
                      <a:solidFill>
                        <a:srgbClr val="372D31"/>
                      </a:solidFill>
                      <a:prstDash val="solid"/>
                      <a:round/>
                      <a:headEnd type="none" w="med" len="med"/>
                      <a:tailEnd type="none" w="med" len="med"/>
                    </a:lnL>
                    <a:lnR w="12700" cap="flat" cmpd="sng" algn="ctr">
                      <a:solidFill>
                        <a:srgbClr val="372D31"/>
                      </a:solidFill>
                      <a:prstDash val="solid"/>
                      <a:round/>
                      <a:headEnd type="none" w="med" len="med"/>
                      <a:tailEnd type="none" w="med" len="med"/>
                    </a:lnR>
                    <a:lnT w="12700" cap="flat" cmpd="sng" algn="ctr">
                      <a:solidFill>
                        <a:srgbClr val="372D31"/>
                      </a:solidFill>
                      <a:prstDash val="solid"/>
                      <a:round/>
                      <a:headEnd type="none" w="med" len="med"/>
                      <a:tailEnd type="none" w="med" len="med"/>
                    </a:lnT>
                    <a:lnB w="12700" cap="flat" cmpd="sng" algn="ctr">
                      <a:solidFill>
                        <a:srgbClr val="372D3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lnSpc>
                          <a:spcPct val="115000"/>
                        </a:lnSpc>
                        <a:spcBef>
                          <a:spcPts val="300"/>
                        </a:spcBef>
                        <a:spcAft>
                          <a:spcPts val="300"/>
                        </a:spcAft>
                      </a:pPr>
                      <a:endParaRPr lang="en-US" sz="1900" kern="100" dirty="0">
                        <a:solidFill>
                          <a:srgbClr val="000000"/>
                        </a:solidFill>
                        <a:effectLst/>
                        <a:latin typeface="+mn-lt"/>
                        <a:ea typeface="Calibri" panose="020F0502020204030204" pitchFamily="34" charset="0"/>
                        <a:cs typeface="Times New Roman" panose="02020603050405020304" pitchFamily="18" charset="0"/>
                      </a:endParaRPr>
                    </a:p>
                  </a:txBody>
                  <a:tcPr marL="84667" marR="84667" marT="84667" marB="84667" anchor="ctr">
                    <a:lnL w="12700" cap="flat" cmpd="sng" algn="ctr">
                      <a:solidFill>
                        <a:srgbClr val="372D31"/>
                      </a:solidFill>
                      <a:prstDash val="solid"/>
                      <a:round/>
                      <a:headEnd type="none" w="med" len="med"/>
                      <a:tailEnd type="none" w="med" len="med"/>
                    </a:lnL>
                    <a:lnR w="12700" cap="flat" cmpd="sng" algn="ctr">
                      <a:solidFill>
                        <a:srgbClr val="372D31"/>
                      </a:solidFill>
                      <a:prstDash val="solid"/>
                      <a:round/>
                      <a:headEnd type="none" w="med" len="med"/>
                      <a:tailEnd type="none" w="med" len="med"/>
                    </a:lnR>
                    <a:lnT w="12700" cap="flat" cmpd="sng" algn="ctr">
                      <a:solidFill>
                        <a:srgbClr val="372D31"/>
                      </a:solidFill>
                      <a:prstDash val="solid"/>
                      <a:round/>
                      <a:headEnd type="none" w="med" len="med"/>
                      <a:tailEnd type="none" w="med" len="med"/>
                    </a:lnT>
                    <a:lnB w="12700" cap="flat" cmpd="sng" algn="ctr">
                      <a:solidFill>
                        <a:srgbClr val="372D3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lnSpc>
                          <a:spcPct val="115000"/>
                        </a:lnSpc>
                        <a:spcBef>
                          <a:spcPts val="300"/>
                        </a:spcBef>
                        <a:spcAft>
                          <a:spcPts val="300"/>
                        </a:spcAft>
                      </a:pPr>
                      <a:r>
                        <a:rPr lang="en-US" sz="1900" kern="100" dirty="0" err="1">
                          <a:solidFill>
                            <a:srgbClr val="000000"/>
                          </a:solidFill>
                          <a:effectLst/>
                          <a:latin typeface="+mn-lt"/>
                          <a:ea typeface="Calibri" panose="020F0502020204030204" pitchFamily="34" charset="0"/>
                          <a:cs typeface="Times New Roman" panose="02020603050405020304" pitchFamily="18" charset="0"/>
                        </a:rPr>
                        <a:t>Tùy</a:t>
                      </a:r>
                      <a:r>
                        <a:rPr lang="en-US" sz="1900" kern="100" dirty="0">
                          <a:solidFill>
                            <a:srgbClr val="000000"/>
                          </a:solidFill>
                          <a:effectLst/>
                          <a:latin typeface="+mn-lt"/>
                          <a:ea typeface="Calibri" panose="020F0502020204030204" pitchFamily="34" charset="0"/>
                          <a:cs typeface="Times New Roman" panose="02020603050405020304" pitchFamily="18" charset="0"/>
                        </a:rPr>
                        <a:t> </a:t>
                      </a:r>
                      <a:r>
                        <a:rPr lang="en-US" sz="1900" kern="100" dirty="0" err="1">
                          <a:solidFill>
                            <a:srgbClr val="000000"/>
                          </a:solidFill>
                          <a:effectLst/>
                          <a:latin typeface="+mn-lt"/>
                          <a:ea typeface="Calibri" panose="020F0502020204030204" pitchFamily="34" charset="0"/>
                          <a:cs typeface="Times New Roman" panose="02020603050405020304" pitchFamily="18" charset="0"/>
                        </a:rPr>
                        <a:t>vào</a:t>
                      </a:r>
                      <a:r>
                        <a:rPr lang="en-US" sz="1900" kern="100" dirty="0">
                          <a:solidFill>
                            <a:srgbClr val="000000"/>
                          </a:solidFill>
                          <a:effectLst/>
                          <a:latin typeface="+mn-lt"/>
                          <a:ea typeface="Calibri" panose="020F0502020204030204" pitchFamily="34" charset="0"/>
                          <a:cs typeface="Times New Roman" panose="02020603050405020304" pitchFamily="18" charset="0"/>
                        </a:rPr>
                        <a:t> </a:t>
                      </a:r>
                      <a:r>
                        <a:rPr lang="en-US" sz="1900" kern="100" dirty="0" err="1">
                          <a:solidFill>
                            <a:srgbClr val="000000"/>
                          </a:solidFill>
                          <a:effectLst/>
                          <a:latin typeface="+mn-lt"/>
                          <a:ea typeface="Calibri" panose="020F0502020204030204" pitchFamily="34" charset="0"/>
                          <a:cs typeface="Times New Roman" panose="02020603050405020304" pitchFamily="18" charset="0"/>
                        </a:rPr>
                        <a:t>số</a:t>
                      </a:r>
                      <a:r>
                        <a:rPr lang="en-US" sz="1900" kern="100" dirty="0">
                          <a:solidFill>
                            <a:srgbClr val="000000"/>
                          </a:solidFill>
                          <a:effectLst/>
                          <a:latin typeface="+mn-lt"/>
                          <a:ea typeface="Calibri" panose="020F0502020204030204" pitchFamily="34" charset="0"/>
                          <a:cs typeface="Times New Roman" panose="02020603050405020304" pitchFamily="18" charset="0"/>
                        </a:rPr>
                        <a:t> </a:t>
                      </a:r>
                      <a:r>
                        <a:rPr lang="en-US" sz="1900" kern="100" dirty="0" err="1">
                          <a:solidFill>
                            <a:srgbClr val="000000"/>
                          </a:solidFill>
                          <a:effectLst/>
                          <a:latin typeface="+mn-lt"/>
                          <a:ea typeface="Calibri" panose="020F0502020204030204" pitchFamily="34" charset="0"/>
                          <a:cs typeface="Times New Roman" panose="02020603050405020304" pitchFamily="18" charset="0"/>
                        </a:rPr>
                        <a:t>nhân</a:t>
                      </a:r>
                      <a:r>
                        <a:rPr lang="en-US" sz="1900" kern="100" dirty="0">
                          <a:solidFill>
                            <a:srgbClr val="000000"/>
                          </a:solidFill>
                          <a:effectLst/>
                          <a:latin typeface="+mn-lt"/>
                          <a:ea typeface="Calibri" panose="020F0502020204030204" pitchFamily="34" charset="0"/>
                          <a:cs typeface="Times New Roman" panose="02020603050405020304" pitchFamily="18" charset="0"/>
                        </a:rPr>
                        <a:t> </a:t>
                      </a:r>
                      <a:r>
                        <a:rPr lang="en-US" sz="1900" kern="100" dirty="0" err="1">
                          <a:solidFill>
                            <a:srgbClr val="000000"/>
                          </a:solidFill>
                          <a:effectLst/>
                          <a:latin typeface="+mn-lt"/>
                          <a:ea typeface="Calibri" panose="020F0502020204030204" pitchFamily="34" charset="0"/>
                          <a:cs typeface="Times New Roman" panose="02020603050405020304" pitchFamily="18" charset="0"/>
                        </a:rPr>
                        <a:t>vật</a:t>
                      </a:r>
                      <a:endParaRPr lang="en-US" sz="1900" kern="100" dirty="0">
                        <a:solidFill>
                          <a:srgbClr val="000000"/>
                        </a:solidFill>
                        <a:effectLst/>
                        <a:latin typeface="+mn-lt"/>
                        <a:ea typeface="Calibri" panose="020F0502020204030204" pitchFamily="34" charset="0"/>
                        <a:cs typeface="Times New Roman" panose="02020603050405020304" pitchFamily="18" charset="0"/>
                      </a:endParaRPr>
                    </a:p>
                  </a:txBody>
                  <a:tcPr marL="84667" marR="84667" marT="84667" marB="84667" anchor="ctr">
                    <a:lnL w="12700" cap="flat" cmpd="sng" algn="ctr">
                      <a:solidFill>
                        <a:srgbClr val="372D31"/>
                      </a:solidFill>
                      <a:prstDash val="solid"/>
                      <a:round/>
                      <a:headEnd type="none" w="med" len="med"/>
                      <a:tailEnd type="none" w="med" len="med"/>
                    </a:lnL>
                    <a:lnR w="12700" cap="flat" cmpd="sng" algn="ctr">
                      <a:solidFill>
                        <a:srgbClr val="372D31"/>
                      </a:solidFill>
                      <a:prstDash val="solid"/>
                      <a:round/>
                      <a:headEnd type="none" w="med" len="med"/>
                      <a:tailEnd type="none" w="med" len="med"/>
                    </a:lnR>
                    <a:lnT w="12700" cap="flat" cmpd="sng" algn="ctr">
                      <a:solidFill>
                        <a:srgbClr val="372D31"/>
                      </a:solidFill>
                      <a:prstDash val="solid"/>
                      <a:round/>
                      <a:headEnd type="none" w="med" len="med"/>
                      <a:tailEnd type="none" w="med" len="med"/>
                    </a:lnT>
                    <a:lnB w="12700" cap="flat" cmpd="sng" algn="ctr">
                      <a:solidFill>
                        <a:srgbClr val="372D3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indent="-6985" algn="ctr">
                        <a:lnSpc>
                          <a:spcPct val="100000"/>
                        </a:lnSpc>
                        <a:spcAft>
                          <a:spcPts val="800"/>
                        </a:spcAft>
                      </a:pPr>
                      <a:r>
                        <a:rPr lang="en-US" sz="1900" kern="100" dirty="0" err="1">
                          <a:solidFill>
                            <a:srgbClr val="000000"/>
                          </a:solidFill>
                          <a:effectLst/>
                          <a:latin typeface="+mn-lt"/>
                          <a:ea typeface="Calibri" panose="020F0502020204030204" pitchFamily="34" charset="0"/>
                          <a:cs typeface="Times New Roman" panose="02020603050405020304" pitchFamily="18" charset="0"/>
                        </a:rPr>
                        <a:t>Đèn</a:t>
                      </a:r>
                      <a:r>
                        <a:rPr lang="en-US" sz="1900" kern="100" dirty="0">
                          <a:solidFill>
                            <a:srgbClr val="000000"/>
                          </a:solidFill>
                          <a:effectLst/>
                          <a:latin typeface="+mn-lt"/>
                          <a:ea typeface="Calibri" panose="020F0502020204030204" pitchFamily="34" charset="0"/>
                          <a:cs typeface="Times New Roman" panose="02020603050405020304" pitchFamily="18" charset="0"/>
                        </a:rPr>
                        <a:t> pin</a:t>
                      </a:r>
                    </a:p>
                  </a:txBody>
                  <a:tcPr marL="97367" marR="97367" marT="84667" marB="84667" anchor="ctr">
                    <a:lnL w="12700" cap="flat" cmpd="sng" algn="ctr">
                      <a:solidFill>
                        <a:srgbClr val="372D31"/>
                      </a:solidFill>
                      <a:prstDash val="solid"/>
                      <a:round/>
                      <a:headEnd type="none" w="med" len="med"/>
                      <a:tailEnd type="none" w="med" len="med"/>
                    </a:lnL>
                    <a:lnR w="12700" cap="flat" cmpd="sng" algn="ctr">
                      <a:solidFill>
                        <a:srgbClr val="372D31"/>
                      </a:solidFill>
                      <a:prstDash val="solid"/>
                      <a:round/>
                      <a:headEnd type="none" w="med" len="med"/>
                      <a:tailEnd type="none" w="med" len="med"/>
                    </a:lnR>
                    <a:lnT w="12700" cap="flat" cmpd="sng" algn="ctr">
                      <a:solidFill>
                        <a:srgbClr val="372D31"/>
                      </a:solidFill>
                      <a:prstDash val="solid"/>
                      <a:round/>
                      <a:headEnd type="none" w="med" len="med"/>
                      <a:tailEnd type="none" w="med" len="med"/>
                    </a:lnT>
                    <a:lnB w="12700" cap="flat" cmpd="sng" algn="ctr">
                      <a:solidFill>
                        <a:srgbClr val="372D3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endParaRPr lang="en-US" sz="1900" dirty="0">
                        <a:solidFill>
                          <a:srgbClr val="000000"/>
                        </a:solidFill>
                        <a:latin typeface="+mj-lt"/>
                      </a:endParaRPr>
                    </a:p>
                  </a:txBody>
                  <a:tcPr marL="121920" marR="121920" marT="60960" marB="60960" anchor="ctr">
                    <a:lnL w="12700" cap="flat" cmpd="sng" algn="ctr">
                      <a:solidFill>
                        <a:srgbClr val="372D31"/>
                      </a:solidFill>
                      <a:prstDash val="solid"/>
                      <a:round/>
                      <a:headEnd type="none" w="med" len="med"/>
                      <a:tailEnd type="none" w="med" len="med"/>
                    </a:lnL>
                    <a:lnR w="12700" cap="flat" cmpd="sng" algn="ctr">
                      <a:solidFill>
                        <a:srgbClr val="372D31"/>
                      </a:solidFill>
                      <a:prstDash val="solid"/>
                      <a:round/>
                      <a:headEnd type="none" w="med" len="med"/>
                      <a:tailEnd type="none" w="med" len="med"/>
                    </a:lnR>
                    <a:lnT w="12700" cap="flat" cmpd="sng" algn="ctr">
                      <a:solidFill>
                        <a:srgbClr val="372D31"/>
                      </a:solidFill>
                      <a:prstDash val="solid"/>
                      <a:round/>
                      <a:headEnd type="none" w="med" len="med"/>
                      <a:tailEnd type="none" w="med" len="med"/>
                    </a:lnT>
                    <a:lnB w="12700" cap="flat" cmpd="sng" algn="ctr">
                      <a:solidFill>
                        <a:srgbClr val="372D3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lvl="0" indent="-6350" algn="ctr" defTabSz="914400" rtl="0" eaLnBrk="1" fontAlgn="auto" latinLnBrk="0" hangingPunct="1">
                        <a:lnSpc>
                          <a:spcPct val="150000"/>
                        </a:lnSpc>
                        <a:spcBef>
                          <a:spcPts val="0"/>
                        </a:spcBef>
                        <a:spcAft>
                          <a:spcPts val="800"/>
                        </a:spcAft>
                        <a:buClr>
                          <a:srgbClr val="000000"/>
                        </a:buClr>
                        <a:buSzTx/>
                        <a:buFont typeface="Arial"/>
                        <a:buNone/>
                        <a:tabLst/>
                        <a:defRPr/>
                      </a:pPr>
                      <a:r>
                        <a:rPr lang="en-US" sz="1900" b="0" i="0" u="none" strike="noStrike" kern="100" cap="none" dirty="0">
                          <a:solidFill>
                            <a:srgbClr val="000000"/>
                          </a:solidFill>
                          <a:effectLst/>
                          <a:latin typeface="Arial"/>
                          <a:ea typeface="Calibri" panose="020F0502020204030204" pitchFamily="34" charset="0"/>
                          <a:cs typeface="Times New Roman" panose="02020603050405020304" pitchFamily="18" charset="0"/>
                          <a:sym typeface="Arial"/>
                        </a:rPr>
                        <a:t>1 </a:t>
                      </a:r>
                      <a:r>
                        <a:rPr lang="en-US" sz="1900" b="0" i="0" u="none" strike="noStrike" kern="100" cap="none" dirty="0" err="1">
                          <a:solidFill>
                            <a:srgbClr val="000000"/>
                          </a:solidFill>
                          <a:effectLst/>
                          <a:latin typeface="Arial"/>
                          <a:ea typeface="Calibri" panose="020F0502020204030204" pitchFamily="34" charset="0"/>
                          <a:cs typeface="Times New Roman" panose="02020603050405020304" pitchFamily="18" charset="0"/>
                          <a:sym typeface="Arial"/>
                        </a:rPr>
                        <a:t>cái</a:t>
                      </a:r>
                      <a:endParaRPr lang="en-US" sz="1900" b="0" i="0" u="none" strike="noStrike" kern="100" cap="none" dirty="0">
                        <a:solidFill>
                          <a:srgbClr val="000000"/>
                        </a:solidFill>
                        <a:effectLst/>
                        <a:latin typeface="Arial"/>
                        <a:ea typeface="Calibri" panose="020F0502020204030204" pitchFamily="34" charset="0"/>
                        <a:cs typeface="Times New Roman" panose="02020603050405020304" pitchFamily="18" charset="0"/>
                        <a:sym typeface="Arial"/>
                      </a:endParaRPr>
                    </a:p>
                  </a:txBody>
                  <a:tcPr marL="97367" marR="97367" marT="84667" marB="84667" anchor="ctr">
                    <a:lnL w="12700" cap="flat" cmpd="sng" algn="ctr">
                      <a:solidFill>
                        <a:srgbClr val="372D31"/>
                      </a:solidFill>
                      <a:prstDash val="solid"/>
                      <a:round/>
                      <a:headEnd type="none" w="med" len="med"/>
                      <a:tailEnd type="none" w="med" len="med"/>
                    </a:lnL>
                    <a:lnR w="12700" cap="flat" cmpd="sng" algn="ctr">
                      <a:solidFill>
                        <a:srgbClr val="372D31"/>
                      </a:solidFill>
                      <a:prstDash val="solid"/>
                      <a:round/>
                      <a:headEnd type="none" w="med" len="med"/>
                      <a:tailEnd type="none" w="med" len="med"/>
                    </a:lnR>
                    <a:lnT w="12700" cap="flat" cmpd="sng" algn="ctr">
                      <a:solidFill>
                        <a:srgbClr val="372D31"/>
                      </a:solidFill>
                      <a:prstDash val="solid"/>
                      <a:round/>
                      <a:headEnd type="none" w="med" len="med"/>
                      <a:tailEnd type="none" w="med" len="med"/>
                    </a:lnT>
                    <a:lnB w="12700" cap="flat" cmpd="sng" algn="ctr">
                      <a:solidFill>
                        <a:srgbClr val="372D3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89037226"/>
                  </a:ext>
                </a:extLst>
              </a:tr>
            </a:tbl>
          </a:graphicData>
        </a:graphic>
      </p:graphicFrame>
      <p:pic>
        <p:nvPicPr>
          <p:cNvPr id="23" name="Picture 22">
            <a:extLst>
              <a:ext uri="{FF2B5EF4-FFF2-40B4-BE49-F238E27FC236}">
                <a16:creationId xmlns:a16="http://schemas.microsoft.com/office/drawing/2014/main" id="{B04698E7-C803-AC08-293F-37052335EB94}"/>
              </a:ext>
            </a:extLst>
          </p:cNvPr>
          <p:cNvPicPr>
            <a:picLocks noChangeAspect="1"/>
          </p:cNvPicPr>
          <p:nvPr/>
        </p:nvPicPr>
        <p:blipFill rotWithShape="1">
          <a:blip r:embed="rId3"/>
          <a:srcRect r="52033"/>
          <a:stretch/>
        </p:blipFill>
        <p:spPr>
          <a:xfrm>
            <a:off x="2899791" y="2204877"/>
            <a:ext cx="937403" cy="960000"/>
          </a:xfrm>
          <a:prstGeom prst="rect">
            <a:avLst/>
          </a:prstGeom>
        </p:spPr>
      </p:pic>
      <p:pic>
        <p:nvPicPr>
          <p:cNvPr id="24" name="Picture 23">
            <a:extLst>
              <a:ext uri="{FF2B5EF4-FFF2-40B4-BE49-F238E27FC236}">
                <a16:creationId xmlns:a16="http://schemas.microsoft.com/office/drawing/2014/main" id="{9050F0F5-F6A5-77B1-B032-27DF5B9896B5}"/>
              </a:ext>
            </a:extLst>
          </p:cNvPr>
          <p:cNvPicPr>
            <a:picLocks noChangeAspect="1"/>
          </p:cNvPicPr>
          <p:nvPr/>
        </p:nvPicPr>
        <p:blipFill rotWithShape="1">
          <a:blip r:embed="rId3"/>
          <a:srcRect l="52033"/>
          <a:stretch/>
        </p:blipFill>
        <p:spPr>
          <a:xfrm>
            <a:off x="8472985" y="2204877"/>
            <a:ext cx="937403" cy="960000"/>
          </a:xfrm>
          <a:prstGeom prst="rect">
            <a:avLst/>
          </a:prstGeom>
        </p:spPr>
      </p:pic>
      <p:pic>
        <p:nvPicPr>
          <p:cNvPr id="27" name="Picture 26">
            <a:extLst>
              <a:ext uri="{FF2B5EF4-FFF2-40B4-BE49-F238E27FC236}">
                <a16:creationId xmlns:a16="http://schemas.microsoft.com/office/drawing/2014/main" id="{F8E820D6-F39B-E974-8EA2-F0AACF38F142}"/>
              </a:ext>
            </a:extLst>
          </p:cNvPr>
          <p:cNvPicPr>
            <a:picLocks noChangeAspect="1"/>
          </p:cNvPicPr>
          <p:nvPr/>
        </p:nvPicPr>
        <p:blipFill rotWithShape="1">
          <a:blip r:embed="rId4"/>
          <a:srcRect l="34161" r="34366" b="769"/>
          <a:stretch/>
        </p:blipFill>
        <p:spPr>
          <a:xfrm>
            <a:off x="8480775" y="3303659"/>
            <a:ext cx="929613" cy="960000"/>
          </a:xfrm>
          <a:prstGeom prst="roundRect">
            <a:avLst/>
          </a:prstGeom>
        </p:spPr>
      </p:pic>
      <p:pic>
        <p:nvPicPr>
          <p:cNvPr id="28" name="Picture 27">
            <a:extLst>
              <a:ext uri="{FF2B5EF4-FFF2-40B4-BE49-F238E27FC236}">
                <a16:creationId xmlns:a16="http://schemas.microsoft.com/office/drawing/2014/main" id="{47890BF0-9BE9-6D5A-4C28-FBFF61BA3C69}"/>
              </a:ext>
            </a:extLst>
          </p:cNvPr>
          <p:cNvPicPr>
            <a:picLocks noChangeAspect="1"/>
          </p:cNvPicPr>
          <p:nvPr/>
        </p:nvPicPr>
        <p:blipFill rotWithShape="1">
          <a:blip r:embed="rId4"/>
          <a:srcRect l="68527" b="769"/>
          <a:stretch/>
        </p:blipFill>
        <p:spPr>
          <a:xfrm>
            <a:off x="2899791" y="4483773"/>
            <a:ext cx="929613" cy="960000"/>
          </a:xfrm>
          <a:prstGeom prst="roundRect">
            <a:avLst/>
          </a:prstGeom>
        </p:spPr>
      </p:pic>
      <p:pic>
        <p:nvPicPr>
          <p:cNvPr id="30" name="Picture 29">
            <a:extLst>
              <a:ext uri="{FF2B5EF4-FFF2-40B4-BE49-F238E27FC236}">
                <a16:creationId xmlns:a16="http://schemas.microsoft.com/office/drawing/2014/main" id="{630BEE8A-629F-002A-129C-A9580274E71D}"/>
              </a:ext>
            </a:extLst>
          </p:cNvPr>
          <p:cNvPicPr>
            <a:picLocks noChangeAspect="1"/>
          </p:cNvPicPr>
          <p:nvPr/>
        </p:nvPicPr>
        <p:blipFill>
          <a:blip r:embed="rId5"/>
          <a:stretch>
            <a:fillRect/>
          </a:stretch>
        </p:blipFill>
        <p:spPr>
          <a:xfrm>
            <a:off x="8498079" y="4483773"/>
            <a:ext cx="953424" cy="960000"/>
          </a:xfrm>
          <a:prstGeom prst="roundRect">
            <a:avLst/>
          </a:prstGeom>
        </p:spPr>
      </p:pic>
      <p:sp>
        <p:nvSpPr>
          <p:cNvPr id="2" name="Google Shape;1040;p56">
            <a:extLst>
              <a:ext uri="{FF2B5EF4-FFF2-40B4-BE49-F238E27FC236}">
                <a16:creationId xmlns:a16="http://schemas.microsoft.com/office/drawing/2014/main" id="{E2D2D71A-C604-B47A-2B6F-A74DFFE29873}"/>
              </a:ext>
            </a:extLst>
          </p:cNvPr>
          <p:cNvSpPr/>
          <p:nvPr/>
        </p:nvSpPr>
        <p:spPr>
          <a:xfrm rot="10800000" flipH="1">
            <a:off x="3364597" y="5760802"/>
            <a:ext cx="7353807" cy="745383"/>
          </a:xfrm>
          <a:prstGeom prst="snip1Rect">
            <a:avLst>
              <a:gd name="adj" fmla="val 0"/>
            </a:avLst>
          </a:prstGeom>
          <a:solidFill>
            <a:schemeClr val="bg1">
              <a:lumMod val="90000"/>
            </a:schemeClr>
          </a:solidFill>
          <a:ln w="28575" cap="flat" cmpd="sng">
            <a:solidFill>
              <a:srgbClr val="34679A"/>
            </a:solidFill>
            <a:prstDash val="solid"/>
            <a:round/>
            <a:headEnd type="none" w="sm" len="sm"/>
            <a:tailEnd type="none" w="sm" len="sm"/>
          </a:ln>
          <a:effectLst>
            <a:outerShdw dist="95250" dir="3000000" algn="bl" rotWithShape="0">
              <a:srgbClr val="34679A">
                <a:alpha val="50000"/>
              </a:srgbClr>
            </a:outerShdw>
          </a:effectLst>
        </p:spPr>
        <p:txBody>
          <a:bodyPr spcFirstLastPara="1" wrap="square" lIns="121900" tIns="121900" rIns="121900" bIns="121900" anchor="ctr" anchorCtr="0">
            <a:noAutofit/>
          </a:bodyPr>
          <a:lstStyle/>
          <a:p>
            <a:pPr defTabSz="1219170">
              <a:defRPr/>
            </a:pPr>
            <a:endParaRPr sz="2400" kern="0">
              <a:solidFill>
                <a:sysClr val="windowText" lastClr="000000"/>
              </a:solidFill>
            </a:endParaRPr>
          </a:p>
        </p:txBody>
      </p:sp>
      <p:sp>
        <p:nvSpPr>
          <p:cNvPr id="3" name="TextBox 2">
            <a:extLst>
              <a:ext uri="{FF2B5EF4-FFF2-40B4-BE49-F238E27FC236}">
                <a16:creationId xmlns:a16="http://schemas.microsoft.com/office/drawing/2014/main" id="{C4A8C304-EF77-C0D6-ED7B-E49A1769087B}"/>
              </a:ext>
            </a:extLst>
          </p:cNvPr>
          <p:cNvSpPr txBox="1"/>
          <p:nvPr/>
        </p:nvSpPr>
        <p:spPr>
          <a:xfrm>
            <a:off x="3781139" y="5882449"/>
            <a:ext cx="7044284" cy="535531"/>
          </a:xfrm>
          <a:prstGeom prst="rect">
            <a:avLst/>
          </a:prstGeom>
          <a:noFill/>
        </p:spPr>
        <p:txBody>
          <a:bodyPr wrap="square">
            <a:spAutoFit/>
          </a:bodyPr>
          <a:lstStyle/>
          <a:p>
            <a:pPr algn="just">
              <a:lnSpc>
                <a:spcPct val="120000"/>
              </a:lnSpc>
              <a:spcBef>
                <a:spcPts val="800"/>
              </a:spcBef>
            </a:pPr>
            <a:r>
              <a:rPr lang="en-US" sz="2400" dirty="0" err="1">
                <a:latin typeface="Merriweather Sans" pitchFamily="2" charset="0"/>
                <a:ea typeface="Calibri" panose="020F0502020204030204" pitchFamily="34" charset="0"/>
                <a:cs typeface="Times New Roman" panose="02020603050405020304" pitchFamily="18" charset="0"/>
              </a:rPr>
              <a:t>Em</a:t>
            </a:r>
            <a:r>
              <a:rPr lang="en-US" sz="2400" dirty="0">
                <a:latin typeface="Merriweather Sans" pitchFamily="2" charset="0"/>
                <a:ea typeface="Calibri" panose="020F0502020204030204" pitchFamily="34" charset="0"/>
                <a:cs typeface="Times New Roman" panose="02020603050405020304" pitchFamily="18" charset="0"/>
              </a:rPr>
              <a:t> </a:t>
            </a:r>
            <a:r>
              <a:rPr lang="en-US" sz="2400" dirty="0" err="1">
                <a:latin typeface="Merriweather Sans" pitchFamily="2" charset="0"/>
                <a:ea typeface="Calibri" panose="020F0502020204030204" pitchFamily="34" charset="0"/>
                <a:cs typeface="Times New Roman" panose="02020603050405020304" pitchFamily="18" charset="0"/>
              </a:rPr>
              <a:t>cần</a:t>
            </a:r>
            <a:r>
              <a:rPr lang="en-US" sz="2400" dirty="0">
                <a:latin typeface="Merriweather Sans" pitchFamily="2" charset="0"/>
                <a:ea typeface="Calibri" panose="020F0502020204030204" pitchFamily="34" charset="0"/>
                <a:cs typeface="Times New Roman" panose="02020603050405020304" pitchFamily="18" charset="0"/>
              </a:rPr>
              <a:t> </a:t>
            </a:r>
            <a:r>
              <a:rPr lang="en-US" sz="2400" dirty="0" err="1">
                <a:latin typeface="Merriweather Sans" pitchFamily="2" charset="0"/>
                <a:ea typeface="Calibri" panose="020F0502020204030204" pitchFamily="34" charset="0"/>
                <a:cs typeface="Times New Roman" panose="02020603050405020304" pitchFamily="18" charset="0"/>
              </a:rPr>
              <a:t>có</a:t>
            </a:r>
            <a:r>
              <a:rPr lang="en-US" sz="2400" dirty="0">
                <a:latin typeface="Merriweather Sans" pitchFamily="2" charset="0"/>
                <a:ea typeface="Calibri" panose="020F0502020204030204" pitchFamily="34" charset="0"/>
                <a:cs typeface="Times New Roman" panose="02020603050405020304" pitchFamily="18" charset="0"/>
              </a:rPr>
              <a:t> </a:t>
            </a:r>
            <a:r>
              <a:rPr lang="en-US" sz="2400" dirty="0" err="1">
                <a:latin typeface="Merriweather Sans" pitchFamily="2" charset="0"/>
                <a:ea typeface="Calibri" panose="020F0502020204030204" pitchFamily="34" charset="0"/>
                <a:cs typeface="Times New Roman" panose="02020603050405020304" pitchFamily="18" charset="0"/>
              </a:rPr>
              <a:t>thêm</a:t>
            </a:r>
            <a:r>
              <a:rPr lang="en-US" sz="2400" dirty="0">
                <a:latin typeface="Merriweather Sans" pitchFamily="2" charset="0"/>
                <a:ea typeface="Calibri" panose="020F0502020204030204" pitchFamily="34" charset="0"/>
                <a:cs typeface="Times New Roman" panose="02020603050405020304" pitchFamily="18" charset="0"/>
              </a:rPr>
              <a:t> </a:t>
            </a:r>
            <a:r>
              <a:rPr lang="en-US" sz="2400" b="1" dirty="0" err="1">
                <a:latin typeface="Merriweather Sans" pitchFamily="2" charset="0"/>
                <a:ea typeface="Calibri" panose="020F0502020204030204" pitchFamily="34" charset="0"/>
                <a:cs typeface="Times New Roman" panose="02020603050405020304" pitchFamily="18" charset="0"/>
              </a:rPr>
              <a:t>kéo</a:t>
            </a:r>
            <a:r>
              <a:rPr lang="en-US" sz="2400" b="1" dirty="0">
                <a:latin typeface="Merriweather Sans" pitchFamily="2" charset="0"/>
                <a:ea typeface="Calibri" panose="020F0502020204030204" pitchFamily="34" charset="0"/>
                <a:cs typeface="Times New Roman" panose="02020603050405020304" pitchFamily="18" charset="0"/>
              </a:rPr>
              <a:t>, </a:t>
            </a:r>
            <a:r>
              <a:rPr lang="en-US" sz="2400" b="1" dirty="0" err="1">
                <a:latin typeface="Merriweather Sans" pitchFamily="2" charset="0"/>
                <a:ea typeface="Calibri" panose="020F0502020204030204" pitchFamily="34" charset="0"/>
                <a:cs typeface="Times New Roman" panose="02020603050405020304" pitchFamily="18" charset="0"/>
              </a:rPr>
              <a:t>băng</a:t>
            </a:r>
            <a:r>
              <a:rPr lang="en-US" sz="2400" b="1" dirty="0">
                <a:latin typeface="Merriweather Sans" pitchFamily="2" charset="0"/>
                <a:ea typeface="Calibri" panose="020F0502020204030204" pitchFamily="34" charset="0"/>
                <a:cs typeface="Times New Roman" panose="02020603050405020304" pitchFamily="18" charset="0"/>
              </a:rPr>
              <a:t> </a:t>
            </a:r>
            <a:r>
              <a:rPr lang="en-US" sz="2400" b="1" dirty="0" err="1">
                <a:latin typeface="Merriweather Sans" pitchFamily="2" charset="0"/>
                <a:ea typeface="Calibri" panose="020F0502020204030204" pitchFamily="34" charset="0"/>
                <a:cs typeface="Times New Roman" panose="02020603050405020304" pitchFamily="18" charset="0"/>
              </a:rPr>
              <a:t>dính, hộp bút màu</a:t>
            </a:r>
            <a:r>
              <a:rPr lang="en-US" sz="2400" dirty="0">
                <a:latin typeface="Merriweather Sans" pitchFamily="2" charset="0"/>
                <a:ea typeface="Calibri" panose="020F0502020204030204" pitchFamily="34" charset="0"/>
                <a:cs typeface="Times New Roman" panose="02020603050405020304" pitchFamily="18" charset="0"/>
              </a:rPr>
              <a:t>.</a:t>
            </a:r>
            <a:endParaRPr lang="en-US" sz="2667" dirty="0">
              <a:latin typeface="Merriweather Sans" pitchFamily="2" charset="0"/>
              <a:ea typeface="Calibri" panose="020F0502020204030204" pitchFamily="34" charset="0"/>
              <a:cs typeface="Times New Roman" panose="02020603050405020304" pitchFamily="18" charset="0"/>
            </a:endParaRPr>
          </a:p>
        </p:txBody>
      </p:sp>
      <p:pic>
        <p:nvPicPr>
          <p:cNvPr id="4" name="Picture 6">
            <a:extLst>
              <a:ext uri="{FF2B5EF4-FFF2-40B4-BE49-F238E27FC236}">
                <a16:creationId xmlns:a16="http://schemas.microsoft.com/office/drawing/2014/main" id="{961F0133-8CEB-44A7-A1E7-5F561C55ABD0}"/>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60088"/>
          <a:stretch/>
        </p:blipFill>
        <p:spPr bwMode="auto">
          <a:xfrm flipH="1">
            <a:off x="3225227" y="5581955"/>
            <a:ext cx="492773" cy="1097219"/>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6" name="Picture 2" descr="Giấy bìa A4 đen với giá tốt nhất, khuyến mãi mỗi ngày">
            <a:extLst>
              <a:ext uri="{FF2B5EF4-FFF2-40B4-BE49-F238E27FC236}">
                <a16:creationId xmlns:a16="http://schemas.microsoft.com/office/drawing/2014/main" id="{2F528728-0F4C-C42B-5E03-34179A2AB65B}"/>
              </a:ext>
            </a:extLst>
          </p:cNvPr>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52550" y="3303659"/>
            <a:ext cx="1024095" cy="10240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2899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Google Shape;1040;p56">
            <a:extLst>
              <a:ext uri="{FF2B5EF4-FFF2-40B4-BE49-F238E27FC236}">
                <a16:creationId xmlns:a16="http://schemas.microsoft.com/office/drawing/2014/main" id="{7FDE1294-9E77-3366-4CEA-8E6021A266C6}"/>
              </a:ext>
            </a:extLst>
          </p:cNvPr>
          <p:cNvSpPr/>
          <p:nvPr/>
        </p:nvSpPr>
        <p:spPr>
          <a:xfrm rot="10800000" flipH="1">
            <a:off x="1242178" y="2212143"/>
            <a:ext cx="9711813" cy="4476952"/>
          </a:xfrm>
          <a:prstGeom prst="snip1Rect">
            <a:avLst>
              <a:gd name="adj" fmla="val 0"/>
            </a:avLst>
          </a:prstGeom>
          <a:solidFill>
            <a:schemeClr val="accent1">
              <a:lumMod val="20000"/>
              <a:lumOff val="80000"/>
            </a:schemeClr>
          </a:solidFill>
          <a:ln w="28575" cap="flat" cmpd="sng">
            <a:solidFill>
              <a:srgbClr val="34679A"/>
            </a:solidFill>
            <a:prstDash val="solid"/>
            <a:round/>
            <a:headEnd type="none" w="sm" len="sm"/>
            <a:tailEnd type="none" w="sm" len="sm"/>
          </a:ln>
          <a:effectLst>
            <a:outerShdw dist="95250" dir="3000000" algn="bl" rotWithShape="0">
              <a:srgbClr val="34679A">
                <a:alpha val="50000"/>
              </a:srgbClr>
            </a:outerShdw>
          </a:effectLst>
        </p:spPr>
        <p:txBody>
          <a:bodyPr spcFirstLastPara="1" wrap="square" lIns="121900" tIns="121900" rIns="121900" bIns="121900" anchor="ctr" anchorCtr="0">
            <a:noAutofit/>
          </a:bodyPr>
          <a:lstStyle/>
          <a:p>
            <a:pPr defTabSz="1219170">
              <a:defRPr/>
            </a:pPr>
            <a:endParaRPr sz="2400" kern="0">
              <a:solidFill>
                <a:sysClr val="windowText" lastClr="000000"/>
              </a:solidFill>
            </a:endParaRPr>
          </a:p>
        </p:txBody>
      </p:sp>
      <p:sp>
        <p:nvSpPr>
          <p:cNvPr id="4" name="TextBox 3">
            <a:extLst>
              <a:ext uri="{FF2B5EF4-FFF2-40B4-BE49-F238E27FC236}">
                <a16:creationId xmlns:a16="http://schemas.microsoft.com/office/drawing/2014/main" id="{CFBEE016-0B7E-66FE-0430-47F2FCEC1B4D}"/>
              </a:ext>
            </a:extLst>
          </p:cNvPr>
          <p:cNvSpPr txBox="1"/>
          <p:nvPr/>
        </p:nvSpPr>
        <p:spPr>
          <a:xfrm>
            <a:off x="2009133" y="2325915"/>
            <a:ext cx="8712764" cy="535531"/>
          </a:xfrm>
          <a:prstGeom prst="rect">
            <a:avLst/>
          </a:prstGeom>
          <a:noFill/>
        </p:spPr>
        <p:txBody>
          <a:bodyPr wrap="square">
            <a:spAutoFit/>
          </a:bodyPr>
          <a:lstStyle/>
          <a:p>
            <a:pPr algn="just">
              <a:lnSpc>
                <a:spcPct val="120000"/>
              </a:lnSpc>
              <a:spcBef>
                <a:spcPts val="800"/>
              </a:spcBef>
            </a:pPr>
            <a:r>
              <a:rPr lang="vi-VN" sz="2400" dirty="0">
                <a:latin typeface="Arial" panose="020B0604020202020204" pitchFamily="34" charset="0"/>
                <a:ea typeface="Calibri" panose="020F0502020204030204" pitchFamily="34" charset="0"/>
                <a:cs typeface="Arial" panose="020B0604020202020204" pitchFamily="34" charset="0"/>
              </a:rPr>
              <a:t>Bóng của nhân vật trên màn hứng </a:t>
            </a:r>
            <a:r>
              <a:rPr lang="vi-VN" sz="2400" b="1" dirty="0">
                <a:solidFill>
                  <a:srgbClr val="FF0066"/>
                </a:solidFill>
                <a:latin typeface="Arial" panose="020B0604020202020204" pitchFamily="34" charset="0"/>
                <a:ea typeface="Calibri" panose="020F0502020204030204" pitchFamily="34" charset="0"/>
                <a:cs typeface="Arial" panose="020B0604020202020204" pitchFamily="34" charset="0"/>
              </a:rPr>
              <a:t>rõ nét</a:t>
            </a:r>
            <a:r>
              <a:rPr lang="en-US" sz="2400" b="1" dirty="0">
                <a:solidFill>
                  <a:srgbClr val="FF0066"/>
                </a:solidFill>
                <a:latin typeface="Arial" panose="020B0604020202020204" pitchFamily="34" charset="0"/>
                <a:ea typeface="Calibri" panose="020F0502020204030204" pitchFamily="34" charset="0"/>
                <a:cs typeface="Arial" panose="020B0604020202020204" pitchFamily="34" charset="0"/>
              </a:rPr>
              <a:t>.</a:t>
            </a:r>
            <a:endParaRPr lang="vi-VN" sz="2400" dirty="0">
              <a:latin typeface="Arial" panose="020B0604020202020204" pitchFamily="34" charset="0"/>
              <a:ea typeface="Calibri" panose="020F0502020204030204" pitchFamily="34" charset="0"/>
              <a:cs typeface="Arial" panose="020B0604020202020204" pitchFamily="34" charset="0"/>
            </a:endParaRPr>
          </a:p>
        </p:txBody>
      </p:sp>
      <p:pic>
        <p:nvPicPr>
          <p:cNvPr id="5" name="Picture 2">
            <a:extLst>
              <a:ext uri="{FF2B5EF4-FFF2-40B4-BE49-F238E27FC236}">
                <a16:creationId xmlns:a16="http://schemas.microsoft.com/office/drawing/2014/main" id="{C769A933-0CE7-1A81-9A25-319D472835E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1933" y="2395711"/>
            <a:ext cx="572304" cy="53570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0D8BCA0-EC97-8A6E-E438-0EB6116CEFDA}"/>
              </a:ext>
            </a:extLst>
          </p:cNvPr>
          <p:cNvSpPr txBox="1"/>
          <p:nvPr/>
        </p:nvSpPr>
        <p:spPr>
          <a:xfrm>
            <a:off x="2021788" y="2944012"/>
            <a:ext cx="8548032" cy="937949"/>
          </a:xfrm>
          <a:prstGeom prst="rect">
            <a:avLst/>
          </a:prstGeom>
          <a:noFill/>
        </p:spPr>
        <p:txBody>
          <a:bodyPr wrap="square">
            <a:spAutoFit/>
          </a:bodyPr>
          <a:lstStyle/>
          <a:p>
            <a:pPr algn="just">
              <a:lnSpc>
                <a:spcPct val="120000"/>
              </a:lnSpc>
              <a:spcBef>
                <a:spcPts val="800"/>
              </a:spcBef>
            </a:pPr>
            <a:r>
              <a:rPr lang="vi-VN" sz="2400" dirty="0">
                <a:ea typeface="Calibri" panose="020F0502020204030204" pitchFamily="34" charset="0"/>
                <a:cs typeface="Arial" panose="020B0604020202020204" pitchFamily="34" charset="0"/>
              </a:rPr>
              <a:t>Khán giả </a:t>
            </a:r>
            <a:r>
              <a:rPr lang="vi-VN" sz="2400" b="1" dirty="0">
                <a:solidFill>
                  <a:srgbClr val="FF0066"/>
                </a:solidFill>
                <a:ea typeface="Calibri" panose="020F0502020204030204" pitchFamily="34" charset="0"/>
                <a:cs typeface="Arial" panose="020B0604020202020204" pitchFamily="34" charset="0"/>
              </a:rPr>
              <a:t>chỉ thấy bóng </a:t>
            </a:r>
            <a:r>
              <a:rPr lang="vi-VN" sz="2400" dirty="0">
                <a:ea typeface="Calibri" panose="020F0502020204030204" pitchFamily="34" charset="0"/>
                <a:cs typeface="Arial" panose="020B0604020202020204" pitchFamily="34" charset="0"/>
              </a:rPr>
              <a:t>của các nhân vật mà không thấy nhân vật và người điều khiển.</a:t>
            </a:r>
          </a:p>
        </p:txBody>
      </p:sp>
      <p:pic>
        <p:nvPicPr>
          <p:cNvPr id="7" name="Picture 2">
            <a:extLst>
              <a:ext uri="{FF2B5EF4-FFF2-40B4-BE49-F238E27FC236}">
                <a16:creationId xmlns:a16="http://schemas.microsoft.com/office/drawing/2014/main" id="{D1101B52-2960-C243-90AD-235C22A45BD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92155" y="3137288"/>
            <a:ext cx="572304" cy="53570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61E0BF7A-5264-81AD-EEF3-7146FBE9057C}"/>
              </a:ext>
            </a:extLst>
          </p:cNvPr>
          <p:cNvSpPr txBox="1"/>
          <p:nvPr/>
        </p:nvSpPr>
        <p:spPr>
          <a:xfrm>
            <a:off x="2009134" y="3961255"/>
            <a:ext cx="8327940" cy="978729"/>
          </a:xfrm>
          <a:prstGeom prst="rect">
            <a:avLst/>
          </a:prstGeom>
          <a:noFill/>
        </p:spPr>
        <p:txBody>
          <a:bodyPr wrap="square">
            <a:spAutoFit/>
          </a:bodyPr>
          <a:lstStyle/>
          <a:p>
            <a:pPr algn="just">
              <a:lnSpc>
                <a:spcPct val="120000"/>
              </a:lnSpc>
              <a:spcBef>
                <a:spcPts val="800"/>
              </a:spcBef>
            </a:pPr>
            <a:r>
              <a:rPr lang="en-US" sz="2400" b="1" dirty="0" err="1">
                <a:solidFill>
                  <a:srgbClr val="FF0066"/>
                </a:solidFill>
                <a:latin typeface="Arial" panose="020B0604020202020204" pitchFamily="34" charset="0"/>
                <a:ea typeface="Calibri" panose="020F0502020204030204" pitchFamily="34" charset="0"/>
                <a:cs typeface="Arial" panose="020B0604020202020204" pitchFamily="34" charset="0"/>
              </a:rPr>
              <a:t>Bóng</a:t>
            </a:r>
            <a:r>
              <a:rPr lang="en-US" sz="2400" b="1" dirty="0">
                <a:solidFill>
                  <a:srgbClr val="FF0066"/>
                </a:solidFill>
                <a:latin typeface="Arial" panose="020B0604020202020204" pitchFamily="34" charset="0"/>
                <a:ea typeface="Calibri" panose="020F0502020204030204" pitchFamily="34" charset="0"/>
                <a:cs typeface="Arial" panose="020B0604020202020204" pitchFamily="34" charset="0"/>
              </a:rPr>
              <a:t> </a:t>
            </a:r>
            <a:r>
              <a:rPr lang="en-US" sz="2400" b="1" dirty="0" err="1">
                <a:solidFill>
                  <a:srgbClr val="FF0066"/>
                </a:solidFill>
                <a:latin typeface="Arial" panose="020B0604020202020204" pitchFamily="34" charset="0"/>
                <a:ea typeface="Calibri" panose="020F0502020204030204" pitchFamily="34" charset="0"/>
                <a:cs typeface="Arial" panose="020B0604020202020204" pitchFamily="34" charset="0"/>
              </a:rPr>
              <a:t>nhân</a:t>
            </a:r>
            <a:r>
              <a:rPr lang="en-US" sz="2400" b="1" dirty="0">
                <a:solidFill>
                  <a:srgbClr val="FF0066"/>
                </a:solidFill>
                <a:latin typeface="Arial" panose="020B0604020202020204" pitchFamily="34" charset="0"/>
                <a:ea typeface="Calibri" panose="020F0502020204030204" pitchFamily="34" charset="0"/>
                <a:cs typeface="Arial" panose="020B0604020202020204" pitchFamily="34" charset="0"/>
              </a:rPr>
              <a:t> </a:t>
            </a:r>
            <a:r>
              <a:rPr lang="en-US" sz="2400" b="1" dirty="0" err="1">
                <a:solidFill>
                  <a:srgbClr val="FF0066"/>
                </a:solidFill>
                <a:latin typeface="Arial" panose="020B0604020202020204" pitchFamily="34" charset="0"/>
                <a:ea typeface="Calibri" panose="020F0502020204030204" pitchFamily="34" charset="0"/>
                <a:cs typeface="Arial" panose="020B0604020202020204" pitchFamily="34" charset="0"/>
              </a:rPr>
              <a:t>vật</a:t>
            </a:r>
            <a:r>
              <a:rPr lang="en-US" sz="2400" b="1" dirty="0">
                <a:solidFill>
                  <a:srgbClr val="FF0066"/>
                </a:solidFill>
                <a:latin typeface="Arial" panose="020B0604020202020204" pitchFamily="34" charset="0"/>
                <a:ea typeface="Calibri" panose="020F0502020204030204" pitchFamily="34" charset="0"/>
                <a:cs typeface="Arial" panose="020B0604020202020204" pitchFamily="34" charset="0"/>
              </a:rPr>
              <a:t> c</a:t>
            </a:r>
            <a:r>
              <a:rPr lang="vi-VN" sz="2400" b="1" dirty="0">
                <a:solidFill>
                  <a:srgbClr val="FF0066"/>
                </a:solidFill>
                <a:latin typeface="Arial" panose="020B0604020202020204" pitchFamily="34" charset="0"/>
                <a:ea typeface="Calibri" panose="020F0502020204030204" pitchFamily="34" charset="0"/>
                <a:cs typeface="Arial" panose="020B0604020202020204" pitchFamily="34" charset="0"/>
              </a:rPr>
              <a:t>ó chuyển động</a:t>
            </a:r>
            <a:r>
              <a:rPr lang="vi-VN" sz="2400" dirty="0">
                <a:latin typeface="Arial" panose="020B0604020202020204" pitchFamily="34" charset="0"/>
                <a:ea typeface="Calibri" panose="020F0502020204030204" pitchFamily="34" charset="0"/>
                <a:cs typeface="Arial" panose="020B0604020202020204" pitchFamily="34" charset="0"/>
              </a:rPr>
              <a:t>, có </a:t>
            </a:r>
            <a:r>
              <a:rPr lang="vi-VN" sz="2400" b="1" dirty="0">
                <a:solidFill>
                  <a:srgbClr val="FF0066"/>
                </a:solidFill>
                <a:latin typeface="Arial" panose="020B0604020202020204" pitchFamily="34" charset="0"/>
                <a:ea typeface="Calibri" panose="020F0502020204030204" pitchFamily="34" charset="0"/>
                <a:cs typeface="Arial" panose="020B0604020202020204" pitchFamily="34" charset="0"/>
              </a:rPr>
              <a:t>thay đổi kíc</a:t>
            </a:r>
            <a:r>
              <a:rPr lang="vi-VN" sz="2400" b="1" dirty="0">
                <a:solidFill>
                  <a:srgbClr val="FF0066"/>
                </a:solidFill>
                <a:ea typeface="Calibri" panose="020F0502020204030204" pitchFamily="34" charset="0"/>
                <a:cs typeface="Arial" panose="020B0604020202020204" pitchFamily="34" charset="0"/>
              </a:rPr>
              <a:t>h thước </a:t>
            </a:r>
            <a:r>
              <a:rPr lang="vi-VN" sz="2400" dirty="0">
                <a:ea typeface="Calibri" panose="020F0502020204030204" pitchFamily="34" charset="0"/>
                <a:cs typeface="Arial" panose="020B0604020202020204" pitchFamily="34" charset="0"/>
              </a:rPr>
              <a:t>to, nhỏ.</a:t>
            </a:r>
          </a:p>
        </p:txBody>
      </p:sp>
      <p:pic>
        <p:nvPicPr>
          <p:cNvPr id="9" name="Picture 2">
            <a:extLst>
              <a:ext uri="{FF2B5EF4-FFF2-40B4-BE49-F238E27FC236}">
                <a16:creationId xmlns:a16="http://schemas.microsoft.com/office/drawing/2014/main" id="{3CC35B70-4A14-41D6-8BC4-ABA49387D8C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92155" y="4006856"/>
            <a:ext cx="572304" cy="53570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938EB86B-C3DC-518E-E04C-92D37FCBFF50}"/>
              </a:ext>
            </a:extLst>
          </p:cNvPr>
          <p:cNvSpPr txBox="1"/>
          <p:nvPr/>
        </p:nvSpPr>
        <p:spPr>
          <a:xfrm>
            <a:off x="379308" y="1398984"/>
            <a:ext cx="11437555" cy="510974"/>
          </a:xfrm>
          <a:prstGeom prst="rect">
            <a:avLst/>
          </a:prstGeom>
          <a:noFill/>
        </p:spPr>
        <p:txBody>
          <a:bodyPr wrap="square">
            <a:spAutoFit/>
          </a:bodyPr>
          <a:lstStyle/>
          <a:p>
            <a:pPr algn="just">
              <a:lnSpc>
                <a:spcPct val="120000"/>
              </a:lnSpc>
              <a:spcBef>
                <a:spcPts val="800"/>
              </a:spcBef>
            </a:pPr>
            <a:r>
              <a:rPr lang="en-US" sz="2267" b="1" dirty="0" err="1">
                <a:latin typeface="Arial" panose="020B0604020202020204" pitchFamily="34" charset="0"/>
                <a:ea typeface="Calibri" panose="020F0502020204030204" pitchFamily="34" charset="0"/>
                <a:cs typeface="Arial" panose="020B0604020202020204" pitchFamily="34" charset="0"/>
              </a:rPr>
              <a:t>Em</a:t>
            </a:r>
            <a:r>
              <a:rPr lang="en-US" sz="2267" b="1" dirty="0">
                <a:latin typeface="Arial" panose="020B0604020202020204" pitchFamily="34" charset="0"/>
                <a:ea typeface="Calibri" panose="020F0502020204030204" pitchFamily="34" charset="0"/>
                <a:cs typeface="Arial" panose="020B0604020202020204" pitchFamily="34" charset="0"/>
              </a:rPr>
              <a:t> </a:t>
            </a:r>
            <a:r>
              <a:rPr lang="en-US" sz="2267" b="1" dirty="0" err="1">
                <a:latin typeface="Arial" panose="020B0604020202020204" pitchFamily="34" charset="0"/>
                <a:ea typeface="Calibri" panose="020F0502020204030204" pitchFamily="34" charset="0"/>
                <a:cs typeface="Arial" panose="020B0604020202020204" pitchFamily="34" charset="0"/>
              </a:rPr>
              <a:t>hãy</a:t>
            </a:r>
            <a:r>
              <a:rPr lang="en-US" sz="2267" b="1" dirty="0">
                <a:latin typeface="Arial" panose="020B0604020202020204" pitchFamily="34" charset="0"/>
                <a:ea typeface="Calibri" panose="020F0502020204030204" pitchFamily="34" charset="0"/>
                <a:cs typeface="Arial" panose="020B0604020202020204" pitchFamily="34" charset="0"/>
              </a:rPr>
              <a:t> </a:t>
            </a:r>
            <a:r>
              <a:rPr lang="vi-VN" sz="2267" b="1" dirty="0">
                <a:latin typeface="Arial" panose="020B0604020202020204" pitchFamily="34" charset="0"/>
                <a:ea typeface="Calibri" panose="020F0502020204030204" pitchFamily="34" charset="0"/>
                <a:cs typeface="Arial" panose="020B0604020202020204" pitchFamily="34" charset="0"/>
              </a:rPr>
              <a:t>làm một </a:t>
            </a:r>
            <a:r>
              <a:rPr lang="vi-VN" sz="2267" b="1" dirty="0">
                <a:solidFill>
                  <a:srgbClr val="00B0F0"/>
                </a:solidFill>
                <a:latin typeface="Arial" panose="020B0604020202020204" pitchFamily="34" charset="0"/>
                <a:ea typeface="Calibri" panose="020F0502020204030204" pitchFamily="34" charset="0"/>
                <a:cs typeface="Arial" panose="020B0604020202020204" pitchFamily="34" charset="0"/>
              </a:rPr>
              <a:t>rạp chiếu bóng mini </a:t>
            </a:r>
            <a:r>
              <a:rPr lang="vi-VN" sz="2267" b="1" dirty="0">
                <a:latin typeface="Arial" panose="020B0604020202020204" pitchFamily="34" charset="0"/>
                <a:ea typeface="Calibri" panose="020F0502020204030204" pitchFamily="34" charset="0"/>
                <a:cs typeface="Arial" panose="020B0604020202020204" pitchFamily="34" charset="0"/>
              </a:rPr>
              <a:t>để biểu diễn một vở kịch với </a:t>
            </a:r>
            <a:r>
              <a:rPr lang="vi-VN" sz="2267" b="1" dirty="0">
                <a:solidFill>
                  <a:srgbClr val="C00000"/>
                </a:solidFill>
                <a:latin typeface="Arial" panose="020B0604020202020204" pitchFamily="34" charset="0"/>
                <a:ea typeface="Calibri" panose="020F0502020204030204" pitchFamily="34" charset="0"/>
                <a:cs typeface="Arial" panose="020B0604020202020204" pitchFamily="34" charset="0"/>
              </a:rPr>
              <a:t>các tiêu chí</a:t>
            </a:r>
            <a:r>
              <a:rPr lang="vi-VN" sz="2267" b="1" dirty="0">
                <a:latin typeface="Arial" panose="020B0604020202020204" pitchFamily="34" charset="0"/>
                <a:ea typeface="Calibri" panose="020F0502020204030204" pitchFamily="34" charset="0"/>
                <a:cs typeface="Arial" panose="020B0604020202020204" pitchFamily="34" charset="0"/>
              </a:rPr>
              <a:t>:</a:t>
            </a:r>
          </a:p>
        </p:txBody>
      </p:sp>
      <p:pic>
        <p:nvPicPr>
          <p:cNvPr id="12" name="Picture 2">
            <a:extLst>
              <a:ext uri="{FF2B5EF4-FFF2-40B4-BE49-F238E27FC236}">
                <a16:creationId xmlns:a16="http://schemas.microsoft.com/office/drawing/2014/main" id="{0F058888-7ED3-59D3-B438-CE4D33B3E76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92155" y="4902189"/>
            <a:ext cx="572304" cy="53570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18F6FE13-DF35-A92B-13A4-B840547DD926}"/>
              </a:ext>
            </a:extLst>
          </p:cNvPr>
          <p:cNvSpPr txBox="1"/>
          <p:nvPr/>
        </p:nvSpPr>
        <p:spPr>
          <a:xfrm>
            <a:off x="2021787" y="4943141"/>
            <a:ext cx="7128575" cy="494751"/>
          </a:xfrm>
          <a:prstGeom prst="rect">
            <a:avLst/>
          </a:prstGeom>
          <a:noFill/>
        </p:spPr>
        <p:txBody>
          <a:bodyPr wrap="square">
            <a:spAutoFit/>
          </a:bodyPr>
          <a:lstStyle/>
          <a:p>
            <a:pPr algn="just">
              <a:lnSpc>
                <a:spcPct val="120000"/>
              </a:lnSpc>
              <a:spcBef>
                <a:spcPts val="800"/>
              </a:spcBef>
            </a:pPr>
            <a:r>
              <a:rPr lang="en-GB" sz="2400" dirty="0" err="1">
                <a:latin typeface="Arial" panose="020B0604020202020204" pitchFamily="34" charset="0"/>
                <a:ea typeface="Calibri" panose="020F0502020204030204" pitchFamily="34" charset="0"/>
                <a:cs typeface="Arial" panose="020B0604020202020204" pitchFamily="34" charset="0"/>
              </a:rPr>
              <a:t>Rạp</a:t>
            </a:r>
            <a:r>
              <a:rPr lang="en-GB" sz="2400" dirty="0">
                <a:latin typeface="Arial" panose="020B0604020202020204" pitchFamily="34" charset="0"/>
                <a:ea typeface="Calibri" panose="020F0502020204030204" pitchFamily="34" charset="0"/>
                <a:cs typeface="Arial" panose="020B0604020202020204" pitchFamily="34" charset="0"/>
              </a:rPr>
              <a:t> </a:t>
            </a:r>
            <a:r>
              <a:rPr lang="en-GB" sz="2400" dirty="0" err="1">
                <a:latin typeface="Arial" panose="020B0604020202020204" pitchFamily="34" charset="0"/>
                <a:ea typeface="Calibri" panose="020F0502020204030204" pitchFamily="34" charset="0"/>
                <a:cs typeface="Arial" panose="020B0604020202020204" pitchFamily="34" charset="0"/>
              </a:rPr>
              <a:t>chiếu</a:t>
            </a:r>
            <a:r>
              <a:rPr lang="en-GB" sz="2400" dirty="0">
                <a:latin typeface="Arial" panose="020B0604020202020204" pitchFamily="34" charset="0"/>
                <a:ea typeface="Calibri" panose="020F0502020204030204" pitchFamily="34" charset="0"/>
                <a:cs typeface="Arial" panose="020B0604020202020204" pitchFamily="34" charset="0"/>
              </a:rPr>
              <a:t> </a:t>
            </a:r>
            <a:r>
              <a:rPr lang="en-GB" sz="2400" dirty="0" err="1">
                <a:latin typeface="Arial" panose="020B0604020202020204" pitchFamily="34" charset="0"/>
                <a:ea typeface="Calibri" panose="020F0502020204030204" pitchFamily="34" charset="0"/>
                <a:cs typeface="Arial" panose="020B0604020202020204" pitchFamily="34" charset="0"/>
              </a:rPr>
              <a:t>bóng</a:t>
            </a:r>
            <a:r>
              <a:rPr lang="en-GB" sz="2400" dirty="0">
                <a:latin typeface="Arial" panose="020B0604020202020204" pitchFamily="34" charset="0"/>
                <a:ea typeface="Calibri" panose="020F0502020204030204" pitchFamily="34" charset="0"/>
                <a:cs typeface="Arial" panose="020B0604020202020204" pitchFamily="34" charset="0"/>
              </a:rPr>
              <a:t> có </a:t>
            </a:r>
            <a:r>
              <a:rPr lang="en-GB" sz="2400" dirty="0" err="1">
                <a:latin typeface="Arial" panose="020B0604020202020204" pitchFamily="34" charset="0"/>
                <a:ea typeface="Calibri" panose="020F0502020204030204" pitchFamily="34" charset="0"/>
                <a:cs typeface="Arial" panose="020B0604020202020204" pitchFamily="34" charset="0"/>
              </a:rPr>
              <a:t>thê</a:t>
            </a:r>
            <a:r>
              <a:rPr lang="en-GB" sz="2400" dirty="0">
                <a:latin typeface="Arial" panose="020B0604020202020204" pitchFamily="34" charset="0"/>
                <a:ea typeface="Calibri" panose="020F0502020204030204" pitchFamily="34" charset="0"/>
                <a:cs typeface="Arial" panose="020B0604020202020204" pitchFamily="34" charset="0"/>
              </a:rPr>
              <a:t>̉ </a:t>
            </a:r>
            <a:r>
              <a:rPr lang="en-GB" sz="2400" dirty="0" err="1">
                <a:latin typeface="Arial" panose="020B0604020202020204" pitchFamily="34" charset="0"/>
                <a:ea typeface="Calibri" panose="020F0502020204030204" pitchFamily="34" charset="0"/>
                <a:cs typeface="Arial" panose="020B0604020202020204" pitchFamily="34" charset="0"/>
              </a:rPr>
              <a:t>tư</a:t>
            </a:r>
            <a:r>
              <a:rPr lang="en-GB" sz="2400" dirty="0">
                <a:latin typeface="Arial" panose="020B0604020202020204" pitchFamily="34" charset="0"/>
                <a:ea typeface="Calibri" panose="020F0502020204030204" pitchFamily="34" charset="0"/>
                <a:cs typeface="Arial" panose="020B0604020202020204" pitchFamily="34" charset="0"/>
              </a:rPr>
              <a:t>̣ </a:t>
            </a:r>
            <a:r>
              <a:rPr lang="en-GB" sz="2400" dirty="0" err="1">
                <a:latin typeface="Arial" panose="020B0604020202020204" pitchFamily="34" charset="0"/>
                <a:ea typeface="Calibri" panose="020F0502020204030204" pitchFamily="34" charset="0"/>
                <a:cs typeface="Arial" panose="020B0604020202020204" pitchFamily="34" charset="0"/>
              </a:rPr>
              <a:t>đứng</a:t>
            </a:r>
            <a:r>
              <a:rPr lang="en-GB" sz="2400" dirty="0">
                <a:latin typeface="Arial" panose="020B0604020202020204" pitchFamily="34" charset="0"/>
                <a:ea typeface="Calibri" panose="020F0502020204030204" pitchFamily="34" charset="0"/>
                <a:cs typeface="Arial" panose="020B0604020202020204" pitchFamily="34" charset="0"/>
              </a:rPr>
              <a:t> </a:t>
            </a:r>
            <a:r>
              <a:rPr lang="en-GB" sz="2400" dirty="0" err="1">
                <a:latin typeface="Arial" panose="020B0604020202020204" pitchFamily="34" charset="0"/>
                <a:ea typeface="Calibri" panose="020F0502020204030204" pitchFamily="34" charset="0"/>
                <a:cs typeface="Arial" panose="020B0604020202020204" pitchFamily="34" charset="0"/>
              </a:rPr>
              <a:t>được</a:t>
            </a:r>
            <a:r>
              <a:rPr lang="en-GB" sz="2400" dirty="0">
                <a:latin typeface="Arial" panose="020B0604020202020204" pitchFamily="34" charset="0"/>
                <a:ea typeface="Calibri" panose="020F0502020204030204" pitchFamily="34" charset="0"/>
                <a:cs typeface="Arial" panose="020B0604020202020204" pitchFamily="34" charset="0"/>
              </a:rPr>
              <a:t>.</a:t>
            </a:r>
          </a:p>
        </p:txBody>
      </p:sp>
      <p:pic>
        <p:nvPicPr>
          <p:cNvPr id="11" name="Picture 10" descr="A close up of a logo&#10;&#10;Description automatically generated">
            <a:extLst>
              <a:ext uri="{FF2B5EF4-FFF2-40B4-BE49-F238E27FC236}">
                <a16:creationId xmlns:a16="http://schemas.microsoft.com/office/drawing/2014/main" id="{22434033-44E8-539D-5329-E570A456BFA0}"/>
              </a:ext>
            </a:extLst>
          </p:cNvPr>
          <p:cNvPicPr>
            <a:picLocks noChangeAspect="1"/>
          </p:cNvPicPr>
          <p:nvPr/>
        </p:nvPicPr>
        <p:blipFill>
          <a:blip r:embed="rId4">
            <a:clrChange>
              <a:clrFrom>
                <a:srgbClr val="FFFFFE"/>
              </a:clrFrom>
              <a:clrTo>
                <a:srgbClr val="FFFFFE">
                  <a:alpha val="0"/>
                </a:srgbClr>
              </a:clrTo>
            </a:clrChange>
          </a:blip>
          <a:stretch>
            <a:fillRect/>
          </a:stretch>
        </p:blipFill>
        <p:spPr>
          <a:xfrm>
            <a:off x="0" y="-25983"/>
            <a:ext cx="4690533" cy="1236133"/>
          </a:xfrm>
          <a:prstGeom prst="rect">
            <a:avLst/>
          </a:prstGeom>
        </p:spPr>
      </p:pic>
      <p:pic>
        <p:nvPicPr>
          <p:cNvPr id="14" name="Picture 2">
            <a:extLst>
              <a:ext uri="{FF2B5EF4-FFF2-40B4-BE49-F238E27FC236}">
                <a16:creationId xmlns:a16="http://schemas.microsoft.com/office/drawing/2014/main" id="{0F058888-7ED3-59D3-B438-CE4D33B3E76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30024" y="5723337"/>
            <a:ext cx="572304" cy="53570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18F6FE13-DF35-A92B-13A4-B840547DD926}"/>
              </a:ext>
            </a:extLst>
          </p:cNvPr>
          <p:cNvSpPr txBox="1"/>
          <p:nvPr/>
        </p:nvSpPr>
        <p:spPr>
          <a:xfrm>
            <a:off x="2009133" y="5537844"/>
            <a:ext cx="8548033" cy="937949"/>
          </a:xfrm>
          <a:prstGeom prst="rect">
            <a:avLst/>
          </a:prstGeom>
          <a:noFill/>
        </p:spPr>
        <p:txBody>
          <a:bodyPr wrap="square">
            <a:spAutoFit/>
          </a:bodyPr>
          <a:lstStyle/>
          <a:p>
            <a:pPr algn="just">
              <a:lnSpc>
                <a:spcPct val="120000"/>
              </a:lnSpc>
              <a:spcBef>
                <a:spcPts val="800"/>
              </a:spcBef>
            </a:pPr>
            <a:r>
              <a:rPr lang="en-US" sz="2400" dirty="0">
                <a:latin typeface="Arial" panose="020B0604020202020204" pitchFamily="34" charset="0"/>
                <a:cs typeface="Arial" panose="020B0604020202020204" pitchFamily="34" charset="0"/>
              </a:rPr>
              <a:t>C</a:t>
            </a:r>
            <a:r>
              <a:rPr lang="vi-VN" sz="2400" dirty="0">
                <a:latin typeface="Arial" panose="020B0604020202020204" pitchFamily="34" charset="0"/>
                <a:cs typeface="Arial" panose="020B0604020202020204" pitchFamily="34" charset="0"/>
              </a:rPr>
              <a:t>ó đủ các nhân vật trong </a:t>
            </a:r>
            <a:r>
              <a:rPr lang="en-US" sz="2400" dirty="0" err="1">
                <a:latin typeface="Arial" panose="020B0604020202020204" pitchFamily="34" charset="0"/>
                <a:cs typeface="Arial" panose="020B0604020202020204" pitchFamily="34" charset="0"/>
              </a:rPr>
              <a:t>câu</a:t>
            </a:r>
            <a:r>
              <a:rPr lang="en-US" sz="2400" dirty="0">
                <a:latin typeface="Arial" panose="020B0604020202020204" pitchFamily="34" charset="0"/>
                <a:cs typeface="Arial" panose="020B0604020202020204" pitchFamily="34" charset="0"/>
              </a:rPr>
              <a:t> </a:t>
            </a:r>
            <a:r>
              <a:rPr lang="vi-VN" sz="2400" dirty="0">
                <a:latin typeface="Arial" panose="020B0604020202020204" pitchFamily="34" charset="0"/>
                <a:cs typeface="Arial" panose="020B0604020202020204" pitchFamily="34" charset="0"/>
              </a:rPr>
              <a:t>chuyện, sắp xếp tình tiết logic</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Vở</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kịch</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thu</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hút</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hấp</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dẫn</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người</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nghe</a:t>
            </a:r>
            <a:r>
              <a:rPr lang="en-US" sz="2400" dirty="0">
                <a:latin typeface="Arial" panose="020B0604020202020204" pitchFamily="34" charset="0"/>
                <a:cs typeface="Arial" panose="020B0604020202020204" pitchFamily="34" charset="0"/>
              </a:rPr>
              <a:t>.</a:t>
            </a:r>
            <a:endParaRPr lang="en-US" sz="240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6904266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500"/>
                                        <p:tgtEl>
                                          <p:spTgt spid="1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4" grpId="0"/>
      <p:bldP spid="6" grpId="0"/>
      <p:bldP spid="8" grpId="0"/>
      <p:bldP spid="16" grpId="0"/>
      <p:bldP spid="13"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323;p57">
            <a:extLst>
              <a:ext uri="{FF2B5EF4-FFF2-40B4-BE49-F238E27FC236}">
                <a16:creationId xmlns:a16="http://schemas.microsoft.com/office/drawing/2014/main" id="{5D815B8B-1325-7C7C-4DDB-BBCE42A0CBD1}"/>
              </a:ext>
            </a:extLst>
          </p:cNvPr>
          <p:cNvSpPr/>
          <p:nvPr/>
        </p:nvSpPr>
        <p:spPr>
          <a:xfrm>
            <a:off x="4100946" y="335547"/>
            <a:ext cx="3990108" cy="717600"/>
          </a:xfrm>
          <a:prstGeom prst="roundRect">
            <a:avLst>
              <a:gd name="adj" fmla="val 16667"/>
            </a:avLst>
          </a:prstGeom>
          <a:solidFill>
            <a:srgbClr val="FFDB48"/>
          </a:solidFill>
          <a:ln w="38100" cap="flat" cmpd="sng">
            <a:solidFill>
              <a:srgbClr val="FFFFFF"/>
            </a:solidFill>
            <a:prstDash val="solid"/>
            <a:round/>
            <a:headEnd type="none" w="sm" len="sm"/>
            <a:tailEnd type="none" w="sm" len="sm"/>
          </a:ln>
          <a:effectLst>
            <a:outerShdw blurRad="57150" dist="19050" dir="5400000" algn="bl" rotWithShape="0">
              <a:srgbClr val="372D31">
                <a:alpha val="20000"/>
              </a:srgbClr>
            </a:outerShdw>
          </a:effectLst>
        </p:spPr>
        <p:txBody>
          <a:bodyPr spcFirstLastPara="1" wrap="square" lIns="121900" tIns="121900" rIns="121900" bIns="121900" anchor="ctr" anchorCtr="0">
            <a:noAutofit/>
          </a:bodyPr>
          <a:lstStyle/>
          <a:p>
            <a:pPr algn="ctr">
              <a:buClrTx/>
              <a:buFontTx/>
              <a:buNone/>
              <a:defRPr/>
            </a:pPr>
            <a:r>
              <a:rPr lang="en-US" sz="3200" dirty="0" err="1">
                <a:solidFill>
                  <a:sysClr val="windowText" lastClr="000000"/>
                </a:solidFill>
                <a:latin typeface="Arial" panose="020B0604020202020204" pitchFamily="34" charset="0"/>
                <a:ea typeface="Poppins"/>
                <a:cs typeface="Arial" panose="020B0604020202020204" pitchFamily="34" charset="0"/>
                <a:sym typeface="Poppins"/>
              </a:rPr>
              <a:t>Chế</a:t>
            </a:r>
            <a:r>
              <a:rPr lang="en-US" sz="3200" dirty="0">
                <a:solidFill>
                  <a:sysClr val="windowText" lastClr="000000"/>
                </a:solidFill>
                <a:latin typeface="Arial" panose="020B0604020202020204" pitchFamily="34" charset="0"/>
                <a:ea typeface="Poppins"/>
                <a:cs typeface="Arial" panose="020B0604020202020204" pitchFamily="34" charset="0"/>
                <a:sym typeface="Poppins"/>
              </a:rPr>
              <a:t> </a:t>
            </a:r>
            <a:r>
              <a:rPr lang="en-US" sz="3200" dirty="0" err="1">
                <a:solidFill>
                  <a:sysClr val="windowText" lastClr="000000"/>
                </a:solidFill>
                <a:latin typeface="Arial" panose="020B0604020202020204" pitchFamily="34" charset="0"/>
                <a:ea typeface="Poppins"/>
                <a:cs typeface="Arial" panose="020B0604020202020204" pitchFamily="34" charset="0"/>
                <a:sym typeface="Poppins"/>
              </a:rPr>
              <a:t>tạo</a:t>
            </a:r>
            <a:r>
              <a:rPr lang="en-US" sz="3200" dirty="0">
                <a:solidFill>
                  <a:sysClr val="windowText" lastClr="000000"/>
                </a:solidFill>
                <a:latin typeface="Arial" panose="020B0604020202020204" pitchFamily="34" charset="0"/>
                <a:ea typeface="Poppins"/>
                <a:cs typeface="Arial" panose="020B0604020202020204" pitchFamily="34" charset="0"/>
                <a:sym typeface="Poppins"/>
              </a:rPr>
              <a:t> </a:t>
            </a:r>
            <a:r>
              <a:rPr lang="en-US" sz="3200" dirty="0" err="1">
                <a:solidFill>
                  <a:sysClr val="windowText" lastClr="000000"/>
                </a:solidFill>
                <a:latin typeface="Arial" panose="020B0604020202020204" pitchFamily="34" charset="0"/>
                <a:ea typeface="Poppins"/>
                <a:cs typeface="Arial" panose="020B0604020202020204" pitchFamily="34" charset="0"/>
                <a:sym typeface="Poppins"/>
              </a:rPr>
              <a:t>sản</a:t>
            </a:r>
            <a:r>
              <a:rPr lang="en-US" sz="3200" dirty="0">
                <a:solidFill>
                  <a:sysClr val="windowText" lastClr="000000"/>
                </a:solidFill>
                <a:latin typeface="Arial" panose="020B0604020202020204" pitchFamily="34" charset="0"/>
                <a:ea typeface="Poppins"/>
                <a:cs typeface="Arial" panose="020B0604020202020204" pitchFamily="34" charset="0"/>
                <a:sym typeface="Poppins"/>
              </a:rPr>
              <a:t> </a:t>
            </a:r>
            <a:r>
              <a:rPr lang="en-US" sz="3200" dirty="0" err="1">
                <a:solidFill>
                  <a:sysClr val="windowText" lastClr="000000"/>
                </a:solidFill>
                <a:latin typeface="Arial" panose="020B0604020202020204" pitchFamily="34" charset="0"/>
                <a:ea typeface="Poppins"/>
                <a:cs typeface="Arial" panose="020B0604020202020204" pitchFamily="34" charset="0"/>
                <a:sym typeface="Poppins"/>
              </a:rPr>
              <a:t>phẩm</a:t>
            </a:r>
            <a:endParaRPr sz="3200" dirty="0">
              <a:solidFill>
                <a:sysClr val="windowText" lastClr="000000"/>
              </a:solidFill>
              <a:latin typeface="Arial" panose="020B0604020202020204" pitchFamily="34" charset="0"/>
              <a:ea typeface="Poppins"/>
              <a:cs typeface="Arial" panose="020B0604020202020204" pitchFamily="34" charset="0"/>
              <a:sym typeface="Poppins"/>
            </a:endParaRPr>
          </a:p>
        </p:txBody>
      </p:sp>
      <p:sp>
        <p:nvSpPr>
          <p:cNvPr id="48" name="TextBox 47">
            <a:extLst>
              <a:ext uri="{FF2B5EF4-FFF2-40B4-BE49-F238E27FC236}">
                <a16:creationId xmlns:a16="http://schemas.microsoft.com/office/drawing/2014/main" id="{CCD740B4-8936-D3E3-10CF-54FD1C946739}"/>
              </a:ext>
            </a:extLst>
          </p:cNvPr>
          <p:cNvSpPr txBox="1"/>
          <p:nvPr/>
        </p:nvSpPr>
        <p:spPr>
          <a:xfrm>
            <a:off x="348407" y="1268954"/>
            <a:ext cx="11495187" cy="584840"/>
          </a:xfrm>
          <a:prstGeom prst="rect">
            <a:avLst/>
          </a:prstGeom>
          <a:noFill/>
        </p:spPr>
        <p:txBody>
          <a:bodyPr wrap="square">
            <a:spAutoFit/>
          </a:bodyPr>
          <a:lstStyle/>
          <a:p>
            <a:pPr algn="ctr">
              <a:lnSpc>
                <a:spcPct val="120000"/>
              </a:lnSpc>
              <a:spcBef>
                <a:spcPts val="800"/>
              </a:spcBef>
            </a:pPr>
            <a:r>
              <a:rPr lang="en-US" sz="2667" b="1" dirty="0" err="1">
                <a:solidFill>
                  <a:srgbClr val="C9CFFF">
                    <a:lumMod val="50000"/>
                  </a:srgbClr>
                </a:solidFill>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Phân</a:t>
            </a:r>
            <a:r>
              <a:rPr lang="en-US" sz="2667" b="1" dirty="0">
                <a:solidFill>
                  <a:srgbClr val="C9CFFF">
                    <a:lumMod val="50000"/>
                  </a:srgbClr>
                </a:solidFill>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 </a:t>
            </a:r>
            <a:r>
              <a:rPr lang="en-US" sz="2667" b="1" dirty="0" err="1">
                <a:solidFill>
                  <a:srgbClr val="C9CFFF">
                    <a:lumMod val="50000"/>
                  </a:srgbClr>
                </a:solidFill>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công</a:t>
            </a:r>
            <a:r>
              <a:rPr lang="en-US" sz="2667" b="1" dirty="0">
                <a:solidFill>
                  <a:srgbClr val="C9CFFF">
                    <a:lumMod val="50000"/>
                  </a:srgbClr>
                </a:solidFill>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 </a:t>
            </a:r>
            <a:r>
              <a:rPr lang="en-US" sz="2667" b="1" dirty="0" err="1">
                <a:solidFill>
                  <a:srgbClr val="C9CFFF">
                    <a:lumMod val="50000"/>
                  </a:srgbClr>
                </a:solidFill>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nhiệm</a:t>
            </a:r>
            <a:r>
              <a:rPr lang="en-US" sz="2667" b="1" dirty="0">
                <a:solidFill>
                  <a:srgbClr val="C9CFFF">
                    <a:lumMod val="50000"/>
                  </a:srgbClr>
                </a:solidFill>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 </a:t>
            </a:r>
            <a:r>
              <a:rPr lang="en-US" sz="2667" b="1" dirty="0" err="1">
                <a:solidFill>
                  <a:srgbClr val="C9CFFF">
                    <a:lumMod val="50000"/>
                  </a:srgbClr>
                </a:solidFill>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vụ</a:t>
            </a:r>
            <a:r>
              <a:rPr lang="en-US" sz="2667" b="1" dirty="0">
                <a:solidFill>
                  <a:srgbClr val="C9CFFF">
                    <a:lumMod val="50000"/>
                  </a:srgbClr>
                </a:solidFill>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 </a:t>
            </a:r>
            <a:r>
              <a:rPr lang="en-US" sz="2667" b="1" dirty="0" err="1">
                <a:solidFill>
                  <a:srgbClr val="C9CFFF">
                    <a:lumMod val="50000"/>
                  </a:srgbClr>
                </a:solidFill>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cho</a:t>
            </a:r>
            <a:r>
              <a:rPr lang="en-US" sz="2667" b="1" dirty="0">
                <a:solidFill>
                  <a:srgbClr val="C9CFFF">
                    <a:lumMod val="50000"/>
                  </a:srgbClr>
                </a:solidFill>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 </a:t>
            </a:r>
            <a:r>
              <a:rPr lang="en-US" sz="2667" b="1" dirty="0" err="1">
                <a:solidFill>
                  <a:srgbClr val="C9CFFF">
                    <a:lumMod val="50000"/>
                  </a:srgbClr>
                </a:solidFill>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mỗi</a:t>
            </a:r>
            <a:r>
              <a:rPr lang="en-US" sz="2667" b="1" dirty="0">
                <a:solidFill>
                  <a:srgbClr val="C9CFFF">
                    <a:lumMod val="50000"/>
                  </a:srgbClr>
                </a:solidFill>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 </a:t>
            </a:r>
            <a:r>
              <a:rPr lang="en-US" sz="2667" b="1" dirty="0" err="1">
                <a:solidFill>
                  <a:srgbClr val="C9CFFF">
                    <a:lumMod val="50000"/>
                  </a:srgbClr>
                </a:solidFill>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thành</a:t>
            </a:r>
            <a:r>
              <a:rPr lang="en-US" sz="2667" b="1" dirty="0">
                <a:solidFill>
                  <a:srgbClr val="C9CFFF">
                    <a:lumMod val="50000"/>
                  </a:srgbClr>
                </a:solidFill>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 </a:t>
            </a:r>
            <a:r>
              <a:rPr lang="en-US" sz="2667" b="1" dirty="0" err="1">
                <a:solidFill>
                  <a:srgbClr val="C9CFFF">
                    <a:lumMod val="50000"/>
                  </a:srgbClr>
                </a:solidFill>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viên</a:t>
            </a:r>
            <a:r>
              <a:rPr lang="en-US" sz="2667" b="1" dirty="0">
                <a:solidFill>
                  <a:srgbClr val="C9CFFF">
                    <a:lumMod val="50000"/>
                  </a:srgbClr>
                </a:solidFill>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 </a:t>
            </a:r>
            <a:r>
              <a:rPr lang="en-US" sz="2667" b="1" dirty="0" err="1">
                <a:solidFill>
                  <a:srgbClr val="C9CFFF">
                    <a:lumMod val="50000"/>
                  </a:srgbClr>
                </a:solidFill>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trong</a:t>
            </a:r>
            <a:r>
              <a:rPr lang="en-US" sz="2667" b="1" dirty="0">
                <a:solidFill>
                  <a:srgbClr val="C9CFFF">
                    <a:lumMod val="50000"/>
                  </a:srgbClr>
                </a:solidFill>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 </a:t>
            </a:r>
            <a:r>
              <a:rPr lang="en-US" sz="2667" b="1" dirty="0" err="1">
                <a:solidFill>
                  <a:srgbClr val="C9CFFF">
                    <a:lumMod val="50000"/>
                  </a:srgbClr>
                </a:solidFill>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phiếu</a:t>
            </a:r>
            <a:r>
              <a:rPr lang="en-US" sz="2667" b="1" dirty="0">
                <a:solidFill>
                  <a:srgbClr val="C9CFFF">
                    <a:lumMod val="50000"/>
                  </a:srgbClr>
                </a:solidFill>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 </a:t>
            </a:r>
            <a:r>
              <a:rPr lang="en-US" sz="2667" b="1" dirty="0" err="1">
                <a:solidFill>
                  <a:srgbClr val="C9CFFF">
                    <a:lumMod val="50000"/>
                  </a:srgbClr>
                </a:solidFill>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học</a:t>
            </a:r>
            <a:r>
              <a:rPr lang="en-US" sz="2667" b="1" dirty="0">
                <a:solidFill>
                  <a:srgbClr val="C9CFFF">
                    <a:lumMod val="50000"/>
                  </a:srgbClr>
                </a:solidFill>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 </a:t>
            </a:r>
            <a:r>
              <a:rPr lang="en-US" sz="2667" b="1" dirty="0" err="1">
                <a:solidFill>
                  <a:srgbClr val="C9CFFF">
                    <a:lumMod val="50000"/>
                  </a:srgbClr>
                </a:solidFill>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tập</a:t>
            </a:r>
            <a:r>
              <a:rPr lang="en-US" sz="2667" b="1" dirty="0">
                <a:solidFill>
                  <a:srgbClr val="C9CFFF">
                    <a:lumMod val="50000"/>
                  </a:srgbClr>
                </a:solidFill>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 3</a:t>
            </a:r>
            <a:endParaRPr lang="vi-VN" sz="2667" b="1" dirty="0" err="1">
              <a:solidFill>
                <a:srgbClr val="C9CFFF">
                  <a:lumMod val="50000"/>
                </a:srgbClr>
              </a:solidFill>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endParaRP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25367" t="24474" r="25888" b="20731"/>
          <a:stretch/>
        </p:blipFill>
        <p:spPr>
          <a:xfrm>
            <a:off x="1367247" y="1775416"/>
            <a:ext cx="9588136" cy="4625598"/>
          </a:xfrm>
          <a:prstGeom prst="rect">
            <a:avLst/>
          </a:prstGeom>
        </p:spPr>
      </p:pic>
    </p:spTree>
    <p:extLst>
      <p:ext uri="{BB962C8B-B14F-4D97-AF65-F5344CB8AC3E}">
        <p14:creationId xmlns:p14="http://schemas.microsoft.com/office/powerpoint/2010/main" val="30155996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Google Shape;1040;p56">
            <a:extLst>
              <a:ext uri="{FF2B5EF4-FFF2-40B4-BE49-F238E27FC236}">
                <a16:creationId xmlns:a16="http://schemas.microsoft.com/office/drawing/2014/main" id="{4AF0CB51-7ED2-B6A9-07C1-FE4BB7493D8F}"/>
              </a:ext>
            </a:extLst>
          </p:cNvPr>
          <p:cNvSpPr/>
          <p:nvPr/>
        </p:nvSpPr>
        <p:spPr>
          <a:xfrm rot="10800000" flipH="1">
            <a:off x="5084406" y="1771876"/>
            <a:ext cx="6248159" cy="2304464"/>
          </a:xfrm>
          <a:prstGeom prst="snip1Rect">
            <a:avLst>
              <a:gd name="adj" fmla="val 0"/>
            </a:avLst>
          </a:prstGeom>
          <a:solidFill>
            <a:schemeClr val="bg1">
              <a:lumMod val="90000"/>
            </a:schemeClr>
          </a:solidFill>
          <a:ln w="28575" cap="flat" cmpd="sng">
            <a:solidFill>
              <a:srgbClr val="34679A"/>
            </a:solidFill>
            <a:prstDash val="solid"/>
            <a:round/>
            <a:headEnd type="none" w="sm" len="sm"/>
            <a:tailEnd type="none" w="sm" len="sm"/>
          </a:ln>
          <a:effectLst>
            <a:outerShdw dist="95250" dir="3000000" algn="bl" rotWithShape="0">
              <a:srgbClr val="34679A">
                <a:alpha val="50000"/>
              </a:srgbClr>
            </a:outerShdw>
          </a:effectLst>
        </p:spPr>
        <p:txBody>
          <a:bodyPr spcFirstLastPara="1" wrap="square" lIns="121900" tIns="121900" rIns="121900" bIns="121900" anchor="ctr" anchorCtr="0">
            <a:noAutofit/>
          </a:bodyPr>
          <a:lstStyle/>
          <a:p>
            <a:pPr defTabSz="1219170">
              <a:defRPr/>
            </a:pPr>
            <a:endParaRPr sz="2400" kern="0">
              <a:solidFill>
                <a:sysClr val="windowText" lastClr="000000"/>
              </a:solidFill>
              <a:latin typeface="Arial" panose="020B0604020202020204" pitchFamily="34" charset="0"/>
              <a:cs typeface="Arial" panose="020B0604020202020204" pitchFamily="34" charset="0"/>
            </a:endParaRPr>
          </a:p>
        </p:txBody>
      </p:sp>
      <p:sp>
        <p:nvSpPr>
          <p:cNvPr id="43" name="TextBox 42">
            <a:extLst>
              <a:ext uri="{FF2B5EF4-FFF2-40B4-BE49-F238E27FC236}">
                <a16:creationId xmlns:a16="http://schemas.microsoft.com/office/drawing/2014/main" id="{2F9B4155-E3B4-80C3-6191-4386979A816D}"/>
              </a:ext>
            </a:extLst>
          </p:cNvPr>
          <p:cNvSpPr txBox="1"/>
          <p:nvPr/>
        </p:nvSpPr>
        <p:spPr>
          <a:xfrm>
            <a:off x="5314019" y="2110907"/>
            <a:ext cx="5904176" cy="1524520"/>
          </a:xfrm>
          <a:prstGeom prst="rect">
            <a:avLst/>
          </a:prstGeom>
          <a:noFill/>
        </p:spPr>
        <p:txBody>
          <a:bodyPr wrap="square">
            <a:spAutoFit/>
          </a:bodyPr>
          <a:lstStyle/>
          <a:p>
            <a:pPr algn="just">
              <a:lnSpc>
                <a:spcPct val="120000"/>
              </a:lnSpc>
              <a:spcBef>
                <a:spcPts val="800"/>
              </a:spcBef>
            </a:pPr>
            <a:r>
              <a:rPr lang="en-US" sz="2400" dirty="0">
                <a:ea typeface="Calibri" panose="020F0502020204030204" pitchFamily="34" charset="0"/>
                <a:cs typeface="Times New Roman" panose="02020603050405020304" pitchFamily="18" charset="0"/>
                <a:sym typeface="Wingdings" panose="05000000000000000000" pitchFamily="2" charset="2"/>
              </a:rPr>
              <a:t> </a:t>
            </a:r>
            <a:r>
              <a:rPr lang="vi-VN" sz="2400" dirty="0">
                <a:ea typeface="Calibri" panose="020F0502020204030204" pitchFamily="34" charset="0"/>
                <a:cs typeface="Times New Roman" panose="02020603050405020304" pitchFamily="18" charset="0"/>
              </a:rPr>
              <a:t>Thời gi</a:t>
            </a:r>
            <a:r>
              <a:rPr lang="en-US" sz="2400" dirty="0">
                <a:ea typeface="Calibri" panose="020F0502020204030204" pitchFamily="34" charset="0"/>
                <a:cs typeface="Times New Roman" panose="02020603050405020304" pitchFamily="18" charset="0"/>
              </a:rPr>
              <a:t>an</a:t>
            </a:r>
            <a:r>
              <a:rPr lang="vi-VN" sz="2400" dirty="0">
                <a:ea typeface="Calibri" panose="020F0502020204030204" pitchFamily="34" charset="0"/>
                <a:cs typeface="Times New Roman" panose="02020603050405020304" pitchFamily="18" charset="0"/>
              </a:rPr>
              <a:t> làm sản phẩm là </a:t>
            </a:r>
            <a:r>
              <a:rPr lang="en-US" sz="2400" b="1" dirty="0">
                <a:solidFill>
                  <a:srgbClr val="FF0066"/>
                </a:solidFill>
                <a:ea typeface="Calibri" panose="020F0502020204030204" pitchFamily="34" charset="0"/>
                <a:cs typeface="Times New Roman" panose="02020603050405020304" pitchFamily="18" charset="0"/>
              </a:rPr>
              <a:t>15</a:t>
            </a:r>
            <a:r>
              <a:rPr lang="vi-VN" sz="2400" b="1" dirty="0">
                <a:solidFill>
                  <a:srgbClr val="FF0066"/>
                </a:solidFill>
                <a:ea typeface="Calibri" panose="020F0502020204030204" pitchFamily="34" charset="0"/>
                <a:cs typeface="Times New Roman" panose="02020603050405020304" pitchFamily="18" charset="0"/>
              </a:rPr>
              <a:t> phú</a:t>
            </a:r>
            <a:r>
              <a:rPr lang="en-US" sz="2400" b="1" dirty="0">
                <a:solidFill>
                  <a:srgbClr val="FF0066"/>
                </a:solidFill>
                <a:ea typeface="Calibri" panose="020F0502020204030204" pitchFamily="34" charset="0"/>
                <a:cs typeface="Times New Roman" panose="02020603050405020304" pitchFamily="18" charset="0"/>
              </a:rPr>
              <a:t>t</a:t>
            </a:r>
            <a:r>
              <a:rPr lang="en-US" sz="2400" dirty="0">
                <a:ea typeface="Calibri" panose="020F0502020204030204" pitchFamily="34" charset="0"/>
                <a:cs typeface="Times New Roman" panose="02020603050405020304" pitchFamily="18" charset="0"/>
              </a:rPr>
              <a:t>. </a:t>
            </a:r>
          </a:p>
          <a:p>
            <a:pPr algn="just">
              <a:lnSpc>
                <a:spcPct val="120000"/>
              </a:lnSpc>
              <a:spcBef>
                <a:spcPts val="800"/>
              </a:spcBef>
            </a:pPr>
            <a:r>
              <a:rPr lang="en-US" sz="2400" dirty="0">
                <a:ea typeface="Calibri" panose="020F0502020204030204" pitchFamily="34" charset="0"/>
                <a:cs typeface="Times New Roman" panose="02020603050405020304" pitchFamily="18" charset="0"/>
                <a:sym typeface="Wingdings" panose="05000000000000000000" pitchFamily="2" charset="2"/>
              </a:rPr>
              <a:t> Khi </a:t>
            </a:r>
            <a:r>
              <a:rPr lang="en-US" sz="2400" dirty="0" err="1">
                <a:ea typeface="Calibri" panose="020F0502020204030204" pitchFamily="34" charset="0"/>
                <a:cs typeface="Times New Roman" panose="02020603050405020304" pitchFamily="18" charset="0"/>
                <a:sym typeface="Wingdings" panose="05000000000000000000" pitchFamily="2" charset="2"/>
              </a:rPr>
              <a:t>hết</a:t>
            </a:r>
            <a:r>
              <a:rPr lang="en-US" sz="2400" dirty="0">
                <a:ea typeface="Calibri" panose="020F0502020204030204" pitchFamily="34" charset="0"/>
                <a:cs typeface="Times New Roman" panose="02020603050405020304" pitchFamily="18" charset="0"/>
                <a:sym typeface="Wingdings" panose="05000000000000000000" pitchFamily="2" charset="2"/>
              </a:rPr>
              <a:t> </a:t>
            </a:r>
            <a:r>
              <a:rPr lang="en-US" sz="2400" dirty="0" err="1">
                <a:ea typeface="Calibri" panose="020F0502020204030204" pitchFamily="34" charset="0"/>
                <a:cs typeface="Times New Roman" panose="02020603050405020304" pitchFamily="18" charset="0"/>
                <a:sym typeface="Wingdings" panose="05000000000000000000" pitchFamily="2" charset="2"/>
              </a:rPr>
              <a:t>thời</a:t>
            </a:r>
            <a:r>
              <a:rPr lang="en-US" sz="2400" dirty="0">
                <a:ea typeface="Calibri" panose="020F0502020204030204" pitchFamily="34" charset="0"/>
                <a:cs typeface="Times New Roman" panose="02020603050405020304" pitchFamily="18" charset="0"/>
                <a:sym typeface="Wingdings" panose="05000000000000000000" pitchFamily="2" charset="2"/>
              </a:rPr>
              <a:t> </a:t>
            </a:r>
            <a:r>
              <a:rPr lang="en-US" sz="2400" dirty="0" err="1">
                <a:ea typeface="Calibri" panose="020F0502020204030204" pitchFamily="34" charset="0"/>
                <a:cs typeface="Times New Roman" panose="02020603050405020304" pitchFamily="18" charset="0"/>
                <a:sym typeface="Wingdings" panose="05000000000000000000" pitchFamily="2" charset="2"/>
              </a:rPr>
              <a:t>gian</a:t>
            </a:r>
            <a:r>
              <a:rPr lang="en-US" sz="2400" dirty="0">
                <a:ea typeface="Calibri" panose="020F0502020204030204" pitchFamily="34" charset="0"/>
                <a:cs typeface="Times New Roman" panose="02020603050405020304" pitchFamily="18" charset="0"/>
                <a:sym typeface="Wingdings" panose="05000000000000000000" pitchFamily="2" charset="2"/>
              </a:rPr>
              <a:t>, c</a:t>
            </a:r>
            <a:r>
              <a:rPr lang="vi-VN" sz="2400" dirty="0">
                <a:ea typeface="Calibri" panose="020F0502020204030204" pitchFamily="34" charset="0"/>
                <a:cs typeface="Times New Roman" panose="02020603050405020304" pitchFamily="18" charset="0"/>
              </a:rPr>
              <a:t>ác nhóm có </a:t>
            </a:r>
            <a:r>
              <a:rPr lang="en-US" sz="2400" b="1" dirty="0">
                <a:solidFill>
                  <a:srgbClr val="FF0066"/>
                </a:solidFill>
                <a:ea typeface="Calibri" panose="020F0502020204030204" pitchFamily="34" charset="0"/>
                <a:cs typeface="Times New Roman" panose="02020603050405020304" pitchFamily="18" charset="0"/>
              </a:rPr>
              <a:t>1</a:t>
            </a:r>
            <a:r>
              <a:rPr lang="vi-VN" sz="2400" b="1" dirty="0">
                <a:solidFill>
                  <a:srgbClr val="FF0066"/>
                </a:solidFill>
                <a:ea typeface="Calibri" panose="020F0502020204030204" pitchFamily="34" charset="0"/>
                <a:cs typeface="Times New Roman" panose="02020603050405020304" pitchFamily="18" charset="0"/>
              </a:rPr>
              <a:t> phút </a:t>
            </a:r>
            <a:r>
              <a:rPr lang="vi-VN" sz="2400" dirty="0">
                <a:ea typeface="Calibri" panose="020F0502020204030204" pitchFamily="34" charset="0"/>
                <a:cs typeface="Times New Roman" panose="02020603050405020304" pitchFamily="18" charset="0"/>
              </a:rPr>
              <a:t>để thu gọn sạch sẽ khu vực làm việc.</a:t>
            </a:r>
          </a:p>
        </p:txBody>
      </p:sp>
      <p:pic>
        <p:nvPicPr>
          <p:cNvPr id="44" name="Picture 6">
            <a:extLst>
              <a:ext uri="{FF2B5EF4-FFF2-40B4-BE49-F238E27FC236}">
                <a16:creationId xmlns:a16="http://schemas.microsoft.com/office/drawing/2014/main" id="{B7284790-FD67-A7A5-BC36-EE77E84338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663" y="1718377"/>
            <a:ext cx="4527549" cy="2834203"/>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2323;p57">
            <a:extLst>
              <a:ext uri="{FF2B5EF4-FFF2-40B4-BE49-F238E27FC236}">
                <a16:creationId xmlns:a16="http://schemas.microsoft.com/office/drawing/2014/main" id="{A92895E9-AB39-2621-0362-30729D620EF6}"/>
              </a:ext>
            </a:extLst>
          </p:cNvPr>
          <p:cNvSpPr/>
          <p:nvPr/>
        </p:nvSpPr>
        <p:spPr>
          <a:xfrm>
            <a:off x="4100946" y="335547"/>
            <a:ext cx="3990108" cy="717600"/>
          </a:xfrm>
          <a:prstGeom prst="roundRect">
            <a:avLst>
              <a:gd name="adj" fmla="val 16667"/>
            </a:avLst>
          </a:prstGeom>
          <a:solidFill>
            <a:srgbClr val="FFDB48"/>
          </a:solidFill>
          <a:ln w="38100" cap="flat" cmpd="sng">
            <a:solidFill>
              <a:srgbClr val="FFFFFF"/>
            </a:solidFill>
            <a:prstDash val="solid"/>
            <a:round/>
            <a:headEnd type="none" w="sm" len="sm"/>
            <a:tailEnd type="none" w="sm" len="sm"/>
          </a:ln>
          <a:effectLst>
            <a:outerShdw blurRad="57150" dist="19050" dir="5400000" algn="bl" rotWithShape="0">
              <a:srgbClr val="372D31">
                <a:alpha val="20000"/>
              </a:srgbClr>
            </a:outerShdw>
          </a:effectLst>
        </p:spPr>
        <p:txBody>
          <a:bodyPr spcFirstLastPara="1" wrap="square" lIns="121900" tIns="121900" rIns="121900" bIns="121900" anchor="ctr" anchorCtr="0">
            <a:noAutofit/>
          </a:bodyPr>
          <a:lstStyle/>
          <a:p>
            <a:pPr algn="ctr">
              <a:buClrTx/>
              <a:buFontTx/>
              <a:buNone/>
              <a:defRPr/>
            </a:pPr>
            <a:r>
              <a:rPr lang="en-US" sz="3200" dirty="0" err="1">
                <a:solidFill>
                  <a:sysClr val="windowText" lastClr="000000"/>
                </a:solidFill>
                <a:latin typeface="Arial" panose="020B0604020202020204" pitchFamily="34" charset="0"/>
                <a:ea typeface="Poppins"/>
                <a:cs typeface="Arial" panose="020B0604020202020204" pitchFamily="34" charset="0"/>
                <a:sym typeface="Poppins"/>
              </a:rPr>
              <a:t>Chế</a:t>
            </a:r>
            <a:r>
              <a:rPr lang="en-US" sz="3200" dirty="0">
                <a:solidFill>
                  <a:sysClr val="windowText" lastClr="000000"/>
                </a:solidFill>
                <a:latin typeface="Arial" panose="020B0604020202020204" pitchFamily="34" charset="0"/>
                <a:ea typeface="Poppins"/>
                <a:cs typeface="Arial" panose="020B0604020202020204" pitchFamily="34" charset="0"/>
                <a:sym typeface="Poppins"/>
              </a:rPr>
              <a:t> </a:t>
            </a:r>
            <a:r>
              <a:rPr lang="en-US" sz="3200" dirty="0" err="1">
                <a:solidFill>
                  <a:sysClr val="windowText" lastClr="000000"/>
                </a:solidFill>
                <a:latin typeface="Arial" panose="020B0604020202020204" pitchFamily="34" charset="0"/>
                <a:ea typeface="Poppins"/>
                <a:cs typeface="Arial" panose="020B0604020202020204" pitchFamily="34" charset="0"/>
                <a:sym typeface="Poppins"/>
              </a:rPr>
              <a:t>tạo</a:t>
            </a:r>
            <a:r>
              <a:rPr lang="en-US" sz="3200" dirty="0">
                <a:solidFill>
                  <a:sysClr val="windowText" lastClr="000000"/>
                </a:solidFill>
                <a:latin typeface="Arial" panose="020B0604020202020204" pitchFamily="34" charset="0"/>
                <a:ea typeface="Poppins"/>
                <a:cs typeface="Arial" panose="020B0604020202020204" pitchFamily="34" charset="0"/>
                <a:sym typeface="Poppins"/>
              </a:rPr>
              <a:t> </a:t>
            </a:r>
            <a:r>
              <a:rPr lang="en-US" sz="3200" dirty="0" err="1">
                <a:solidFill>
                  <a:sysClr val="windowText" lastClr="000000"/>
                </a:solidFill>
                <a:latin typeface="Arial" panose="020B0604020202020204" pitchFamily="34" charset="0"/>
                <a:ea typeface="Poppins"/>
                <a:cs typeface="Arial" panose="020B0604020202020204" pitchFamily="34" charset="0"/>
                <a:sym typeface="Poppins"/>
              </a:rPr>
              <a:t>sản</a:t>
            </a:r>
            <a:r>
              <a:rPr lang="en-US" sz="3200" dirty="0">
                <a:solidFill>
                  <a:sysClr val="windowText" lastClr="000000"/>
                </a:solidFill>
                <a:latin typeface="Arial" panose="020B0604020202020204" pitchFamily="34" charset="0"/>
                <a:ea typeface="Poppins"/>
                <a:cs typeface="Arial" panose="020B0604020202020204" pitchFamily="34" charset="0"/>
                <a:sym typeface="Poppins"/>
              </a:rPr>
              <a:t> </a:t>
            </a:r>
            <a:r>
              <a:rPr lang="en-US" sz="3200" dirty="0" err="1">
                <a:solidFill>
                  <a:sysClr val="windowText" lastClr="000000"/>
                </a:solidFill>
                <a:latin typeface="Arial" panose="020B0604020202020204" pitchFamily="34" charset="0"/>
                <a:ea typeface="Poppins"/>
                <a:cs typeface="Arial" panose="020B0604020202020204" pitchFamily="34" charset="0"/>
                <a:sym typeface="Poppins"/>
              </a:rPr>
              <a:t>phẩm</a:t>
            </a:r>
            <a:endParaRPr sz="3200" dirty="0">
              <a:solidFill>
                <a:sysClr val="windowText" lastClr="000000"/>
              </a:solidFill>
              <a:latin typeface="Arial" panose="020B0604020202020204" pitchFamily="34" charset="0"/>
              <a:ea typeface="Poppins"/>
              <a:cs typeface="Arial" panose="020B0604020202020204" pitchFamily="34" charset="0"/>
              <a:sym typeface="Poppins"/>
            </a:endParaRPr>
          </a:p>
        </p:txBody>
      </p:sp>
    </p:spTree>
    <p:extLst>
      <p:ext uri="{BB962C8B-B14F-4D97-AF65-F5344CB8AC3E}">
        <p14:creationId xmlns:p14="http://schemas.microsoft.com/office/powerpoint/2010/main" val="42523441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barn(inVertical)">
                                      <p:cBhvr>
                                        <p:cTn id="7" dur="500"/>
                                        <p:tgtEl>
                                          <p:spTgt spid="4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500"/>
                                        <p:tgtEl>
                                          <p:spTgt spid="43"/>
                                        </p:tgtEl>
                                      </p:cBhvr>
                                    </p:animEffect>
                                  </p:childTnLst>
                                </p:cTn>
                              </p:par>
                              <p:par>
                                <p:cTn id="11" presetID="10" presetClass="entr" presetSubtype="0" fill="hold"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323;p57">
            <a:extLst>
              <a:ext uri="{FF2B5EF4-FFF2-40B4-BE49-F238E27FC236}">
                <a16:creationId xmlns:a16="http://schemas.microsoft.com/office/drawing/2014/main" id="{5D815B8B-1325-7C7C-4DDB-BBCE42A0CBD1}"/>
              </a:ext>
            </a:extLst>
          </p:cNvPr>
          <p:cNvSpPr/>
          <p:nvPr/>
        </p:nvSpPr>
        <p:spPr>
          <a:xfrm>
            <a:off x="988908" y="391881"/>
            <a:ext cx="10066769" cy="717600"/>
          </a:xfrm>
          <a:prstGeom prst="roundRect">
            <a:avLst>
              <a:gd name="adj" fmla="val 16667"/>
            </a:avLst>
          </a:prstGeom>
          <a:solidFill>
            <a:srgbClr val="FFDB48"/>
          </a:solidFill>
          <a:ln w="38100" cap="flat" cmpd="sng">
            <a:solidFill>
              <a:srgbClr val="FFFFFF"/>
            </a:solidFill>
            <a:prstDash val="solid"/>
            <a:round/>
            <a:headEnd type="none" w="sm" len="sm"/>
            <a:tailEnd type="none" w="sm" len="sm"/>
          </a:ln>
          <a:effectLst>
            <a:outerShdw blurRad="57150" dist="19050" dir="5400000" algn="bl" rotWithShape="0">
              <a:srgbClr val="372D31">
                <a:alpha val="20000"/>
              </a:srgbClr>
            </a:outerShdw>
          </a:effectLst>
        </p:spPr>
        <p:txBody>
          <a:bodyPr spcFirstLastPara="1" wrap="square" lIns="121900" tIns="121900" rIns="121900" bIns="121900" anchor="ctr" anchorCtr="0">
            <a:noAutofit/>
          </a:bodyPr>
          <a:lstStyle/>
          <a:p>
            <a:pPr algn="ctr">
              <a:buClrTx/>
              <a:buFontTx/>
              <a:buNone/>
              <a:defRPr/>
            </a:pPr>
            <a:r>
              <a:rPr lang="en-US" sz="3200" b="1" dirty="0" err="1">
                <a:solidFill>
                  <a:sysClr val="windowText" lastClr="000000"/>
                </a:solidFill>
                <a:ea typeface="Poppins"/>
                <a:cs typeface="Poppins"/>
                <a:sym typeface="Poppins"/>
              </a:rPr>
              <a:t>Thử</a:t>
            </a:r>
            <a:r>
              <a:rPr lang="en-US" sz="3200" b="1" dirty="0">
                <a:solidFill>
                  <a:sysClr val="windowText" lastClr="000000"/>
                </a:solidFill>
                <a:ea typeface="Poppins"/>
                <a:cs typeface="Poppins"/>
                <a:sym typeface="Poppins"/>
              </a:rPr>
              <a:t> </a:t>
            </a:r>
            <a:r>
              <a:rPr lang="en-US" sz="3200" b="1" dirty="0" err="1">
                <a:solidFill>
                  <a:sysClr val="windowText" lastClr="000000"/>
                </a:solidFill>
                <a:ea typeface="Poppins"/>
                <a:cs typeface="Poppins"/>
                <a:sym typeface="Poppins"/>
              </a:rPr>
              <a:t>nghiệm</a:t>
            </a:r>
            <a:r>
              <a:rPr lang="en-US" sz="3200" b="1" dirty="0">
                <a:solidFill>
                  <a:sysClr val="windowText" lastClr="000000"/>
                </a:solidFill>
                <a:ea typeface="Poppins"/>
                <a:cs typeface="Poppins"/>
                <a:sym typeface="Poppins"/>
              </a:rPr>
              <a:t>, </a:t>
            </a:r>
            <a:r>
              <a:rPr lang="en-US" sz="3200" b="1" dirty="0" err="1">
                <a:solidFill>
                  <a:sysClr val="windowText" lastClr="000000"/>
                </a:solidFill>
                <a:ea typeface="Poppins"/>
                <a:cs typeface="Poppins"/>
                <a:sym typeface="Poppins"/>
              </a:rPr>
              <a:t>điều</a:t>
            </a:r>
            <a:r>
              <a:rPr lang="en-US" sz="3200" b="1" dirty="0">
                <a:solidFill>
                  <a:sysClr val="windowText" lastClr="000000"/>
                </a:solidFill>
                <a:ea typeface="Poppins"/>
                <a:cs typeface="Poppins"/>
                <a:sym typeface="Poppins"/>
              </a:rPr>
              <a:t> </a:t>
            </a:r>
            <a:r>
              <a:rPr lang="en-US" sz="3200" b="1" dirty="0" err="1">
                <a:solidFill>
                  <a:sysClr val="windowText" lastClr="000000"/>
                </a:solidFill>
                <a:ea typeface="Poppins"/>
                <a:cs typeface="Poppins"/>
                <a:sym typeface="Poppins"/>
              </a:rPr>
              <a:t>chỉnh</a:t>
            </a:r>
            <a:r>
              <a:rPr lang="en-US" sz="3200" b="1" dirty="0">
                <a:solidFill>
                  <a:sysClr val="windowText" lastClr="000000"/>
                </a:solidFill>
                <a:ea typeface="Poppins"/>
                <a:cs typeface="Poppins"/>
                <a:sym typeface="Poppins"/>
              </a:rPr>
              <a:t> </a:t>
            </a:r>
            <a:r>
              <a:rPr lang="en-US" sz="3200" b="1" dirty="0" err="1">
                <a:solidFill>
                  <a:sysClr val="windowText" lastClr="000000"/>
                </a:solidFill>
                <a:ea typeface="Poppins"/>
                <a:cs typeface="Poppins"/>
                <a:sym typeface="Poppins"/>
              </a:rPr>
              <a:t>và</a:t>
            </a:r>
            <a:r>
              <a:rPr lang="en-US" sz="3200" b="1" dirty="0">
                <a:solidFill>
                  <a:sysClr val="windowText" lastClr="000000"/>
                </a:solidFill>
                <a:ea typeface="Poppins"/>
                <a:cs typeface="Poppins"/>
                <a:sym typeface="Poppins"/>
              </a:rPr>
              <a:t> </a:t>
            </a:r>
            <a:r>
              <a:rPr lang="en-US" sz="3200" b="1" dirty="0" err="1">
                <a:solidFill>
                  <a:sysClr val="windowText" lastClr="000000"/>
                </a:solidFill>
                <a:ea typeface="Poppins"/>
                <a:cs typeface="Poppins"/>
                <a:sym typeface="Poppins"/>
              </a:rPr>
              <a:t>hoàn</a:t>
            </a:r>
            <a:r>
              <a:rPr lang="en-US" sz="3200" b="1" dirty="0">
                <a:solidFill>
                  <a:sysClr val="windowText" lastClr="000000"/>
                </a:solidFill>
                <a:ea typeface="Poppins"/>
                <a:cs typeface="Poppins"/>
                <a:sym typeface="Poppins"/>
              </a:rPr>
              <a:t> </a:t>
            </a:r>
            <a:r>
              <a:rPr lang="en-US" sz="3200" b="1" dirty="0" err="1">
                <a:solidFill>
                  <a:sysClr val="windowText" lastClr="000000"/>
                </a:solidFill>
                <a:ea typeface="Poppins"/>
                <a:cs typeface="Poppins"/>
                <a:sym typeface="Poppins"/>
              </a:rPr>
              <a:t>thiện</a:t>
            </a:r>
            <a:r>
              <a:rPr lang="en-US" sz="3200" b="1" dirty="0">
                <a:solidFill>
                  <a:sysClr val="windowText" lastClr="000000"/>
                </a:solidFill>
                <a:ea typeface="Poppins"/>
                <a:cs typeface="Poppins"/>
                <a:sym typeface="Poppins"/>
              </a:rPr>
              <a:t> </a:t>
            </a:r>
            <a:r>
              <a:rPr lang="en-US" sz="3200" b="1" dirty="0" err="1">
                <a:solidFill>
                  <a:sysClr val="windowText" lastClr="000000"/>
                </a:solidFill>
                <a:ea typeface="Poppins"/>
                <a:cs typeface="Poppins"/>
                <a:sym typeface="Poppins"/>
              </a:rPr>
              <a:t>sản</a:t>
            </a:r>
            <a:r>
              <a:rPr lang="en-US" sz="3200" b="1" dirty="0">
                <a:solidFill>
                  <a:sysClr val="windowText" lastClr="000000"/>
                </a:solidFill>
                <a:ea typeface="Poppins"/>
                <a:cs typeface="Poppins"/>
                <a:sym typeface="Poppins"/>
              </a:rPr>
              <a:t> </a:t>
            </a:r>
            <a:r>
              <a:rPr lang="en-US" sz="3200" b="1" dirty="0" err="1">
                <a:solidFill>
                  <a:sysClr val="windowText" lastClr="000000"/>
                </a:solidFill>
                <a:ea typeface="Poppins"/>
                <a:cs typeface="Poppins"/>
                <a:sym typeface="Poppins"/>
              </a:rPr>
              <a:t>phẩm</a:t>
            </a:r>
            <a:endParaRPr sz="3200" b="1" dirty="0">
              <a:solidFill>
                <a:sysClr val="windowText" lastClr="000000"/>
              </a:solidFill>
              <a:ea typeface="Poppins"/>
              <a:cs typeface="Poppins"/>
              <a:sym typeface="Poppins"/>
            </a:endParaRPr>
          </a:p>
        </p:txBody>
      </p:sp>
      <p:sp>
        <p:nvSpPr>
          <p:cNvPr id="5" name="TextBox 4">
            <a:extLst>
              <a:ext uri="{FF2B5EF4-FFF2-40B4-BE49-F238E27FC236}">
                <a16:creationId xmlns:a16="http://schemas.microsoft.com/office/drawing/2014/main" id="{B5CF74E9-3185-B846-41EE-FB752D85FE2E}"/>
              </a:ext>
            </a:extLst>
          </p:cNvPr>
          <p:cNvSpPr txBox="1"/>
          <p:nvPr/>
        </p:nvSpPr>
        <p:spPr>
          <a:xfrm>
            <a:off x="1380164" y="1294604"/>
            <a:ext cx="10066771" cy="564322"/>
          </a:xfrm>
          <a:prstGeom prst="rect">
            <a:avLst/>
          </a:prstGeom>
          <a:noFill/>
        </p:spPr>
        <p:txBody>
          <a:bodyPr wrap="square">
            <a:spAutoFit/>
          </a:bodyPr>
          <a:lstStyle/>
          <a:p>
            <a:pPr algn="just">
              <a:lnSpc>
                <a:spcPct val="115000"/>
              </a:lnSpc>
              <a:spcBef>
                <a:spcPts val="800"/>
              </a:spcBef>
            </a:pPr>
            <a:r>
              <a:rPr lang="vi-VN" sz="2667" dirty="0">
                <a:ea typeface="Calibri" panose="020F0502020204030204" pitchFamily="34" charset="0"/>
                <a:cs typeface="Calibri" panose="020F0502020204030204" pitchFamily="34" charset="0"/>
              </a:rPr>
              <a:t>Phân công người biểu diễn</a:t>
            </a:r>
            <a:r>
              <a:rPr lang="en-US" sz="2667" dirty="0">
                <a:ea typeface="Calibri" panose="020F0502020204030204" pitchFamily="34" charset="0"/>
                <a:cs typeface="Calibri" panose="020F0502020204030204" pitchFamily="34" charset="0"/>
              </a:rPr>
              <a:t> </a:t>
            </a:r>
            <a:r>
              <a:rPr lang="vi-VN" sz="2667" dirty="0">
                <a:ea typeface="Calibri" panose="020F0502020204030204" pitchFamily="34" charset="0"/>
                <a:cs typeface="Calibri" panose="020F0502020204030204" pitchFamily="34" charset="0"/>
              </a:rPr>
              <a:t>hành động và lời nói của nhân vật. </a:t>
            </a:r>
            <a:endParaRPr lang="en-US" sz="2667" dirty="0">
              <a:ea typeface="Calibri" panose="020F0502020204030204" pitchFamily="34" charset="0"/>
              <a:cs typeface="Calibri" panose="020F0502020204030204" pitchFamily="34" charset="0"/>
            </a:endParaRPr>
          </a:p>
        </p:txBody>
      </p:sp>
      <p:pic>
        <p:nvPicPr>
          <p:cNvPr id="6" name="Picture 2">
            <a:extLst>
              <a:ext uri="{FF2B5EF4-FFF2-40B4-BE49-F238E27FC236}">
                <a16:creationId xmlns:a16="http://schemas.microsoft.com/office/drawing/2014/main" id="{AD5C4DE3-AD58-88BC-75EE-4EDAF925990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5449" y="1269357"/>
            <a:ext cx="572304" cy="53570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9DBC7EF-DC5F-6B3F-1572-C0B248ABAC6E}"/>
              </a:ext>
            </a:extLst>
          </p:cNvPr>
          <p:cNvSpPr txBox="1"/>
          <p:nvPr/>
        </p:nvSpPr>
        <p:spPr>
          <a:xfrm>
            <a:off x="1377753" y="1990181"/>
            <a:ext cx="10066771" cy="564322"/>
          </a:xfrm>
          <a:prstGeom prst="rect">
            <a:avLst/>
          </a:prstGeom>
          <a:noFill/>
        </p:spPr>
        <p:txBody>
          <a:bodyPr wrap="square">
            <a:spAutoFit/>
          </a:bodyPr>
          <a:lstStyle/>
          <a:p>
            <a:pPr algn="just">
              <a:lnSpc>
                <a:spcPct val="115000"/>
              </a:lnSpc>
              <a:spcBef>
                <a:spcPts val="800"/>
              </a:spcBef>
            </a:pPr>
            <a:r>
              <a:rPr lang="vi-VN" sz="2667" dirty="0">
                <a:ea typeface="Calibri" panose="020F0502020204030204" pitchFamily="34" charset="0"/>
                <a:cs typeface="Calibri" panose="020F0502020204030204" pitchFamily="34" charset="0"/>
              </a:rPr>
              <a:t>Thử nghiệm vở kịch với rạp chiếu bóng mà nhóm đã chế tạo. </a:t>
            </a:r>
            <a:endParaRPr lang="en-US" sz="2667" dirty="0">
              <a:ea typeface="Calibri" panose="020F0502020204030204" pitchFamily="34" charset="0"/>
              <a:cs typeface="Calibri" panose="020F0502020204030204" pitchFamily="34" charset="0"/>
            </a:endParaRPr>
          </a:p>
        </p:txBody>
      </p:sp>
      <p:pic>
        <p:nvPicPr>
          <p:cNvPr id="9" name="Picture 2">
            <a:extLst>
              <a:ext uri="{FF2B5EF4-FFF2-40B4-BE49-F238E27FC236}">
                <a16:creationId xmlns:a16="http://schemas.microsoft.com/office/drawing/2014/main" id="{A25549AD-3483-B8E8-B804-1B73CC42D93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3039" y="1964934"/>
            <a:ext cx="572304" cy="53570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287EB97-FCD1-F4DB-C1AD-D3684789D95B}"/>
              </a:ext>
            </a:extLst>
          </p:cNvPr>
          <p:cNvSpPr txBox="1"/>
          <p:nvPr/>
        </p:nvSpPr>
        <p:spPr>
          <a:xfrm>
            <a:off x="1377753" y="2616632"/>
            <a:ext cx="10066771" cy="564322"/>
          </a:xfrm>
          <a:prstGeom prst="rect">
            <a:avLst/>
          </a:prstGeom>
          <a:noFill/>
        </p:spPr>
        <p:txBody>
          <a:bodyPr wrap="square">
            <a:spAutoFit/>
          </a:bodyPr>
          <a:lstStyle/>
          <a:p>
            <a:pPr algn="just">
              <a:lnSpc>
                <a:spcPct val="115000"/>
              </a:lnSpc>
              <a:spcBef>
                <a:spcPts val="800"/>
              </a:spcBef>
            </a:pPr>
            <a:r>
              <a:rPr lang="en-US" sz="2667" dirty="0" err="1">
                <a:ea typeface="Calibri" panose="020F0502020204030204" pitchFamily="34" charset="0"/>
                <a:cs typeface="Calibri" panose="020F0502020204030204" pitchFamily="34" charset="0"/>
              </a:rPr>
              <a:t>Tự</a:t>
            </a:r>
            <a:r>
              <a:rPr lang="en-US" sz="2667" dirty="0">
                <a:ea typeface="Calibri" panose="020F0502020204030204" pitchFamily="34" charset="0"/>
                <a:cs typeface="Calibri" panose="020F0502020204030204" pitchFamily="34" charset="0"/>
              </a:rPr>
              <a:t> </a:t>
            </a:r>
            <a:r>
              <a:rPr lang="en-US" sz="2667" dirty="0" err="1">
                <a:ea typeface="Calibri" panose="020F0502020204030204" pitchFamily="34" charset="0"/>
                <a:cs typeface="Calibri" panose="020F0502020204030204" pitchFamily="34" charset="0"/>
              </a:rPr>
              <a:t>đánh</a:t>
            </a:r>
            <a:r>
              <a:rPr lang="en-US" sz="2667" dirty="0">
                <a:ea typeface="Calibri" panose="020F0502020204030204" pitchFamily="34" charset="0"/>
                <a:cs typeface="Calibri" panose="020F0502020204030204" pitchFamily="34" charset="0"/>
              </a:rPr>
              <a:t> </a:t>
            </a:r>
            <a:r>
              <a:rPr lang="en-US" sz="2667" dirty="0" err="1">
                <a:ea typeface="Calibri" panose="020F0502020204030204" pitchFamily="34" charset="0"/>
                <a:cs typeface="Calibri" panose="020F0502020204030204" pitchFamily="34" charset="0"/>
              </a:rPr>
              <a:t>giá</a:t>
            </a:r>
            <a:r>
              <a:rPr lang="en-US" sz="2667" dirty="0">
                <a:ea typeface="Calibri" panose="020F0502020204030204" pitchFamily="34" charset="0"/>
                <a:cs typeface="Calibri" panose="020F0502020204030204" pitchFamily="34" charset="0"/>
              </a:rPr>
              <a:t> </a:t>
            </a:r>
            <a:r>
              <a:rPr lang="en-US" sz="2667" dirty="0" err="1">
                <a:ea typeface="Calibri" panose="020F0502020204030204" pitchFamily="34" charset="0"/>
                <a:cs typeface="Calibri" panose="020F0502020204030204" pitchFamily="34" charset="0"/>
              </a:rPr>
              <a:t>theo</a:t>
            </a:r>
            <a:r>
              <a:rPr lang="en-US" sz="2667" dirty="0">
                <a:ea typeface="Calibri" panose="020F0502020204030204" pitchFamily="34" charset="0"/>
                <a:cs typeface="Calibri" panose="020F0502020204030204" pitchFamily="34" charset="0"/>
              </a:rPr>
              <a:t> </a:t>
            </a:r>
            <a:r>
              <a:rPr lang="en-US" sz="2667" dirty="0" err="1">
                <a:ea typeface="Calibri" panose="020F0502020204030204" pitchFamily="34" charset="0"/>
                <a:cs typeface="Calibri" panose="020F0502020204030204" pitchFamily="34" charset="0"/>
              </a:rPr>
              <a:t>tiêu</a:t>
            </a:r>
            <a:r>
              <a:rPr lang="en-US" sz="2667" dirty="0">
                <a:ea typeface="Calibri" panose="020F0502020204030204" pitchFamily="34" charset="0"/>
                <a:cs typeface="Calibri" panose="020F0502020204030204" pitchFamily="34" charset="0"/>
              </a:rPr>
              <a:t> </a:t>
            </a:r>
            <a:r>
              <a:rPr lang="en-US" sz="2667" dirty="0" err="1">
                <a:ea typeface="Calibri" panose="020F0502020204030204" pitchFamily="34" charset="0"/>
                <a:cs typeface="Calibri" panose="020F0502020204030204" pitchFamily="34" charset="0"/>
              </a:rPr>
              <a:t>chí</a:t>
            </a:r>
            <a:r>
              <a:rPr lang="en-US" sz="2667" dirty="0">
                <a:ea typeface="Calibri" panose="020F0502020204030204" pitchFamily="34" charset="0"/>
                <a:cs typeface="Calibri" panose="020F0502020204030204" pitchFamily="34" charset="0"/>
              </a:rPr>
              <a:t> </a:t>
            </a:r>
            <a:r>
              <a:rPr lang="en-US" sz="2667" b="1" dirty="0">
                <a:ea typeface="Calibri" panose="020F0502020204030204" pitchFamily="34" charset="0"/>
                <a:cs typeface="Calibri" panose="020F0502020204030204" pitchFamily="34" charset="0"/>
              </a:rPr>
              <a:t>ở </a:t>
            </a:r>
            <a:r>
              <a:rPr lang="en-US" sz="2667" b="1" dirty="0" err="1">
                <a:ea typeface="Calibri" panose="020F0502020204030204" pitchFamily="34" charset="0"/>
                <a:cs typeface="Calibri" panose="020F0502020204030204" pitchFamily="34" charset="0"/>
              </a:rPr>
              <a:t>phiếu</a:t>
            </a:r>
            <a:r>
              <a:rPr lang="en-US" sz="2667" b="1" dirty="0">
                <a:ea typeface="Calibri" panose="020F0502020204030204" pitchFamily="34" charset="0"/>
                <a:cs typeface="Calibri" panose="020F0502020204030204" pitchFamily="34" charset="0"/>
              </a:rPr>
              <a:t> </a:t>
            </a:r>
            <a:r>
              <a:rPr lang="en-US" sz="2667" b="1" dirty="0" err="1">
                <a:ea typeface="Calibri" panose="020F0502020204030204" pitchFamily="34" charset="0"/>
                <a:cs typeface="Calibri" panose="020F0502020204030204" pitchFamily="34" charset="0"/>
              </a:rPr>
              <a:t>học</a:t>
            </a:r>
            <a:r>
              <a:rPr lang="en-US" sz="2667" b="1" dirty="0">
                <a:ea typeface="Calibri" panose="020F0502020204030204" pitchFamily="34" charset="0"/>
                <a:cs typeface="Calibri" panose="020F0502020204030204" pitchFamily="34" charset="0"/>
              </a:rPr>
              <a:t> </a:t>
            </a:r>
            <a:r>
              <a:rPr lang="en-US" sz="2667" b="1" dirty="0" err="1">
                <a:ea typeface="Calibri" panose="020F0502020204030204" pitchFamily="34" charset="0"/>
                <a:cs typeface="Calibri" panose="020F0502020204030204" pitchFamily="34" charset="0"/>
              </a:rPr>
              <a:t>tập</a:t>
            </a:r>
            <a:r>
              <a:rPr lang="en-US" sz="2667" b="1" dirty="0">
                <a:ea typeface="Calibri" panose="020F0502020204030204" pitchFamily="34" charset="0"/>
                <a:cs typeface="Calibri" panose="020F0502020204030204" pitchFamily="34" charset="0"/>
              </a:rPr>
              <a:t> 3 </a:t>
            </a:r>
            <a:r>
              <a:rPr lang="en-US" sz="2667" dirty="0" err="1">
                <a:ea typeface="Calibri" panose="020F0502020204030204" pitchFamily="34" charset="0"/>
                <a:cs typeface="Calibri" panose="020F0502020204030204" pitchFamily="34" charset="0"/>
              </a:rPr>
              <a:t>và</a:t>
            </a:r>
            <a:r>
              <a:rPr lang="en-US" sz="2667" dirty="0">
                <a:ea typeface="Calibri" panose="020F0502020204030204" pitchFamily="34" charset="0"/>
                <a:cs typeface="Calibri" panose="020F0502020204030204" pitchFamily="34" charset="0"/>
              </a:rPr>
              <a:t> </a:t>
            </a:r>
            <a:r>
              <a:rPr lang="en-US" sz="2667" dirty="0" err="1">
                <a:ea typeface="Calibri" panose="020F0502020204030204" pitchFamily="34" charset="0"/>
                <a:cs typeface="Calibri" panose="020F0502020204030204" pitchFamily="34" charset="0"/>
              </a:rPr>
              <a:t>điều</a:t>
            </a:r>
            <a:r>
              <a:rPr lang="en-US" sz="2667" dirty="0">
                <a:ea typeface="Calibri" panose="020F0502020204030204" pitchFamily="34" charset="0"/>
                <a:cs typeface="Calibri" panose="020F0502020204030204" pitchFamily="34" charset="0"/>
              </a:rPr>
              <a:t> </a:t>
            </a:r>
            <a:r>
              <a:rPr lang="en-US" sz="2667" dirty="0" err="1">
                <a:ea typeface="Calibri" panose="020F0502020204030204" pitchFamily="34" charset="0"/>
                <a:cs typeface="Calibri" panose="020F0502020204030204" pitchFamily="34" charset="0"/>
              </a:rPr>
              <a:t>chỉnh</a:t>
            </a:r>
            <a:r>
              <a:rPr lang="en-US" sz="2667" dirty="0">
                <a:ea typeface="Calibri" panose="020F0502020204030204" pitchFamily="34" charset="0"/>
                <a:cs typeface="Calibri" panose="020F0502020204030204" pitchFamily="34" charset="0"/>
              </a:rPr>
              <a:t>. </a:t>
            </a:r>
          </a:p>
        </p:txBody>
      </p:sp>
      <p:pic>
        <p:nvPicPr>
          <p:cNvPr id="24" name="Picture 2">
            <a:extLst>
              <a:ext uri="{FF2B5EF4-FFF2-40B4-BE49-F238E27FC236}">
                <a16:creationId xmlns:a16="http://schemas.microsoft.com/office/drawing/2014/main" id="{9086E4A3-0760-BC1A-E335-A1CDF0BF2FA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3039" y="2635265"/>
            <a:ext cx="572304" cy="53570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l="28398" t="34939" r="28571" b="9650"/>
          <a:stretch/>
        </p:blipFill>
        <p:spPr>
          <a:xfrm>
            <a:off x="1985554" y="3170969"/>
            <a:ext cx="7924800" cy="3687032"/>
          </a:xfrm>
          <a:prstGeom prst="rect">
            <a:avLst/>
          </a:prstGeom>
        </p:spPr>
      </p:pic>
    </p:spTree>
    <p:extLst>
      <p:ext uri="{BB962C8B-B14F-4D97-AF65-F5344CB8AC3E}">
        <p14:creationId xmlns:p14="http://schemas.microsoft.com/office/powerpoint/2010/main" val="34011650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323;p57">
            <a:extLst>
              <a:ext uri="{FF2B5EF4-FFF2-40B4-BE49-F238E27FC236}">
                <a16:creationId xmlns:a16="http://schemas.microsoft.com/office/drawing/2014/main" id="{5D815B8B-1325-7C7C-4DDB-BBCE42A0CBD1}"/>
              </a:ext>
            </a:extLst>
          </p:cNvPr>
          <p:cNvSpPr/>
          <p:nvPr/>
        </p:nvSpPr>
        <p:spPr>
          <a:xfrm>
            <a:off x="4149812" y="317017"/>
            <a:ext cx="4087089" cy="717600"/>
          </a:xfrm>
          <a:prstGeom prst="roundRect">
            <a:avLst>
              <a:gd name="adj" fmla="val 16667"/>
            </a:avLst>
          </a:prstGeom>
          <a:solidFill>
            <a:srgbClr val="FFDB48"/>
          </a:solidFill>
          <a:ln w="38100" cap="flat" cmpd="sng">
            <a:solidFill>
              <a:srgbClr val="FFFFFF"/>
            </a:solidFill>
            <a:prstDash val="solid"/>
            <a:round/>
            <a:headEnd type="none" w="sm" len="sm"/>
            <a:tailEnd type="none" w="sm" len="sm"/>
          </a:ln>
          <a:effectLst>
            <a:outerShdw blurRad="57150" dist="19050" dir="5400000" algn="bl" rotWithShape="0">
              <a:srgbClr val="372D31">
                <a:alpha val="20000"/>
              </a:srgbClr>
            </a:outerShdw>
          </a:effectLst>
        </p:spPr>
        <p:txBody>
          <a:bodyPr spcFirstLastPara="1" wrap="square" lIns="121900" tIns="121900" rIns="121900" bIns="121900" anchor="ctr" anchorCtr="0">
            <a:noAutofit/>
          </a:bodyPr>
          <a:lstStyle/>
          <a:p>
            <a:pPr algn="ctr">
              <a:buClrTx/>
              <a:buFontTx/>
              <a:buNone/>
              <a:defRPr/>
            </a:pPr>
            <a:r>
              <a:rPr lang="en-US" sz="3200" dirty="0" err="1">
                <a:solidFill>
                  <a:sysClr val="windowText" lastClr="000000"/>
                </a:solidFill>
                <a:latin typeface="UTM Colossalis" panose="02040603050506020204" pitchFamily="18" charset="0"/>
                <a:ea typeface="Poppins"/>
                <a:cs typeface="Poppins"/>
                <a:sym typeface="Poppins"/>
              </a:rPr>
              <a:t>Báo</a:t>
            </a:r>
            <a:r>
              <a:rPr lang="en-US" sz="3200" dirty="0">
                <a:solidFill>
                  <a:sysClr val="windowText" lastClr="000000"/>
                </a:solidFill>
                <a:latin typeface="UTM Colossalis" panose="02040603050506020204" pitchFamily="18" charset="0"/>
                <a:ea typeface="Poppins"/>
                <a:cs typeface="Poppins"/>
                <a:sym typeface="Poppins"/>
              </a:rPr>
              <a:t> </a:t>
            </a:r>
            <a:r>
              <a:rPr lang="en-US" sz="3200" dirty="0" err="1">
                <a:solidFill>
                  <a:sysClr val="windowText" lastClr="000000"/>
                </a:solidFill>
                <a:latin typeface="UTM Colossalis" panose="02040603050506020204" pitchFamily="18" charset="0"/>
                <a:ea typeface="Poppins"/>
                <a:cs typeface="Poppins"/>
                <a:sym typeface="Poppins"/>
              </a:rPr>
              <a:t>cáo</a:t>
            </a:r>
            <a:r>
              <a:rPr lang="en-US" sz="3200" dirty="0">
                <a:solidFill>
                  <a:sysClr val="windowText" lastClr="000000"/>
                </a:solidFill>
                <a:latin typeface="UTM Colossalis" panose="02040603050506020204" pitchFamily="18" charset="0"/>
                <a:ea typeface="Poppins"/>
                <a:cs typeface="Poppins"/>
                <a:sym typeface="Poppins"/>
              </a:rPr>
              <a:t>, </a:t>
            </a:r>
            <a:r>
              <a:rPr lang="en-US" sz="3200" dirty="0" err="1">
                <a:solidFill>
                  <a:sysClr val="windowText" lastClr="000000"/>
                </a:solidFill>
                <a:latin typeface="UTM Colossalis" panose="02040603050506020204" pitchFamily="18" charset="0"/>
                <a:ea typeface="Poppins"/>
                <a:cs typeface="Poppins"/>
                <a:sym typeface="Poppins"/>
              </a:rPr>
              <a:t>trình</a:t>
            </a:r>
            <a:r>
              <a:rPr lang="en-US" sz="3200" dirty="0">
                <a:solidFill>
                  <a:sysClr val="windowText" lastClr="000000"/>
                </a:solidFill>
                <a:latin typeface="UTM Colossalis" panose="02040603050506020204" pitchFamily="18" charset="0"/>
                <a:ea typeface="Poppins"/>
                <a:cs typeface="Poppins"/>
                <a:sym typeface="Poppins"/>
              </a:rPr>
              <a:t> </a:t>
            </a:r>
            <a:r>
              <a:rPr lang="en-US" sz="3200" dirty="0" err="1">
                <a:solidFill>
                  <a:sysClr val="windowText" lastClr="000000"/>
                </a:solidFill>
                <a:latin typeface="UTM Colossalis" panose="02040603050506020204" pitchFamily="18" charset="0"/>
                <a:ea typeface="Poppins"/>
                <a:cs typeface="Poppins"/>
                <a:sym typeface="Poppins"/>
              </a:rPr>
              <a:t>diễn</a:t>
            </a:r>
            <a:endParaRPr sz="3200" dirty="0">
              <a:solidFill>
                <a:sysClr val="windowText" lastClr="000000"/>
              </a:solidFill>
              <a:latin typeface="UTM Colossalis" panose="02040603050506020204" pitchFamily="18" charset="0"/>
              <a:ea typeface="Poppins"/>
              <a:cs typeface="Poppins"/>
              <a:sym typeface="Poppins"/>
            </a:endParaRPr>
          </a:p>
        </p:txBody>
      </p:sp>
      <p:pic>
        <p:nvPicPr>
          <p:cNvPr id="12" name="Picture 11">
            <a:extLst>
              <a:ext uri="{FF2B5EF4-FFF2-40B4-BE49-F238E27FC236}">
                <a16:creationId xmlns:a16="http://schemas.microsoft.com/office/drawing/2014/main" id="{9C7B3224-D0F6-8ED2-E255-DB133D8FCE9A}"/>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204" b="99537" l="87604" r="99948">
                        <a14:foregroundMark x1="98906" y1="35741" x2="98698" y2="29074"/>
                        <a14:foregroundMark x1="98281" y1="28148" x2="99740" y2="1296"/>
                        <a14:foregroundMark x1="99219" y1="39722" x2="99948" y2="50648"/>
                        <a14:foregroundMark x1="99948" y1="50648" x2="98438" y2="50926"/>
                        <a14:foregroundMark x1="98958" y1="94907" x2="99740" y2="99537"/>
                        <a14:backgroundMark x1="89323" y1="96481" x2="89740" y2="92315"/>
                        <a14:backgroundMark x1="93906" y1="93056" x2="95469" y2="90463"/>
                      </a14:backgroundRemoval>
                    </a14:imgEffect>
                  </a14:imgLayer>
                </a14:imgProps>
              </a:ext>
            </a:extLst>
          </a:blip>
          <a:srcRect l="95917"/>
          <a:stretch/>
        </p:blipFill>
        <p:spPr>
          <a:xfrm>
            <a:off x="11694160" y="0"/>
            <a:ext cx="497840" cy="6858000"/>
          </a:xfrm>
          <a:prstGeom prst="rect">
            <a:avLst/>
          </a:prstGeom>
        </p:spPr>
      </p:pic>
      <p:sp>
        <p:nvSpPr>
          <p:cNvPr id="13" name="TextBox 12">
            <a:extLst>
              <a:ext uri="{FF2B5EF4-FFF2-40B4-BE49-F238E27FC236}">
                <a16:creationId xmlns:a16="http://schemas.microsoft.com/office/drawing/2014/main" id="{DB21B2BE-96CC-065B-015C-007377147450}"/>
              </a:ext>
            </a:extLst>
          </p:cNvPr>
          <p:cNvSpPr txBox="1"/>
          <p:nvPr/>
        </p:nvSpPr>
        <p:spPr>
          <a:xfrm>
            <a:off x="1271790" y="1676486"/>
            <a:ext cx="10608636" cy="564322"/>
          </a:xfrm>
          <a:prstGeom prst="rect">
            <a:avLst/>
          </a:prstGeom>
          <a:noFill/>
        </p:spPr>
        <p:txBody>
          <a:bodyPr wrap="square">
            <a:spAutoFit/>
          </a:bodyPr>
          <a:lstStyle/>
          <a:p>
            <a:pPr algn="just">
              <a:lnSpc>
                <a:spcPct val="115000"/>
              </a:lnSpc>
              <a:spcBef>
                <a:spcPts val="800"/>
              </a:spcBef>
            </a:pPr>
            <a:r>
              <a:rPr lang="vi-VN" sz="2667" dirty="0">
                <a:latin typeface="Merriweather Sans" pitchFamily="2" charset="0"/>
                <a:ea typeface="Calibri" panose="020F0502020204030204" pitchFamily="34" charset="0"/>
                <a:cs typeface="Calibri" panose="020F0502020204030204" pitchFamily="34" charset="0"/>
              </a:rPr>
              <a:t>Biểu diễn vở kịch với rạp chiếu bóng và các nhân vật đã chế tạo. </a:t>
            </a:r>
            <a:endParaRPr lang="en-US" sz="2667" dirty="0">
              <a:latin typeface="Merriweather Sans" pitchFamily="2" charset="0"/>
              <a:ea typeface="Calibri" panose="020F0502020204030204" pitchFamily="34" charset="0"/>
              <a:cs typeface="Calibri" panose="020F0502020204030204" pitchFamily="34" charset="0"/>
            </a:endParaRPr>
          </a:p>
        </p:txBody>
      </p:sp>
      <p:pic>
        <p:nvPicPr>
          <p:cNvPr id="14" name="Picture 2">
            <a:extLst>
              <a:ext uri="{FF2B5EF4-FFF2-40B4-BE49-F238E27FC236}">
                <a16:creationId xmlns:a16="http://schemas.microsoft.com/office/drawing/2014/main" id="{ABB608C9-AD5E-D415-4A9F-C671770A165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7076" y="1651239"/>
            <a:ext cx="572304" cy="535703"/>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4B2F2CC9-EF03-D0CB-2269-E41D53DF0F9E}"/>
              </a:ext>
            </a:extLst>
          </p:cNvPr>
          <p:cNvSpPr txBox="1"/>
          <p:nvPr/>
        </p:nvSpPr>
        <p:spPr>
          <a:xfrm>
            <a:off x="1269381" y="2502898"/>
            <a:ext cx="4939830" cy="1036309"/>
          </a:xfrm>
          <a:prstGeom prst="rect">
            <a:avLst/>
          </a:prstGeom>
          <a:noFill/>
        </p:spPr>
        <p:txBody>
          <a:bodyPr wrap="square">
            <a:spAutoFit/>
          </a:bodyPr>
          <a:lstStyle/>
          <a:p>
            <a:pPr>
              <a:lnSpc>
                <a:spcPct val="115000"/>
              </a:lnSpc>
              <a:spcBef>
                <a:spcPts val="800"/>
              </a:spcBef>
            </a:pPr>
            <a:r>
              <a:rPr lang="vi-VN" sz="2667" dirty="0">
                <a:latin typeface="Merriweather Sans" pitchFamily="2" charset="0"/>
                <a:ea typeface="Calibri" panose="020F0502020204030204" pitchFamily="34" charset="0"/>
                <a:cs typeface="Calibri" panose="020F0502020204030204" pitchFamily="34" charset="0"/>
              </a:rPr>
              <a:t>Đánh giá sản phẩm của nhóm mình và các nhóm bạn. </a:t>
            </a:r>
            <a:endParaRPr lang="en-US" sz="2667" dirty="0">
              <a:latin typeface="Merriweather Sans" pitchFamily="2" charset="0"/>
              <a:ea typeface="Calibri" panose="020F0502020204030204" pitchFamily="34" charset="0"/>
              <a:cs typeface="Calibri" panose="020F0502020204030204" pitchFamily="34" charset="0"/>
            </a:endParaRPr>
          </a:p>
        </p:txBody>
      </p:sp>
      <p:pic>
        <p:nvPicPr>
          <p:cNvPr id="16" name="Picture 2">
            <a:extLst>
              <a:ext uri="{FF2B5EF4-FFF2-40B4-BE49-F238E27FC236}">
                <a16:creationId xmlns:a16="http://schemas.microsoft.com/office/drawing/2014/main" id="{C3B0D9F5-450D-E83B-DADE-74348FE63FB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4667" y="2477651"/>
            <a:ext cx="572304" cy="53570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F9AFB93C-0E7F-4841-9970-DE6158D3548D}"/>
              </a:ext>
            </a:extLst>
          </p:cNvPr>
          <p:cNvPicPr>
            <a:picLocks noChangeAspect="1"/>
          </p:cNvPicPr>
          <p:nvPr/>
        </p:nvPicPr>
        <p:blipFill rotWithShape="1">
          <a:blip r:embed="rId6">
            <a:clrChange>
              <a:clrFrom>
                <a:srgbClr val="FFFFFF"/>
              </a:clrFrom>
              <a:clrTo>
                <a:srgbClr val="FFFFFF">
                  <a:alpha val="0"/>
                </a:srgbClr>
              </a:clrTo>
            </a:clrChange>
          </a:blip>
          <a:srcRect l="1379" t="8116" r="5383" b="10003"/>
          <a:stretch/>
        </p:blipFill>
        <p:spPr>
          <a:xfrm>
            <a:off x="7765035" y="2477651"/>
            <a:ext cx="3802869" cy="4221193"/>
          </a:xfrm>
          <a:prstGeom prst="rect">
            <a:avLst/>
          </a:prstGeom>
        </p:spPr>
      </p:pic>
    </p:spTree>
    <p:extLst>
      <p:ext uri="{BB962C8B-B14F-4D97-AF65-F5344CB8AC3E}">
        <p14:creationId xmlns:p14="http://schemas.microsoft.com/office/powerpoint/2010/main" val="35901705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par>
                          <p:cTn id="19" fill="hold">
                            <p:stCondLst>
                              <p:cond delay="500"/>
                            </p:stCondLst>
                            <p:childTnLst>
                              <p:par>
                                <p:cTn id="20" presetID="53" presetClass="entr" presetSubtype="16"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xit" presetSubtype="32" fill="hold" nodeType="withEffect">
                                  <p:stCondLst>
                                    <p:cond delay="0"/>
                                  </p:stCondLst>
                                  <p:childTnLst>
                                    <p:anim calcmode="lin" valueType="num">
                                      <p:cBhvr>
                                        <p:cTn id="26" dur="500"/>
                                        <p:tgtEl>
                                          <p:spTgt spid="9"/>
                                        </p:tgtEl>
                                        <p:attrNameLst>
                                          <p:attrName>ppt_w</p:attrName>
                                        </p:attrNameLst>
                                      </p:cBhvr>
                                      <p:tavLst>
                                        <p:tav tm="0">
                                          <p:val>
                                            <p:strVal val="ppt_w"/>
                                          </p:val>
                                        </p:tav>
                                        <p:tav tm="100000">
                                          <p:val>
                                            <p:fltVal val="0"/>
                                          </p:val>
                                        </p:tav>
                                      </p:tavLst>
                                    </p:anim>
                                    <p:anim calcmode="lin" valueType="num">
                                      <p:cBhvr>
                                        <p:cTn id="27" dur="500"/>
                                        <p:tgtEl>
                                          <p:spTgt spid="9"/>
                                        </p:tgtEl>
                                        <p:attrNameLst>
                                          <p:attrName>ppt_h</p:attrName>
                                        </p:attrNameLst>
                                      </p:cBhvr>
                                      <p:tavLst>
                                        <p:tav tm="0">
                                          <p:val>
                                            <p:strVal val="ppt_h"/>
                                          </p:val>
                                        </p:tav>
                                        <p:tav tm="100000">
                                          <p:val>
                                            <p:fltVal val="0"/>
                                          </p:val>
                                        </p:tav>
                                      </p:tavLst>
                                    </p:anim>
                                    <p:animEffect transition="out" filter="fade">
                                      <p:cBhvr>
                                        <p:cTn id="28" dur="500"/>
                                        <p:tgtEl>
                                          <p:spTgt spid="9"/>
                                        </p:tgtEl>
                                      </p:cBhvr>
                                    </p:animEffect>
                                    <p:set>
                                      <p:cBhvr>
                                        <p:cTn id="29"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Group 67">
            <a:extLst>
              <a:ext uri="{FF2B5EF4-FFF2-40B4-BE49-F238E27FC236}">
                <a16:creationId xmlns:a16="http://schemas.microsoft.com/office/drawing/2014/main" id="{BA4DF050-9E2B-0AA2-C6C3-49EE50BACCF9}"/>
              </a:ext>
            </a:extLst>
          </p:cNvPr>
          <p:cNvGrpSpPr/>
          <p:nvPr/>
        </p:nvGrpSpPr>
        <p:grpSpPr>
          <a:xfrm>
            <a:off x="-212990" y="-288111"/>
            <a:ext cx="3344731" cy="7237400"/>
            <a:chOff x="-212990" y="-360681"/>
            <a:chExt cx="3344731" cy="7237400"/>
          </a:xfrm>
          <a:solidFill>
            <a:srgbClr val="EDE9F3"/>
          </a:solidFill>
        </p:grpSpPr>
        <p:sp>
          <p:nvSpPr>
            <p:cNvPr id="17" name="Freeform 5579">
              <a:extLst>
                <a:ext uri="{FF2B5EF4-FFF2-40B4-BE49-F238E27FC236}">
                  <a16:creationId xmlns:a16="http://schemas.microsoft.com/office/drawing/2014/main" id="{3EDC3AA4-85BF-01D6-794B-B2EDE744F99C}"/>
                </a:ext>
              </a:extLst>
            </p:cNvPr>
            <p:cNvSpPr>
              <a:spLocks/>
            </p:cNvSpPr>
            <p:nvPr/>
          </p:nvSpPr>
          <p:spPr bwMode="auto">
            <a:xfrm rot="10800000">
              <a:off x="-212679" y="-360681"/>
              <a:ext cx="3344420" cy="7032524"/>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b="1"/>
            </a:p>
          </p:txBody>
        </p:sp>
        <p:grpSp>
          <p:nvGrpSpPr>
            <p:cNvPr id="15" name="Group 14">
              <a:extLst>
                <a:ext uri="{FF2B5EF4-FFF2-40B4-BE49-F238E27FC236}">
                  <a16:creationId xmlns:a16="http://schemas.microsoft.com/office/drawing/2014/main" id="{AA055421-C5B4-0E0D-4A38-E5B48E5ECE86}"/>
                </a:ext>
              </a:extLst>
            </p:cNvPr>
            <p:cNvGrpSpPr>
              <a:grpSpLocks/>
            </p:cNvGrpSpPr>
            <p:nvPr/>
          </p:nvGrpSpPr>
          <p:grpSpPr bwMode="auto">
            <a:xfrm rot="10800000">
              <a:off x="-212990" y="3356161"/>
              <a:ext cx="1489706" cy="3520558"/>
              <a:chOff x="8782" y="-151"/>
              <a:chExt cx="2159" cy="5327"/>
            </a:xfrm>
            <a:grpFill/>
          </p:grpSpPr>
          <p:sp>
            <p:nvSpPr>
              <p:cNvPr id="16" name="Freeform 5577">
                <a:extLst>
                  <a:ext uri="{FF2B5EF4-FFF2-40B4-BE49-F238E27FC236}">
                    <a16:creationId xmlns:a16="http://schemas.microsoft.com/office/drawing/2014/main" id="{0E34640B-6B31-1B61-008B-F5D356A719C7}"/>
                  </a:ext>
                </a:extLst>
              </p:cNvPr>
              <p:cNvSpPr>
                <a:spLocks/>
              </p:cNvSpPr>
              <p:nvPr/>
            </p:nvSpPr>
            <p:spPr bwMode="auto">
              <a:xfrm>
                <a:off x="8782" y="-151"/>
                <a:ext cx="2159" cy="5327"/>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b="1"/>
              </a:p>
            </p:txBody>
          </p:sp>
        </p:grpSp>
      </p:grpSp>
      <p:grpSp>
        <p:nvGrpSpPr>
          <p:cNvPr id="69" name="Group 68">
            <a:extLst>
              <a:ext uri="{FF2B5EF4-FFF2-40B4-BE49-F238E27FC236}">
                <a16:creationId xmlns:a16="http://schemas.microsoft.com/office/drawing/2014/main" id="{450A32F3-4D91-FFF3-C3E7-13F42CA29088}"/>
              </a:ext>
            </a:extLst>
          </p:cNvPr>
          <p:cNvGrpSpPr/>
          <p:nvPr/>
        </p:nvGrpSpPr>
        <p:grpSpPr>
          <a:xfrm>
            <a:off x="-345470" y="-397390"/>
            <a:ext cx="3344731" cy="7346679"/>
            <a:chOff x="-345470" y="-469960"/>
            <a:chExt cx="3344731" cy="7376013"/>
          </a:xfrm>
          <a:solidFill>
            <a:srgbClr val="DED6EA"/>
          </a:solidFill>
        </p:grpSpPr>
        <p:sp>
          <p:nvSpPr>
            <p:cNvPr id="13" name="Freeform 5579">
              <a:extLst>
                <a:ext uri="{FF2B5EF4-FFF2-40B4-BE49-F238E27FC236}">
                  <a16:creationId xmlns:a16="http://schemas.microsoft.com/office/drawing/2014/main" id="{E13AAD8D-E04F-0645-F81B-75C566CFD19F}"/>
                </a:ext>
              </a:extLst>
            </p:cNvPr>
            <p:cNvSpPr>
              <a:spLocks/>
            </p:cNvSpPr>
            <p:nvPr/>
          </p:nvSpPr>
          <p:spPr bwMode="auto">
            <a:xfrm rot="10800000">
              <a:off x="-345159" y="-469960"/>
              <a:ext cx="3344420" cy="7192286"/>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b="1"/>
            </a:p>
          </p:txBody>
        </p:sp>
        <p:grpSp>
          <p:nvGrpSpPr>
            <p:cNvPr id="11" name="Group 10">
              <a:extLst>
                <a:ext uri="{FF2B5EF4-FFF2-40B4-BE49-F238E27FC236}">
                  <a16:creationId xmlns:a16="http://schemas.microsoft.com/office/drawing/2014/main" id="{697FB54B-923C-BCFE-43A8-F5E77189D223}"/>
                </a:ext>
              </a:extLst>
            </p:cNvPr>
            <p:cNvGrpSpPr>
              <a:grpSpLocks/>
            </p:cNvGrpSpPr>
            <p:nvPr/>
          </p:nvGrpSpPr>
          <p:grpSpPr bwMode="auto">
            <a:xfrm rot="10800000">
              <a:off x="-345470" y="3280626"/>
              <a:ext cx="1489706" cy="3625427"/>
              <a:chOff x="8754" y="0"/>
              <a:chExt cx="2159" cy="5251"/>
            </a:xfrm>
            <a:grpFill/>
          </p:grpSpPr>
          <p:sp>
            <p:nvSpPr>
              <p:cNvPr id="12" name="Freeform 5577">
                <a:extLst>
                  <a:ext uri="{FF2B5EF4-FFF2-40B4-BE49-F238E27FC236}">
                    <a16:creationId xmlns:a16="http://schemas.microsoft.com/office/drawing/2014/main" id="{2165135D-D3D7-B8DD-5045-C02CD602B00A}"/>
                  </a:ext>
                </a:extLst>
              </p:cNvPr>
              <p:cNvSpPr>
                <a:spLocks/>
              </p:cNvSpPr>
              <p:nvPr/>
            </p:nvSpPr>
            <p:spPr bwMode="auto">
              <a:xfrm>
                <a:off x="8754"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b="1"/>
              </a:p>
            </p:txBody>
          </p:sp>
        </p:grpSp>
      </p:grpSp>
      <p:grpSp>
        <p:nvGrpSpPr>
          <p:cNvPr id="70" name="Group 69">
            <a:extLst>
              <a:ext uri="{FF2B5EF4-FFF2-40B4-BE49-F238E27FC236}">
                <a16:creationId xmlns:a16="http://schemas.microsoft.com/office/drawing/2014/main" id="{ED15CBB8-5F12-7402-6ACB-B7B0442B5A1D}"/>
              </a:ext>
            </a:extLst>
          </p:cNvPr>
          <p:cNvGrpSpPr/>
          <p:nvPr/>
        </p:nvGrpSpPr>
        <p:grpSpPr>
          <a:xfrm>
            <a:off x="-461734" y="-526030"/>
            <a:ext cx="3344420" cy="7475319"/>
            <a:chOff x="-461734" y="-598600"/>
            <a:chExt cx="3344420" cy="7580186"/>
          </a:xfrm>
          <a:solidFill>
            <a:srgbClr val="D5CAE4"/>
          </a:solidFill>
        </p:grpSpPr>
        <p:sp>
          <p:nvSpPr>
            <p:cNvPr id="9" name="Freeform 5579">
              <a:extLst>
                <a:ext uri="{FF2B5EF4-FFF2-40B4-BE49-F238E27FC236}">
                  <a16:creationId xmlns:a16="http://schemas.microsoft.com/office/drawing/2014/main" id="{6A787B58-D0A9-0B13-BD21-C229C16A1F0A}"/>
                </a:ext>
              </a:extLst>
            </p:cNvPr>
            <p:cNvSpPr>
              <a:spLocks/>
            </p:cNvSpPr>
            <p:nvPr/>
          </p:nvSpPr>
          <p:spPr bwMode="auto">
            <a:xfrm rot="10800000">
              <a:off x="-461734" y="-598600"/>
              <a:ext cx="3344420" cy="7346822"/>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b="1"/>
            </a:p>
          </p:txBody>
        </p:sp>
        <p:grpSp>
          <p:nvGrpSpPr>
            <p:cNvPr id="7" name="Group 6">
              <a:extLst>
                <a:ext uri="{FF2B5EF4-FFF2-40B4-BE49-F238E27FC236}">
                  <a16:creationId xmlns:a16="http://schemas.microsoft.com/office/drawing/2014/main" id="{908E905E-7D85-E902-F6A0-B53FE3741F18}"/>
                </a:ext>
              </a:extLst>
            </p:cNvPr>
            <p:cNvGrpSpPr>
              <a:grpSpLocks/>
            </p:cNvGrpSpPr>
            <p:nvPr/>
          </p:nvGrpSpPr>
          <p:grpSpPr bwMode="auto">
            <a:xfrm rot="10800000">
              <a:off x="-454455" y="3232573"/>
              <a:ext cx="1489706" cy="3749013"/>
              <a:chOff x="8598" y="-179"/>
              <a:chExt cx="2159" cy="5430"/>
            </a:xfrm>
            <a:grpFill/>
          </p:grpSpPr>
          <p:sp>
            <p:nvSpPr>
              <p:cNvPr id="8" name="Freeform 5577">
                <a:extLst>
                  <a:ext uri="{FF2B5EF4-FFF2-40B4-BE49-F238E27FC236}">
                    <a16:creationId xmlns:a16="http://schemas.microsoft.com/office/drawing/2014/main" id="{787FD50B-CEF7-91DD-7FBE-A6F088043D48}"/>
                  </a:ext>
                </a:extLst>
              </p:cNvPr>
              <p:cNvSpPr>
                <a:spLocks/>
              </p:cNvSpPr>
              <p:nvPr/>
            </p:nvSpPr>
            <p:spPr bwMode="auto">
              <a:xfrm>
                <a:off x="8598" y="-179"/>
                <a:ext cx="2159" cy="5430"/>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b="1"/>
              </a:p>
            </p:txBody>
          </p:sp>
        </p:grpSp>
      </p:grpSp>
      <p:sp>
        <p:nvSpPr>
          <p:cNvPr id="33" name="Freeform 5579">
            <a:extLst>
              <a:ext uri="{FF2B5EF4-FFF2-40B4-BE49-F238E27FC236}">
                <a16:creationId xmlns:a16="http://schemas.microsoft.com/office/drawing/2014/main" id="{929B5448-0187-AE44-0213-8234860A93F2}"/>
              </a:ext>
            </a:extLst>
          </p:cNvPr>
          <p:cNvSpPr>
            <a:spLocks/>
          </p:cNvSpPr>
          <p:nvPr/>
        </p:nvSpPr>
        <p:spPr bwMode="auto">
          <a:xfrm>
            <a:off x="9067237" y="154549"/>
            <a:ext cx="3344420" cy="7032524"/>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solidFill>
            <a:srgbClr val="EDE9F3"/>
          </a:solidFill>
          <a:ln>
            <a:noFill/>
          </a:ln>
        </p:spPr>
        <p:txBody>
          <a:bodyPr rot="0" vert="horz" wrap="square" lIns="91440" tIns="45720" rIns="91440" bIns="45720" anchor="t" anchorCtr="0" upright="1">
            <a:noAutofit/>
          </a:bodyPr>
          <a:lstStyle/>
          <a:p>
            <a:endParaRPr lang="en-US" b="1"/>
          </a:p>
        </p:txBody>
      </p:sp>
      <p:sp>
        <p:nvSpPr>
          <p:cNvPr id="32" name="Freeform 5577">
            <a:extLst>
              <a:ext uri="{FF2B5EF4-FFF2-40B4-BE49-F238E27FC236}">
                <a16:creationId xmlns:a16="http://schemas.microsoft.com/office/drawing/2014/main" id="{BF37EB04-2267-1505-ACFB-DF820563CF64}"/>
              </a:ext>
            </a:extLst>
          </p:cNvPr>
          <p:cNvSpPr>
            <a:spLocks/>
          </p:cNvSpPr>
          <p:nvPr/>
        </p:nvSpPr>
        <p:spPr bwMode="auto">
          <a:xfrm>
            <a:off x="10922262" y="-99"/>
            <a:ext cx="1489706" cy="3470330"/>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solidFill>
            <a:srgbClr val="EDE9F3"/>
          </a:solidFill>
          <a:ln>
            <a:noFill/>
          </a:ln>
        </p:spPr>
        <p:txBody>
          <a:bodyPr rot="0" vert="horz" wrap="square" lIns="91440" tIns="45720" rIns="91440" bIns="45720" anchor="t" anchorCtr="0" upright="1">
            <a:noAutofit/>
          </a:bodyPr>
          <a:lstStyle/>
          <a:p>
            <a:endParaRPr lang="en-US" b="1"/>
          </a:p>
        </p:txBody>
      </p:sp>
      <p:grpSp>
        <p:nvGrpSpPr>
          <p:cNvPr id="26" name="Group 25">
            <a:extLst>
              <a:ext uri="{FF2B5EF4-FFF2-40B4-BE49-F238E27FC236}">
                <a16:creationId xmlns:a16="http://schemas.microsoft.com/office/drawing/2014/main" id="{49D2FA75-47D9-F196-30A5-E5954F00C039}"/>
              </a:ext>
            </a:extLst>
          </p:cNvPr>
          <p:cNvGrpSpPr>
            <a:grpSpLocks/>
          </p:cNvGrpSpPr>
          <p:nvPr/>
        </p:nvGrpSpPr>
        <p:grpSpPr bwMode="auto">
          <a:xfrm>
            <a:off x="9199717" y="104066"/>
            <a:ext cx="3344420" cy="7192286"/>
            <a:chOff x="6055" y="4723"/>
            <a:chExt cx="4847" cy="10641"/>
          </a:xfrm>
          <a:solidFill>
            <a:srgbClr val="DED6EA"/>
          </a:solidFill>
        </p:grpSpPr>
        <p:sp>
          <p:nvSpPr>
            <p:cNvPr id="29" name="Freeform 5579">
              <a:extLst>
                <a:ext uri="{FF2B5EF4-FFF2-40B4-BE49-F238E27FC236}">
                  <a16:creationId xmlns:a16="http://schemas.microsoft.com/office/drawing/2014/main" id="{1CCB5EFB-E1AE-5CE0-CBD2-144E6511E832}"/>
                </a:ext>
              </a:extLst>
            </p:cNvPr>
            <p:cNvSpPr>
              <a:spLocks/>
            </p:cNvSpPr>
            <p:nvPr/>
          </p:nvSpPr>
          <p:spPr bwMode="auto">
            <a:xfrm>
              <a:off x="6055"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b="1"/>
            </a:p>
          </p:txBody>
        </p:sp>
      </p:grpSp>
      <p:grpSp>
        <p:nvGrpSpPr>
          <p:cNvPr id="27" name="Group 26">
            <a:extLst>
              <a:ext uri="{FF2B5EF4-FFF2-40B4-BE49-F238E27FC236}">
                <a16:creationId xmlns:a16="http://schemas.microsoft.com/office/drawing/2014/main" id="{0A7F53A3-7DB8-8109-4A9A-FA9DCB739F42}"/>
              </a:ext>
            </a:extLst>
          </p:cNvPr>
          <p:cNvGrpSpPr>
            <a:grpSpLocks/>
          </p:cNvGrpSpPr>
          <p:nvPr/>
        </p:nvGrpSpPr>
        <p:grpSpPr bwMode="auto">
          <a:xfrm>
            <a:off x="11054742" y="-1"/>
            <a:ext cx="1489706" cy="3545765"/>
            <a:chOff x="8754" y="0"/>
            <a:chExt cx="2159" cy="5251"/>
          </a:xfrm>
          <a:solidFill>
            <a:srgbClr val="DED6EA"/>
          </a:solidFill>
        </p:grpSpPr>
        <p:sp>
          <p:nvSpPr>
            <p:cNvPr id="28" name="Freeform 5577">
              <a:extLst>
                <a:ext uri="{FF2B5EF4-FFF2-40B4-BE49-F238E27FC236}">
                  <a16:creationId xmlns:a16="http://schemas.microsoft.com/office/drawing/2014/main" id="{0E7ABCB8-D9CD-EA76-E094-AE383CFE4AD4}"/>
                </a:ext>
              </a:extLst>
            </p:cNvPr>
            <p:cNvSpPr>
              <a:spLocks/>
            </p:cNvSpPr>
            <p:nvPr/>
          </p:nvSpPr>
          <p:spPr bwMode="auto">
            <a:xfrm>
              <a:off x="8754"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b="1"/>
            </a:p>
          </p:txBody>
        </p:sp>
      </p:grpSp>
      <p:grpSp>
        <p:nvGrpSpPr>
          <p:cNvPr id="4" name="Group 3">
            <a:extLst>
              <a:ext uri="{FF2B5EF4-FFF2-40B4-BE49-F238E27FC236}">
                <a16:creationId xmlns:a16="http://schemas.microsoft.com/office/drawing/2014/main" id="{A853830F-4028-F99C-AAE7-6145F2BC1E23}"/>
              </a:ext>
            </a:extLst>
          </p:cNvPr>
          <p:cNvGrpSpPr/>
          <p:nvPr/>
        </p:nvGrpSpPr>
        <p:grpSpPr>
          <a:xfrm>
            <a:off x="9303872" y="-24574"/>
            <a:ext cx="3349561" cy="7449566"/>
            <a:chOff x="9303872" y="-24574"/>
            <a:chExt cx="3349561" cy="7449566"/>
          </a:xfrm>
          <a:solidFill>
            <a:srgbClr val="D5CAE4"/>
          </a:solidFill>
        </p:grpSpPr>
        <p:grpSp>
          <p:nvGrpSpPr>
            <p:cNvPr id="22" name="Group 21">
              <a:extLst>
                <a:ext uri="{FF2B5EF4-FFF2-40B4-BE49-F238E27FC236}">
                  <a16:creationId xmlns:a16="http://schemas.microsoft.com/office/drawing/2014/main" id="{2D595A14-F486-C90E-C8E6-2A23BF1AB30E}"/>
                </a:ext>
              </a:extLst>
            </p:cNvPr>
            <p:cNvGrpSpPr>
              <a:grpSpLocks/>
            </p:cNvGrpSpPr>
            <p:nvPr/>
          </p:nvGrpSpPr>
          <p:grpSpPr bwMode="auto">
            <a:xfrm>
              <a:off x="9303872" y="78170"/>
              <a:ext cx="3344420" cy="7346822"/>
              <a:chOff x="5892" y="4723"/>
              <a:chExt cx="4847" cy="10641"/>
            </a:xfrm>
            <a:grpFill/>
          </p:grpSpPr>
          <p:sp>
            <p:nvSpPr>
              <p:cNvPr id="25" name="Freeform 5579">
                <a:extLst>
                  <a:ext uri="{FF2B5EF4-FFF2-40B4-BE49-F238E27FC236}">
                    <a16:creationId xmlns:a16="http://schemas.microsoft.com/office/drawing/2014/main" id="{443A1421-89A0-E7CB-A0D1-9A18E8DEE6E3}"/>
                  </a:ext>
                </a:extLst>
              </p:cNvPr>
              <p:cNvSpPr>
                <a:spLocks/>
              </p:cNvSpPr>
              <p:nvPr/>
            </p:nvSpPr>
            <p:spPr bwMode="auto">
              <a:xfrm>
                <a:off x="5892"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b="1"/>
              </a:p>
            </p:txBody>
          </p:sp>
        </p:grpSp>
        <p:grpSp>
          <p:nvGrpSpPr>
            <p:cNvPr id="23" name="Group 22">
              <a:extLst>
                <a:ext uri="{FF2B5EF4-FFF2-40B4-BE49-F238E27FC236}">
                  <a16:creationId xmlns:a16="http://schemas.microsoft.com/office/drawing/2014/main" id="{C697753D-C700-04C6-24C6-1ABBD89F1BE1}"/>
                </a:ext>
              </a:extLst>
            </p:cNvPr>
            <p:cNvGrpSpPr>
              <a:grpSpLocks/>
            </p:cNvGrpSpPr>
            <p:nvPr/>
          </p:nvGrpSpPr>
          <p:grpSpPr bwMode="auto">
            <a:xfrm>
              <a:off x="11163727" y="-24574"/>
              <a:ext cx="1489706" cy="3618393"/>
              <a:chOff x="8598" y="0"/>
              <a:chExt cx="2159" cy="5251"/>
            </a:xfrm>
            <a:grpFill/>
          </p:grpSpPr>
          <p:sp>
            <p:nvSpPr>
              <p:cNvPr id="24" name="Freeform 5577">
                <a:extLst>
                  <a:ext uri="{FF2B5EF4-FFF2-40B4-BE49-F238E27FC236}">
                    <a16:creationId xmlns:a16="http://schemas.microsoft.com/office/drawing/2014/main" id="{1BA487D5-153B-97F5-ECC7-5070516C3922}"/>
                  </a:ext>
                </a:extLst>
              </p:cNvPr>
              <p:cNvSpPr>
                <a:spLocks/>
              </p:cNvSpPr>
              <p:nvPr/>
            </p:nvSpPr>
            <p:spPr bwMode="auto">
              <a:xfrm>
                <a:off x="8598"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b="1"/>
              </a:p>
            </p:txBody>
          </p:sp>
        </p:grpSp>
      </p:grpSp>
      <p:sp>
        <p:nvSpPr>
          <p:cNvPr id="5" name="Freeform: Shape 4">
            <a:extLst>
              <a:ext uri="{FF2B5EF4-FFF2-40B4-BE49-F238E27FC236}">
                <a16:creationId xmlns:a16="http://schemas.microsoft.com/office/drawing/2014/main" id="{F8B1601D-B0CC-003F-D794-5BA006EE3845}"/>
              </a:ext>
            </a:extLst>
          </p:cNvPr>
          <p:cNvSpPr/>
          <p:nvPr/>
        </p:nvSpPr>
        <p:spPr>
          <a:xfrm>
            <a:off x="1301910" y="313877"/>
            <a:ext cx="4318000" cy="837128"/>
          </a:xfrm>
          <a:custGeom>
            <a:avLst/>
            <a:gdLst>
              <a:gd name="connsiteX0" fmla="*/ 183552 w 2843415"/>
              <a:gd name="connsiteY0" fmla="*/ 50494 h 868982"/>
              <a:gd name="connsiteX1" fmla="*/ 1326552 w 2843415"/>
              <a:gd name="connsiteY1" fmla="*/ 69544 h 868982"/>
              <a:gd name="connsiteX2" fmla="*/ 2298102 w 2843415"/>
              <a:gd name="connsiteY2" fmla="*/ 50494 h 868982"/>
              <a:gd name="connsiteX3" fmla="*/ 2783877 w 2843415"/>
              <a:gd name="connsiteY3" fmla="*/ 250519 h 868982"/>
              <a:gd name="connsiteX4" fmla="*/ 2802927 w 2843415"/>
              <a:gd name="connsiteY4" fmla="*/ 631519 h 868982"/>
              <a:gd name="connsiteX5" fmla="*/ 2488602 w 2843415"/>
              <a:gd name="connsiteY5" fmla="*/ 793444 h 868982"/>
              <a:gd name="connsiteX6" fmla="*/ 1640877 w 2843415"/>
              <a:gd name="connsiteY6" fmla="*/ 841069 h 868982"/>
              <a:gd name="connsiteX7" fmla="*/ 1240827 w 2843415"/>
              <a:gd name="connsiteY7" fmla="*/ 822019 h 868982"/>
              <a:gd name="connsiteX8" fmla="*/ 107352 w 2843415"/>
              <a:gd name="connsiteY8" fmla="*/ 812494 h 868982"/>
              <a:gd name="connsiteX9" fmla="*/ 183552 w 2843415"/>
              <a:gd name="connsiteY9" fmla="*/ 50494 h 868982"/>
              <a:gd name="connsiteX0" fmla="*/ 189518 w 2849381"/>
              <a:gd name="connsiteY0" fmla="*/ 13097 h 831585"/>
              <a:gd name="connsiteX1" fmla="*/ 1332518 w 2849381"/>
              <a:gd name="connsiteY1" fmla="*/ 32147 h 831585"/>
              <a:gd name="connsiteX2" fmla="*/ 2304068 w 2849381"/>
              <a:gd name="connsiteY2" fmla="*/ 13097 h 831585"/>
              <a:gd name="connsiteX3" fmla="*/ 2789843 w 2849381"/>
              <a:gd name="connsiteY3" fmla="*/ 213122 h 831585"/>
              <a:gd name="connsiteX4" fmla="*/ 2808893 w 2849381"/>
              <a:gd name="connsiteY4" fmla="*/ 594122 h 831585"/>
              <a:gd name="connsiteX5" fmla="*/ 2494568 w 2849381"/>
              <a:gd name="connsiteY5" fmla="*/ 756047 h 831585"/>
              <a:gd name="connsiteX6" fmla="*/ 1646843 w 2849381"/>
              <a:gd name="connsiteY6" fmla="*/ 803672 h 831585"/>
              <a:gd name="connsiteX7" fmla="*/ 1246793 w 2849381"/>
              <a:gd name="connsiteY7" fmla="*/ 784622 h 831585"/>
              <a:gd name="connsiteX8" fmla="*/ 113318 w 2849381"/>
              <a:gd name="connsiteY8" fmla="*/ 775097 h 831585"/>
              <a:gd name="connsiteX9" fmla="*/ 189518 w 2849381"/>
              <a:gd name="connsiteY9" fmla="*/ 13097 h 831585"/>
              <a:gd name="connsiteX0" fmla="*/ 178352 w 2838215"/>
              <a:gd name="connsiteY0" fmla="*/ 13097 h 837128"/>
              <a:gd name="connsiteX1" fmla="*/ 1321352 w 2838215"/>
              <a:gd name="connsiteY1" fmla="*/ 32147 h 837128"/>
              <a:gd name="connsiteX2" fmla="*/ 2292902 w 2838215"/>
              <a:gd name="connsiteY2" fmla="*/ 13097 h 837128"/>
              <a:gd name="connsiteX3" fmla="*/ 2778677 w 2838215"/>
              <a:gd name="connsiteY3" fmla="*/ 213122 h 837128"/>
              <a:gd name="connsiteX4" fmla="*/ 2797727 w 2838215"/>
              <a:gd name="connsiteY4" fmla="*/ 594122 h 837128"/>
              <a:gd name="connsiteX5" fmla="*/ 2483402 w 2838215"/>
              <a:gd name="connsiteY5" fmla="*/ 756047 h 837128"/>
              <a:gd name="connsiteX6" fmla="*/ 1635677 w 2838215"/>
              <a:gd name="connsiteY6" fmla="*/ 803672 h 837128"/>
              <a:gd name="connsiteX7" fmla="*/ 1064177 w 2838215"/>
              <a:gd name="connsiteY7" fmla="*/ 794147 h 837128"/>
              <a:gd name="connsiteX8" fmla="*/ 102152 w 2838215"/>
              <a:gd name="connsiteY8" fmla="*/ 775097 h 837128"/>
              <a:gd name="connsiteX9" fmla="*/ 178352 w 2838215"/>
              <a:gd name="connsiteY9" fmla="*/ 13097 h 837128"/>
              <a:gd name="connsiteX0" fmla="*/ 178352 w 2838215"/>
              <a:gd name="connsiteY0" fmla="*/ 13097 h 837128"/>
              <a:gd name="connsiteX1" fmla="*/ 1321352 w 2838215"/>
              <a:gd name="connsiteY1" fmla="*/ 32147 h 837128"/>
              <a:gd name="connsiteX2" fmla="*/ 2292902 w 2838215"/>
              <a:gd name="connsiteY2" fmla="*/ 13097 h 837128"/>
              <a:gd name="connsiteX3" fmla="*/ 2778677 w 2838215"/>
              <a:gd name="connsiteY3" fmla="*/ 213122 h 837128"/>
              <a:gd name="connsiteX4" fmla="*/ 2797727 w 2838215"/>
              <a:gd name="connsiteY4" fmla="*/ 594122 h 837128"/>
              <a:gd name="connsiteX5" fmla="*/ 2483402 w 2838215"/>
              <a:gd name="connsiteY5" fmla="*/ 756047 h 837128"/>
              <a:gd name="connsiteX6" fmla="*/ 1649965 w 2838215"/>
              <a:gd name="connsiteY6" fmla="*/ 789384 h 837128"/>
              <a:gd name="connsiteX7" fmla="*/ 1064177 w 2838215"/>
              <a:gd name="connsiteY7" fmla="*/ 794147 h 837128"/>
              <a:gd name="connsiteX8" fmla="*/ 102152 w 2838215"/>
              <a:gd name="connsiteY8" fmla="*/ 775097 h 837128"/>
              <a:gd name="connsiteX9" fmla="*/ 178352 w 2838215"/>
              <a:gd name="connsiteY9" fmla="*/ 13097 h 837128"/>
              <a:gd name="connsiteX0" fmla="*/ 178352 w 2827318"/>
              <a:gd name="connsiteY0" fmla="*/ 13097 h 837128"/>
              <a:gd name="connsiteX1" fmla="*/ 1321352 w 2827318"/>
              <a:gd name="connsiteY1" fmla="*/ 32147 h 837128"/>
              <a:gd name="connsiteX2" fmla="*/ 2292902 w 2827318"/>
              <a:gd name="connsiteY2" fmla="*/ 13097 h 837128"/>
              <a:gd name="connsiteX3" fmla="*/ 2778677 w 2827318"/>
              <a:gd name="connsiteY3" fmla="*/ 213122 h 837128"/>
              <a:gd name="connsiteX4" fmla="*/ 2797727 w 2827318"/>
              <a:gd name="connsiteY4" fmla="*/ 594122 h 837128"/>
              <a:gd name="connsiteX5" fmla="*/ 2483402 w 2827318"/>
              <a:gd name="connsiteY5" fmla="*/ 756047 h 837128"/>
              <a:gd name="connsiteX6" fmla="*/ 1649965 w 2827318"/>
              <a:gd name="connsiteY6" fmla="*/ 789384 h 837128"/>
              <a:gd name="connsiteX7" fmla="*/ 1064177 w 2827318"/>
              <a:gd name="connsiteY7" fmla="*/ 794147 h 837128"/>
              <a:gd name="connsiteX8" fmla="*/ 102152 w 2827318"/>
              <a:gd name="connsiteY8" fmla="*/ 775097 h 837128"/>
              <a:gd name="connsiteX9" fmla="*/ 178352 w 2827318"/>
              <a:gd name="connsiteY9" fmla="*/ 13097 h 837128"/>
              <a:gd name="connsiteX0" fmla="*/ 178352 w 2807390"/>
              <a:gd name="connsiteY0" fmla="*/ 13097 h 837128"/>
              <a:gd name="connsiteX1" fmla="*/ 1321352 w 2807390"/>
              <a:gd name="connsiteY1" fmla="*/ 32147 h 837128"/>
              <a:gd name="connsiteX2" fmla="*/ 2292902 w 2807390"/>
              <a:gd name="connsiteY2" fmla="*/ 13097 h 837128"/>
              <a:gd name="connsiteX3" fmla="*/ 2778677 w 2807390"/>
              <a:gd name="connsiteY3" fmla="*/ 213122 h 837128"/>
              <a:gd name="connsiteX4" fmla="*/ 2797727 w 2807390"/>
              <a:gd name="connsiteY4" fmla="*/ 594122 h 837128"/>
              <a:gd name="connsiteX5" fmla="*/ 2483402 w 2807390"/>
              <a:gd name="connsiteY5" fmla="*/ 756047 h 837128"/>
              <a:gd name="connsiteX6" fmla="*/ 1649965 w 2807390"/>
              <a:gd name="connsiteY6" fmla="*/ 789384 h 837128"/>
              <a:gd name="connsiteX7" fmla="*/ 1064177 w 2807390"/>
              <a:gd name="connsiteY7" fmla="*/ 794147 h 837128"/>
              <a:gd name="connsiteX8" fmla="*/ 102152 w 2807390"/>
              <a:gd name="connsiteY8" fmla="*/ 775097 h 837128"/>
              <a:gd name="connsiteX9" fmla="*/ 178352 w 2807390"/>
              <a:gd name="connsiteY9" fmla="*/ 13097 h 837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7390" h="837128">
                <a:moveTo>
                  <a:pt x="178352" y="13097"/>
                </a:moveTo>
                <a:cubicBezTo>
                  <a:pt x="400602" y="-25003"/>
                  <a:pt x="968927" y="32147"/>
                  <a:pt x="1321352" y="32147"/>
                </a:cubicBezTo>
                <a:cubicBezTo>
                  <a:pt x="1673777" y="32147"/>
                  <a:pt x="2050015" y="-17065"/>
                  <a:pt x="2292902" y="13097"/>
                </a:cubicBezTo>
                <a:cubicBezTo>
                  <a:pt x="2535789" y="43259"/>
                  <a:pt x="2726591" y="87710"/>
                  <a:pt x="2778677" y="213122"/>
                </a:cubicBezTo>
                <a:cubicBezTo>
                  <a:pt x="2830763" y="338534"/>
                  <a:pt x="2795657" y="465535"/>
                  <a:pt x="2797727" y="594122"/>
                </a:cubicBezTo>
                <a:cubicBezTo>
                  <a:pt x="2799797" y="722709"/>
                  <a:pt x="2674696" y="723503"/>
                  <a:pt x="2483402" y="756047"/>
                </a:cubicBezTo>
                <a:cubicBezTo>
                  <a:pt x="2292108" y="788591"/>
                  <a:pt x="1886502" y="783034"/>
                  <a:pt x="1649965" y="789384"/>
                </a:cubicBezTo>
                <a:cubicBezTo>
                  <a:pt x="1413428" y="795734"/>
                  <a:pt x="1319764" y="798909"/>
                  <a:pt x="1064177" y="794147"/>
                </a:cubicBezTo>
                <a:cubicBezTo>
                  <a:pt x="808590" y="789385"/>
                  <a:pt x="249789" y="905272"/>
                  <a:pt x="102152" y="775097"/>
                </a:cubicBezTo>
                <a:cubicBezTo>
                  <a:pt x="-45485" y="644922"/>
                  <a:pt x="-43898" y="51197"/>
                  <a:pt x="178352" y="13097"/>
                </a:cubicBezTo>
                <a:close/>
              </a:path>
            </a:pathLst>
          </a:custGeom>
          <a:solidFill>
            <a:srgbClr val="BDACD4"/>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ffectLst>
                <a:outerShdw blurRad="50800" dist="38100" dir="2700000" algn="tl" rotWithShape="0">
                  <a:prstClr val="black">
                    <a:alpha val="40000"/>
                  </a:prstClr>
                </a:outerShdw>
              </a:effectLst>
            </a:endParaRPr>
          </a:p>
        </p:txBody>
      </p:sp>
      <p:grpSp>
        <p:nvGrpSpPr>
          <p:cNvPr id="6" name="Group 5">
            <a:extLst>
              <a:ext uri="{FF2B5EF4-FFF2-40B4-BE49-F238E27FC236}">
                <a16:creationId xmlns:a16="http://schemas.microsoft.com/office/drawing/2014/main" id="{36456C68-85C8-CC78-914A-1E55749D83AD}"/>
              </a:ext>
            </a:extLst>
          </p:cNvPr>
          <p:cNvGrpSpPr/>
          <p:nvPr/>
        </p:nvGrpSpPr>
        <p:grpSpPr>
          <a:xfrm>
            <a:off x="1469421" y="447795"/>
            <a:ext cx="5009628" cy="557769"/>
            <a:chOff x="3442453" y="958549"/>
            <a:chExt cx="5009628" cy="557769"/>
          </a:xfrm>
        </p:grpSpPr>
        <p:sp>
          <p:nvSpPr>
            <p:cNvPr id="10" name="TextBox 9">
              <a:extLst>
                <a:ext uri="{FF2B5EF4-FFF2-40B4-BE49-F238E27FC236}">
                  <a16:creationId xmlns:a16="http://schemas.microsoft.com/office/drawing/2014/main" id="{2D06D1EE-B7CC-0B9A-909B-DC5293BE82CB}"/>
                </a:ext>
              </a:extLst>
            </p:cNvPr>
            <p:cNvSpPr txBox="1"/>
            <p:nvPr/>
          </p:nvSpPr>
          <p:spPr>
            <a:xfrm>
              <a:off x="3455153" y="962320"/>
              <a:ext cx="4996928" cy="553998"/>
            </a:xfrm>
            <a:prstGeom prst="rect">
              <a:avLst/>
            </a:prstGeom>
            <a:noFill/>
            <a:effectLst/>
          </p:spPr>
          <p:txBody>
            <a:bodyPr wrap="square" rtlCol="0">
              <a:spAutoFit/>
            </a:bodyPr>
            <a:lstStyle/>
            <a:p>
              <a:r>
                <a:rPr lang="en-US" sz="3000" b="1" spc="50">
                  <a:ln w="107950" cmpd="sng">
                    <a:solidFill>
                      <a:schemeClr val="bg1"/>
                    </a:solidFill>
                    <a:prstDash val="solid"/>
                  </a:ln>
                  <a:solidFill>
                    <a:srgbClr val="FB0401"/>
                  </a:solidFill>
                  <a:effectLst>
                    <a:outerShdw blurRad="50800" dist="38100" dir="2700000" algn="tl" rotWithShape="0">
                      <a:prstClr val="black">
                        <a:alpha val="40000"/>
                      </a:prstClr>
                    </a:outerShdw>
                  </a:effectLst>
                  <a:latin typeface="SVN-SAF" panose="02040603050506020204" pitchFamily="18" charset="0"/>
                  <a:ea typeface="Roboto" panose="02000000000000000000" pitchFamily="2" charset="0"/>
                </a:rPr>
                <a:t>STEM và cuộc sống</a:t>
              </a:r>
            </a:p>
          </p:txBody>
        </p:sp>
        <p:sp>
          <p:nvSpPr>
            <p:cNvPr id="14" name="TextBox 13">
              <a:extLst>
                <a:ext uri="{FF2B5EF4-FFF2-40B4-BE49-F238E27FC236}">
                  <a16:creationId xmlns:a16="http://schemas.microsoft.com/office/drawing/2014/main" id="{6A028F8A-2D41-D62B-2EB1-DF03B8DE2171}"/>
                </a:ext>
              </a:extLst>
            </p:cNvPr>
            <p:cNvSpPr txBox="1"/>
            <p:nvPr/>
          </p:nvSpPr>
          <p:spPr>
            <a:xfrm>
              <a:off x="3442453" y="958549"/>
              <a:ext cx="4565619" cy="553998"/>
            </a:xfrm>
            <a:prstGeom prst="rect">
              <a:avLst/>
            </a:prstGeom>
            <a:noFill/>
            <a:effectLst/>
          </p:spPr>
          <p:txBody>
            <a:bodyPr wrap="square" rtlCol="0">
              <a:spAutoFit/>
            </a:bodyPr>
            <a:lstStyle/>
            <a:p>
              <a:r>
                <a:rPr lang="en-US" sz="3000" b="1" spc="50" dirty="0" err="1">
                  <a:ln w="9525" cmpd="sng">
                    <a:noFill/>
                    <a:prstDash val="solid"/>
                  </a:ln>
                  <a:solidFill>
                    <a:srgbClr val="7E3E98"/>
                  </a:solidFill>
                  <a:effectLst/>
                  <a:latin typeface="SVN-SAF" panose="02040603050506020204" pitchFamily="18" charset="0"/>
                  <a:ea typeface="Roboto" panose="02000000000000000000" pitchFamily="2" charset="0"/>
                </a:rPr>
                <a:t>STEm</a:t>
              </a:r>
              <a:r>
                <a:rPr lang="en-US" sz="3000" b="1" spc="50" dirty="0">
                  <a:ln w="9525" cmpd="sng">
                    <a:noFill/>
                    <a:prstDash val="solid"/>
                  </a:ln>
                  <a:solidFill>
                    <a:srgbClr val="7E3E98"/>
                  </a:solidFill>
                  <a:effectLst/>
                  <a:latin typeface="SVN-SAF" panose="02040603050506020204" pitchFamily="18" charset="0"/>
                  <a:ea typeface="Roboto" panose="02000000000000000000" pitchFamily="2" charset="0"/>
                </a:rPr>
                <a:t> </a:t>
              </a:r>
              <a:r>
                <a:rPr lang="en-US" sz="3000" b="1" spc="50" dirty="0" err="1">
                  <a:ln w="9525" cmpd="sng">
                    <a:noFill/>
                    <a:prstDash val="solid"/>
                  </a:ln>
                  <a:solidFill>
                    <a:srgbClr val="7E3E98"/>
                  </a:solidFill>
                  <a:effectLst/>
                  <a:latin typeface="SVN-SAF" panose="02040603050506020204" pitchFamily="18" charset="0"/>
                  <a:ea typeface="Roboto" panose="02000000000000000000" pitchFamily="2" charset="0"/>
                </a:rPr>
                <a:t>và</a:t>
              </a:r>
              <a:r>
                <a:rPr lang="en-US" sz="3000" b="1" spc="50" dirty="0">
                  <a:ln w="9525" cmpd="sng">
                    <a:noFill/>
                    <a:prstDash val="solid"/>
                  </a:ln>
                  <a:solidFill>
                    <a:srgbClr val="7E3E98"/>
                  </a:solidFill>
                  <a:effectLst/>
                  <a:latin typeface="SVN-SAF" panose="02040603050506020204" pitchFamily="18" charset="0"/>
                  <a:ea typeface="Roboto" panose="02000000000000000000" pitchFamily="2" charset="0"/>
                </a:rPr>
                <a:t> </a:t>
              </a:r>
              <a:r>
                <a:rPr lang="en-US" sz="3000" b="1" spc="50" dirty="0" err="1">
                  <a:ln w="9525" cmpd="sng">
                    <a:noFill/>
                    <a:prstDash val="solid"/>
                  </a:ln>
                  <a:solidFill>
                    <a:srgbClr val="7E3E98"/>
                  </a:solidFill>
                  <a:effectLst/>
                  <a:latin typeface="SVN-SAF" panose="02040603050506020204" pitchFamily="18" charset="0"/>
                  <a:ea typeface="Roboto" panose="02000000000000000000" pitchFamily="2" charset="0"/>
                </a:rPr>
                <a:t>cuộc</a:t>
              </a:r>
              <a:r>
                <a:rPr lang="en-US" sz="3000" b="1" spc="50" dirty="0">
                  <a:ln w="9525" cmpd="sng">
                    <a:noFill/>
                    <a:prstDash val="solid"/>
                  </a:ln>
                  <a:solidFill>
                    <a:srgbClr val="7E3E98"/>
                  </a:solidFill>
                  <a:effectLst/>
                  <a:latin typeface="SVN-SAF" panose="02040603050506020204" pitchFamily="18" charset="0"/>
                  <a:ea typeface="Roboto" panose="02000000000000000000" pitchFamily="2" charset="0"/>
                </a:rPr>
                <a:t> </a:t>
              </a:r>
              <a:r>
                <a:rPr lang="en-US" sz="3000" b="1" spc="50" dirty="0" err="1">
                  <a:ln w="9525" cmpd="sng">
                    <a:noFill/>
                    <a:prstDash val="solid"/>
                  </a:ln>
                  <a:solidFill>
                    <a:srgbClr val="7E3E98"/>
                  </a:solidFill>
                  <a:effectLst/>
                  <a:latin typeface="SVN-SAF" panose="02040603050506020204" pitchFamily="18" charset="0"/>
                  <a:ea typeface="Roboto" panose="02000000000000000000" pitchFamily="2" charset="0"/>
                </a:rPr>
                <a:t>sống</a:t>
              </a:r>
              <a:endParaRPr lang="en-US" sz="3000" b="1" spc="50" dirty="0">
                <a:ln w="9525" cmpd="sng">
                  <a:noFill/>
                  <a:prstDash val="solid"/>
                </a:ln>
                <a:solidFill>
                  <a:srgbClr val="7E3E98"/>
                </a:solidFill>
                <a:effectLst/>
                <a:latin typeface="SVN-SAF" panose="02040603050506020204" pitchFamily="18" charset="0"/>
                <a:ea typeface="Roboto" panose="02000000000000000000" pitchFamily="2" charset="0"/>
              </a:endParaRPr>
            </a:p>
          </p:txBody>
        </p:sp>
      </p:grpSp>
      <p:pic>
        <p:nvPicPr>
          <p:cNvPr id="18" name="Picture 17" descr="A cartoon of a purple gear&#10;&#10;Description automatically generated">
            <a:extLst>
              <a:ext uri="{FF2B5EF4-FFF2-40B4-BE49-F238E27FC236}">
                <a16:creationId xmlns:a16="http://schemas.microsoft.com/office/drawing/2014/main" id="{1E39B909-FFF7-822E-1B5D-7F1D01475442}"/>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040" b="92090" l="9040" r="89831">
                        <a14:foregroundMark x1="27684" y1="48023" x2="27684" y2="48023"/>
                        <a14:foregroundMark x1="35028" y1="39548" x2="34463" y2="53672"/>
                        <a14:foregroundMark x1="38418" y1="36158" x2="27684" y2="61582"/>
                        <a14:foregroundMark x1="27684" y1="61582" x2="27684" y2="62147"/>
                        <a14:foregroundMark x1="48588" y1="9040" x2="49718" y2="12429"/>
                        <a14:foregroundMark x1="80226" y1="18079" x2="80226" y2="18079"/>
                        <a14:foregroundMark x1="84181" y1="14124" x2="84181" y2="14124"/>
                        <a14:foregroundMark x1="12429" y1="74576" x2="12429" y2="74576"/>
                        <a14:foregroundMark x1="9040" y1="73446" x2="9040" y2="73446"/>
                        <a14:foregroundMark x1="53107" y1="92090" x2="53107" y2="92090"/>
                        <a14:backgroundMark x1="85876" y1="10734" x2="85876" y2="12994"/>
                        <a14:backgroundMark x1="84746" y1="12994" x2="84746" y2="12994"/>
                        <a14:backgroundMark x1="80791" y1="17514" x2="80791" y2="17514"/>
                      </a14:backgroundRemoval>
                    </a14:imgEffect>
                  </a14:imgLayer>
                </a14:imgProps>
              </a:ext>
              <a:ext uri="{28A0092B-C50C-407E-A947-70E740481C1C}">
                <a14:useLocalDpi xmlns:a14="http://schemas.microsoft.com/office/drawing/2010/main" val="0"/>
              </a:ext>
            </a:extLst>
          </a:blip>
          <a:stretch>
            <a:fillRect/>
          </a:stretch>
        </p:blipFill>
        <p:spPr>
          <a:xfrm>
            <a:off x="265653" y="97336"/>
            <a:ext cx="1261872" cy="1261872"/>
          </a:xfrm>
          <a:prstGeom prst="rect">
            <a:avLst/>
          </a:prstGeom>
          <a:effectLst>
            <a:outerShdw blurRad="50800" dist="76200" dir="2700000" algn="tl" rotWithShape="0">
              <a:prstClr val="black">
                <a:alpha val="40000"/>
              </a:prstClr>
            </a:outerShdw>
          </a:effectLst>
        </p:spPr>
      </p:pic>
      <p:sp>
        <p:nvSpPr>
          <p:cNvPr id="20" name="Google Shape;1135;p78">
            <a:extLst>
              <a:ext uri="{FF2B5EF4-FFF2-40B4-BE49-F238E27FC236}">
                <a16:creationId xmlns:a16="http://schemas.microsoft.com/office/drawing/2014/main" id="{70785806-4AA3-E4EE-09BC-99BA834F38C4}"/>
              </a:ext>
            </a:extLst>
          </p:cNvPr>
          <p:cNvSpPr/>
          <p:nvPr/>
        </p:nvSpPr>
        <p:spPr>
          <a:xfrm>
            <a:off x="2177064" y="1909707"/>
            <a:ext cx="9027925" cy="1373027"/>
          </a:xfrm>
          <a:prstGeom prst="roundRect">
            <a:avLst>
              <a:gd name="adj" fmla="val 9154"/>
            </a:avLst>
          </a:prstGeom>
          <a:solidFill>
            <a:schemeClr val="bg1"/>
          </a:solidFill>
          <a:ln w="9525" cap="flat" cmpd="sng">
            <a:noFill/>
            <a:prstDash val="solid"/>
            <a:round/>
            <a:headEnd type="none" w="sm" len="sm"/>
            <a:tailEnd type="none" w="sm" len="sm"/>
          </a:ln>
          <a:effectLst>
            <a:softEdge rad="63500"/>
          </a:effectLst>
        </p:spPr>
        <p:txBody>
          <a:bodyPr spcFirstLastPara="1" wrap="square" lIns="91425" tIns="91425" rIns="91425" bIns="91425" anchor="ctr" anchorCtr="0">
            <a:noAutofit/>
          </a:bodyPr>
          <a:lstStyle/>
          <a:p>
            <a:pPr lvl="0" algn="just">
              <a:spcBef>
                <a:spcPts val="1200"/>
              </a:spcBef>
              <a:spcAft>
                <a:spcPts val="600"/>
              </a:spcAft>
            </a:pPr>
            <a:r>
              <a:rPr lang="vi-VN" sz="2400" dirty="0">
                <a:solidFill>
                  <a:srgbClr val="FF0000"/>
                </a:solidFill>
              </a:rPr>
              <a:t>Quan sát và đánh dấu bóng của một vật cố định </a:t>
            </a:r>
            <a:r>
              <a:rPr lang="vi-VN" sz="2400" dirty="0"/>
              <a:t>trong không gian gia đình em </a:t>
            </a:r>
            <a:r>
              <a:rPr lang="vi-VN" sz="2400" dirty="0">
                <a:solidFill>
                  <a:srgbClr val="FF0000"/>
                </a:solidFill>
              </a:rPr>
              <a:t>ở các thời điểm </a:t>
            </a:r>
            <a:r>
              <a:rPr lang="vi-VN" sz="2400" dirty="0"/>
              <a:t>khác nhau </a:t>
            </a:r>
            <a:r>
              <a:rPr lang="vi-VN" sz="2400" dirty="0">
                <a:solidFill>
                  <a:srgbClr val="FF0000"/>
                </a:solidFill>
              </a:rPr>
              <a:t>trong ngày</a:t>
            </a:r>
            <a:r>
              <a:rPr lang="vi-VN" sz="2400" dirty="0"/>
              <a:t>. </a:t>
            </a:r>
            <a:endParaRPr lang="en-SG" sz="2400" dirty="0">
              <a:solidFill>
                <a:srgbClr val="FF0000"/>
              </a:solidFill>
              <a:highlight>
                <a:srgbClr val="FFFF00"/>
              </a:highlight>
              <a:latin typeface="Arial" panose="020B0604020202020204" pitchFamily="34" charset="0"/>
              <a:cs typeface="Arial" panose="020B0604020202020204" pitchFamily="34" charset="0"/>
            </a:endParaRPr>
          </a:p>
        </p:txBody>
      </p:sp>
      <p:pic>
        <p:nvPicPr>
          <p:cNvPr id="48" name="Picture 47">
            <a:extLst>
              <a:ext uri="{FF2B5EF4-FFF2-40B4-BE49-F238E27FC236}">
                <a16:creationId xmlns:a16="http://schemas.microsoft.com/office/drawing/2014/main" id="{6A3DC6A2-F206-49AE-8B6B-FB71F3CFB6C3}"/>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5528" b="92965" l="9231" r="97538">
                        <a14:foregroundMark x1="9538" y1="22864" x2="10462" y2="30402"/>
                        <a14:foregroundMark x1="23385" y1="8291" x2="68000" y2="5528"/>
                        <a14:foregroundMark x1="23385" y1="88442" x2="23692" y2="92965"/>
                        <a14:foregroundMark x1="28615" y1="16332" x2="68923" y2="15075"/>
                        <a14:foregroundMark x1="53538" y1="25377" x2="59692" y2="27136"/>
                        <a14:foregroundMark x1="91077" y1="10804" x2="90462" y2="31910"/>
                        <a14:foregroundMark x1="88923" y1="39196" x2="88923" y2="39196"/>
                        <a14:foregroundMark x1="89538" y1="18342" x2="93538" y2="20101"/>
                        <a14:foregroundMark x1="86769" y1="20352" x2="94769" y2="18342"/>
                        <a14:foregroundMark x1="96615" y1="17588" x2="84000" y2="16332"/>
                        <a14:foregroundMark x1="87077" y1="16834" x2="97538" y2="14824"/>
                        <a14:foregroundMark x1="96615" y1="13317" x2="84000" y2="13317"/>
                        <a14:foregroundMark x1="88615" y1="8291" x2="94769" y2="6533"/>
                      </a14:backgroundRemoval>
                    </a14:imgEffect>
                  </a14:imgLayer>
                </a14:imgProps>
              </a:ext>
            </a:extLst>
          </a:blip>
          <a:stretch>
            <a:fillRect/>
          </a:stretch>
        </p:blipFill>
        <p:spPr>
          <a:xfrm>
            <a:off x="561185" y="1800659"/>
            <a:ext cx="1374414" cy="1683130"/>
          </a:xfrm>
          <a:prstGeom prst="rect">
            <a:avLst/>
          </a:prstGeom>
        </p:spPr>
      </p:pic>
      <p:graphicFrame>
        <p:nvGraphicFramePr>
          <p:cNvPr id="2" name="Diagram 1">
            <a:extLst>
              <a:ext uri="{FF2B5EF4-FFF2-40B4-BE49-F238E27FC236}">
                <a16:creationId xmlns:a16="http://schemas.microsoft.com/office/drawing/2014/main" id="{0F525D35-B96B-402B-AE73-E008FBE1EB9C}"/>
              </a:ext>
            </a:extLst>
          </p:cNvPr>
          <p:cNvGraphicFramePr/>
          <p:nvPr/>
        </p:nvGraphicFramePr>
        <p:xfrm>
          <a:off x="859600" y="3411374"/>
          <a:ext cx="10716415" cy="269145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027267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repeatCount="5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
                                        <p:tgtEl>
                                          <p:spTgt spid="5"/>
                                        </p:tgtEl>
                                      </p:cBhvr>
                                    </p:animEffect>
                                  </p:childTnLst>
                                </p:cTn>
                              </p:par>
                              <p:par>
                                <p:cTn id="8" presetID="10" presetClass="entr" presetSubtype="0" repeatCount="500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
                                        <p:tgtEl>
                                          <p:spTgt spid="6"/>
                                        </p:tgtEl>
                                      </p:cBhvr>
                                    </p:animEffect>
                                  </p:childTnLst>
                                </p:cTn>
                              </p:par>
                              <p:par>
                                <p:cTn id="11" presetID="10" presetClass="entr" presetSubtype="0" repeatCount="500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20">
                                            <p:txEl>
                                              <p:pRg st="0" end="0"/>
                                            </p:txEl>
                                          </p:spTgt>
                                        </p:tgtEl>
                                        <p:attrNameLst>
                                          <p:attrName>style.visibility</p:attrName>
                                        </p:attrNameLst>
                                      </p:cBhvr>
                                      <p:to>
                                        <p:strVal val="visible"/>
                                      </p:to>
                                    </p:set>
                                    <p:animEffect transition="in" filter="wipe(left)">
                                      <p:cBhvr>
                                        <p:cTn id="18" dur="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Group 67">
            <a:extLst>
              <a:ext uri="{FF2B5EF4-FFF2-40B4-BE49-F238E27FC236}">
                <a16:creationId xmlns:a16="http://schemas.microsoft.com/office/drawing/2014/main" id="{BA4DF050-9E2B-0AA2-C6C3-49EE50BACCF9}"/>
              </a:ext>
            </a:extLst>
          </p:cNvPr>
          <p:cNvGrpSpPr/>
          <p:nvPr/>
        </p:nvGrpSpPr>
        <p:grpSpPr>
          <a:xfrm>
            <a:off x="-212990" y="-288111"/>
            <a:ext cx="3344731" cy="7237400"/>
            <a:chOff x="-212990" y="-360681"/>
            <a:chExt cx="3344731" cy="7237400"/>
          </a:xfrm>
          <a:solidFill>
            <a:srgbClr val="EDE9F3"/>
          </a:solidFill>
        </p:grpSpPr>
        <p:sp>
          <p:nvSpPr>
            <p:cNvPr id="17" name="Freeform 5579">
              <a:extLst>
                <a:ext uri="{FF2B5EF4-FFF2-40B4-BE49-F238E27FC236}">
                  <a16:creationId xmlns:a16="http://schemas.microsoft.com/office/drawing/2014/main" id="{3EDC3AA4-85BF-01D6-794B-B2EDE744F99C}"/>
                </a:ext>
              </a:extLst>
            </p:cNvPr>
            <p:cNvSpPr>
              <a:spLocks/>
            </p:cNvSpPr>
            <p:nvPr/>
          </p:nvSpPr>
          <p:spPr bwMode="auto">
            <a:xfrm rot="10800000">
              <a:off x="-212679" y="-360681"/>
              <a:ext cx="3344420" cy="7032524"/>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b="1"/>
            </a:p>
          </p:txBody>
        </p:sp>
        <p:grpSp>
          <p:nvGrpSpPr>
            <p:cNvPr id="15" name="Group 14">
              <a:extLst>
                <a:ext uri="{FF2B5EF4-FFF2-40B4-BE49-F238E27FC236}">
                  <a16:creationId xmlns:a16="http://schemas.microsoft.com/office/drawing/2014/main" id="{AA055421-C5B4-0E0D-4A38-E5B48E5ECE86}"/>
                </a:ext>
              </a:extLst>
            </p:cNvPr>
            <p:cNvGrpSpPr>
              <a:grpSpLocks/>
            </p:cNvGrpSpPr>
            <p:nvPr/>
          </p:nvGrpSpPr>
          <p:grpSpPr bwMode="auto">
            <a:xfrm rot="10800000">
              <a:off x="-212990" y="3356161"/>
              <a:ext cx="1489706" cy="3520558"/>
              <a:chOff x="8782" y="-151"/>
              <a:chExt cx="2159" cy="5327"/>
            </a:xfrm>
            <a:grpFill/>
          </p:grpSpPr>
          <p:sp>
            <p:nvSpPr>
              <p:cNvPr id="16" name="Freeform 5577">
                <a:extLst>
                  <a:ext uri="{FF2B5EF4-FFF2-40B4-BE49-F238E27FC236}">
                    <a16:creationId xmlns:a16="http://schemas.microsoft.com/office/drawing/2014/main" id="{0E34640B-6B31-1B61-008B-F5D356A719C7}"/>
                  </a:ext>
                </a:extLst>
              </p:cNvPr>
              <p:cNvSpPr>
                <a:spLocks/>
              </p:cNvSpPr>
              <p:nvPr/>
            </p:nvSpPr>
            <p:spPr bwMode="auto">
              <a:xfrm>
                <a:off x="8782" y="-151"/>
                <a:ext cx="2159" cy="5327"/>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b="1"/>
              </a:p>
            </p:txBody>
          </p:sp>
        </p:grpSp>
      </p:grpSp>
      <p:grpSp>
        <p:nvGrpSpPr>
          <p:cNvPr id="69" name="Group 68">
            <a:extLst>
              <a:ext uri="{FF2B5EF4-FFF2-40B4-BE49-F238E27FC236}">
                <a16:creationId xmlns:a16="http://schemas.microsoft.com/office/drawing/2014/main" id="{450A32F3-4D91-FFF3-C3E7-13F42CA29088}"/>
              </a:ext>
            </a:extLst>
          </p:cNvPr>
          <p:cNvGrpSpPr/>
          <p:nvPr/>
        </p:nvGrpSpPr>
        <p:grpSpPr>
          <a:xfrm>
            <a:off x="-345470" y="-397390"/>
            <a:ext cx="3344731" cy="7346679"/>
            <a:chOff x="-345470" y="-469960"/>
            <a:chExt cx="3344731" cy="7376013"/>
          </a:xfrm>
          <a:solidFill>
            <a:srgbClr val="DED6EA"/>
          </a:solidFill>
        </p:grpSpPr>
        <p:sp>
          <p:nvSpPr>
            <p:cNvPr id="13" name="Freeform 5579">
              <a:extLst>
                <a:ext uri="{FF2B5EF4-FFF2-40B4-BE49-F238E27FC236}">
                  <a16:creationId xmlns:a16="http://schemas.microsoft.com/office/drawing/2014/main" id="{E13AAD8D-E04F-0645-F81B-75C566CFD19F}"/>
                </a:ext>
              </a:extLst>
            </p:cNvPr>
            <p:cNvSpPr>
              <a:spLocks/>
            </p:cNvSpPr>
            <p:nvPr/>
          </p:nvSpPr>
          <p:spPr bwMode="auto">
            <a:xfrm rot="10800000">
              <a:off x="-345159" y="-469960"/>
              <a:ext cx="3344420" cy="7192286"/>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b="1"/>
            </a:p>
          </p:txBody>
        </p:sp>
        <p:grpSp>
          <p:nvGrpSpPr>
            <p:cNvPr id="11" name="Group 10">
              <a:extLst>
                <a:ext uri="{FF2B5EF4-FFF2-40B4-BE49-F238E27FC236}">
                  <a16:creationId xmlns:a16="http://schemas.microsoft.com/office/drawing/2014/main" id="{697FB54B-923C-BCFE-43A8-F5E77189D223}"/>
                </a:ext>
              </a:extLst>
            </p:cNvPr>
            <p:cNvGrpSpPr>
              <a:grpSpLocks/>
            </p:cNvGrpSpPr>
            <p:nvPr/>
          </p:nvGrpSpPr>
          <p:grpSpPr bwMode="auto">
            <a:xfrm rot="10800000">
              <a:off x="-345470" y="3280626"/>
              <a:ext cx="1489706" cy="3625427"/>
              <a:chOff x="8754" y="0"/>
              <a:chExt cx="2159" cy="5251"/>
            </a:xfrm>
            <a:grpFill/>
          </p:grpSpPr>
          <p:sp>
            <p:nvSpPr>
              <p:cNvPr id="12" name="Freeform 5577">
                <a:extLst>
                  <a:ext uri="{FF2B5EF4-FFF2-40B4-BE49-F238E27FC236}">
                    <a16:creationId xmlns:a16="http://schemas.microsoft.com/office/drawing/2014/main" id="{2165135D-D3D7-B8DD-5045-C02CD602B00A}"/>
                  </a:ext>
                </a:extLst>
              </p:cNvPr>
              <p:cNvSpPr>
                <a:spLocks/>
              </p:cNvSpPr>
              <p:nvPr/>
            </p:nvSpPr>
            <p:spPr bwMode="auto">
              <a:xfrm>
                <a:off x="8754"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b="1"/>
              </a:p>
            </p:txBody>
          </p:sp>
        </p:grpSp>
      </p:grpSp>
      <p:grpSp>
        <p:nvGrpSpPr>
          <p:cNvPr id="70" name="Group 69">
            <a:extLst>
              <a:ext uri="{FF2B5EF4-FFF2-40B4-BE49-F238E27FC236}">
                <a16:creationId xmlns:a16="http://schemas.microsoft.com/office/drawing/2014/main" id="{ED15CBB8-5F12-7402-6ACB-B7B0442B5A1D}"/>
              </a:ext>
            </a:extLst>
          </p:cNvPr>
          <p:cNvGrpSpPr/>
          <p:nvPr/>
        </p:nvGrpSpPr>
        <p:grpSpPr>
          <a:xfrm>
            <a:off x="-461734" y="-526030"/>
            <a:ext cx="3344420" cy="7475319"/>
            <a:chOff x="-461734" y="-598600"/>
            <a:chExt cx="3344420" cy="7580186"/>
          </a:xfrm>
          <a:solidFill>
            <a:srgbClr val="D5CAE4"/>
          </a:solidFill>
        </p:grpSpPr>
        <p:sp>
          <p:nvSpPr>
            <p:cNvPr id="9" name="Freeform 5579">
              <a:extLst>
                <a:ext uri="{FF2B5EF4-FFF2-40B4-BE49-F238E27FC236}">
                  <a16:creationId xmlns:a16="http://schemas.microsoft.com/office/drawing/2014/main" id="{6A787B58-D0A9-0B13-BD21-C229C16A1F0A}"/>
                </a:ext>
              </a:extLst>
            </p:cNvPr>
            <p:cNvSpPr>
              <a:spLocks/>
            </p:cNvSpPr>
            <p:nvPr/>
          </p:nvSpPr>
          <p:spPr bwMode="auto">
            <a:xfrm rot="10800000">
              <a:off x="-461734" y="-598600"/>
              <a:ext cx="3344420" cy="7346822"/>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b="1"/>
            </a:p>
          </p:txBody>
        </p:sp>
        <p:grpSp>
          <p:nvGrpSpPr>
            <p:cNvPr id="7" name="Group 6">
              <a:extLst>
                <a:ext uri="{FF2B5EF4-FFF2-40B4-BE49-F238E27FC236}">
                  <a16:creationId xmlns:a16="http://schemas.microsoft.com/office/drawing/2014/main" id="{908E905E-7D85-E902-F6A0-B53FE3741F18}"/>
                </a:ext>
              </a:extLst>
            </p:cNvPr>
            <p:cNvGrpSpPr>
              <a:grpSpLocks/>
            </p:cNvGrpSpPr>
            <p:nvPr/>
          </p:nvGrpSpPr>
          <p:grpSpPr bwMode="auto">
            <a:xfrm rot="10800000">
              <a:off x="-454455" y="3232573"/>
              <a:ext cx="1489706" cy="3749013"/>
              <a:chOff x="8598" y="-179"/>
              <a:chExt cx="2159" cy="5430"/>
            </a:xfrm>
            <a:grpFill/>
          </p:grpSpPr>
          <p:sp>
            <p:nvSpPr>
              <p:cNvPr id="8" name="Freeform 5577">
                <a:extLst>
                  <a:ext uri="{FF2B5EF4-FFF2-40B4-BE49-F238E27FC236}">
                    <a16:creationId xmlns:a16="http://schemas.microsoft.com/office/drawing/2014/main" id="{787FD50B-CEF7-91DD-7FBE-A6F088043D48}"/>
                  </a:ext>
                </a:extLst>
              </p:cNvPr>
              <p:cNvSpPr>
                <a:spLocks/>
              </p:cNvSpPr>
              <p:nvPr/>
            </p:nvSpPr>
            <p:spPr bwMode="auto">
              <a:xfrm>
                <a:off x="8598" y="-179"/>
                <a:ext cx="2159" cy="5430"/>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b="1"/>
              </a:p>
            </p:txBody>
          </p:sp>
        </p:grpSp>
      </p:grpSp>
      <p:sp>
        <p:nvSpPr>
          <p:cNvPr id="33" name="Freeform 5579">
            <a:extLst>
              <a:ext uri="{FF2B5EF4-FFF2-40B4-BE49-F238E27FC236}">
                <a16:creationId xmlns:a16="http://schemas.microsoft.com/office/drawing/2014/main" id="{929B5448-0187-AE44-0213-8234860A93F2}"/>
              </a:ext>
            </a:extLst>
          </p:cNvPr>
          <p:cNvSpPr>
            <a:spLocks/>
          </p:cNvSpPr>
          <p:nvPr/>
        </p:nvSpPr>
        <p:spPr bwMode="auto">
          <a:xfrm>
            <a:off x="9067237" y="154549"/>
            <a:ext cx="3344420" cy="7032524"/>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solidFill>
            <a:srgbClr val="EDE9F3"/>
          </a:solidFill>
          <a:ln>
            <a:noFill/>
          </a:ln>
        </p:spPr>
        <p:txBody>
          <a:bodyPr rot="0" vert="horz" wrap="square" lIns="91440" tIns="45720" rIns="91440" bIns="45720" anchor="t" anchorCtr="0" upright="1">
            <a:noAutofit/>
          </a:bodyPr>
          <a:lstStyle/>
          <a:p>
            <a:endParaRPr lang="en-US" b="1"/>
          </a:p>
        </p:txBody>
      </p:sp>
      <p:sp>
        <p:nvSpPr>
          <p:cNvPr id="32" name="Freeform 5577">
            <a:extLst>
              <a:ext uri="{FF2B5EF4-FFF2-40B4-BE49-F238E27FC236}">
                <a16:creationId xmlns:a16="http://schemas.microsoft.com/office/drawing/2014/main" id="{BF37EB04-2267-1505-ACFB-DF820563CF64}"/>
              </a:ext>
            </a:extLst>
          </p:cNvPr>
          <p:cNvSpPr>
            <a:spLocks/>
          </p:cNvSpPr>
          <p:nvPr/>
        </p:nvSpPr>
        <p:spPr bwMode="auto">
          <a:xfrm>
            <a:off x="10922262" y="-99"/>
            <a:ext cx="1489706" cy="3470330"/>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solidFill>
            <a:srgbClr val="EDE9F3"/>
          </a:solidFill>
          <a:ln>
            <a:noFill/>
          </a:ln>
        </p:spPr>
        <p:txBody>
          <a:bodyPr rot="0" vert="horz" wrap="square" lIns="91440" tIns="45720" rIns="91440" bIns="45720" anchor="t" anchorCtr="0" upright="1">
            <a:noAutofit/>
          </a:bodyPr>
          <a:lstStyle/>
          <a:p>
            <a:endParaRPr lang="en-US" b="1"/>
          </a:p>
        </p:txBody>
      </p:sp>
      <p:grpSp>
        <p:nvGrpSpPr>
          <p:cNvPr id="26" name="Group 25">
            <a:extLst>
              <a:ext uri="{FF2B5EF4-FFF2-40B4-BE49-F238E27FC236}">
                <a16:creationId xmlns:a16="http://schemas.microsoft.com/office/drawing/2014/main" id="{49D2FA75-47D9-F196-30A5-E5954F00C039}"/>
              </a:ext>
            </a:extLst>
          </p:cNvPr>
          <p:cNvGrpSpPr>
            <a:grpSpLocks/>
          </p:cNvGrpSpPr>
          <p:nvPr/>
        </p:nvGrpSpPr>
        <p:grpSpPr bwMode="auto">
          <a:xfrm>
            <a:off x="9199717" y="104066"/>
            <a:ext cx="3344420" cy="7192286"/>
            <a:chOff x="6055" y="4723"/>
            <a:chExt cx="4847" cy="10641"/>
          </a:xfrm>
          <a:solidFill>
            <a:srgbClr val="DED6EA"/>
          </a:solidFill>
        </p:grpSpPr>
        <p:sp>
          <p:nvSpPr>
            <p:cNvPr id="29" name="Freeform 5579">
              <a:extLst>
                <a:ext uri="{FF2B5EF4-FFF2-40B4-BE49-F238E27FC236}">
                  <a16:creationId xmlns:a16="http://schemas.microsoft.com/office/drawing/2014/main" id="{1CCB5EFB-E1AE-5CE0-CBD2-144E6511E832}"/>
                </a:ext>
              </a:extLst>
            </p:cNvPr>
            <p:cNvSpPr>
              <a:spLocks/>
            </p:cNvSpPr>
            <p:nvPr/>
          </p:nvSpPr>
          <p:spPr bwMode="auto">
            <a:xfrm>
              <a:off x="6055"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b="1"/>
            </a:p>
          </p:txBody>
        </p:sp>
      </p:grpSp>
      <p:grpSp>
        <p:nvGrpSpPr>
          <p:cNvPr id="27" name="Group 26">
            <a:extLst>
              <a:ext uri="{FF2B5EF4-FFF2-40B4-BE49-F238E27FC236}">
                <a16:creationId xmlns:a16="http://schemas.microsoft.com/office/drawing/2014/main" id="{0A7F53A3-7DB8-8109-4A9A-FA9DCB739F42}"/>
              </a:ext>
            </a:extLst>
          </p:cNvPr>
          <p:cNvGrpSpPr>
            <a:grpSpLocks/>
          </p:cNvGrpSpPr>
          <p:nvPr/>
        </p:nvGrpSpPr>
        <p:grpSpPr bwMode="auto">
          <a:xfrm>
            <a:off x="11054742" y="-1"/>
            <a:ext cx="1489706" cy="3545765"/>
            <a:chOff x="8754" y="0"/>
            <a:chExt cx="2159" cy="5251"/>
          </a:xfrm>
          <a:solidFill>
            <a:srgbClr val="DED6EA"/>
          </a:solidFill>
        </p:grpSpPr>
        <p:sp>
          <p:nvSpPr>
            <p:cNvPr id="28" name="Freeform 5577">
              <a:extLst>
                <a:ext uri="{FF2B5EF4-FFF2-40B4-BE49-F238E27FC236}">
                  <a16:creationId xmlns:a16="http://schemas.microsoft.com/office/drawing/2014/main" id="{0E7ABCB8-D9CD-EA76-E094-AE383CFE4AD4}"/>
                </a:ext>
              </a:extLst>
            </p:cNvPr>
            <p:cNvSpPr>
              <a:spLocks/>
            </p:cNvSpPr>
            <p:nvPr/>
          </p:nvSpPr>
          <p:spPr bwMode="auto">
            <a:xfrm>
              <a:off x="8754"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b="1"/>
            </a:p>
          </p:txBody>
        </p:sp>
      </p:grpSp>
      <p:grpSp>
        <p:nvGrpSpPr>
          <p:cNvPr id="4" name="Group 3">
            <a:extLst>
              <a:ext uri="{FF2B5EF4-FFF2-40B4-BE49-F238E27FC236}">
                <a16:creationId xmlns:a16="http://schemas.microsoft.com/office/drawing/2014/main" id="{A853830F-4028-F99C-AAE7-6145F2BC1E23}"/>
              </a:ext>
            </a:extLst>
          </p:cNvPr>
          <p:cNvGrpSpPr/>
          <p:nvPr/>
        </p:nvGrpSpPr>
        <p:grpSpPr>
          <a:xfrm>
            <a:off x="9303872" y="-24574"/>
            <a:ext cx="3349561" cy="7449566"/>
            <a:chOff x="9303872" y="-24574"/>
            <a:chExt cx="3349561" cy="7449566"/>
          </a:xfrm>
          <a:solidFill>
            <a:srgbClr val="D5CAE4"/>
          </a:solidFill>
        </p:grpSpPr>
        <p:grpSp>
          <p:nvGrpSpPr>
            <p:cNvPr id="22" name="Group 21">
              <a:extLst>
                <a:ext uri="{FF2B5EF4-FFF2-40B4-BE49-F238E27FC236}">
                  <a16:creationId xmlns:a16="http://schemas.microsoft.com/office/drawing/2014/main" id="{2D595A14-F486-C90E-C8E6-2A23BF1AB30E}"/>
                </a:ext>
              </a:extLst>
            </p:cNvPr>
            <p:cNvGrpSpPr>
              <a:grpSpLocks/>
            </p:cNvGrpSpPr>
            <p:nvPr/>
          </p:nvGrpSpPr>
          <p:grpSpPr bwMode="auto">
            <a:xfrm>
              <a:off x="9303872" y="78170"/>
              <a:ext cx="3344420" cy="7346822"/>
              <a:chOff x="5892" y="4723"/>
              <a:chExt cx="4847" cy="10641"/>
            </a:xfrm>
            <a:grpFill/>
          </p:grpSpPr>
          <p:sp>
            <p:nvSpPr>
              <p:cNvPr id="25" name="Freeform 5579">
                <a:extLst>
                  <a:ext uri="{FF2B5EF4-FFF2-40B4-BE49-F238E27FC236}">
                    <a16:creationId xmlns:a16="http://schemas.microsoft.com/office/drawing/2014/main" id="{443A1421-89A0-E7CB-A0D1-9A18E8DEE6E3}"/>
                  </a:ext>
                </a:extLst>
              </p:cNvPr>
              <p:cNvSpPr>
                <a:spLocks/>
              </p:cNvSpPr>
              <p:nvPr/>
            </p:nvSpPr>
            <p:spPr bwMode="auto">
              <a:xfrm>
                <a:off x="5892"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b="1"/>
              </a:p>
            </p:txBody>
          </p:sp>
        </p:grpSp>
        <p:grpSp>
          <p:nvGrpSpPr>
            <p:cNvPr id="23" name="Group 22">
              <a:extLst>
                <a:ext uri="{FF2B5EF4-FFF2-40B4-BE49-F238E27FC236}">
                  <a16:creationId xmlns:a16="http://schemas.microsoft.com/office/drawing/2014/main" id="{C697753D-C700-04C6-24C6-1ABBD89F1BE1}"/>
                </a:ext>
              </a:extLst>
            </p:cNvPr>
            <p:cNvGrpSpPr>
              <a:grpSpLocks/>
            </p:cNvGrpSpPr>
            <p:nvPr/>
          </p:nvGrpSpPr>
          <p:grpSpPr bwMode="auto">
            <a:xfrm>
              <a:off x="11163727" y="-24574"/>
              <a:ext cx="1489706" cy="3618393"/>
              <a:chOff x="8598" y="0"/>
              <a:chExt cx="2159" cy="5251"/>
            </a:xfrm>
            <a:grpFill/>
          </p:grpSpPr>
          <p:sp>
            <p:nvSpPr>
              <p:cNvPr id="24" name="Freeform 5577">
                <a:extLst>
                  <a:ext uri="{FF2B5EF4-FFF2-40B4-BE49-F238E27FC236}">
                    <a16:creationId xmlns:a16="http://schemas.microsoft.com/office/drawing/2014/main" id="{1BA487D5-153B-97F5-ECC7-5070516C3922}"/>
                  </a:ext>
                </a:extLst>
              </p:cNvPr>
              <p:cNvSpPr>
                <a:spLocks/>
              </p:cNvSpPr>
              <p:nvPr/>
            </p:nvSpPr>
            <p:spPr bwMode="auto">
              <a:xfrm>
                <a:off x="8598"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b="1"/>
              </a:p>
            </p:txBody>
          </p:sp>
        </p:grpSp>
      </p:grpSp>
      <p:sp>
        <p:nvSpPr>
          <p:cNvPr id="5" name="Freeform: Shape 4">
            <a:extLst>
              <a:ext uri="{FF2B5EF4-FFF2-40B4-BE49-F238E27FC236}">
                <a16:creationId xmlns:a16="http://schemas.microsoft.com/office/drawing/2014/main" id="{F8B1601D-B0CC-003F-D794-5BA006EE3845}"/>
              </a:ext>
            </a:extLst>
          </p:cNvPr>
          <p:cNvSpPr/>
          <p:nvPr/>
        </p:nvSpPr>
        <p:spPr>
          <a:xfrm>
            <a:off x="1301910" y="313877"/>
            <a:ext cx="4318000" cy="837128"/>
          </a:xfrm>
          <a:custGeom>
            <a:avLst/>
            <a:gdLst>
              <a:gd name="connsiteX0" fmla="*/ 183552 w 2843415"/>
              <a:gd name="connsiteY0" fmla="*/ 50494 h 868982"/>
              <a:gd name="connsiteX1" fmla="*/ 1326552 w 2843415"/>
              <a:gd name="connsiteY1" fmla="*/ 69544 h 868982"/>
              <a:gd name="connsiteX2" fmla="*/ 2298102 w 2843415"/>
              <a:gd name="connsiteY2" fmla="*/ 50494 h 868982"/>
              <a:gd name="connsiteX3" fmla="*/ 2783877 w 2843415"/>
              <a:gd name="connsiteY3" fmla="*/ 250519 h 868982"/>
              <a:gd name="connsiteX4" fmla="*/ 2802927 w 2843415"/>
              <a:gd name="connsiteY4" fmla="*/ 631519 h 868982"/>
              <a:gd name="connsiteX5" fmla="*/ 2488602 w 2843415"/>
              <a:gd name="connsiteY5" fmla="*/ 793444 h 868982"/>
              <a:gd name="connsiteX6" fmla="*/ 1640877 w 2843415"/>
              <a:gd name="connsiteY6" fmla="*/ 841069 h 868982"/>
              <a:gd name="connsiteX7" fmla="*/ 1240827 w 2843415"/>
              <a:gd name="connsiteY7" fmla="*/ 822019 h 868982"/>
              <a:gd name="connsiteX8" fmla="*/ 107352 w 2843415"/>
              <a:gd name="connsiteY8" fmla="*/ 812494 h 868982"/>
              <a:gd name="connsiteX9" fmla="*/ 183552 w 2843415"/>
              <a:gd name="connsiteY9" fmla="*/ 50494 h 868982"/>
              <a:gd name="connsiteX0" fmla="*/ 189518 w 2849381"/>
              <a:gd name="connsiteY0" fmla="*/ 13097 h 831585"/>
              <a:gd name="connsiteX1" fmla="*/ 1332518 w 2849381"/>
              <a:gd name="connsiteY1" fmla="*/ 32147 h 831585"/>
              <a:gd name="connsiteX2" fmla="*/ 2304068 w 2849381"/>
              <a:gd name="connsiteY2" fmla="*/ 13097 h 831585"/>
              <a:gd name="connsiteX3" fmla="*/ 2789843 w 2849381"/>
              <a:gd name="connsiteY3" fmla="*/ 213122 h 831585"/>
              <a:gd name="connsiteX4" fmla="*/ 2808893 w 2849381"/>
              <a:gd name="connsiteY4" fmla="*/ 594122 h 831585"/>
              <a:gd name="connsiteX5" fmla="*/ 2494568 w 2849381"/>
              <a:gd name="connsiteY5" fmla="*/ 756047 h 831585"/>
              <a:gd name="connsiteX6" fmla="*/ 1646843 w 2849381"/>
              <a:gd name="connsiteY6" fmla="*/ 803672 h 831585"/>
              <a:gd name="connsiteX7" fmla="*/ 1246793 w 2849381"/>
              <a:gd name="connsiteY7" fmla="*/ 784622 h 831585"/>
              <a:gd name="connsiteX8" fmla="*/ 113318 w 2849381"/>
              <a:gd name="connsiteY8" fmla="*/ 775097 h 831585"/>
              <a:gd name="connsiteX9" fmla="*/ 189518 w 2849381"/>
              <a:gd name="connsiteY9" fmla="*/ 13097 h 831585"/>
              <a:gd name="connsiteX0" fmla="*/ 178352 w 2838215"/>
              <a:gd name="connsiteY0" fmla="*/ 13097 h 837128"/>
              <a:gd name="connsiteX1" fmla="*/ 1321352 w 2838215"/>
              <a:gd name="connsiteY1" fmla="*/ 32147 h 837128"/>
              <a:gd name="connsiteX2" fmla="*/ 2292902 w 2838215"/>
              <a:gd name="connsiteY2" fmla="*/ 13097 h 837128"/>
              <a:gd name="connsiteX3" fmla="*/ 2778677 w 2838215"/>
              <a:gd name="connsiteY3" fmla="*/ 213122 h 837128"/>
              <a:gd name="connsiteX4" fmla="*/ 2797727 w 2838215"/>
              <a:gd name="connsiteY4" fmla="*/ 594122 h 837128"/>
              <a:gd name="connsiteX5" fmla="*/ 2483402 w 2838215"/>
              <a:gd name="connsiteY5" fmla="*/ 756047 h 837128"/>
              <a:gd name="connsiteX6" fmla="*/ 1635677 w 2838215"/>
              <a:gd name="connsiteY6" fmla="*/ 803672 h 837128"/>
              <a:gd name="connsiteX7" fmla="*/ 1064177 w 2838215"/>
              <a:gd name="connsiteY7" fmla="*/ 794147 h 837128"/>
              <a:gd name="connsiteX8" fmla="*/ 102152 w 2838215"/>
              <a:gd name="connsiteY8" fmla="*/ 775097 h 837128"/>
              <a:gd name="connsiteX9" fmla="*/ 178352 w 2838215"/>
              <a:gd name="connsiteY9" fmla="*/ 13097 h 837128"/>
              <a:gd name="connsiteX0" fmla="*/ 178352 w 2838215"/>
              <a:gd name="connsiteY0" fmla="*/ 13097 h 837128"/>
              <a:gd name="connsiteX1" fmla="*/ 1321352 w 2838215"/>
              <a:gd name="connsiteY1" fmla="*/ 32147 h 837128"/>
              <a:gd name="connsiteX2" fmla="*/ 2292902 w 2838215"/>
              <a:gd name="connsiteY2" fmla="*/ 13097 h 837128"/>
              <a:gd name="connsiteX3" fmla="*/ 2778677 w 2838215"/>
              <a:gd name="connsiteY3" fmla="*/ 213122 h 837128"/>
              <a:gd name="connsiteX4" fmla="*/ 2797727 w 2838215"/>
              <a:gd name="connsiteY4" fmla="*/ 594122 h 837128"/>
              <a:gd name="connsiteX5" fmla="*/ 2483402 w 2838215"/>
              <a:gd name="connsiteY5" fmla="*/ 756047 h 837128"/>
              <a:gd name="connsiteX6" fmla="*/ 1649965 w 2838215"/>
              <a:gd name="connsiteY6" fmla="*/ 789384 h 837128"/>
              <a:gd name="connsiteX7" fmla="*/ 1064177 w 2838215"/>
              <a:gd name="connsiteY7" fmla="*/ 794147 h 837128"/>
              <a:gd name="connsiteX8" fmla="*/ 102152 w 2838215"/>
              <a:gd name="connsiteY8" fmla="*/ 775097 h 837128"/>
              <a:gd name="connsiteX9" fmla="*/ 178352 w 2838215"/>
              <a:gd name="connsiteY9" fmla="*/ 13097 h 837128"/>
              <a:gd name="connsiteX0" fmla="*/ 178352 w 2827318"/>
              <a:gd name="connsiteY0" fmla="*/ 13097 h 837128"/>
              <a:gd name="connsiteX1" fmla="*/ 1321352 w 2827318"/>
              <a:gd name="connsiteY1" fmla="*/ 32147 h 837128"/>
              <a:gd name="connsiteX2" fmla="*/ 2292902 w 2827318"/>
              <a:gd name="connsiteY2" fmla="*/ 13097 h 837128"/>
              <a:gd name="connsiteX3" fmla="*/ 2778677 w 2827318"/>
              <a:gd name="connsiteY3" fmla="*/ 213122 h 837128"/>
              <a:gd name="connsiteX4" fmla="*/ 2797727 w 2827318"/>
              <a:gd name="connsiteY4" fmla="*/ 594122 h 837128"/>
              <a:gd name="connsiteX5" fmla="*/ 2483402 w 2827318"/>
              <a:gd name="connsiteY5" fmla="*/ 756047 h 837128"/>
              <a:gd name="connsiteX6" fmla="*/ 1649965 w 2827318"/>
              <a:gd name="connsiteY6" fmla="*/ 789384 h 837128"/>
              <a:gd name="connsiteX7" fmla="*/ 1064177 w 2827318"/>
              <a:gd name="connsiteY7" fmla="*/ 794147 h 837128"/>
              <a:gd name="connsiteX8" fmla="*/ 102152 w 2827318"/>
              <a:gd name="connsiteY8" fmla="*/ 775097 h 837128"/>
              <a:gd name="connsiteX9" fmla="*/ 178352 w 2827318"/>
              <a:gd name="connsiteY9" fmla="*/ 13097 h 837128"/>
              <a:gd name="connsiteX0" fmla="*/ 178352 w 2807390"/>
              <a:gd name="connsiteY0" fmla="*/ 13097 h 837128"/>
              <a:gd name="connsiteX1" fmla="*/ 1321352 w 2807390"/>
              <a:gd name="connsiteY1" fmla="*/ 32147 h 837128"/>
              <a:gd name="connsiteX2" fmla="*/ 2292902 w 2807390"/>
              <a:gd name="connsiteY2" fmla="*/ 13097 h 837128"/>
              <a:gd name="connsiteX3" fmla="*/ 2778677 w 2807390"/>
              <a:gd name="connsiteY3" fmla="*/ 213122 h 837128"/>
              <a:gd name="connsiteX4" fmla="*/ 2797727 w 2807390"/>
              <a:gd name="connsiteY4" fmla="*/ 594122 h 837128"/>
              <a:gd name="connsiteX5" fmla="*/ 2483402 w 2807390"/>
              <a:gd name="connsiteY5" fmla="*/ 756047 h 837128"/>
              <a:gd name="connsiteX6" fmla="*/ 1649965 w 2807390"/>
              <a:gd name="connsiteY6" fmla="*/ 789384 h 837128"/>
              <a:gd name="connsiteX7" fmla="*/ 1064177 w 2807390"/>
              <a:gd name="connsiteY7" fmla="*/ 794147 h 837128"/>
              <a:gd name="connsiteX8" fmla="*/ 102152 w 2807390"/>
              <a:gd name="connsiteY8" fmla="*/ 775097 h 837128"/>
              <a:gd name="connsiteX9" fmla="*/ 178352 w 2807390"/>
              <a:gd name="connsiteY9" fmla="*/ 13097 h 837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7390" h="837128">
                <a:moveTo>
                  <a:pt x="178352" y="13097"/>
                </a:moveTo>
                <a:cubicBezTo>
                  <a:pt x="400602" y="-25003"/>
                  <a:pt x="968927" y="32147"/>
                  <a:pt x="1321352" y="32147"/>
                </a:cubicBezTo>
                <a:cubicBezTo>
                  <a:pt x="1673777" y="32147"/>
                  <a:pt x="2050015" y="-17065"/>
                  <a:pt x="2292902" y="13097"/>
                </a:cubicBezTo>
                <a:cubicBezTo>
                  <a:pt x="2535789" y="43259"/>
                  <a:pt x="2726591" y="87710"/>
                  <a:pt x="2778677" y="213122"/>
                </a:cubicBezTo>
                <a:cubicBezTo>
                  <a:pt x="2830763" y="338534"/>
                  <a:pt x="2795657" y="465535"/>
                  <a:pt x="2797727" y="594122"/>
                </a:cubicBezTo>
                <a:cubicBezTo>
                  <a:pt x="2799797" y="722709"/>
                  <a:pt x="2674696" y="723503"/>
                  <a:pt x="2483402" y="756047"/>
                </a:cubicBezTo>
                <a:cubicBezTo>
                  <a:pt x="2292108" y="788591"/>
                  <a:pt x="1886502" y="783034"/>
                  <a:pt x="1649965" y="789384"/>
                </a:cubicBezTo>
                <a:cubicBezTo>
                  <a:pt x="1413428" y="795734"/>
                  <a:pt x="1319764" y="798909"/>
                  <a:pt x="1064177" y="794147"/>
                </a:cubicBezTo>
                <a:cubicBezTo>
                  <a:pt x="808590" y="789385"/>
                  <a:pt x="249789" y="905272"/>
                  <a:pt x="102152" y="775097"/>
                </a:cubicBezTo>
                <a:cubicBezTo>
                  <a:pt x="-45485" y="644922"/>
                  <a:pt x="-43898" y="51197"/>
                  <a:pt x="178352" y="13097"/>
                </a:cubicBezTo>
                <a:close/>
              </a:path>
            </a:pathLst>
          </a:custGeom>
          <a:solidFill>
            <a:srgbClr val="BDACD4"/>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ffectLst>
                <a:outerShdw blurRad="50800" dist="38100" dir="2700000" algn="tl" rotWithShape="0">
                  <a:prstClr val="black">
                    <a:alpha val="40000"/>
                  </a:prstClr>
                </a:outerShdw>
              </a:effectLst>
            </a:endParaRPr>
          </a:p>
        </p:txBody>
      </p:sp>
      <p:grpSp>
        <p:nvGrpSpPr>
          <p:cNvPr id="6" name="Group 5">
            <a:extLst>
              <a:ext uri="{FF2B5EF4-FFF2-40B4-BE49-F238E27FC236}">
                <a16:creationId xmlns:a16="http://schemas.microsoft.com/office/drawing/2014/main" id="{36456C68-85C8-CC78-914A-1E55749D83AD}"/>
              </a:ext>
            </a:extLst>
          </p:cNvPr>
          <p:cNvGrpSpPr/>
          <p:nvPr/>
        </p:nvGrpSpPr>
        <p:grpSpPr>
          <a:xfrm>
            <a:off x="1469421" y="447795"/>
            <a:ext cx="5009628" cy="557769"/>
            <a:chOff x="3442453" y="958549"/>
            <a:chExt cx="5009628" cy="557769"/>
          </a:xfrm>
        </p:grpSpPr>
        <p:sp>
          <p:nvSpPr>
            <p:cNvPr id="10" name="TextBox 9">
              <a:extLst>
                <a:ext uri="{FF2B5EF4-FFF2-40B4-BE49-F238E27FC236}">
                  <a16:creationId xmlns:a16="http://schemas.microsoft.com/office/drawing/2014/main" id="{2D06D1EE-B7CC-0B9A-909B-DC5293BE82CB}"/>
                </a:ext>
              </a:extLst>
            </p:cNvPr>
            <p:cNvSpPr txBox="1"/>
            <p:nvPr/>
          </p:nvSpPr>
          <p:spPr>
            <a:xfrm>
              <a:off x="3455153" y="962320"/>
              <a:ext cx="4996928" cy="553998"/>
            </a:xfrm>
            <a:prstGeom prst="rect">
              <a:avLst/>
            </a:prstGeom>
            <a:noFill/>
            <a:effectLst/>
          </p:spPr>
          <p:txBody>
            <a:bodyPr wrap="square" rtlCol="0">
              <a:spAutoFit/>
            </a:bodyPr>
            <a:lstStyle/>
            <a:p>
              <a:r>
                <a:rPr lang="en-US" sz="3000" b="1" spc="50">
                  <a:ln w="107950" cmpd="sng">
                    <a:solidFill>
                      <a:schemeClr val="bg1"/>
                    </a:solidFill>
                    <a:prstDash val="solid"/>
                  </a:ln>
                  <a:solidFill>
                    <a:srgbClr val="FB0401"/>
                  </a:solidFill>
                  <a:effectLst>
                    <a:outerShdw blurRad="50800" dist="38100" dir="2700000" algn="tl" rotWithShape="0">
                      <a:prstClr val="black">
                        <a:alpha val="40000"/>
                      </a:prstClr>
                    </a:outerShdw>
                  </a:effectLst>
                  <a:latin typeface="SVN-SAF" panose="02040603050506020204" pitchFamily="18" charset="0"/>
                  <a:ea typeface="Roboto" panose="02000000000000000000" pitchFamily="2" charset="0"/>
                </a:rPr>
                <a:t>STEM và cuộc sống</a:t>
              </a:r>
            </a:p>
          </p:txBody>
        </p:sp>
        <p:sp>
          <p:nvSpPr>
            <p:cNvPr id="14" name="TextBox 13">
              <a:extLst>
                <a:ext uri="{FF2B5EF4-FFF2-40B4-BE49-F238E27FC236}">
                  <a16:creationId xmlns:a16="http://schemas.microsoft.com/office/drawing/2014/main" id="{6A028F8A-2D41-D62B-2EB1-DF03B8DE2171}"/>
                </a:ext>
              </a:extLst>
            </p:cNvPr>
            <p:cNvSpPr txBox="1"/>
            <p:nvPr/>
          </p:nvSpPr>
          <p:spPr>
            <a:xfrm>
              <a:off x="3442453" y="958549"/>
              <a:ext cx="4565619" cy="553998"/>
            </a:xfrm>
            <a:prstGeom prst="rect">
              <a:avLst/>
            </a:prstGeom>
            <a:noFill/>
            <a:effectLst/>
          </p:spPr>
          <p:txBody>
            <a:bodyPr wrap="square" rtlCol="0">
              <a:spAutoFit/>
            </a:bodyPr>
            <a:lstStyle/>
            <a:p>
              <a:r>
                <a:rPr lang="en-US" sz="3000" b="1" spc="50" dirty="0" err="1">
                  <a:ln w="9525" cmpd="sng">
                    <a:noFill/>
                    <a:prstDash val="solid"/>
                  </a:ln>
                  <a:solidFill>
                    <a:srgbClr val="7E3E98"/>
                  </a:solidFill>
                  <a:effectLst/>
                  <a:latin typeface="SVN-SAF" panose="02040603050506020204" pitchFamily="18" charset="0"/>
                  <a:ea typeface="Roboto" panose="02000000000000000000" pitchFamily="2" charset="0"/>
                </a:rPr>
                <a:t>STEm</a:t>
              </a:r>
              <a:r>
                <a:rPr lang="en-US" sz="3000" b="1" spc="50" dirty="0">
                  <a:ln w="9525" cmpd="sng">
                    <a:noFill/>
                    <a:prstDash val="solid"/>
                  </a:ln>
                  <a:solidFill>
                    <a:srgbClr val="7E3E98"/>
                  </a:solidFill>
                  <a:effectLst/>
                  <a:latin typeface="SVN-SAF" panose="02040603050506020204" pitchFamily="18" charset="0"/>
                  <a:ea typeface="Roboto" panose="02000000000000000000" pitchFamily="2" charset="0"/>
                </a:rPr>
                <a:t> </a:t>
              </a:r>
              <a:r>
                <a:rPr lang="en-US" sz="3000" b="1" spc="50" dirty="0" err="1">
                  <a:ln w="9525" cmpd="sng">
                    <a:noFill/>
                    <a:prstDash val="solid"/>
                  </a:ln>
                  <a:solidFill>
                    <a:srgbClr val="7E3E98"/>
                  </a:solidFill>
                  <a:effectLst/>
                  <a:latin typeface="SVN-SAF" panose="02040603050506020204" pitchFamily="18" charset="0"/>
                  <a:ea typeface="Roboto" panose="02000000000000000000" pitchFamily="2" charset="0"/>
                </a:rPr>
                <a:t>và</a:t>
              </a:r>
              <a:r>
                <a:rPr lang="en-US" sz="3000" b="1" spc="50" dirty="0">
                  <a:ln w="9525" cmpd="sng">
                    <a:noFill/>
                    <a:prstDash val="solid"/>
                  </a:ln>
                  <a:solidFill>
                    <a:srgbClr val="7E3E98"/>
                  </a:solidFill>
                  <a:effectLst/>
                  <a:latin typeface="SVN-SAF" panose="02040603050506020204" pitchFamily="18" charset="0"/>
                  <a:ea typeface="Roboto" panose="02000000000000000000" pitchFamily="2" charset="0"/>
                </a:rPr>
                <a:t> </a:t>
              </a:r>
              <a:r>
                <a:rPr lang="en-US" sz="3000" b="1" spc="50" dirty="0" err="1">
                  <a:ln w="9525" cmpd="sng">
                    <a:noFill/>
                    <a:prstDash val="solid"/>
                  </a:ln>
                  <a:solidFill>
                    <a:srgbClr val="7E3E98"/>
                  </a:solidFill>
                  <a:effectLst/>
                  <a:latin typeface="SVN-SAF" panose="02040603050506020204" pitchFamily="18" charset="0"/>
                  <a:ea typeface="Roboto" panose="02000000000000000000" pitchFamily="2" charset="0"/>
                </a:rPr>
                <a:t>cuộc</a:t>
              </a:r>
              <a:r>
                <a:rPr lang="en-US" sz="3000" b="1" spc="50" dirty="0">
                  <a:ln w="9525" cmpd="sng">
                    <a:noFill/>
                    <a:prstDash val="solid"/>
                  </a:ln>
                  <a:solidFill>
                    <a:srgbClr val="7E3E98"/>
                  </a:solidFill>
                  <a:effectLst/>
                  <a:latin typeface="SVN-SAF" panose="02040603050506020204" pitchFamily="18" charset="0"/>
                  <a:ea typeface="Roboto" panose="02000000000000000000" pitchFamily="2" charset="0"/>
                </a:rPr>
                <a:t> </a:t>
              </a:r>
              <a:r>
                <a:rPr lang="en-US" sz="3000" b="1" spc="50" dirty="0" err="1">
                  <a:ln w="9525" cmpd="sng">
                    <a:noFill/>
                    <a:prstDash val="solid"/>
                  </a:ln>
                  <a:solidFill>
                    <a:srgbClr val="7E3E98"/>
                  </a:solidFill>
                  <a:effectLst/>
                  <a:latin typeface="SVN-SAF" panose="02040603050506020204" pitchFamily="18" charset="0"/>
                  <a:ea typeface="Roboto" panose="02000000000000000000" pitchFamily="2" charset="0"/>
                </a:rPr>
                <a:t>sống</a:t>
              </a:r>
              <a:endParaRPr lang="en-US" sz="3000" b="1" spc="50" dirty="0">
                <a:ln w="9525" cmpd="sng">
                  <a:noFill/>
                  <a:prstDash val="solid"/>
                </a:ln>
                <a:solidFill>
                  <a:srgbClr val="7E3E98"/>
                </a:solidFill>
                <a:effectLst/>
                <a:latin typeface="SVN-SAF" panose="02040603050506020204" pitchFamily="18" charset="0"/>
                <a:ea typeface="Roboto" panose="02000000000000000000" pitchFamily="2" charset="0"/>
              </a:endParaRPr>
            </a:p>
          </p:txBody>
        </p:sp>
      </p:grpSp>
      <p:sp>
        <p:nvSpPr>
          <p:cNvPr id="36" name="TextBox 35">
            <a:extLst>
              <a:ext uri="{FF2B5EF4-FFF2-40B4-BE49-F238E27FC236}">
                <a16:creationId xmlns:a16="http://schemas.microsoft.com/office/drawing/2014/main" id="{2D082AA1-8AD1-43A7-944D-926F4EE94509}"/>
              </a:ext>
            </a:extLst>
          </p:cNvPr>
          <p:cNvSpPr txBox="1"/>
          <p:nvPr/>
        </p:nvSpPr>
        <p:spPr>
          <a:xfrm>
            <a:off x="3235897" y="2303536"/>
            <a:ext cx="8065954" cy="2831544"/>
          </a:xfrm>
          <a:prstGeom prst="rect">
            <a:avLst/>
          </a:prstGeom>
          <a:solidFill>
            <a:srgbClr val="EDE9F3"/>
          </a:solidFill>
        </p:spPr>
        <p:txBody>
          <a:bodyPr wrap="square">
            <a:spAutoFit/>
          </a:bodyPr>
          <a:lstStyle/>
          <a:p>
            <a:pPr lvl="0" algn="just">
              <a:spcAft>
                <a:spcPts val="600"/>
              </a:spcAft>
            </a:pPr>
            <a:r>
              <a:rPr lang="vi-VN" sz="2800" dirty="0"/>
              <a:t>Một người bị lạc trong rừng vào buổi sáng nhưng không mang theo la bàn. </a:t>
            </a:r>
            <a:endParaRPr lang="en-SG" sz="2800" dirty="0"/>
          </a:p>
          <a:p>
            <a:pPr lvl="0" algn="just">
              <a:spcAft>
                <a:spcPts val="600"/>
              </a:spcAft>
            </a:pPr>
            <a:r>
              <a:rPr lang="vi-VN" sz="2800" dirty="0"/>
              <a:t>Người đó quyết định đi theo hướng đông bằng cách dựa vào bóng của mình. </a:t>
            </a:r>
            <a:endParaRPr lang="en-SG" sz="2800" dirty="0"/>
          </a:p>
          <a:p>
            <a:pPr lvl="0" algn="just">
              <a:spcAft>
                <a:spcPts val="600"/>
              </a:spcAft>
            </a:pPr>
            <a:r>
              <a:rPr lang="vi-VN" sz="2800" dirty="0"/>
              <a:t>Người đó sẽ xác định hướng đông ở vị trí nào so với bóng của mình</a:t>
            </a:r>
            <a:r>
              <a:rPr lang="en-SG" sz="2800" dirty="0"/>
              <a:t>?</a:t>
            </a:r>
          </a:p>
        </p:txBody>
      </p:sp>
      <p:pic>
        <p:nvPicPr>
          <p:cNvPr id="42" name="Picture 41">
            <a:extLst>
              <a:ext uri="{FF2B5EF4-FFF2-40B4-BE49-F238E27FC236}">
                <a16:creationId xmlns:a16="http://schemas.microsoft.com/office/drawing/2014/main" id="{166F026D-47E3-4B9B-8BDE-63A1DC08BE3B}"/>
              </a:ext>
            </a:extLst>
          </p:cNvPr>
          <p:cNvPicPr>
            <a:picLocks noChangeAspect="1"/>
          </p:cNvPicPr>
          <p:nvPr/>
        </p:nvPicPr>
        <p:blipFill rotWithShape="1">
          <a:blip r:embed="rId3">
            <a:clrChange>
              <a:clrFrom>
                <a:srgbClr val="FFFFFF"/>
              </a:clrFrom>
              <a:clrTo>
                <a:srgbClr val="FFFFFF">
                  <a:alpha val="0"/>
                </a:srgbClr>
              </a:clrTo>
            </a:clrChange>
          </a:blip>
          <a:srcRect l="1379" t="8116" r="5383" b="10003"/>
          <a:stretch/>
        </p:blipFill>
        <p:spPr>
          <a:xfrm>
            <a:off x="654679" y="2255896"/>
            <a:ext cx="2410667" cy="2675846"/>
          </a:xfrm>
          <a:prstGeom prst="rect">
            <a:avLst/>
          </a:prstGeom>
        </p:spPr>
      </p:pic>
    </p:spTree>
    <p:extLst>
      <p:ext uri="{BB962C8B-B14F-4D97-AF65-F5344CB8AC3E}">
        <p14:creationId xmlns:p14="http://schemas.microsoft.com/office/powerpoint/2010/main" val="2508708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repeatCount="5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
                                        <p:tgtEl>
                                          <p:spTgt spid="5"/>
                                        </p:tgtEl>
                                      </p:cBhvr>
                                    </p:animEffect>
                                  </p:childTnLst>
                                </p:cTn>
                              </p:par>
                              <p:par>
                                <p:cTn id="8" presetID="10" presetClass="entr" presetSubtype="0" repeatCount="500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500"/>
                                        <p:tgtEl>
                                          <p:spTgt spid="42"/>
                                        </p:tgtEl>
                                      </p:cBhvr>
                                    </p:animEffect>
                                  </p:childTnLst>
                                </p:cTn>
                              </p:par>
                              <p:par>
                                <p:cTn id="16" presetID="2" presetClass="exit" presetSubtype="8" fill="hold" nodeType="withEffect">
                                  <p:stCondLst>
                                    <p:cond delay="0"/>
                                  </p:stCondLst>
                                  <p:childTnLst>
                                    <p:anim calcmode="lin" valueType="num">
                                      <p:cBhvr additive="base">
                                        <p:cTn id="17" dur="500"/>
                                        <p:tgtEl>
                                          <p:spTgt spid="42"/>
                                        </p:tgtEl>
                                        <p:attrNameLst>
                                          <p:attrName>ppt_x</p:attrName>
                                        </p:attrNameLst>
                                      </p:cBhvr>
                                      <p:tavLst>
                                        <p:tav tm="0">
                                          <p:val>
                                            <p:strVal val="ppt_x"/>
                                          </p:val>
                                        </p:tav>
                                        <p:tav tm="100000">
                                          <p:val>
                                            <p:strVal val="0-ppt_w/2"/>
                                          </p:val>
                                        </p:tav>
                                      </p:tavLst>
                                    </p:anim>
                                    <p:anim calcmode="lin" valueType="num">
                                      <p:cBhvr additive="base">
                                        <p:cTn id="18" dur="500"/>
                                        <p:tgtEl>
                                          <p:spTgt spid="42"/>
                                        </p:tgtEl>
                                        <p:attrNameLst>
                                          <p:attrName>ppt_y</p:attrName>
                                        </p:attrNameLst>
                                      </p:cBhvr>
                                      <p:tavLst>
                                        <p:tav tm="0">
                                          <p:val>
                                            <p:strVal val="ppt_y"/>
                                          </p:val>
                                        </p:tav>
                                        <p:tav tm="100000">
                                          <p:val>
                                            <p:strVal val="ppt_y"/>
                                          </p:val>
                                        </p:tav>
                                      </p:tavLst>
                                    </p:anim>
                                    <p:set>
                                      <p:cBhvr>
                                        <p:cTn id="19" dur="1" fill="hold">
                                          <p:stCondLst>
                                            <p:cond delay="499"/>
                                          </p:stCondLst>
                                        </p:cTn>
                                        <p:tgtEl>
                                          <p:spTgt spid="4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261</TotalTime>
  <Words>641</Words>
  <Application>Microsoft Office PowerPoint</Application>
  <PresentationFormat>Widescreen</PresentationFormat>
  <Paragraphs>77</Paragraphs>
  <Slides>12</Slides>
  <Notes>9</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12</vt:i4>
      </vt:variant>
    </vt:vector>
  </HeadingPairs>
  <TitlesOfParts>
    <vt:vector size="24" baseType="lpstr">
      <vt:lpstr>Aharoni</vt:lpstr>
      <vt:lpstr>Arial</vt:lpstr>
      <vt:lpstr>Calibri</vt:lpstr>
      <vt:lpstr>Calibri Light</vt:lpstr>
      <vt:lpstr>Limelight</vt:lpstr>
      <vt:lpstr>Merriweather Sans</vt:lpstr>
      <vt:lpstr>Segoe UI Black</vt:lpstr>
      <vt:lpstr>SegoeuiPc</vt:lpstr>
      <vt:lpstr>SVN-SAF</vt:lpstr>
      <vt:lpstr>Times New Roman</vt:lpstr>
      <vt:lpstr>UTM Colossalis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Phuoc Thien</cp:lastModifiedBy>
  <cp:revision>42</cp:revision>
  <dcterms:created xsi:type="dcterms:W3CDTF">2023-10-01T16:56:24Z</dcterms:created>
  <dcterms:modified xsi:type="dcterms:W3CDTF">2025-03-24T02:15:33Z</dcterms:modified>
</cp:coreProperties>
</file>