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sldIdLst>
    <p:sldId id="256" r:id="rId3"/>
    <p:sldId id="257" r:id="rId4"/>
    <p:sldId id="268" r:id="rId5"/>
    <p:sldId id="270" r:id="rId6"/>
    <p:sldId id="274" r:id="rId7"/>
    <p:sldId id="332" r:id="rId8"/>
    <p:sldId id="258" r:id="rId9"/>
    <p:sldId id="271" r:id="rId10"/>
    <p:sldId id="260" r:id="rId11"/>
    <p:sldId id="272" r:id="rId12"/>
    <p:sldId id="27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2D554A-7217-4EBC-85A2-1A188556108D}" type="datetimeFigureOut">
              <a:rPr lang="en-US" smtClean="0"/>
              <a:t>23/03/2025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15CFA7-A672-41C9-A75B-47FDE0DF3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73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07ACF06-DC29-44D9-81DC-606BD2F5FEFD}" type="slidenum">
              <a:rPr lang="en-US">
                <a:cs typeface="Arial" charset="0"/>
              </a:rPr>
              <a:pPr/>
              <a:t>1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CBD9-B066-48BA-A3B5-8231BFA1B694}" type="datetimeFigureOut">
              <a:rPr lang="en-US" smtClean="0"/>
              <a:t>23/03/2025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4054F-7261-4414-BD84-03F45031FD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CBD9-B066-48BA-A3B5-8231BFA1B694}" type="datetimeFigureOut">
              <a:rPr lang="en-US" smtClean="0"/>
              <a:t>23/03/2025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4054F-7261-4414-BD84-03F45031FD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CBD9-B066-48BA-A3B5-8231BFA1B694}" type="datetimeFigureOut">
              <a:rPr lang="en-US" smtClean="0"/>
              <a:t>23/03/2025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4054F-7261-4414-BD84-03F45031FD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CBD9-B066-48BA-A3B5-8231BFA1B694}" type="datetimeFigureOut">
              <a:rPr lang="en-US" smtClean="0"/>
              <a:t>23/03/2025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4054F-7261-4414-BD84-03F45031FD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CBD9-B066-48BA-A3B5-8231BFA1B694}" type="datetimeFigureOut">
              <a:rPr lang="en-US" smtClean="0"/>
              <a:t>23/03/2025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4054F-7261-4414-BD84-03F45031FD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CBD9-B066-48BA-A3B5-8231BFA1B694}" type="datetimeFigureOut">
              <a:rPr lang="en-US" smtClean="0"/>
              <a:t>23/03/2025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4054F-7261-4414-BD84-03F45031FD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CBD9-B066-48BA-A3B5-8231BFA1B694}" type="datetimeFigureOut">
              <a:rPr lang="en-US" smtClean="0"/>
              <a:t>23/03/2025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4054F-7261-4414-BD84-03F45031FD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CBD9-B066-48BA-A3B5-8231BFA1B694}" type="datetimeFigureOut">
              <a:rPr lang="en-US" smtClean="0"/>
              <a:t>23/03/2025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4054F-7261-4414-BD84-03F45031FD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CBD9-B066-48BA-A3B5-8231BFA1B694}" type="datetimeFigureOut">
              <a:rPr lang="en-US" smtClean="0"/>
              <a:t>23/03/2025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4054F-7261-4414-BD84-03F45031FD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CBD9-B066-48BA-A3B5-8231BFA1B694}" type="datetimeFigureOut">
              <a:rPr lang="en-US" smtClean="0"/>
              <a:t>23/03/2025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4054F-7261-4414-BD84-03F45031FD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CBD9-B066-48BA-A3B5-8231BFA1B694}" type="datetimeFigureOut">
              <a:rPr lang="en-US" smtClean="0"/>
              <a:t>23/03/2025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4054F-7261-4414-BD84-03F45031FD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82" name="Rectangle 30"/>
          <p:cNvSpPr>
            <a:spLocks noChangeArrowheads="1"/>
          </p:cNvSpPr>
          <p:nvPr/>
        </p:nvSpPr>
        <p:spPr bwMode="gray"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49183" name="Freeform 31"/>
          <p:cNvSpPr>
            <a:spLocks/>
          </p:cNvSpPr>
          <p:nvPr/>
        </p:nvSpPr>
        <p:spPr bwMode="gray">
          <a:xfrm>
            <a:off x="762000" y="165100"/>
            <a:ext cx="7562850" cy="4953000"/>
          </a:xfrm>
          <a:custGeom>
            <a:avLst/>
            <a:gdLst>
              <a:gd name="T0" fmla="*/ 568 w 4764"/>
              <a:gd name="T1" fmla="*/ 1149 h 3120"/>
              <a:gd name="T2" fmla="*/ 1449 w 4764"/>
              <a:gd name="T3" fmla="*/ 594 h 3120"/>
              <a:gd name="T4" fmla="*/ 2408 w 4764"/>
              <a:gd name="T5" fmla="*/ 496 h 3120"/>
              <a:gd name="T6" fmla="*/ 3282 w 4764"/>
              <a:gd name="T7" fmla="*/ 594 h 3120"/>
              <a:gd name="T8" fmla="*/ 4112 w 4764"/>
              <a:gd name="T9" fmla="*/ 960 h 3120"/>
              <a:gd name="T10" fmla="*/ 4369 w 4764"/>
              <a:gd name="T11" fmla="*/ 1702 h 3120"/>
              <a:gd name="T12" fmla="*/ 4097 w 4764"/>
              <a:gd name="T13" fmla="*/ 2256 h 3120"/>
              <a:gd name="T14" fmla="*/ 3216 w 4764"/>
              <a:gd name="T15" fmla="*/ 2563 h 3120"/>
              <a:gd name="T16" fmla="*/ 2272 w 4764"/>
              <a:gd name="T17" fmla="*/ 2600 h 3120"/>
              <a:gd name="T18" fmla="*/ 1184 w 4764"/>
              <a:gd name="T19" fmla="*/ 2472 h 3120"/>
              <a:gd name="T20" fmla="*/ 624 w 4764"/>
              <a:gd name="T21" fmla="*/ 1992 h 3120"/>
              <a:gd name="T22" fmla="*/ 568 w 4764"/>
              <a:gd name="T23" fmla="*/ 1149 h 3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764" h="3120">
                <a:moveTo>
                  <a:pt x="568" y="1149"/>
                </a:moveTo>
                <a:cubicBezTo>
                  <a:pt x="349" y="729"/>
                  <a:pt x="920" y="247"/>
                  <a:pt x="1449" y="594"/>
                </a:cubicBezTo>
                <a:cubicBezTo>
                  <a:pt x="1536" y="264"/>
                  <a:pt x="2048" y="0"/>
                  <a:pt x="2408" y="496"/>
                </a:cubicBezTo>
                <a:cubicBezTo>
                  <a:pt x="2624" y="176"/>
                  <a:pt x="3196" y="229"/>
                  <a:pt x="3282" y="594"/>
                </a:cubicBezTo>
                <a:cubicBezTo>
                  <a:pt x="3505" y="343"/>
                  <a:pt x="4104" y="496"/>
                  <a:pt x="4112" y="960"/>
                </a:cubicBezTo>
                <a:cubicBezTo>
                  <a:pt x="4496" y="960"/>
                  <a:pt x="4764" y="1440"/>
                  <a:pt x="4369" y="1702"/>
                </a:cubicBezTo>
                <a:cubicBezTo>
                  <a:pt x="4607" y="1809"/>
                  <a:pt x="4513" y="2247"/>
                  <a:pt x="4097" y="2256"/>
                </a:cubicBezTo>
                <a:cubicBezTo>
                  <a:pt x="4125" y="2649"/>
                  <a:pt x="3582" y="2817"/>
                  <a:pt x="3216" y="2563"/>
                </a:cubicBezTo>
                <a:cubicBezTo>
                  <a:pt x="3146" y="2799"/>
                  <a:pt x="2592" y="3120"/>
                  <a:pt x="2272" y="2600"/>
                </a:cubicBezTo>
                <a:cubicBezTo>
                  <a:pt x="2194" y="2888"/>
                  <a:pt x="1504" y="3064"/>
                  <a:pt x="1184" y="2472"/>
                </a:cubicBezTo>
                <a:cubicBezTo>
                  <a:pt x="780" y="2638"/>
                  <a:pt x="528" y="2312"/>
                  <a:pt x="624" y="1992"/>
                </a:cubicBezTo>
                <a:cubicBezTo>
                  <a:pt x="376" y="2008"/>
                  <a:pt x="0" y="1386"/>
                  <a:pt x="568" y="1149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prstDash val="dash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350"/>
          </a:p>
        </p:txBody>
      </p:sp>
      <p:pic>
        <p:nvPicPr>
          <p:cNvPr id="49184" name="Picture 32" descr="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065"/>
          <a:stretch>
            <a:fillRect/>
          </a:stretch>
        </p:blipFill>
        <p:spPr bwMode="gray">
          <a:xfrm>
            <a:off x="0" y="5010150"/>
            <a:ext cx="9144000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85" name="Freeform 33"/>
          <p:cNvSpPr>
            <a:spLocks/>
          </p:cNvSpPr>
          <p:nvPr/>
        </p:nvSpPr>
        <p:spPr bwMode="gray">
          <a:xfrm>
            <a:off x="877889" y="260350"/>
            <a:ext cx="7350125" cy="4762500"/>
          </a:xfrm>
          <a:custGeom>
            <a:avLst/>
            <a:gdLst>
              <a:gd name="T0" fmla="*/ 489 w 4099"/>
              <a:gd name="T1" fmla="*/ 1124 h 3000"/>
              <a:gd name="T2" fmla="*/ 1247 w 4099"/>
              <a:gd name="T3" fmla="*/ 597 h 3000"/>
              <a:gd name="T4" fmla="*/ 2065 w 4099"/>
              <a:gd name="T5" fmla="*/ 539 h 3000"/>
              <a:gd name="T6" fmla="*/ 2824 w 4099"/>
              <a:gd name="T7" fmla="*/ 597 h 3000"/>
              <a:gd name="T8" fmla="*/ 3525 w 4099"/>
              <a:gd name="T9" fmla="*/ 949 h 3000"/>
              <a:gd name="T10" fmla="*/ 3759 w 4099"/>
              <a:gd name="T11" fmla="*/ 1649 h 3000"/>
              <a:gd name="T12" fmla="*/ 3525 w 4099"/>
              <a:gd name="T13" fmla="*/ 2175 h 3000"/>
              <a:gd name="T14" fmla="*/ 2767 w 4099"/>
              <a:gd name="T15" fmla="*/ 2467 h 3000"/>
              <a:gd name="T16" fmla="*/ 1949 w 4099"/>
              <a:gd name="T17" fmla="*/ 2467 h 3000"/>
              <a:gd name="T18" fmla="*/ 1014 w 4099"/>
              <a:gd name="T19" fmla="*/ 2350 h 3000"/>
              <a:gd name="T20" fmla="*/ 547 w 4099"/>
              <a:gd name="T21" fmla="*/ 1882 h 3000"/>
              <a:gd name="T22" fmla="*/ 489 w 4099"/>
              <a:gd name="T23" fmla="*/ 1124 h 3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099" h="3000">
                <a:moveTo>
                  <a:pt x="489" y="1124"/>
                </a:moveTo>
                <a:cubicBezTo>
                  <a:pt x="300" y="725"/>
                  <a:pt x="792" y="267"/>
                  <a:pt x="1247" y="597"/>
                </a:cubicBezTo>
                <a:cubicBezTo>
                  <a:pt x="1258" y="291"/>
                  <a:pt x="1783" y="0"/>
                  <a:pt x="2065" y="539"/>
                </a:cubicBezTo>
                <a:cubicBezTo>
                  <a:pt x="2232" y="84"/>
                  <a:pt x="2750" y="250"/>
                  <a:pt x="2824" y="597"/>
                </a:cubicBezTo>
                <a:cubicBezTo>
                  <a:pt x="3016" y="358"/>
                  <a:pt x="3566" y="425"/>
                  <a:pt x="3525" y="949"/>
                </a:cubicBezTo>
                <a:cubicBezTo>
                  <a:pt x="3890" y="908"/>
                  <a:pt x="4099" y="1400"/>
                  <a:pt x="3759" y="1649"/>
                </a:cubicBezTo>
                <a:cubicBezTo>
                  <a:pt x="3964" y="1751"/>
                  <a:pt x="3883" y="2167"/>
                  <a:pt x="3525" y="2175"/>
                </a:cubicBezTo>
                <a:cubicBezTo>
                  <a:pt x="3549" y="2549"/>
                  <a:pt x="3082" y="2708"/>
                  <a:pt x="2767" y="2467"/>
                </a:cubicBezTo>
                <a:cubicBezTo>
                  <a:pt x="2707" y="2691"/>
                  <a:pt x="2216" y="3000"/>
                  <a:pt x="1949" y="2467"/>
                </a:cubicBezTo>
                <a:cubicBezTo>
                  <a:pt x="1882" y="2741"/>
                  <a:pt x="1239" y="2981"/>
                  <a:pt x="1014" y="2350"/>
                </a:cubicBezTo>
                <a:cubicBezTo>
                  <a:pt x="667" y="2508"/>
                  <a:pt x="408" y="2225"/>
                  <a:pt x="547" y="1882"/>
                </a:cubicBezTo>
                <a:cubicBezTo>
                  <a:pt x="291" y="1899"/>
                  <a:pt x="0" y="1349"/>
                  <a:pt x="489" y="1124"/>
                </a:cubicBezTo>
                <a:close/>
              </a:path>
            </a:pathLst>
          </a:custGeom>
          <a:solidFill>
            <a:schemeClr val="bg1"/>
          </a:solidFill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49186" name="AutoShape 34"/>
          <p:cNvSpPr>
            <a:spLocks noChangeArrowheads="1"/>
          </p:cNvSpPr>
          <p:nvPr/>
        </p:nvSpPr>
        <p:spPr bwMode="gray">
          <a:xfrm>
            <a:off x="3306764" y="5445125"/>
            <a:ext cx="185737" cy="185738"/>
          </a:xfrm>
          <a:prstGeom prst="star5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49187" name="AutoShape 35"/>
          <p:cNvSpPr>
            <a:spLocks noChangeArrowheads="1"/>
          </p:cNvSpPr>
          <p:nvPr/>
        </p:nvSpPr>
        <p:spPr bwMode="gray">
          <a:xfrm>
            <a:off x="2484439" y="4581525"/>
            <a:ext cx="185737" cy="185738"/>
          </a:xfrm>
          <a:prstGeom prst="star5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49188" name="AutoShape 36"/>
          <p:cNvSpPr>
            <a:spLocks noChangeArrowheads="1"/>
          </p:cNvSpPr>
          <p:nvPr/>
        </p:nvSpPr>
        <p:spPr bwMode="gray">
          <a:xfrm>
            <a:off x="5580064" y="5549900"/>
            <a:ext cx="185737" cy="185738"/>
          </a:xfrm>
          <a:prstGeom prst="star5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49189" name="AutoShape 37"/>
          <p:cNvSpPr>
            <a:spLocks noChangeArrowheads="1"/>
          </p:cNvSpPr>
          <p:nvPr/>
        </p:nvSpPr>
        <p:spPr bwMode="gray">
          <a:xfrm>
            <a:off x="4643439" y="5084765"/>
            <a:ext cx="185737" cy="185737"/>
          </a:xfrm>
          <a:prstGeom prst="star5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49190" name="AutoShape 38"/>
          <p:cNvSpPr>
            <a:spLocks noChangeArrowheads="1"/>
          </p:cNvSpPr>
          <p:nvPr/>
        </p:nvSpPr>
        <p:spPr bwMode="gray">
          <a:xfrm>
            <a:off x="8675689" y="1989140"/>
            <a:ext cx="185737" cy="185737"/>
          </a:xfrm>
          <a:prstGeom prst="star5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49191" name="AutoShape 39"/>
          <p:cNvSpPr>
            <a:spLocks noChangeArrowheads="1"/>
          </p:cNvSpPr>
          <p:nvPr/>
        </p:nvSpPr>
        <p:spPr bwMode="gray">
          <a:xfrm>
            <a:off x="8274051" y="434975"/>
            <a:ext cx="185738" cy="185738"/>
          </a:xfrm>
          <a:prstGeom prst="star5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49192" name="AutoShape 40"/>
          <p:cNvSpPr>
            <a:spLocks noChangeArrowheads="1"/>
          </p:cNvSpPr>
          <p:nvPr/>
        </p:nvSpPr>
        <p:spPr bwMode="gray">
          <a:xfrm>
            <a:off x="7380289" y="692150"/>
            <a:ext cx="185737" cy="185738"/>
          </a:xfrm>
          <a:prstGeom prst="star5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49193" name="AutoShape 41"/>
          <p:cNvSpPr>
            <a:spLocks noChangeArrowheads="1"/>
          </p:cNvSpPr>
          <p:nvPr/>
        </p:nvSpPr>
        <p:spPr bwMode="gray">
          <a:xfrm>
            <a:off x="323851" y="620715"/>
            <a:ext cx="185738" cy="185737"/>
          </a:xfrm>
          <a:prstGeom prst="star5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49194" name="AutoShape 42"/>
          <p:cNvSpPr>
            <a:spLocks noChangeArrowheads="1"/>
          </p:cNvSpPr>
          <p:nvPr/>
        </p:nvSpPr>
        <p:spPr bwMode="gray">
          <a:xfrm>
            <a:off x="641350" y="2924175"/>
            <a:ext cx="185738" cy="185738"/>
          </a:xfrm>
          <a:prstGeom prst="star5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49195" name="AutoShape 43"/>
          <p:cNvSpPr>
            <a:spLocks noChangeArrowheads="1"/>
          </p:cNvSpPr>
          <p:nvPr/>
        </p:nvSpPr>
        <p:spPr bwMode="gray">
          <a:xfrm>
            <a:off x="7915276" y="5475290"/>
            <a:ext cx="185738" cy="185737"/>
          </a:xfrm>
          <a:prstGeom prst="star5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49196" name="AutoShape 44"/>
          <p:cNvSpPr>
            <a:spLocks noChangeArrowheads="1"/>
          </p:cNvSpPr>
          <p:nvPr/>
        </p:nvSpPr>
        <p:spPr bwMode="gray">
          <a:xfrm>
            <a:off x="179389" y="4581525"/>
            <a:ext cx="185737" cy="185738"/>
          </a:xfrm>
          <a:prstGeom prst="star5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49197" name="AutoShape 45"/>
          <p:cNvSpPr>
            <a:spLocks noChangeArrowheads="1"/>
          </p:cNvSpPr>
          <p:nvPr/>
        </p:nvSpPr>
        <p:spPr bwMode="gray">
          <a:xfrm>
            <a:off x="5940426" y="260350"/>
            <a:ext cx="185738" cy="185738"/>
          </a:xfrm>
          <a:prstGeom prst="star5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49198" name="AutoShape 46"/>
          <p:cNvSpPr>
            <a:spLocks noChangeArrowheads="1"/>
          </p:cNvSpPr>
          <p:nvPr/>
        </p:nvSpPr>
        <p:spPr bwMode="gray">
          <a:xfrm>
            <a:off x="4500564" y="476250"/>
            <a:ext cx="185737" cy="185738"/>
          </a:xfrm>
          <a:prstGeom prst="star5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49199" name="Picture 47" descr="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667376" y="666752"/>
            <a:ext cx="2924175" cy="187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200" name="Freeform 48"/>
          <p:cNvSpPr>
            <a:spLocks/>
          </p:cNvSpPr>
          <p:nvPr/>
        </p:nvSpPr>
        <p:spPr bwMode="gray">
          <a:xfrm>
            <a:off x="468313" y="4724400"/>
            <a:ext cx="2019300" cy="1303338"/>
          </a:xfrm>
          <a:custGeom>
            <a:avLst/>
            <a:gdLst>
              <a:gd name="T0" fmla="*/ 116 w 972"/>
              <a:gd name="T1" fmla="*/ 392 h 628"/>
              <a:gd name="T2" fmla="*/ 296 w 972"/>
              <a:gd name="T3" fmla="*/ 503 h 628"/>
              <a:gd name="T4" fmla="*/ 490 w 972"/>
              <a:gd name="T5" fmla="*/ 515 h 628"/>
              <a:gd name="T6" fmla="*/ 670 w 972"/>
              <a:gd name="T7" fmla="*/ 503 h 628"/>
              <a:gd name="T8" fmla="*/ 836 w 972"/>
              <a:gd name="T9" fmla="*/ 429 h 628"/>
              <a:gd name="T10" fmla="*/ 891 w 972"/>
              <a:gd name="T11" fmla="*/ 282 h 628"/>
              <a:gd name="T12" fmla="*/ 836 w 972"/>
              <a:gd name="T13" fmla="*/ 171 h 628"/>
              <a:gd name="T14" fmla="*/ 656 w 972"/>
              <a:gd name="T15" fmla="*/ 110 h 628"/>
              <a:gd name="T16" fmla="*/ 462 w 972"/>
              <a:gd name="T17" fmla="*/ 110 h 628"/>
              <a:gd name="T18" fmla="*/ 240 w 972"/>
              <a:gd name="T19" fmla="*/ 134 h 628"/>
              <a:gd name="T20" fmla="*/ 130 w 972"/>
              <a:gd name="T21" fmla="*/ 233 h 628"/>
              <a:gd name="T22" fmla="*/ 116 w 972"/>
              <a:gd name="T23" fmla="*/ 392 h 6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72" h="628">
                <a:moveTo>
                  <a:pt x="116" y="392"/>
                </a:moveTo>
                <a:cubicBezTo>
                  <a:pt x="71" y="476"/>
                  <a:pt x="188" y="572"/>
                  <a:pt x="296" y="503"/>
                </a:cubicBezTo>
                <a:cubicBezTo>
                  <a:pt x="298" y="567"/>
                  <a:pt x="423" y="628"/>
                  <a:pt x="490" y="515"/>
                </a:cubicBezTo>
                <a:cubicBezTo>
                  <a:pt x="529" y="610"/>
                  <a:pt x="652" y="575"/>
                  <a:pt x="670" y="503"/>
                </a:cubicBezTo>
                <a:cubicBezTo>
                  <a:pt x="715" y="553"/>
                  <a:pt x="846" y="539"/>
                  <a:pt x="836" y="429"/>
                </a:cubicBezTo>
                <a:cubicBezTo>
                  <a:pt x="922" y="437"/>
                  <a:pt x="972" y="334"/>
                  <a:pt x="891" y="282"/>
                </a:cubicBezTo>
                <a:cubicBezTo>
                  <a:pt x="940" y="260"/>
                  <a:pt x="921" y="173"/>
                  <a:pt x="836" y="171"/>
                </a:cubicBezTo>
                <a:cubicBezTo>
                  <a:pt x="842" y="93"/>
                  <a:pt x="731" y="59"/>
                  <a:pt x="656" y="110"/>
                </a:cubicBezTo>
                <a:cubicBezTo>
                  <a:pt x="642" y="63"/>
                  <a:pt x="503" y="0"/>
                  <a:pt x="462" y="110"/>
                </a:cubicBezTo>
                <a:cubicBezTo>
                  <a:pt x="446" y="52"/>
                  <a:pt x="294" y="2"/>
                  <a:pt x="240" y="134"/>
                </a:cubicBezTo>
                <a:cubicBezTo>
                  <a:pt x="158" y="101"/>
                  <a:pt x="97" y="161"/>
                  <a:pt x="130" y="233"/>
                </a:cubicBezTo>
                <a:cubicBezTo>
                  <a:pt x="69" y="229"/>
                  <a:pt x="0" y="345"/>
                  <a:pt x="116" y="3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prstDash val="dash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350"/>
          </a:p>
        </p:txBody>
      </p:sp>
      <p:pic>
        <p:nvPicPr>
          <p:cNvPr id="49201" name="Picture 49" descr="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6659563" y="2800350"/>
            <a:ext cx="1447800" cy="251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202" name="AutoShape 50"/>
          <p:cNvSpPr>
            <a:spLocks noChangeArrowheads="1"/>
          </p:cNvSpPr>
          <p:nvPr/>
        </p:nvSpPr>
        <p:spPr bwMode="gray">
          <a:xfrm>
            <a:off x="8388351" y="4005265"/>
            <a:ext cx="185738" cy="185737"/>
          </a:xfrm>
          <a:prstGeom prst="star5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49203" name="Picture 51" descr="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61926" y="592140"/>
            <a:ext cx="3214688" cy="3811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204" name="Picture 52" descr="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341314" y="1779590"/>
            <a:ext cx="200025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205" name="Picture 53" descr="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342314" y="3260725"/>
            <a:ext cx="238125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206" name="Picture 54" descr="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3458344">
            <a:off x="4572001" y="5518151"/>
            <a:ext cx="238125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207" name="Picture 55" descr="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634318">
            <a:off x="2328863" y="3230565"/>
            <a:ext cx="200025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208" name="Picture 56" descr="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973764" y="3713163"/>
            <a:ext cx="327025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209" name="Picture 57" descr="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34989" y="4784725"/>
            <a:ext cx="327025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210" name="AutoShape 58"/>
          <p:cNvSpPr>
            <a:spLocks noChangeArrowheads="1"/>
          </p:cNvSpPr>
          <p:nvPr/>
        </p:nvSpPr>
        <p:spPr bwMode="gray">
          <a:xfrm>
            <a:off x="1581151" y="188915"/>
            <a:ext cx="185738" cy="185737"/>
          </a:xfrm>
          <a:prstGeom prst="star5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49211" name="AutoShape 59"/>
          <p:cNvSpPr>
            <a:spLocks noChangeArrowheads="1"/>
          </p:cNvSpPr>
          <p:nvPr/>
        </p:nvSpPr>
        <p:spPr bwMode="gray">
          <a:xfrm>
            <a:off x="2843214" y="188915"/>
            <a:ext cx="185737" cy="185737"/>
          </a:xfrm>
          <a:prstGeom prst="star5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49212" name="Rectangle 60"/>
          <p:cNvSpPr>
            <a:spLocks noGrp="1" noChangeArrowheads="1"/>
          </p:cNvSpPr>
          <p:nvPr>
            <p:ph type="ctrTitle"/>
          </p:nvPr>
        </p:nvSpPr>
        <p:spPr>
          <a:xfrm>
            <a:off x="1581150" y="1752602"/>
            <a:ext cx="6419850" cy="1470025"/>
          </a:xfr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defRPr sz="3750" smtClean="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49213" name="Rectangle 61"/>
          <p:cNvSpPr>
            <a:spLocks noGrp="1" noChangeArrowheads="1"/>
          </p:cNvSpPr>
          <p:nvPr>
            <p:ph type="subTitle" idx="1"/>
          </p:nvPr>
        </p:nvSpPr>
        <p:spPr>
          <a:xfrm>
            <a:off x="1590675" y="3028950"/>
            <a:ext cx="6400800" cy="723900"/>
          </a:xfr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eaLnBrk="1" hangingPunct="1">
              <a:buFontTx/>
              <a:buNone/>
              <a:defRPr sz="1875" smtClean="0"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49214" name="Rectangle 62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44452"/>
            <a:ext cx="2133600" cy="288925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45E1B00-BEC8-482B-B11D-DBC44AAF3FC9}" type="datetimeFigureOut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23/03/2025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9215" name="Rectangle 63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44452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9216" name="Rectangle 64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44452"/>
            <a:ext cx="2133600" cy="288925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414F0DB-4E61-4BA3-BEAF-A23D661DB359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990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9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9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9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9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48334 0.41111 C -0.47223 0.34907 -0.45643 0.28148 -0.39167 0.26666 C -0.32691 0.25185 -0.16546 0.32777 -0.09497 0.32152 C -0.02448 0.31527 0.01562 0.2824 0.03142 0.22893 C 0.04722 0.17546 0.00659 0.04768 4.72222E-6 4.81481E-6 " pathEditMode="relative" rAng="0" ptsTypes="aaaaa">
                                      <p:cBhvr>
                                        <p:cTn id="14" dur="3000" fill="hold"/>
                                        <p:tgtEl>
                                          <p:spTgt spid="49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28" y="-205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9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49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49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3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9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167 0.26667 C -0.18265 0.28333 -0.12362 0.3 -0.08334 0.25556 C -0.04306 0.21111 -0.02153 0.10556 -6.11111E-6 -3.7037E-7 " pathEditMode="relative" ptsTypes="aaA">
                                      <p:cBhvr>
                                        <p:cTn id="29" dur="3000" fill="hold"/>
                                        <p:tgtEl>
                                          <p:spTgt spid="49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9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.00834 0.37778 C 0.0382 0.33704 0.06806 0.2963 0.06667 0.23333 C 0.06528 0.17037 0.03264 0.08519 1.66667E-6 -1.85185E-6 " pathEditMode="relative" ptsTypes="aaA">
                                      <p:cBhvr>
                                        <p:cTn id="34" dur="3000" fill="hold"/>
                                        <p:tgtEl>
                                          <p:spTgt spid="49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9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12501 0.38889 C 0.13473 0.33611 0.14445 0.28333 0.13334 0.24444 C 0.12223 0.20555 0.08056 0.18333 0.05834 0.15555 C 0.03612 0.12778 0.00973 0.1037 7.22222E-6 0.07778 C -0.00972 0.05185 -0.00485 0.02592 7.22222E-6 -3.7037E-6 " pathEditMode="relative" ptsTypes="aaaaA">
                                      <p:cBhvr>
                                        <p:cTn id="39" dur="3000" fill="hold"/>
                                        <p:tgtEl>
                                          <p:spTgt spid="49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9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30313 0.17153 C 0.29427 0.16666 0.28472 0.1544 0.24948 0.14421 C 0.21424 0.13403 0.13281 0.13472 0.09115 0.11088 C 0.04948 0.08657 0.01476 0.01643 -0.00017 2.59259E-6 " pathEditMode="relative" rAng="0" ptsTypes="aaaa">
                                      <p:cBhvr>
                                        <p:cTn id="44" dur="3000" fill="hold"/>
                                        <p:tgtEl>
                                          <p:spTgt spid="49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74" y="-8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9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9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9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9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repeatCount="indefinite" fill="hold" grpId="0" nodeType="withEffect">
                                  <p:stCondLst>
                                    <p:cond delay="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9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repeatCount="indefinite" fill="hold" grpId="0" nodeType="withEffect">
                                  <p:stCondLst>
                                    <p:cond delay="7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9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9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9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9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9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9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repeatCount="indefinite" fill="hold" grpId="0" nodeType="withEffect">
                                  <p:stCondLst>
                                    <p:cond delay="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9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repeatCount="indefinite" fill="hold" grpId="0" nodeType="withEffect">
                                  <p:stCondLst>
                                    <p:cond delay="7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9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repeatCount="indefinite" fill="hold" grpId="0" nodeType="withEffect">
                                  <p:stCondLst>
                                    <p:cond delay="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9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9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repeatCount="indefinite" fill="hold" grpId="0" nodeType="withEffect">
                                  <p:stCondLst>
                                    <p:cond delay="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9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9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49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repeatCount="indefinite" fill="hold" grpId="0" nodeType="withEffect">
                                  <p:stCondLst>
                                    <p:cond delay="7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9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86" grpId="0" animBg="1"/>
      <p:bldP spid="49187" grpId="0" animBg="1"/>
      <p:bldP spid="49188" grpId="0" animBg="1"/>
      <p:bldP spid="49189" grpId="0" animBg="1"/>
      <p:bldP spid="49190" grpId="0" animBg="1"/>
      <p:bldP spid="49191" grpId="0" animBg="1"/>
      <p:bldP spid="49192" grpId="0" animBg="1"/>
      <p:bldP spid="49193" grpId="0" animBg="1"/>
      <p:bldP spid="49194" grpId="0" animBg="1"/>
      <p:bldP spid="49195" grpId="0" animBg="1"/>
      <p:bldP spid="49196" grpId="0" animBg="1"/>
      <p:bldP spid="49197" grpId="0" animBg="1"/>
      <p:bldP spid="49198" grpId="0" animBg="1"/>
      <p:bldP spid="49202" grpId="0" animBg="1"/>
      <p:bldP spid="49210" grpId="0" animBg="1"/>
      <p:bldP spid="49211" grpId="0" animBg="1"/>
      <p:bldP spid="4921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2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921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92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92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94DE52-35B3-4E62-8E69-217B237253E5}" type="datetimeFigureOut">
              <a:rPr lang="en-US" smtClean="0">
                <a:solidFill>
                  <a:srgbClr val="000000"/>
                </a:solidFill>
              </a:rPr>
              <a:pPr/>
              <a:t>23/03/2025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427D23-67AE-4197-B83F-D8955EE3E8F8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6936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93C2C0-8DFE-4DD9-855C-0C1936631A00}" type="datetimeFigureOut">
              <a:rPr lang="en-US" smtClean="0">
                <a:solidFill>
                  <a:srgbClr val="000000"/>
                </a:solidFill>
              </a:rPr>
              <a:pPr/>
              <a:t>23/03/2025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BD8DD4-B843-4394-96C7-2F5D266DB170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9849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95F768-FA49-4175-9539-D5E99460571D}" type="datetimeFigureOut">
              <a:rPr lang="en-US" smtClean="0">
                <a:solidFill>
                  <a:srgbClr val="000000"/>
                </a:solidFill>
              </a:rPr>
              <a:pPr/>
              <a:t>23/03/2025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A6A2E1-619E-4CA7-80A0-2A5146F1E599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074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66C496-4EF2-4293-9FD3-98FFC764D1DB}" type="datetimeFigureOut">
              <a:rPr lang="en-US" smtClean="0">
                <a:solidFill>
                  <a:srgbClr val="000000"/>
                </a:solidFill>
              </a:rPr>
              <a:pPr/>
              <a:t>23/03/2025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32A9BD-9518-4B0B-AFAB-0575DCFB696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5693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4425CE-212D-4F93-A5C9-53B906BD333B}" type="datetimeFigureOut">
              <a:rPr lang="en-US" smtClean="0">
                <a:solidFill>
                  <a:srgbClr val="000000"/>
                </a:solidFill>
              </a:rPr>
              <a:pPr/>
              <a:t>23/03/2025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EB8630-FAE2-4E1A-AD5B-2300B2869D1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4263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EE9DAE-E594-46AB-BDB9-7D23751B6F51}" type="datetimeFigureOut">
              <a:rPr lang="en-US" smtClean="0">
                <a:solidFill>
                  <a:srgbClr val="000000"/>
                </a:solidFill>
              </a:rPr>
              <a:pPr/>
              <a:t>23/03/2025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A2B95A-BCDE-4EB0-9058-F9BB3F359BF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2588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EB5DEA-592D-47CC-84C6-F36823523706}" type="datetimeFigureOut">
              <a:rPr lang="en-US" smtClean="0">
                <a:solidFill>
                  <a:srgbClr val="000000"/>
                </a:solidFill>
              </a:rPr>
              <a:pPr/>
              <a:t>23/03/2025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ED9D96-E7FC-47FE-919E-DB3FA12B057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1542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1E3C5B-2D54-4EA9-8AC0-1F9D218A36C1}" type="datetimeFigureOut">
              <a:rPr lang="en-US" smtClean="0">
                <a:solidFill>
                  <a:srgbClr val="000000"/>
                </a:solidFill>
              </a:rPr>
              <a:pPr/>
              <a:t>23/03/2025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B6B335-1963-49A5-950C-634AC6F3AAF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544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7DBAE4-7DAD-4948-A6B1-3BE3D9193890}" type="datetimeFigureOut">
              <a:rPr lang="en-US" smtClean="0">
                <a:solidFill>
                  <a:srgbClr val="000000"/>
                </a:solidFill>
              </a:rPr>
              <a:pPr/>
              <a:t>23/03/2025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E98C77-6E31-4AAF-B64F-8529D698E4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3439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9540"/>
            <a:ext cx="2057400" cy="60166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9540"/>
            <a:ext cx="6019800" cy="60166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60F2E5-DE65-4AB2-8827-B324F0866947}" type="datetimeFigureOut">
              <a:rPr lang="en-US" smtClean="0">
                <a:solidFill>
                  <a:srgbClr val="000000"/>
                </a:solidFill>
              </a:rPr>
              <a:pPr/>
              <a:t>23/03/2025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BF8345-9915-4F23-BBCE-DBFC382A29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8712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9538"/>
            <a:ext cx="8229600" cy="9572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45E1B00-BEC8-482B-B11D-DBC44AAF3FC9}" type="datetimeFigureOut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23/03/2025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414F0DB-4E61-4BA3-BEAF-A23D661DB359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208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9538"/>
            <a:ext cx="8229600" cy="9572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2"/>
            <a:ext cx="8229600" cy="4525963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CFC99B-876D-408F-90C5-64D354CB2400}" type="datetimeFigureOut">
              <a:rPr lang="en-US" smtClean="0">
                <a:solidFill>
                  <a:srgbClr val="000000"/>
                </a:solidFill>
              </a:rPr>
              <a:pPr/>
              <a:t>23/03/2025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B5DE15-D6DC-4C8F-B104-659BB3D4EF0A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2007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9538"/>
            <a:ext cx="8229600" cy="9572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2"/>
            <a:ext cx="8229600" cy="4525963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70FD9C-CAC0-493D-BF8E-F420C784F280}" type="datetimeFigureOut">
              <a:rPr lang="en-US" smtClean="0">
                <a:solidFill>
                  <a:srgbClr val="000000"/>
                </a:solidFill>
              </a:rPr>
              <a:pPr/>
              <a:t>23/03/2025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065C44-7037-4188-965F-96DE1C00DA6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4148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89" name="Rectangle 185"/>
          <p:cNvSpPr>
            <a:spLocks noChangeArrowheads="1"/>
          </p:cNvSpPr>
          <p:nvPr userDrawn="1"/>
        </p:nvSpPr>
        <p:spPr bwMode="gray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tx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350">
              <a:solidFill>
                <a:srgbClr val="000000"/>
              </a:solidFill>
            </a:endParaRPr>
          </a:p>
        </p:txBody>
      </p:sp>
      <p:grpSp>
        <p:nvGrpSpPr>
          <p:cNvPr id="47290" name="Group 186"/>
          <p:cNvGrpSpPr>
            <a:grpSpLocks/>
          </p:cNvGrpSpPr>
          <p:nvPr userDrawn="1"/>
        </p:nvGrpSpPr>
        <p:grpSpPr bwMode="auto">
          <a:xfrm>
            <a:off x="0" y="2"/>
            <a:ext cx="9144000" cy="5229225"/>
            <a:chOff x="0" y="0"/>
            <a:chExt cx="5760" cy="3294"/>
          </a:xfrm>
        </p:grpSpPr>
        <p:grpSp>
          <p:nvGrpSpPr>
            <p:cNvPr id="47291" name="Group 187"/>
            <p:cNvGrpSpPr>
              <a:grpSpLocks/>
            </p:cNvGrpSpPr>
            <p:nvPr userDrawn="1"/>
          </p:nvGrpSpPr>
          <p:grpSpPr bwMode="auto">
            <a:xfrm>
              <a:off x="0" y="0"/>
              <a:ext cx="5760" cy="3294"/>
              <a:chOff x="0" y="0"/>
              <a:chExt cx="5760" cy="3294"/>
            </a:xfrm>
          </p:grpSpPr>
          <p:pic>
            <p:nvPicPr>
              <p:cNvPr id="47292" name="Picture 188" descr="8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0" y="0"/>
                <a:ext cx="4785" cy="32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7293" name="Picture 189" descr="6"/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0" y="0"/>
                <a:ext cx="5760" cy="25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47294" name="Group 190"/>
            <p:cNvGrpSpPr>
              <a:grpSpLocks/>
            </p:cNvGrpSpPr>
            <p:nvPr userDrawn="1"/>
          </p:nvGrpSpPr>
          <p:grpSpPr bwMode="auto">
            <a:xfrm>
              <a:off x="3379" y="300"/>
              <a:ext cx="2246" cy="1452"/>
              <a:chOff x="3379" y="300"/>
              <a:chExt cx="2246" cy="1452"/>
            </a:xfrm>
          </p:grpSpPr>
          <p:grpSp>
            <p:nvGrpSpPr>
              <p:cNvPr id="47295" name="Group 191"/>
              <p:cNvGrpSpPr>
                <a:grpSpLocks/>
              </p:cNvGrpSpPr>
              <p:nvPr/>
            </p:nvGrpSpPr>
            <p:grpSpPr bwMode="auto">
              <a:xfrm rot="6328305" flipH="1" flipV="1">
                <a:off x="4239" y="574"/>
                <a:ext cx="192" cy="187"/>
                <a:chOff x="1204" y="2187"/>
                <a:chExt cx="364" cy="357"/>
              </a:xfrm>
            </p:grpSpPr>
            <p:grpSp>
              <p:nvGrpSpPr>
                <p:cNvPr id="47296" name="Group 192"/>
                <p:cNvGrpSpPr>
                  <a:grpSpLocks/>
                </p:cNvGrpSpPr>
                <p:nvPr userDrawn="1"/>
              </p:nvGrpSpPr>
              <p:grpSpPr bwMode="auto">
                <a:xfrm rot="21289124" flipH="1">
                  <a:off x="1384" y="2187"/>
                  <a:ext cx="184" cy="336"/>
                  <a:chOff x="928" y="430"/>
                  <a:chExt cx="1925" cy="3521"/>
                </a:xfrm>
              </p:grpSpPr>
              <p:sp>
                <p:nvSpPr>
                  <p:cNvPr id="47297" name="Freeform 193"/>
                  <p:cNvSpPr>
                    <a:spLocks/>
                  </p:cNvSpPr>
                  <p:nvPr userDrawn="1"/>
                </p:nvSpPr>
                <p:spPr bwMode="gray">
                  <a:xfrm>
                    <a:off x="1621" y="430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7298" name="Freeform 194"/>
                  <p:cNvSpPr>
                    <a:spLocks/>
                  </p:cNvSpPr>
                  <p:nvPr userDrawn="1"/>
                </p:nvSpPr>
                <p:spPr bwMode="gray">
                  <a:xfrm rot="-3441481">
                    <a:off x="1161" y="1376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7299" name="Freeform 195"/>
                  <p:cNvSpPr>
                    <a:spLocks/>
                  </p:cNvSpPr>
                  <p:nvPr userDrawn="1"/>
                </p:nvSpPr>
                <p:spPr bwMode="gray">
                  <a:xfrm flipV="1">
                    <a:off x="1610" y="2254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47300" name="Group 196"/>
                <p:cNvGrpSpPr>
                  <a:grpSpLocks/>
                </p:cNvGrpSpPr>
                <p:nvPr userDrawn="1"/>
              </p:nvGrpSpPr>
              <p:grpSpPr bwMode="auto">
                <a:xfrm rot="42792305">
                  <a:off x="1204" y="2208"/>
                  <a:ext cx="184" cy="336"/>
                  <a:chOff x="928" y="430"/>
                  <a:chExt cx="1925" cy="3521"/>
                </a:xfrm>
              </p:grpSpPr>
              <p:sp>
                <p:nvSpPr>
                  <p:cNvPr id="47301" name="Freeform 197"/>
                  <p:cNvSpPr>
                    <a:spLocks/>
                  </p:cNvSpPr>
                  <p:nvPr userDrawn="1"/>
                </p:nvSpPr>
                <p:spPr bwMode="gray">
                  <a:xfrm>
                    <a:off x="1621" y="430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7302" name="Freeform 198"/>
                  <p:cNvSpPr>
                    <a:spLocks/>
                  </p:cNvSpPr>
                  <p:nvPr userDrawn="1"/>
                </p:nvSpPr>
                <p:spPr bwMode="gray">
                  <a:xfrm rot="-3441481">
                    <a:off x="1161" y="1376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7303" name="Freeform 199"/>
                  <p:cNvSpPr>
                    <a:spLocks/>
                  </p:cNvSpPr>
                  <p:nvPr userDrawn="1"/>
                </p:nvSpPr>
                <p:spPr bwMode="gray">
                  <a:xfrm flipV="1">
                    <a:off x="1610" y="2254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47304" name="Group 200"/>
              <p:cNvGrpSpPr>
                <a:grpSpLocks/>
              </p:cNvGrpSpPr>
              <p:nvPr/>
            </p:nvGrpSpPr>
            <p:grpSpPr bwMode="auto">
              <a:xfrm>
                <a:off x="3696" y="300"/>
                <a:ext cx="388" cy="453"/>
                <a:chOff x="3696" y="300"/>
                <a:chExt cx="388" cy="453"/>
              </a:xfrm>
            </p:grpSpPr>
            <p:grpSp>
              <p:nvGrpSpPr>
                <p:cNvPr id="47305" name="Group 201"/>
                <p:cNvGrpSpPr>
                  <a:grpSpLocks/>
                </p:cNvGrpSpPr>
                <p:nvPr/>
              </p:nvGrpSpPr>
              <p:grpSpPr bwMode="auto">
                <a:xfrm rot="1812194" flipH="1">
                  <a:off x="3696" y="300"/>
                  <a:ext cx="388" cy="453"/>
                  <a:chOff x="3863" y="2473"/>
                  <a:chExt cx="983" cy="1148"/>
                </a:xfrm>
              </p:grpSpPr>
              <p:grpSp>
                <p:nvGrpSpPr>
                  <p:cNvPr id="47306" name="Group 202"/>
                  <p:cNvGrpSpPr>
                    <a:grpSpLocks/>
                  </p:cNvGrpSpPr>
                  <p:nvPr userDrawn="1"/>
                </p:nvGrpSpPr>
                <p:grpSpPr bwMode="auto">
                  <a:xfrm rot="20092130" flipH="1">
                    <a:off x="4330" y="2473"/>
                    <a:ext cx="516" cy="926"/>
                    <a:chOff x="928" y="430"/>
                    <a:chExt cx="1925" cy="3521"/>
                  </a:xfrm>
                </p:grpSpPr>
                <p:sp>
                  <p:nvSpPr>
                    <p:cNvPr id="47307" name="Freeform 203"/>
                    <p:cNvSpPr>
                      <a:spLocks/>
                    </p:cNvSpPr>
                    <p:nvPr userDrawn="1"/>
                  </p:nvSpPr>
                  <p:spPr bwMode="gray">
                    <a:xfrm>
                      <a:off x="1621" y="430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308" name="Freeform 204"/>
                    <p:cNvSpPr>
                      <a:spLocks/>
                    </p:cNvSpPr>
                    <p:nvPr userDrawn="1"/>
                  </p:nvSpPr>
                  <p:spPr bwMode="gray">
                    <a:xfrm rot="-3441481">
                      <a:off x="1161" y="1376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309" name="Freeform 205"/>
                    <p:cNvSpPr>
                      <a:spLocks/>
                    </p:cNvSpPr>
                    <p:nvPr userDrawn="1"/>
                  </p:nvSpPr>
                  <p:spPr bwMode="gray">
                    <a:xfrm flipV="1">
                      <a:off x="1610" y="2254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grpSp>
                <p:nvGrpSpPr>
                  <p:cNvPr id="47310" name="Group 206"/>
                  <p:cNvGrpSpPr>
                    <a:grpSpLocks/>
                  </p:cNvGrpSpPr>
                  <p:nvPr userDrawn="1"/>
                </p:nvGrpSpPr>
                <p:grpSpPr bwMode="auto">
                  <a:xfrm rot="41632372">
                    <a:off x="3863" y="2695"/>
                    <a:ext cx="516" cy="926"/>
                    <a:chOff x="928" y="430"/>
                    <a:chExt cx="1925" cy="3521"/>
                  </a:xfrm>
                </p:grpSpPr>
                <p:sp>
                  <p:nvSpPr>
                    <p:cNvPr id="47311" name="Freeform 207"/>
                    <p:cNvSpPr>
                      <a:spLocks/>
                    </p:cNvSpPr>
                    <p:nvPr userDrawn="1"/>
                  </p:nvSpPr>
                  <p:spPr bwMode="gray">
                    <a:xfrm>
                      <a:off x="1621" y="430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312" name="Freeform 208"/>
                    <p:cNvSpPr>
                      <a:spLocks/>
                    </p:cNvSpPr>
                    <p:nvPr userDrawn="1"/>
                  </p:nvSpPr>
                  <p:spPr bwMode="gray">
                    <a:xfrm rot="-3441481">
                      <a:off x="1161" y="1376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313" name="Freeform 209"/>
                    <p:cNvSpPr>
                      <a:spLocks/>
                    </p:cNvSpPr>
                    <p:nvPr userDrawn="1"/>
                  </p:nvSpPr>
                  <p:spPr bwMode="gray">
                    <a:xfrm flipV="1">
                      <a:off x="1610" y="2254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47314" name="Group 210"/>
                <p:cNvGrpSpPr>
                  <a:grpSpLocks/>
                </p:cNvGrpSpPr>
                <p:nvPr/>
              </p:nvGrpSpPr>
              <p:grpSpPr bwMode="auto">
                <a:xfrm rot="62000" flipH="1">
                  <a:off x="3768" y="385"/>
                  <a:ext cx="244" cy="283"/>
                  <a:chOff x="3863" y="2473"/>
                  <a:chExt cx="983" cy="1148"/>
                </a:xfrm>
              </p:grpSpPr>
              <p:grpSp>
                <p:nvGrpSpPr>
                  <p:cNvPr id="47315" name="Group 211"/>
                  <p:cNvGrpSpPr>
                    <a:grpSpLocks/>
                  </p:cNvGrpSpPr>
                  <p:nvPr userDrawn="1"/>
                </p:nvGrpSpPr>
                <p:grpSpPr bwMode="auto">
                  <a:xfrm rot="20092130" flipH="1">
                    <a:off x="4330" y="2473"/>
                    <a:ext cx="516" cy="926"/>
                    <a:chOff x="928" y="430"/>
                    <a:chExt cx="1925" cy="3521"/>
                  </a:xfrm>
                </p:grpSpPr>
                <p:sp>
                  <p:nvSpPr>
                    <p:cNvPr id="47316" name="Freeform 212"/>
                    <p:cNvSpPr>
                      <a:spLocks/>
                    </p:cNvSpPr>
                    <p:nvPr userDrawn="1"/>
                  </p:nvSpPr>
                  <p:spPr bwMode="gray">
                    <a:xfrm>
                      <a:off x="1621" y="430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7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317" name="Freeform 213"/>
                    <p:cNvSpPr>
                      <a:spLocks/>
                    </p:cNvSpPr>
                    <p:nvPr userDrawn="1"/>
                  </p:nvSpPr>
                  <p:spPr bwMode="gray">
                    <a:xfrm rot="-3441481">
                      <a:off x="1161" y="1376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7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318" name="Freeform 214"/>
                    <p:cNvSpPr>
                      <a:spLocks/>
                    </p:cNvSpPr>
                    <p:nvPr userDrawn="1"/>
                  </p:nvSpPr>
                  <p:spPr bwMode="gray">
                    <a:xfrm flipV="1">
                      <a:off x="1610" y="2254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7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grpSp>
                <p:nvGrpSpPr>
                  <p:cNvPr id="47319" name="Group 215"/>
                  <p:cNvGrpSpPr>
                    <a:grpSpLocks/>
                  </p:cNvGrpSpPr>
                  <p:nvPr userDrawn="1"/>
                </p:nvGrpSpPr>
                <p:grpSpPr bwMode="auto">
                  <a:xfrm rot="41632372">
                    <a:off x="3863" y="2695"/>
                    <a:ext cx="516" cy="926"/>
                    <a:chOff x="928" y="430"/>
                    <a:chExt cx="1925" cy="3521"/>
                  </a:xfrm>
                </p:grpSpPr>
                <p:sp>
                  <p:nvSpPr>
                    <p:cNvPr id="47320" name="Freeform 216"/>
                    <p:cNvSpPr>
                      <a:spLocks/>
                    </p:cNvSpPr>
                    <p:nvPr userDrawn="1"/>
                  </p:nvSpPr>
                  <p:spPr bwMode="gray">
                    <a:xfrm>
                      <a:off x="1621" y="430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7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321" name="Freeform 217"/>
                    <p:cNvSpPr>
                      <a:spLocks/>
                    </p:cNvSpPr>
                    <p:nvPr userDrawn="1"/>
                  </p:nvSpPr>
                  <p:spPr bwMode="gray">
                    <a:xfrm rot="-3441481">
                      <a:off x="1161" y="1376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7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322" name="Freeform 218"/>
                    <p:cNvSpPr>
                      <a:spLocks/>
                    </p:cNvSpPr>
                    <p:nvPr userDrawn="1"/>
                  </p:nvSpPr>
                  <p:spPr bwMode="gray">
                    <a:xfrm flipV="1">
                      <a:off x="1610" y="2254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7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47323" name="Group 219"/>
              <p:cNvGrpSpPr>
                <a:grpSpLocks/>
              </p:cNvGrpSpPr>
              <p:nvPr/>
            </p:nvGrpSpPr>
            <p:grpSpPr bwMode="auto">
              <a:xfrm>
                <a:off x="4966" y="572"/>
                <a:ext cx="659" cy="768"/>
                <a:chOff x="4966" y="572"/>
                <a:chExt cx="659" cy="768"/>
              </a:xfrm>
            </p:grpSpPr>
            <p:grpSp>
              <p:nvGrpSpPr>
                <p:cNvPr id="47324" name="Group 220"/>
                <p:cNvGrpSpPr>
                  <a:grpSpLocks/>
                </p:cNvGrpSpPr>
                <p:nvPr/>
              </p:nvGrpSpPr>
              <p:grpSpPr bwMode="auto">
                <a:xfrm rot="1812194" flipH="1">
                  <a:off x="4966" y="572"/>
                  <a:ext cx="659" cy="768"/>
                  <a:chOff x="3863" y="2473"/>
                  <a:chExt cx="983" cy="1148"/>
                </a:xfrm>
              </p:grpSpPr>
              <p:grpSp>
                <p:nvGrpSpPr>
                  <p:cNvPr id="47325" name="Group 221"/>
                  <p:cNvGrpSpPr>
                    <a:grpSpLocks/>
                  </p:cNvGrpSpPr>
                  <p:nvPr userDrawn="1"/>
                </p:nvGrpSpPr>
                <p:grpSpPr bwMode="auto">
                  <a:xfrm rot="20092130" flipH="1">
                    <a:off x="4330" y="2473"/>
                    <a:ext cx="516" cy="926"/>
                    <a:chOff x="928" y="430"/>
                    <a:chExt cx="1925" cy="3521"/>
                  </a:xfrm>
                </p:grpSpPr>
                <p:sp>
                  <p:nvSpPr>
                    <p:cNvPr id="47326" name="Freeform 222"/>
                    <p:cNvSpPr>
                      <a:spLocks/>
                    </p:cNvSpPr>
                    <p:nvPr userDrawn="1"/>
                  </p:nvSpPr>
                  <p:spPr bwMode="gray">
                    <a:xfrm>
                      <a:off x="1621" y="430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327" name="Freeform 223"/>
                    <p:cNvSpPr>
                      <a:spLocks/>
                    </p:cNvSpPr>
                    <p:nvPr userDrawn="1"/>
                  </p:nvSpPr>
                  <p:spPr bwMode="gray">
                    <a:xfrm rot="-3441481">
                      <a:off x="1161" y="1376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328" name="Freeform 224"/>
                    <p:cNvSpPr>
                      <a:spLocks/>
                    </p:cNvSpPr>
                    <p:nvPr userDrawn="1"/>
                  </p:nvSpPr>
                  <p:spPr bwMode="gray">
                    <a:xfrm flipV="1">
                      <a:off x="1610" y="2254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grpSp>
                <p:nvGrpSpPr>
                  <p:cNvPr id="47329" name="Group 225"/>
                  <p:cNvGrpSpPr>
                    <a:grpSpLocks/>
                  </p:cNvGrpSpPr>
                  <p:nvPr userDrawn="1"/>
                </p:nvGrpSpPr>
                <p:grpSpPr bwMode="auto">
                  <a:xfrm rot="41632372">
                    <a:off x="3863" y="2695"/>
                    <a:ext cx="516" cy="926"/>
                    <a:chOff x="928" y="430"/>
                    <a:chExt cx="1925" cy="3521"/>
                  </a:xfrm>
                </p:grpSpPr>
                <p:sp>
                  <p:nvSpPr>
                    <p:cNvPr id="47330" name="Freeform 226"/>
                    <p:cNvSpPr>
                      <a:spLocks/>
                    </p:cNvSpPr>
                    <p:nvPr userDrawn="1"/>
                  </p:nvSpPr>
                  <p:spPr bwMode="gray">
                    <a:xfrm>
                      <a:off x="1621" y="430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331" name="Freeform 227"/>
                    <p:cNvSpPr>
                      <a:spLocks/>
                    </p:cNvSpPr>
                    <p:nvPr userDrawn="1"/>
                  </p:nvSpPr>
                  <p:spPr bwMode="gray">
                    <a:xfrm rot="-3441481">
                      <a:off x="1161" y="1376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332" name="Freeform 228"/>
                    <p:cNvSpPr>
                      <a:spLocks/>
                    </p:cNvSpPr>
                    <p:nvPr userDrawn="1"/>
                  </p:nvSpPr>
                  <p:spPr bwMode="gray">
                    <a:xfrm flipV="1">
                      <a:off x="1610" y="2254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47333" name="Group 229"/>
                <p:cNvGrpSpPr>
                  <a:grpSpLocks/>
                </p:cNvGrpSpPr>
                <p:nvPr/>
              </p:nvGrpSpPr>
              <p:grpSpPr bwMode="auto">
                <a:xfrm rot="62000" flipH="1">
                  <a:off x="5090" y="717"/>
                  <a:ext cx="413" cy="480"/>
                  <a:chOff x="3863" y="2473"/>
                  <a:chExt cx="983" cy="1148"/>
                </a:xfrm>
              </p:grpSpPr>
              <p:grpSp>
                <p:nvGrpSpPr>
                  <p:cNvPr id="47334" name="Group 230"/>
                  <p:cNvGrpSpPr>
                    <a:grpSpLocks/>
                  </p:cNvGrpSpPr>
                  <p:nvPr userDrawn="1"/>
                </p:nvGrpSpPr>
                <p:grpSpPr bwMode="auto">
                  <a:xfrm rot="20092130" flipH="1">
                    <a:off x="4330" y="2473"/>
                    <a:ext cx="516" cy="926"/>
                    <a:chOff x="928" y="430"/>
                    <a:chExt cx="1925" cy="3521"/>
                  </a:xfrm>
                </p:grpSpPr>
                <p:sp>
                  <p:nvSpPr>
                    <p:cNvPr id="47335" name="Freeform 231"/>
                    <p:cNvSpPr>
                      <a:spLocks/>
                    </p:cNvSpPr>
                    <p:nvPr userDrawn="1"/>
                  </p:nvSpPr>
                  <p:spPr bwMode="gray">
                    <a:xfrm>
                      <a:off x="1621" y="430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7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336" name="Freeform 232"/>
                    <p:cNvSpPr>
                      <a:spLocks/>
                    </p:cNvSpPr>
                    <p:nvPr userDrawn="1"/>
                  </p:nvSpPr>
                  <p:spPr bwMode="gray">
                    <a:xfrm rot="-3441481">
                      <a:off x="1161" y="1376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7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337" name="Freeform 233"/>
                    <p:cNvSpPr>
                      <a:spLocks/>
                    </p:cNvSpPr>
                    <p:nvPr userDrawn="1"/>
                  </p:nvSpPr>
                  <p:spPr bwMode="gray">
                    <a:xfrm flipV="1">
                      <a:off x="1610" y="2254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7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grpSp>
                <p:nvGrpSpPr>
                  <p:cNvPr id="47338" name="Group 234"/>
                  <p:cNvGrpSpPr>
                    <a:grpSpLocks/>
                  </p:cNvGrpSpPr>
                  <p:nvPr userDrawn="1"/>
                </p:nvGrpSpPr>
                <p:grpSpPr bwMode="auto">
                  <a:xfrm rot="41632372">
                    <a:off x="3863" y="2695"/>
                    <a:ext cx="516" cy="926"/>
                    <a:chOff x="928" y="430"/>
                    <a:chExt cx="1925" cy="3521"/>
                  </a:xfrm>
                </p:grpSpPr>
                <p:sp>
                  <p:nvSpPr>
                    <p:cNvPr id="47339" name="Freeform 235"/>
                    <p:cNvSpPr>
                      <a:spLocks/>
                    </p:cNvSpPr>
                    <p:nvPr userDrawn="1"/>
                  </p:nvSpPr>
                  <p:spPr bwMode="gray">
                    <a:xfrm>
                      <a:off x="1621" y="430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7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340" name="Freeform 236"/>
                    <p:cNvSpPr>
                      <a:spLocks/>
                    </p:cNvSpPr>
                    <p:nvPr userDrawn="1"/>
                  </p:nvSpPr>
                  <p:spPr bwMode="gray">
                    <a:xfrm rot="-3441481">
                      <a:off x="1161" y="1376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7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341" name="Freeform 237"/>
                    <p:cNvSpPr>
                      <a:spLocks/>
                    </p:cNvSpPr>
                    <p:nvPr userDrawn="1"/>
                  </p:nvSpPr>
                  <p:spPr bwMode="gray">
                    <a:xfrm flipV="1">
                      <a:off x="1610" y="2254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7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47342" name="Group 238"/>
              <p:cNvGrpSpPr>
                <a:grpSpLocks/>
              </p:cNvGrpSpPr>
              <p:nvPr/>
            </p:nvGrpSpPr>
            <p:grpSpPr bwMode="auto">
              <a:xfrm>
                <a:off x="4715" y="653"/>
                <a:ext cx="309" cy="265"/>
                <a:chOff x="4715" y="653"/>
                <a:chExt cx="309" cy="265"/>
              </a:xfrm>
            </p:grpSpPr>
            <p:grpSp>
              <p:nvGrpSpPr>
                <p:cNvPr id="47343" name="Group 239"/>
                <p:cNvGrpSpPr>
                  <a:grpSpLocks/>
                </p:cNvGrpSpPr>
                <p:nvPr/>
              </p:nvGrpSpPr>
              <p:grpSpPr bwMode="auto">
                <a:xfrm rot="2938033" flipH="1">
                  <a:off x="4737" y="631"/>
                  <a:ext cx="265" cy="309"/>
                  <a:chOff x="3863" y="2473"/>
                  <a:chExt cx="983" cy="1148"/>
                </a:xfrm>
              </p:grpSpPr>
              <p:grpSp>
                <p:nvGrpSpPr>
                  <p:cNvPr id="47344" name="Group 240"/>
                  <p:cNvGrpSpPr>
                    <a:grpSpLocks/>
                  </p:cNvGrpSpPr>
                  <p:nvPr userDrawn="1"/>
                </p:nvGrpSpPr>
                <p:grpSpPr bwMode="auto">
                  <a:xfrm rot="20092130" flipH="1">
                    <a:off x="4330" y="2473"/>
                    <a:ext cx="516" cy="926"/>
                    <a:chOff x="928" y="430"/>
                    <a:chExt cx="1925" cy="3521"/>
                  </a:xfrm>
                </p:grpSpPr>
                <p:sp>
                  <p:nvSpPr>
                    <p:cNvPr id="47345" name="Freeform 241"/>
                    <p:cNvSpPr>
                      <a:spLocks/>
                    </p:cNvSpPr>
                    <p:nvPr userDrawn="1"/>
                  </p:nvSpPr>
                  <p:spPr bwMode="gray">
                    <a:xfrm>
                      <a:off x="1621" y="430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346" name="Freeform 242"/>
                    <p:cNvSpPr>
                      <a:spLocks/>
                    </p:cNvSpPr>
                    <p:nvPr userDrawn="1"/>
                  </p:nvSpPr>
                  <p:spPr bwMode="gray">
                    <a:xfrm rot="-3441481">
                      <a:off x="1161" y="1376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347" name="Freeform 243"/>
                    <p:cNvSpPr>
                      <a:spLocks/>
                    </p:cNvSpPr>
                    <p:nvPr userDrawn="1"/>
                  </p:nvSpPr>
                  <p:spPr bwMode="gray">
                    <a:xfrm flipV="1">
                      <a:off x="1610" y="2254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grpSp>
                <p:nvGrpSpPr>
                  <p:cNvPr id="47348" name="Group 244"/>
                  <p:cNvGrpSpPr>
                    <a:grpSpLocks/>
                  </p:cNvGrpSpPr>
                  <p:nvPr userDrawn="1"/>
                </p:nvGrpSpPr>
                <p:grpSpPr bwMode="auto">
                  <a:xfrm rot="41632372">
                    <a:off x="3863" y="2695"/>
                    <a:ext cx="516" cy="926"/>
                    <a:chOff x="928" y="430"/>
                    <a:chExt cx="1925" cy="3521"/>
                  </a:xfrm>
                </p:grpSpPr>
                <p:sp>
                  <p:nvSpPr>
                    <p:cNvPr id="47349" name="Freeform 245"/>
                    <p:cNvSpPr>
                      <a:spLocks/>
                    </p:cNvSpPr>
                    <p:nvPr userDrawn="1"/>
                  </p:nvSpPr>
                  <p:spPr bwMode="gray">
                    <a:xfrm>
                      <a:off x="1621" y="430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350" name="Freeform 246"/>
                    <p:cNvSpPr>
                      <a:spLocks/>
                    </p:cNvSpPr>
                    <p:nvPr userDrawn="1"/>
                  </p:nvSpPr>
                  <p:spPr bwMode="gray">
                    <a:xfrm rot="-3441481">
                      <a:off x="1161" y="1376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351" name="Freeform 247"/>
                    <p:cNvSpPr>
                      <a:spLocks/>
                    </p:cNvSpPr>
                    <p:nvPr userDrawn="1"/>
                  </p:nvSpPr>
                  <p:spPr bwMode="gray">
                    <a:xfrm flipV="1">
                      <a:off x="1610" y="2254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47352" name="Group 248"/>
                <p:cNvGrpSpPr>
                  <a:grpSpLocks/>
                </p:cNvGrpSpPr>
                <p:nvPr/>
              </p:nvGrpSpPr>
              <p:grpSpPr bwMode="auto">
                <a:xfrm rot="1187840" flipH="1">
                  <a:off x="4787" y="689"/>
                  <a:ext cx="166" cy="193"/>
                  <a:chOff x="3863" y="2473"/>
                  <a:chExt cx="983" cy="1148"/>
                </a:xfrm>
              </p:grpSpPr>
              <p:grpSp>
                <p:nvGrpSpPr>
                  <p:cNvPr id="47353" name="Group 249"/>
                  <p:cNvGrpSpPr>
                    <a:grpSpLocks/>
                  </p:cNvGrpSpPr>
                  <p:nvPr userDrawn="1"/>
                </p:nvGrpSpPr>
                <p:grpSpPr bwMode="auto">
                  <a:xfrm rot="20092130" flipH="1">
                    <a:off x="4330" y="2473"/>
                    <a:ext cx="516" cy="926"/>
                    <a:chOff x="928" y="430"/>
                    <a:chExt cx="1925" cy="3521"/>
                  </a:xfrm>
                </p:grpSpPr>
                <p:sp>
                  <p:nvSpPr>
                    <p:cNvPr id="47354" name="Freeform 250"/>
                    <p:cNvSpPr>
                      <a:spLocks/>
                    </p:cNvSpPr>
                    <p:nvPr userDrawn="1"/>
                  </p:nvSpPr>
                  <p:spPr bwMode="gray">
                    <a:xfrm>
                      <a:off x="1621" y="430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75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355" name="Freeform 251"/>
                    <p:cNvSpPr>
                      <a:spLocks/>
                    </p:cNvSpPr>
                    <p:nvPr userDrawn="1"/>
                  </p:nvSpPr>
                  <p:spPr bwMode="gray">
                    <a:xfrm rot="-3441481">
                      <a:off x="1161" y="1376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75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356" name="Freeform 252"/>
                    <p:cNvSpPr>
                      <a:spLocks/>
                    </p:cNvSpPr>
                    <p:nvPr userDrawn="1"/>
                  </p:nvSpPr>
                  <p:spPr bwMode="gray">
                    <a:xfrm flipV="1">
                      <a:off x="1610" y="2254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75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grpSp>
                <p:nvGrpSpPr>
                  <p:cNvPr id="47357" name="Group 253"/>
                  <p:cNvGrpSpPr>
                    <a:grpSpLocks/>
                  </p:cNvGrpSpPr>
                  <p:nvPr userDrawn="1"/>
                </p:nvGrpSpPr>
                <p:grpSpPr bwMode="auto">
                  <a:xfrm rot="41632372">
                    <a:off x="3863" y="2695"/>
                    <a:ext cx="516" cy="926"/>
                    <a:chOff x="928" y="430"/>
                    <a:chExt cx="1925" cy="3521"/>
                  </a:xfrm>
                </p:grpSpPr>
                <p:sp>
                  <p:nvSpPr>
                    <p:cNvPr id="47358" name="Freeform 254"/>
                    <p:cNvSpPr>
                      <a:spLocks/>
                    </p:cNvSpPr>
                    <p:nvPr userDrawn="1"/>
                  </p:nvSpPr>
                  <p:spPr bwMode="gray">
                    <a:xfrm>
                      <a:off x="1621" y="430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75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359" name="Freeform 255"/>
                    <p:cNvSpPr>
                      <a:spLocks/>
                    </p:cNvSpPr>
                    <p:nvPr userDrawn="1"/>
                  </p:nvSpPr>
                  <p:spPr bwMode="gray">
                    <a:xfrm rot="-3441481">
                      <a:off x="1161" y="1376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75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360" name="Freeform 256"/>
                    <p:cNvSpPr>
                      <a:spLocks/>
                    </p:cNvSpPr>
                    <p:nvPr userDrawn="1"/>
                  </p:nvSpPr>
                  <p:spPr bwMode="gray">
                    <a:xfrm flipV="1">
                      <a:off x="1610" y="2254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75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47361" name="Group 257"/>
              <p:cNvGrpSpPr>
                <a:grpSpLocks/>
              </p:cNvGrpSpPr>
              <p:nvPr/>
            </p:nvGrpSpPr>
            <p:grpSpPr bwMode="auto">
              <a:xfrm>
                <a:off x="3379" y="708"/>
                <a:ext cx="309" cy="265"/>
                <a:chOff x="3379" y="708"/>
                <a:chExt cx="309" cy="265"/>
              </a:xfrm>
            </p:grpSpPr>
            <p:grpSp>
              <p:nvGrpSpPr>
                <p:cNvPr id="47362" name="Group 258"/>
                <p:cNvGrpSpPr>
                  <a:grpSpLocks/>
                </p:cNvGrpSpPr>
                <p:nvPr/>
              </p:nvGrpSpPr>
              <p:grpSpPr bwMode="auto">
                <a:xfrm rot="2938033" flipH="1">
                  <a:off x="3401" y="686"/>
                  <a:ext cx="265" cy="309"/>
                  <a:chOff x="3863" y="2473"/>
                  <a:chExt cx="983" cy="1148"/>
                </a:xfrm>
              </p:grpSpPr>
              <p:grpSp>
                <p:nvGrpSpPr>
                  <p:cNvPr id="47363" name="Group 259"/>
                  <p:cNvGrpSpPr>
                    <a:grpSpLocks/>
                  </p:cNvGrpSpPr>
                  <p:nvPr userDrawn="1"/>
                </p:nvGrpSpPr>
                <p:grpSpPr bwMode="auto">
                  <a:xfrm rot="20092130" flipH="1">
                    <a:off x="4330" y="2473"/>
                    <a:ext cx="516" cy="926"/>
                    <a:chOff x="928" y="430"/>
                    <a:chExt cx="1925" cy="3521"/>
                  </a:xfrm>
                </p:grpSpPr>
                <p:sp>
                  <p:nvSpPr>
                    <p:cNvPr id="47364" name="Freeform 260"/>
                    <p:cNvSpPr>
                      <a:spLocks/>
                    </p:cNvSpPr>
                    <p:nvPr userDrawn="1"/>
                  </p:nvSpPr>
                  <p:spPr bwMode="gray">
                    <a:xfrm>
                      <a:off x="1621" y="430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365" name="Freeform 261"/>
                    <p:cNvSpPr>
                      <a:spLocks/>
                    </p:cNvSpPr>
                    <p:nvPr userDrawn="1"/>
                  </p:nvSpPr>
                  <p:spPr bwMode="gray">
                    <a:xfrm rot="-3441481">
                      <a:off x="1161" y="1376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366" name="Freeform 262"/>
                    <p:cNvSpPr>
                      <a:spLocks/>
                    </p:cNvSpPr>
                    <p:nvPr userDrawn="1"/>
                  </p:nvSpPr>
                  <p:spPr bwMode="gray">
                    <a:xfrm flipV="1">
                      <a:off x="1610" y="2254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grpSp>
                <p:nvGrpSpPr>
                  <p:cNvPr id="47367" name="Group 263"/>
                  <p:cNvGrpSpPr>
                    <a:grpSpLocks/>
                  </p:cNvGrpSpPr>
                  <p:nvPr userDrawn="1"/>
                </p:nvGrpSpPr>
                <p:grpSpPr bwMode="auto">
                  <a:xfrm rot="41632372">
                    <a:off x="3863" y="2695"/>
                    <a:ext cx="516" cy="926"/>
                    <a:chOff x="928" y="430"/>
                    <a:chExt cx="1925" cy="3521"/>
                  </a:xfrm>
                </p:grpSpPr>
                <p:sp>
                  <p:nvSpPr>
                    <p:cNvPr id="47368" name="Freeform 264"/>
                    <p:cNvSpPr>
                      <a:spLocks/>
                    </p:cNvSpPr>
                    <p:nvPr userDrawn="1"/>
                  </p:nvSpPr>
                  <p:spPr bwMode="gray">
                    <a:xfrm>
                      <a:off x="1621" y="430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369" name="Freeform 265"/>
                    <p:cNvSpPr>
                      <a:spLocks/>
                    </p:cNvSpPr>
                    <p:nvPr userDrawn="1"/>
                  </p:nvSpPr>
                  <p:spPr bwMode="gray">
                    <a:xfrm rot="-3441481">
                      <a:off x="1161" y="1376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370" name="Freeform 266"/>
                    <p:cNvSpPr>
                      <a:spLocks/>
                    </p:cNvSpPr>
                    <p:nvPr userDrawn="1"/>
                  </p:nvSpPr>
                  <p:spPr bwMode="gray">
                    <a:xfrm flipV="1">
                      <a:off x="1610" y="2254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47371" name="Group 267"/>
                <p:cNvGrpSpPr>
                  <a:grpSpLocks/>
                </p:cNvGrpSpPr>
                <p:nvPr/>
              </p:nvGrpSpPr>
              <p:grpSpPr bwMode="auto">
                <a:xfrm rot="1187840" flipH="1">
                  <a:off x="3451" y="744"/>
                  <a:ext cx="166" cy="193"/>
                  <a:chOff x="3863" y="2473"/>
                  <a:chExt cx="983" cy="1148"/>
                </a:xfrm>
              </p:grpSpPr>
              <p:grpSp>
                <p:nvGrpSpPr>
                  <p:cNvPr id="47372" name="Group 268"/>
                  <p:cNvGrpSpPr>
                    <a:grpSpLocks/>
                  </p:cNvGrpSpPr>
                  <p:nvPr userDrawn="1"/>
                </p:nvGrpSpPr>
                <p:grpSpPr bwMode="auto">
                  <a:xfrm rot="20092130" flipH="1">
                    <a:off x="4330" y="2473"/>
                    <a:ext cx="516" cy="926"/>
                    <a:chOff x="928" y="430"/>
                    <a:chExt cx="1925" cy="3521"/>
                  </a:xfrm>
                </p:grpSpPr>
                <p:sp>
                  <p:nvSpPr>
                    <p:cNvPr id="47373" name="Freeform 269"/>
                    <p:cNvSpPr>
                      <a:spLocks/>
                    </p:cNvSpPr>
                    <p:nvPr userDrawn="1"/>
                  </p:nvSpPr>
                  <p:spPr bwMode="gray">
                    <a:xfrm>
                      <a:off x="1621" y="430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374" name="Freeform 270"/>
                    <p:cNvSpPr>
                      <a:spLocks/>
                    </p:cNvSpPr>
                    <p:nvPr userDrawn="1"/>
                  </p:nvSpPr>
                  <p:spPr bwMode="gray">
                    <a:xfrm rot="-3441481">
                      <a:off x="1161" y="1376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375" name="Freeform 271"/>
                    <p:cNvSpPr>
                      <a:spLocks/>
                    </p:cNvSpPr>
                    <p:nvPr userDrawn="1"/>
                  </p:nvSpPr>
                  <p:spPr bwMode="gray">
                    <a:xfrm flipV="1">
                      <a:off x="1610" y="2254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grpSp>
                <p:nvGrpSpPr>
                  <p:cNvPr id="47376" name="Group 272"/>
                  <p:cNvGrpSpPr>
                    <a:grpSpLocks/>
                  </p:cNvGrpSpPr>
                  <p:nvPr userDrawn="1"/>
                </p:nvGrpSpPr>
                <p:grpSpPr bwMode="auto">
                  <a:xfrm rot="41632372">
                    <a:off x="3863" y="2695"/>
                    <a:ext cx="516" cy="926"/>
                    <a:chOff x="928" y="430"/>
                    <a:chExt cx="1925" cy="3521"/>
                  </a:xfrm>
                </p:grpSpPr>
                <p:sp>
                  <p:nvSpPr>
                    <p:cNvPr id="47377" name="Freeform 273"/>
                    <p:cNvSpPr>
                      <a:spLocks/>
                    </p:cNvSpPr>
                    <p:nvPr userDrawn="1"/>
                  </p:nvSpPr>
                  <p:spPr bwMode="gray">
                    <a:xfrm>
                      <a:off x="1621" y="430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378" name="Freeform 274"/>
                    <p:cNvSpPr>
                      <a:spLocks/>
                    </p:cNvSpPr>
                    <p:nvPr userDrawn="1"/>
                  </p:nvSpPr>
                  <p:spPr bwMode="gray">
                    <a:xfrm rot="-3441481">
                      <a:off x="1161" y="1376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379" name="Freeform 275"/>
                    <p:cNvSpPr>
                      <a:spLocks/>
                    </p:cNvSpPr>
                    <p:nvPr userDrawn="1"/>
                  </p:nvSpPr>
                  <p:spPr bwMode="gray">
                    <a:xfrm flipV="1">
                      <a:off x="1610" y="2254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47380" name="Group 276"/>
              <p:cNvGrpSpPr>
                <a:grpSpLocks/>
              </p:cNvGrpSpPr>
              <p:nvPr/>
            </p:nvGrpSpPr>
            <p:grpSpPr bwMode="auto">
              <a:xfrm rot="652259" flipH="1" flipV="1">
                <a:off x="4256" y="1296"/>
                <a:ext cx="129" cy="126"/>
                <a:chOff x="1204" y="2187"/>
                <a:chExt cx="364" cy="357"/>
              </a:xfrm>
            </p:grpSpPr>
            <p:grpSp>
              <p:nvGrpSpPr>
                <p:cNvPr id="47381" name="Group 277"/>
                <p:cNvGrpSpPr>
                  <a:grpSpLocks/>
                </p:cNvGrpSpPr>
                <p:nvPr userDrawn="1"/>
              </p:nvGrpSpPr>
              <p:grpSpPr bwMode="auto">
                <a:xfrm rot="21289124" flipH="1">
                  <a:off x="1384" y="2187"/>
                  <a:ext cx="184" cy="336"/>
                  <a:chOff x="928" y="430"/>
                  <a:chExt cx="1925" cy="3521"/>
                </a:xfrm>
              </p:grpSpPr>
              <p:sp>
                <p:nvSpPr>
                  <p:cNvPr id="47382" name="Freeform 278"/>
                  <p:cNvSpPr>
                    <a:spLocks/>
                  </p:cNvSpPr>
                  <p:nvPr userDrawn="1"/>
                </p:nvSpPr>
                <p:spPr bwMode="gray">
                  <a:xfrm>
                    <a:off x="1621" y="430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7383" name="Freeform 279"/>
                  <p:cNvSpPr>
                    <a:spLocks/>
                  </p:cNvSpPr>
                  <p:nvPr userDrawn="1"/>
                </p:nvSpPr>
                <p:spPr bwMode="gray">
                  <a:xfrm rot="-3441481">
                    <a:off x="1161" y="1376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7384" name="Freeform 280"/>
                  <p:cNvSpPr>
                    <a:spLocks/>
                  </p:cNvSpPr>
                  <p:nvPr userDrawn="1"/>
                </p:nvSpPr>
                <p:spPr bwMode="gray">
                  <a:xfrm flipV="1">
                    <a:off x="1610" y="2254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47385" name="Group 281"/>
                <p:cNvGrpSpPr>
                  <a:grpSpLocks/>
                </p:cNvGrpSpPr>
                <p:nvPr userDrawn="1"/>
              </p:nvGrpSpPr>
              <p:grpSpPr bwMode="auto">
                <a:xfrm rot="42792305">
                  <a:off x="1204" y="2208"/>
                  <a:ext cx="184" cy="336"/>
                  <a:chOff x="928" y="430"/>
                  <a:chExt cx="1925" cy="3521"/>
                </a:xfrm>
              </p:grpSpPr>
              <p:sp>
                <p:nvSpPr>
                  <p:cNvPr id="47386" name="Freeform 282"/>
                  <p:cNvSpPr>
                    <a:spLocks/>
                  </p:cNvSpPr>
                  <p:nvPr userDrawn="1"/>
                </p:nvSpPr>
                <p:spPr bwMode="gray">
                  <a:xfrm>
                    <a:off x="1621" y="430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7387" name="Freeform 283"/>
                  <p:cNvSpPr>
                    <a:spLocks/>
                  </p:cNvSpPr>
                  <p:nvPr userDrawn="1"/>
                </p:nvSpPr>
                <p:spPr bwMode="gray">
                  <a:xfrm rot="-3441481">
                    <a:off x="1161" y="1376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7388" name="Freeform 284"/>
                  <p:cNvSpPr>
                    <a:spLocks/>
                  </p:cNvSpPr>
                  <p:nvPr userDrawn="1"/>
                </p:nvSpPr>
                <p:spPr bwMode="gray">
                  <a:xfrm flipV="1">
                    <a:off x="1610" y="2254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47389" name="Group 285"/>
              <p:cNvGrpSpPr>
                <a:grpSpLocks/>
              </p:cNvGrpSpPr>
              <p:nvPr/>
            </p:nvGrpSpPr>
            <p:grpSpPr bwMode="auto">
              <a:xfrm rot="2984075" flipH="1" flipV="1">
                <a:off x="4387" y="1459"/>
                <a:ext cx="298" cy="288"/>
                <a:chOff x="1204" y="2187"/>
                <a:chExt cx="364" cy="357"/>
              </a:xfrm>
            </p:grpSpPr>
            <p:grpSp>
              <p:nvGrpSpPr>
                <p:cNvPr id="47390" name="Group 286"/>
                <p:cNvGrpSpPr>
                  <a:grpSpLocks/>
                </p:cNvGrpSpPr>
                <p:nvPr userDrawn="1"/>
              </p:nvGrpSpPr>
              <p:grpSpPr bwMode="auto">
                <a:xfrm rot="21289124" flipH="1">
                  <a:off x="1384" y="2187"/>
                  <a:ext cx="184" cy="336"/>
                  <a:chOff x="928" y="430"/>
                  <a:chExt cx="1925" cy="3521"/>
                </a:xfrm>
              </p:grpSpPr>
              <p:sp>
                <p:nvSpPr>
                  <p:cNvPr id="47391" name="Freeform 287"/>
                  <p:cNvSpPr>
                    <a:spLocks/>
                  </p:cNvSpPr>
                  <p:nvPr userDrawn="1"/>
                </p:nvSpPr>
                <p:spPr bwMode="gray">
                  <a:xfrm>
                    <a:off x="1621" y="430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7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7392" name="Freeform 288"/>
                  <p:cNvSpPr>
                    <a:spLocks/>
                  </p:cNvSpPr>
                  <p:nvPr userDrawn="1"/>
                </p:nvSpPr>
                <p:spPr bwMode="gray">
                  <a:xfrm rot="-3441481">
                    <a:off x="1161" y="1376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7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7393" name="Freeform 289"/>
                  <p:cNvSpPr>
                    <a:spLocks/>
                  </p:cNvSpPr>
                  <p:nvPr userDrawn="1"/>
                </p:nvSpPr>
                <p:spPr bwMode="gray">
                  <a:xfrm flipV="1">
                    <a:off x="1610" y="2254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7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47394" name="Group 290"/>
                <p:cNvGrpSpPr>
                  <a:grpSpLocks/>
                </p:cNvGrpSpPr>
                <p:nvPr userDrawn="1"/>
              </p:nvGrpSpPr>
              <p:grpSpPr bwMode="auto">
                <a:xfrm rot="42792305">
                  <a:off x="1204" y="2208"/>
                  <a:ext cx="184" cy="336"/>
                  <a:chOff x="928" y="430"/>
                  <a:chExt cx="1925" cy="3521"/>
                </a:xfrm>
              </p:grpSpPr>
              <p:sp>
                <p:nvSpPr>
                  <p:cNvPr id="47395" name="Freeform 291"/>
                  <p:cNvSpPr>
                    <a:spLocks/>
                  </p:cNvSpPr>
                  <p:nvPr userDrawn="1"/>
                </p:nvSpPr>
                <p:spPr bwMode="gray">
                  <a:xfrm>
                    <a:off x="1621" y="430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7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7396" name="Freeform 292"/>
                  <p:cNvSpPr>
                    <a:spLocks/>
                  </p:cNvSpPr>
                  <p:nvPr userDrawn="1"/>
                </p:nvSpPr>
                <p:spPr bwMode="gray">
                  <a:xfrm rot="-3441481">
                    <a:off x="1161" y="1376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7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7397" name="Freeform 293"/>
                  <p:cNvSpPr>
                    <a:spLocks/>
                  </p:cNvSpPr>
                  <p:nvPr userDrawn="1"/>
                </p:nvSpPr>
                <p:spPr bwMode="gray">
                  <a:xfrm flipV="1">
                    <a:off x="1610" y="2254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7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47398" name="Group 294"/>
              <p:cNvGrpSpPr>
                <a:grpSpLocks/>
              </p:cNvGrpSpPr>
              <p:nvPr/>
            </p:nvGrpSpPr>
            <p:grpSpPr bwMode="auto">
              <a:xfrm rot="652259" flipH="1" flipV="1">
                <a:off x="4797" y="1500"/>
                <a:ext cx="216" cy="208"/>
                <a:chOff x="1204" y="2187"/>
                <a:chExt cx="364" cy="357"/>
              </a:xfrm>
            </p:grpSpPr>
            <p:grpSp>
              <p:nvGrpSpPr>
                <p:cNvPr id="47399" name="Group 295"/>
                <p:cNvGrpSpPr>
                  <a:grpSpLocks/>
                </p:cNvGrpSpPr>
                <p:nvPr userDrawn="1"/>
              </p:nvGrpSpPr>
              <p:grpSpPr bwMode="auto">
                <a:xfrm rot="21289124" flipH="1">
                  <a:off x="1384" y="2187"/>
                  <a:ext cx="184" cy="336"/>
                  <a:chOff x="928" y="430"/>
                  <a:chExt cx="1925" cy="3521"/>
                </a:xfrm>
              </p:grpSpPr>
              <p:sp>
                <p:nvSpPr>
                  <p:cNvPr id="47400" name="Freeform 296"/>
                  <p:cNvSpPr>
                    <a:spLocks/>
                  </p:cNvSpPr>
                  <p:nvPr userDrawn="1"/>
                </p:nvSpPr>
                <p:spPr bwMode="gray">
                  <a:xfrm>
                    <a:off x="1621" y="430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7401" name="Freeform 297"/>
                  <p:cNvSpPr>
                    <a:spLocks/>
                  </p:cNvSpPr>
                  <p:nvPr userDrawn="1"/>
                </p:nvSpPr>
                <p:spPr bwMode="gray">
                  <a:xfrm rot="-3441481">
                    <a:off x="1161" y="1376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7402" name="Freeform 298"/>
                  <p:cNvSpPr>
                    <a:spLocks/>
                  </p:cNvSpPr>
                  <p:nvPr userDrawn="1"/>
                </p:nvSpPr>
                <p:spPr bwMode="gray">
                  <a:xfrm flipV="1">
                    <a:off x="1610" y="2254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47403" name="Group 299"/>
                <p:cNvGrpSpPr>
                  <a:grpSpLocks/>
                </p:cNvGrpSpPr>
                <p:nvPr userDrawn="1"/>
              </p:nvGrpSpPr>
              <p:grpSpPr bwMode="auto">
                <a:xfrm rot="42792305">
                  <a:off x="1204" y="2208"/>
                  <a:ext cx="184" cy="336"/>
                  <a:chOff x="928" y="430"/>
                  <a:chExt cx="1925" cy="3521"/>
                </a:xfrm>
              </p:grpSpPr>
              <p:sp>
                <p:nvSpPr>
                  <p:cNvPr id="47404" name="Freeform 300"/>
                  <p:cNvSpPr>
                    <a:spLocks/>
                  </p:cNvSpPr>
                  <p:nvPr userDrawn="1"/>
                </p:nvSpPr>
                <p:spPr bwMode="gray">
                  <a:xfrm>
                    <a:off x="1621" y="430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7405" name="Freeform 301"/>
                  <p:cNvSpPr>
                    <a:spLocks/>
                  </p:cNvSpPr>
                  <p:nvPr userDrawn="1"/>
                </p:nvSpPr>
                <p:spPr bwMode="gray">
                  <a:xfrm rot="-3441481">
                    <a:off x="1161" y="1376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7406" name="Freeform 302"/>
                  <p:cNvSpPr>
                    <a:spLocks/>
                  </p:cNvSpPr>
                  <p:nvPr userDrawn="1"/>
                </p:nvSpPr>
                <p:spPr bwMode="gray">
                  <a:xfrm flipV="1">
                    <a:off x="1610" y="2254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47407" name="Group 303"/>
              <p:cNvGrpSpPr>
                <a:grpSpLocks/>
              </p:cNvGrpSpPr>
              <p:nvPr/>
            </p:nvGrpSpPr>
            <p:grpSpPr bwMode="auto">
              <a:xfrm rot="4433406" flipH="1" flipV="1">
                <a:off x="4678" y="888"/>
                <a:ext cx="470" cy="455"/>
                <a:chOff x="1204" y="2187"/>
                <a:chExt cx="364" cy="357"/>
              </a:xfrm>
            </p:grpSpPr>
            <p:grpSp>
              <p:nvGrpSpPr>
                <p:cNvPr id="47408" name="Group 304"/>
                <p:cNvGrpSpPr>
                  <a:grpSpLocks/>
                </p:cNvGrpSpPr>
                <p:nvPr userDrawn="1"/>
              </p:nvGrpSpPr>
              <p:grpSpPr bwMode="auto">
                <a:xfrm rot="21289124" flipH="1">
                  <a:off x="1384" y="2187"/>
                  <a:ext cx="184" cy="336"/>
                  <a:chOff x="928" y="430"/>
                  <a:chExt cx="1925" cy="3521"/>
                </a:xfrm>
              </p:grpSpPr>
              <p:sp>
                <p:nvSpPr>
                  <p:cNvPr id="47409" name="Freeform 305"/>
                  <p:cNvSpPr>
                    <a:spLocks/>
                  </p:cNvSpPr>
                  <p:nvPr userDrawn="1"/>
                </p:nvSpPr>
                <p:spPr bwMode="gray">
                  <a:xfrm>
                    <a:off x="1621" y="430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7410" name="Freeform 306"/>
                  <p:cNvSpPr>
                    <a:spLocks/>
                  </p:cNvSpPr>
                  <p:nvPr userDrawn="1"/>
                </p:nvSpPr>
                <p:spPr bwMode="gray">
                  <a:xfrm rot="-3441481">
                    <a:off x="1161" y="1376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7411" name="Freeform 307"/>
                  <p:cNvSpPr>
                    <a:spLocks/>
                  </p:cNvSpPr>
                  <p:nvPr userDrawn="1"/>
                </p:nvSpPr>
                <p:spPr bwMode="gray">
                  <a:xfrm flipV="1">
                    <a:off x="1610" y="2254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47412" name="Group 308"/>
                <p:cNvGrpSpPr>
                  <a:grpSpLocks/>
                </p:cNvGrpSpPr>
                <p:nvPr userDrawn="1"/>
              </p:nvGrpSpPr>
              <p:grpSpPr bwMode="auto">
                <a:xfrm rot="42792305">
                  <a:off x="1204" y="2208"/>
                  <a:ext cx="184" cy="336"/>
                  <a:chOff x="928" y="430"/>
                  <a:chExt cx="1925" cy="3521"/>
                </a:xfrm>
              </p:grpSpPr>
              <p:sp>
                <p:nvSpPr>
                  <p:cNvPr id="47413" name="Freeform 309"/>
                  <p:cNvSpPr>
                    <a:spLocks/>
                  </p:cNvSpPr>
                  <p:nvPr userDrawn="1"/>
                </p:nvSpPr>
                <p:spPr bwMode="gray">
                  <a:xfrm>
                    <a:off x="1621" y="430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7414" name="Freeform 310"/>
                  <p:cNvSpPr>
                    <a:spLocks/>
                  </p:cNvSpPr>
                  <p:nvPr userDrawn="1"/>
                </p:nvSpPr>
                <p:spPr bwMode="gray">
                  <a:xfrm rot="-3441481">
                    <a:off x="1161" y="1376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7415" name="Freeform 311"/>
                  <p:cNvSpPr>
                    <a:spLocks/>
                  </p:cNvSpPr>
                  <p:nvPr userDrawn="1"/>
                </p:nvSpPr>
                <p:spPr bwMode="gray">
                  <a:xfrm flipV="1">
                    <a:off x="1610" y="2254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0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47416" name="Group 312"/>
              <p:cNvGrpSpPr>
                <a:grpSpLocks/>
              </p:cNvGrpSpPr>
              <p:nvPr/>
            </p:nvGrpSpPr>
            <p:grpSpPr bwMode="auto">
              <a:xfrm rot="18329608" flipH="1">
                <a:off x="4515" y="725"/>
                <a:ext cx="200" cy="329"/>
                <a:chOff x="928" y="430"/>
                <a:chExt cx="1925" cy="3521"/>
              </a:xfrm>
            </p:grpSpPr>
            <p:sp>
              <p:nvSpPr>
                <p:cNvPr id="47417" name="Freeform 313"/>
                <p:cNvSpPr>
                  <a:spLocks/>
                </p:cNvSpPr>
                <p:nvPr userDrawn="1"/>
              </p:nvSpPr>
              <p:spPr bwMode="gray">
                <a:xfrm>
                  <a:off x="1621" y="430"/>
                  <a:ext cx="1232" cy="1697"/>
                </a:xfrm>
                <a:custGeom>
                  <a:avLst/>
                  <a:gdLst>
                    <a:gd name="T0" fmla="*/ 1212 w 1232"/>
                    <a:gd name="T1" fmla="*/ 1697 h 1697"/>
                    <a:gd name="T2" fmla="*/ 335 w 1232"/>
                    <a:gd name="T3" fmla="*/ 951 h 1697"/>
                    <a:gd name="T4" fmla="*/ 167 w 1232"/>
                    <a:gd name="T5" fmla="*/ 47 h 1697"/>
                    <a:gd name="T6" fmla="*/ 910 w 1232"/>
                    <a:gd name="T7" fmla="*/ 545 h 1697"/>
                    <a:gd name="T8" fmla="*/ 1212 w 1232"/>
                    <a:gd name="T9" fmla="*/ 1697 h 16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2" h="1697">
                      <a:moveTo>
                        <a:pt x="1212" y="1697"/>
                      </a:moveTo>
                      <a:cubicBezTo>
                        <a:pt x="1024" y="1657"/>
                        <a:pt x="536" y="1219"/>
                        <a:pt x="335" y="951"/>
                      </a:cubicBezTo>
                      <a:cubicBezTo>
                        <a:pt x="228" y="817"/>
                        <a:pt x="0" y="389"/>
                        <a:pt x="167" y="47"/>
                      </a:cubicBezTo>
                      <a:cubicBezTo>
                        <a:pt x="488" y="0"/>
                        <a:pt x="762" y="306"/>
                        <a:pt x="910" y="545"/>
                      </a:cubicBezTo>
                      <a:cubicBezTo>
                        <a:pt x="1058" y="784"/>
                        <a:pt x="1232" y="1517"/>
                        <a:pt x="1212" y="1697"/>
                      </a:cubicBezTo>
                      <a:close/>
                    </a:path>
                  </a:pathLst>
                </a:custGeom>
                <a:solidFill>
                  <a:srgbClr val="FFFFFF">
                    <a:alpha val="60001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35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7418" name="Freeform 314"/>
                <p:cNvSpPr>
                  <a:spLocks/>
                </p:cNvSpPr>
                <p:nvPr userDrawn="1"/>
              </p:nvSpPr>
              <p:spPr bwMode="gray">
                <a:xfrm rot="-3441481">
                  <a:off x="1161" y="1376"/>
                  <a:ext cx="1232" cy="1697"/>
                </a:xfrm>
                <a:custGeom>
                  <a:avLst/>
                  <a:gdLst>
                    <a:gd name="T0" fmla="*/ 1212 w 1232"/>
                    <a:gd name="T1" fmla="*/ 1697 h 1697"/>
                    <a:gd name="T2" fmla="*/ 335 w 1232"/>
                    <a:gd name="T3" fmla="*/ 951 h 1697"/>
                    <a:gd name="T4" fmla="*/ 167 w 1232"/>
                    <a:gd name="T5" fmla="*/ 47 h 1697"/>
                    <a:gd name="T6" fmla="*/ 910 w 1232"/>
                    <a:gd name="T7" fmla="*/ 545 h 1697"/>
                    <a:gd name="T8" fmla="*/ 1212 w 1232"/>
                    <a:gd name="T9" fmla="*/ 1697 h 16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2" h="1697">
                      <a:moveTo>
                        <a:pt x="1212" y="1697"/>
                      </a:moveTo>
                      <a:cubicBezTo>
                        <a:pt x="1024" y="1657"/>
                        <a:pt x="536" y="1219"/>
                        <a:pt x="335" y="951"/>
                      </a:cubicBezTo>
                      <a:cubicBezTo>
                        <a:pt x="228" y="817"/>
                        <a:pt x="0" y="389"/>
                        <a:pt x="167" y="47"/>
                      </a:cubicBezTo>
                      <a:cubicBezTo>
                        <a:pt x="488" y="0"/>
                        <a:pt x="762" y="306"/>
                        <a:pt x="910" y="545"/>
                      </a:cubicBezTo>
                      <a:cubicBezTo>
                        <a:pt x="1058" y="784"/>
                        <a:pt x="1232" y="1517"/>
                        <a:pt x="1212" y="1697"/>
                      </a:cubicBezTo>
                      <a:close/>
                    </a:path>
                  </a:pathLst>
                </a:custGeom>
                <a:solidFill>
                  <a:srgbClr val="FFFFFF">
                    <a:alpha val="60001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35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7419" name="Freeform 315"/>
                <p:cNvSpPr>
                  <a:spLocks/>
                </p:cNvSpPr>
                <p:nvPr userDrawn="1"/>
              </p:nvSpPr>
              <p:spPr bwMode="gray">
                <a:xfrm flipV="1">
                  <a:off x="1610" y="2254"/>
                  <a:ext cx="1232" cy="1697"/>
                </a:xfrm>
                <a:custGeom>
                  <a:avLst/>
                  <a:gdLst>
                    <a:gd name="T0" fmla="*/ 1212 w 1232"/>
                    <a:gd name="T1" fmla="*/ 1697 h 1697"/>
                    <a:gd name="T2" fmla="*/ 335 w 1232"/>
                    <a:gd name="T3" fmla="*/ 951 h 1697"/>
                    <a:gd name="T4" fmla="*/ 167 w 1232"/>
                    <a:gd name="T5" fmla="*/ 47 h 1697"/>
                    <a:gd name="T6" fmla="*/ 910 w 1232"/>
                    <a:gd name="T7" fmla="*/ 545 h 1697"/>
                    <a:gd name="T8" fmla="*/ 1212 w 1232"/>
                    <a:gd name="T9" fmla="*/ 1697 h 16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2" h="1697">
                      <a:moveTo>
                        <a:pt x="1212" y="1697"/>
                      </a:moveTo>
                      <a:cubicBezTo>
                        <a:pt x="1024" y="1657"/>
                        <a:pt x="536" y="1219"/>
                        <a:pt x="335" y="951"/>
                      </a:cubicBezTo>
                      <a:cubicBezTo>
                        <a:pt x="228" y="817"/>
                        <a:pt x="0" y="389"/>
                        <a:pt x="167" y="47"/>
                      </a:cubicBezTo>
                      <a:cubicBezTo>
                        <a:pt x="488" y="0"/>
                        <a:pt x="762" y="306"/>
                        <a:pt x="910" y="545"/>
                      </a:cubicBezTo>
                      <a:cubicBezTo>
                        <a:pt x="1058" y="784"/>
                        <a:pt x="1232" y="1517"/>
                        <a:pt x="1212" y="1697"/>
                      </a:cubicBezTo>
                      <a:close/>
                    </a:path>
                  </a:pathLst>
                </a:custGeom>
                <a:solidFill>
                  <a:srgbClr val="FFFFFF">
                    <a:alpha val="60001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35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47420" name="Group 316"/>
              <p:cNvGrpSpPr>
                <a:grpSpLocks/>
              </p:cNvGrpSpPr>
              <p:nvPr/>
            </p:nvGrpSpPr>
            <p:grpSpPr bwMode="auto">
              <a:xfrm rot="2938033" flipH="1">
                <a:off x="5170" y="1457"/>
                <a:ext cx="265" cy="309"/>
                <a:chOff x="3863" y="2473"/>
                <a:chExt cx="983" cy="1148"/>
              </a:xfrm>
            </p:grpSpPr>
            <p:grpSp>
              <p:nvGrpSpPr>
                <p:cNvPr id="47421" name="Group 317"/>
                <p:cNvGrpSpPr>
                  <a:grpSpLocks/>
                </p:cNvGrpSpPr>
                <p:nvPr userDrawn="1"/>
              </p:nvGrpSpPr>
              <p:grpSpPr bwMode="auto">
                <a:xfrm>
                  <a:off x="3863" y="2473"/>
                  <a:ext cx="983" cy="1148"/>
                  <a:chOff x="3863" y="2473"/>
                  <a:chExt cx="983" cy="1148"/>
                </a:xfrm>
              </p:grpSpPr>
              <p:grpSp>
                <p:nvGrpSpPr>
                  <p:cNvPr id="47422" name="Group 318"/>
                  <p:cNvGrpSpPr>
                    <a:grpSpLocks/>
                  </p:cNvGrpSpPr>
                  <p:nvPr userDrawn="1"/>
                </p:nvGrpSpPr>
                <p:grpSpPr bwMode="auto">
                  <a:xfrm rot="20092130" flipH="1">
                    <a:off x="4330" y="2473"/>
                    <a:ext cx="516" cy="926"/>
                    <a:chOff x="928" y="430"/>
                    <a:chExt cx="1925" cy="3521"/>
                  </a:xfrm>
                </p:grpSpPr>
                <p:sp>
                  <p:nvSpPr>
                    <p:cNvPr id="47423" name="Freeform 319"/>
                    <p:cNvSpPr>
                      <a:spLocks/>
                    </p:cNvSpPr>
                    <p:nvPr userDrawn="1"/>
                  </p:nvSpPr>
                  <p:spPr bwMode="gray">
                    <a:xfrm>
                      <a:off x="1621" y="430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424" name="Freeform 320"/>
                    <p:cNvSpPr>
                      <a:spLocks/>
                    </p:cNvSpPr>
                    <p:nvPr userDrawn="1"/>
                  </p:nvSpPr>
                  <p:spPr bwMode="gray">
                    <a:xfrm rot="-3441481">
                      <a:off x="1161" y="1376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425" name="Freeform 321"/>
                    <p:cNvSpPr>
                      <a:spLocks/>
                    </p:cNvSpPr>
                    <p:nvPr userDrawn="1"/>
                  </p:nvSpPr>
                  <p:spPr bwMode="gray">
                    <a:xfrm flipV="1">
                      <a:off x="1610" y="2254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grpSp>
                <p:nvGrpSpPr>
                  <p:cNvPr id="47426" name="Group 322"/>
                  <p:cNvGrpSpPr>
                    <a:grpSpLocks/>
                  </p:cNvGrpSpPr>
                  <p:nvPr userDrawn="1"/>
                </p:nvGrpSpPr>
                <p:grpSpPr bwMode="auto">
                  <a:xfrm rot="41632372">
                    <a:off x="3863" y="2695"/>
                    <a:ext cx="516" cy="926"/>
                    <a:chOff x="928" y="430"/>
                    <a:chExt cx="1925" cy="3521"/>
                  </a:xfrm>
                </p:grpSpPr>
                <p:sp>
                  <p:nvSpPr>
                    <p:cNvPr id="47427" name="Freeform 323"/>
                    <p:cNvSpPr>
                      <a:spLocks/>
                    </p:cNvSpPr>
                    <p:nvPr userDrawn="1"/>
                  </p:nvSpPr>
                  <p:spPr bwMode="gray">
                    <a:xfrm>
                      <a:off x="1621" y="430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428" name="Freeform 324"/>
                    <p:cNvSpPr>
                      <a:spLocks/>
                    </p:cNvSpPr>
                    <p:nvPr userDrawn="1"/>
                  </p:nvSpPr>
                  <p:spPr bwMode="gray">
                    <a:xfrm rot="-3441481">
                      <a:off x="1161" y="1376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429" name="Freeform 325"/>
                    <p:cNvSpPr>
                      <a:spLocks/>
                    </p:cNvSpPr>
                    <p:nvPr userDrawn="1"/>
                  </p:nvSpPr>
                  <p:spPr bwMode="gray">
                    <a:xfrm flipV="1">
                      <a:off x="1610" y="2254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47430" name="Group 326"/>
                <p:cNvGrpSpPr>
                  <a:grpSpLocks/>
                </p:cNvGrpSpPr>
                <p:nvPr userDrawn="1"/>
              </p:nvGrpSpPr>
              <p:grpSpPr bwMode="auto">
                <a:xfrm rot="1750193">
                  <a:off x="4044" y="2688"/>
                  <a:ext cx="616" cy="718"/>
                  <a:chOff x="3863" y="2473"/>
                  <a:chExt cx="983" cy="1148"/>
                </a:xfrm>
              </p:grpSpPr>
              <p:grpSp>
                <p:nvGrpSpPr>
                  <p:cNvPr id="47431" name="Group 327"/>
                  <p:cNvGrpSpPr>
                    <a:grpSpLocks/>
                  </p:cNvGrpSpPr>
                  <p:nvPr userDrawn="1"/>
                </p:nvGrpSpPr>
                <p:grpSpPr bwMode="auto">
                  <a:xfrm rot="20092130" flipH="1">
                    <a:off x="4330" y="2473"/>
                    <a:ext cx="516" cy="926"/>
                    <a:chOff x="928" y="430"/>
                    <a:chExt cx="1925" cy="3521"/>
                  </a:xfrm>
                </p:grpSpPr>
                <p:sp>
                  <p:nvSpPr>
                    <p:cNvPr id="47432" name="Freeform 328"/>
                    <p:cNvSpPr>
                      <a:spLocks/>
                    </p:cNvSpPr>
                    <p:nvPr userDrawn="1"/>
                  </p:nvSpPr>
                  <p:spPr bwMode="gray">
                    <a:xfrm>
                      <a:off x="1621" y="430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9999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433" name="Freeform 329"/>
                    <p:cNvSpPr>
                      <a:spLocks/>
                    </p:cNvSpPr>
                    <p:nvPr userDrawn="1"/>
                  </p:nvSpPr>
                  <p:spPr bwMode="gray">
                    <a:xfrm rot="-3441481">
                      <a:off x="1161" y="1376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9999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434" name="Freeform 330"/>
                    <p:cNvSpPr>
                      <a:spLocks/>
                    </p:cNvSpPr>
                    <p:nvPr userDrawn="1"/>
                  </p:nvSpPr>
                  <p:spPr bwMode="gray">
                    <a:xfrm flipV="1">
                      <a:off x="1610" y="2254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9999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grpSp>
                <p:nvGrpSpPr>
                  <p:cNvPr id="47435" name="Group 331"/>
                  <p:cNvGrpSpPr>
                    <a:grpSpLocks/>
                  </p:cNvGrpSpPr>
                  <p:nvPr userDrawn="1"/>
                </p:nvGrpSpPr>
                <p:grpSpPr bwMode="auto">
                  <a:xfrm rot="41632372">
                    <a:off x="3863" y="2695"/>
                    <a:ext cx="516" cy="926"/>
                    <a:chOff x="928" y="430"/>
                    <a:chExt cx="1925" cy="3521"/>
                  </a:xfrm>
                </p:grpSpPr>
                <p:sp>
                  <p:nvSpPr>
                    <p:cNvPr id="47436" name="Freeform 332"/>
                    <p:cNvSpPr>
                      <a:spLocks/>
                    </p:cNvSpPr>
                    <p:nvPr userDrawn="1"/>
                  </p:nvSpPr>
                  <p:spPr bwMode="gray">
                    <a:xfrm>
                      <a:off x="1621" y="430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9999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437" name="Freeform 333"/>
                    <p:cNvSpPr>
                      <a:spLocks/>
                    </p:cNvSpPr>
                    <p:nvPr userDrawn="1"/>
                  </p:nvSpPr>
                  <p:spPr bwMode="gray">
                    <a:xfrm rot="-3441481">
                      <a:off x="1161" y="1376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9999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438" name="Freeform 334"/>
                    <p:cNvSpPr>
                      <a:spLocks/>
                    </p:cNvSpPr>
                    <p:nvPr userDrawn="1"/>
                  </p:nvSpPr>
                  <p:spPr bwMode="gray">
                    <a:xfrm flipV="1">
                      <a:off x="1610" y="2254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9999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47439" name="Group 335"/>
              <p:cNvGrpSpPr>
                <a:grpSpLocks/>
              </p:cNvGrpSpPr>
              <p:nvPr/>
            </p:nvGrpSpPr>
            <p:grpSpPr bwMode="auto">
              <a:xfrm>
                <a:off x="3832" y="799"/>
                <a:ext cx="388" cy="453"/>
                <a:chOff x="3832" y="799"/>
                <a:chExt cx="388" cy="453"/>
              </a:xfrm>
            </p:grpSpPr>
            <p:grpSp>
              <p:nvGrpSpPr>
                <p:cNvPr id="47440" name="Group 336"/>
                <p:cNvGrpSpPr>
                  <a:grpSpLocks/>
                </p:cNvGrpSpPr>
                <p:nvPr/>
              </p:nvGrpSpPr>
              <p:grpSpPr bwMode="auto">
                <a:xfrm rot="1812194" flipH="1">
                  <a:off x="3832" y="799"/>
                  <a:ext cx="388" cy="453"/>
                  <a:chOff x="3863" y="2473"/>
                  <a:chExt cx="983" cy="1148"/>
                </a:xfrm>
              </p:grpSpPr>
              <p:grpSp>
                <p:nvGrpSpPr>
                  <p:cNvPr id="47441" name="Group 337"/>
                  <p:cNvGrpSpPr>
                    <a:grpSpLocks/>
                  </p:cNvGrpSpPr>
                  <p:nvPr userDrawn="1"/>
                </p:nvGrpSpPr>
                <p:grpSpPr bwMode="auto">
                  <a:xfrm rot="20092130" flipH="1">
                    <a:off x="4330" y="2473"/>
                    <a:ext cx="516" cy="926"/>
                    <a:chOff x="928" y="430"/>
                    <a:chExt cx="1925" cy="3521"/>
                  </a:xfrm>
                </p:grpSpPr>
                <p:sp>
                  <p:nvSpPr>
                    <p:cNvPr id="47442" name="Freeform 338"/>
                    <p:cNvSpPr>
                      <a:spLocks/>
                    </p:cNvSpPr>
                    <p:nvPr userDrawn="1"/>
                  </p:nvSpPr>
                  <p:spPr bwMode="gray">
                    <a:xfrm>
                      <a:off x="1621" y="430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443" name="Freeform 339"/>
                    <p:cNvSpPr>
                      <a:spLocks/>
                    </p:cNvSpPr>
                    <p:nvPr userDrawn="1"/>
                  </p:nvSpPr>
                  <p:spPr bwMode="gray">
                    <a:xfrm rot="-3441481">
                      <a:off x="1161" y="1376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444" name="Freeform 340"/>
                    <p:cNvSpPr>
                      <a:spLocks/>
                    </p:cNvSpPr>
                    <p:nvPr userDrawn="1"/>
                  </p:nvSpPr>
                  <p:spPr bwMode="gray">
                    <a:xfrm flipV="1">
                      <a:off x="1610" y="2254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grpSp>
                <p:nvGrpSpPr>
                  <p:cNvPr id="47445" name="Group 341"/>
                  <p:cNvGrpSpPr>
                    <a:grpSpLocks/>
                  </p:cNvGrpSpPr>
                  <p:nvPr userDrawn="1"/>
                </p:nvGrpSpPr>
                <p:grpSpPr bwMode="auto">
                  <a:xfrm rot="41632372">
                    <a:off x="3863" y="2695"/>
                    <a:ext cx="516" cy="926"/>
                    <a:chOff x="928" y="430"/>
                    <a:chExt cx="1925" cy="3521"/>
                  </a:xfrm>
                </p:grpSpPr>
                <p:sp>
                  <p:nvSpPr>
                    <p:cNvPr id="47446" name="Freeform 342"/>
                    <p:cNvSpPr>
                      <a:spLocks/>
                    </p:cNvSpPr>
                    <p:nvPr userDrawn="1"/>
                  </p:nvSpPr>
                  <p:spPr bwMode="gray">
                    <a:xfrm>
                      <a:off x="1621" y="430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447" name="Freeform 343"/>
                    <p:cNvSpPr>
                      <a:spLocks/>
                    </p:cNvSpPr>
                    <p:nvPr userDrawn="1"/>
                  </p:nvSpPr>
                  <p:spPr bwMode="gray">
                    <a:xfrm rot="-3441481">
                      <a:off x="1161" y="1376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448" name="Freeform 344"/>
                    <p:cNvSpPr>
                      <a:spLocks/>
                    </p:cNvSpPr>
                    <p:nvPr userDrawn="1"/>
                  </p:nvSpPr>
                  <p:spPr bwMode="gray">
                    <a:xfrm flipV="1">
                      <a:off x="1610" y="2254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47449" name="Group 345"/>
                <p:cNvGrpSpPr>
                  <a:grpSpLocks/>
                </p:cNvGrpSpPr>
                <p:nvPr/>
              </p:nvGrpSpPr>
              <p:grpSpPr bwMode="auto">
                <a:xfrm rot="62000" flipH="1">
                  <a:off x="3904" y="884"/>
                  <a:ext cx="244" cy="283"/>
                  <a:chOff x="3863" y="2473"/>
                  <a:chExt cx="983" cy="1148"/>
                </a:xfrm>
              </p:grpSpPr>
              <p:grpSp>
                <p:nvGrpSpPr>
                  <p:cNvPr id="47450" name="Group 346"/>
                  <p:cNvGrpSpPr>
                    <a:grpSpLocks/>
                  </p:cNvGrpSpPr>
                  <p:nvPr userDrawn="1"/>
                </p:nvGrpSpPr>
                <p:grpSpPr bwMode="auto">
                  <a:xfrm rot="20092130" flipH="1">
                    <a:off x="4330" y="2473"/>
                    <a:ext cx="516" cy="926"/>
                    <a:chOff x="928" y="430"/>
                    <a:chExt cx="1925" cy="3521"/>
                  </a:xfrm>
                </p:grpSpPr>
                <p:sp>
                  <p:nvSpPr>
                    <p:cNvPr id="47451" name="Freeform 347"/>
                    <p:cNvSpPr>
                      <a:spLocks/>
                    </p:cNvSpPr>
                    <p:nvPr userDrawn="1"/>
                  </p:nvSpPr>
                  <p:spPr bwMode="gray">
                    <a:xfrm>
                      <a:off x="1621" y="430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7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452" name="Freeform 348"/>
                    <p:cNvSpPr>
                      <a:spLocks/>
                    </p:cNvSpPr>
                    <p:nvPr userDrawn="1"/>
                  </p:nvSpPr>
                  <p:spPr bwMode="gray">
                    <a:xfrm rot="-3441481">
                      <a:off x="1161" y="1376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7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453" name="Freeform 349"/>
                    <p:cNvSpPr>
                      <a:spLocks/>
                    </p:cNvSpPr>
                    <p:nvPr userDrawn="1"/>
                  </p:nvSpPr>
                  <p:spPr bwMode="gray">
                    <a:xfrm flipV="1">
                      <a:off x="1610" y="2254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7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grpSp>
                <p:nvGrpSpPr>
                  <p:cNvPr id="47454" name="Group 350"/>
                  <p:cNvGrpSpPr>
                    <a:grpSpLocks/>
                  </p:cNvGrpSpPr>
                  <p:nvPr userDrawn="1"/>
                </p:nvGrpSpPr>
                <p:grpSpPr bwMode="auto">
                  <a:xfrm rot="41632372">
                    <a:off x="3863" y="2695"/>
                    <a:ext cx="516" cy="926"/>
                    <a:chOff x="928" y="430"/>
                    <a:chExt cx="1925" cy="3521"/>
                  </a:xfrm>
                </p:grpSpPr>
                <p:sp>
                  <p:nvSpPr>
                    <p:cNvPr id="47455" name="Freeform 351"/>
                    <p:cNvSpPr>
                      <a:spLocks/>
                    </p:cNvSpPr>
                    <p:nvPr userDrawn="1"/>
                  </p:nvSpPr>
                  <p:spPr bwMode="gray">
                    <a:xfrm>
                      <a:off x="1621" y="430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7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456" name="Freeform 352"/>
                    <p:cNvSpPr>
                      <a:spLocks/>
                    </p:cNvSpPr>
                    <p:nvPr userDrawn="1"/>
                  </p:nvSpPr>
                  <p:spPr bwMode="gray">
                    <a:xfrm rot="-3441481">
                      <a:off x="1161" y="1376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7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7457" name="Freeform 353"/>
                    <p:cNvSpPr>
                      <a:spLocks/>
                    </p:cNvSpPr>
                    <p:nvPr userDrawn="1"/>
                  </p:nvSpPr>
                  <p:spPr bwMode="gray">
                    <a:xfrm flipV="1">
                      <a:off x="1610" y="2254"/>
                      <a:ext cx="1232" cy="1697"/>
                    </a:xfrm>
                    <a:custGeom>
                      <a:avLst/>
                      <a:gdLst>
                        <a:gd name="T0" fmla="*/ 1212 w 1232"/>
                        <a:gd name="T1" fmla="*/ 1697 h 1697"/>
                        <a:gd name="T2" fmla="*/ 335 w 1232"/>
                        <a:gd name="T3" fmla="*/ 951 h 1697"/>
                        <a:gd name="T4" fmla="*/ 167 w 1232"/>
                        <a:gd name="T5" fmla="*/ 47 h 1697"/>
                        <a:gd name="T6" fmla="*/ 910 w 1232"/>
                        <a:gd name="T7" fmla="*/ 545 h 1697"/>
                        <a:gd name="T8" fmla="*/ 1212 w 1232"/>
                        <a:gd name="T9" fmla="*/ 1697 h 16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32" h="1697">
                          <a:moveTo>
                            <a:pt x="1212" y="1697"/>
                          </a:moveTo>
                          <a:cubicBezTo>
                            <a:pt x="1024" y="1657"/>
                            <a:pt x="536" y="1219"/>
                            <a:pt x="335" y="951"/>
                          </a:cubicBezTo>
                          <a:cubicBezTo>
                            <a:pt x="228" y="817"/>
                            <a:pt x="0" y="389"/>
                            <a:pt x="167" y="47"/>
                          </a:cubicBezTo>
                          <a:cubicBezTo>
                            <a:pt x="488" y="0"/>
                            <a:pt x="762" y="306"/>
                            <a:pt x="910" y="545"/>
                          </a:cubicBezTo>
                          <a:cubicBezTo>
                            <a:pt x="1058" y="784"/>
                            <a:pt x="1232" y="1517"/>
                            <a:pt x="1212" y="169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70000"/>
                      </a:srgb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47458" name="Group 354"/>
              <p:cNvGrpSpPr>
                <a:grpSpLocks/>
              </p:cNvGrpSpPr>
              <p:nvPr/>
            </p:nvGrpSpPr>
            <p:grpSpPr bwMode="auto">
              <a:xfrm>
                <a:off x="4042" y="1026"/>
                <a:ext cx="866" cy="666"/>
                <a:chOff x="4042" y="1026"/>
                <a:chExt cx="866" cy="666"/>
              </a:xfrm>
            </p:grpSpPr>
            <p:grpSp>
              <p:nvGrpSpPr>
                <p:cNvPr id="47459" name="Group 355"/>
                <p:cNvGrpSpPr>
                  <a:grpSpLocks/>
                </p:cNvGrpSpPr>
                <p:nvPr/>
              </p:nvGrpSpPr>
              <p:grpSpPr bwMode="auto">
                <a:xfrm rot="-3744968" flipH="1" flipV="1">
                  <a:off x="4393" y="874"/>
                  <a:ext cx="364" cy="667"/>
                  <a:chOff x="928" y="430"/>
                  <a:chExt cx="1925" cy="3521"/>
                </a:xfrm>
              </p:grpSpPr>
              <p:sp>
                <p:nvSpPr>
                  <p:cNvPr id="47460" name="Freeform 356"/>
                  <p:cNvSpPr>
                    <a:spLocks/>
                  </p:cNvSpPr>
                  <p:nvPr userDrawn="1"/>
                </p:nvSpPr>
                <p:spPr bwMode="gray">
                  <a:xfrm>
                    <a:off x="1621" y="430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9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7461" name="Freeform 357"/>
                  <p:cNvSpPr>
                    <a:spLocks/>
                  </p:cNvSpPr>
                  <p:nvPr userDrawn="1"/>
                </p:nvSpPr>
                <p:spPr bwMode="gray">
                  <a:xfrm rot="-3441481">
                    <a:off x="1161" y="1376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9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7462" name="Freeform 358"/>
                  <p:cNvSpPr>
                    <a:spLocks/>
                  </p:cNvSpPr>
                  <p:nvPr userDrawn="1"/>
                </p:nvSpPr>
                <p:spPr bwMode="gray">
                  <a:xfrm flipV="1">
                    <a:off x="1610" y="2254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9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47463" name="Group 359"/>
                <p:cNvGrpSpPr>
                  <a:grpSpLocks/>
                </p:cNvGrpSpPr>
                <p:nvPr/>
              </p:nvGrpSpPr>
              <p:grpSpPr bwMode="auto">
                <a:xfrm rot="-13860003" flipH="1" flipV="1">
                  <a:off x="4194" y="1176"/>
                  <a:ext cx="364" cy="667"/>
                  <a:chOff x="928" y="430"/>
                  <a:chExt cx="1925" cy="3521"/>
                </a:xfrm>
              </p:grpSpPr>
              <p:sp>
                <p:nvSpPr>
                  <p:cNvPr id="47464" name="Freeform 360"/>
                  <p:cNvSpPr>
                    <a:spLocks/>
                  </p:cNvSpPr>
                  <p:nvPr userDrawn="1"/>
                </p:nvSpPr>
                <p:spPr bwMode="gray">
                  <a:xfrm>
                    <a:off x="1621" y="430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9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7465" name="Freeform 361"/>
                  <p:cNvSpPr>
                    <a:spLocks/>
                  </p:cNvSpPr>
                  <p:nvPr userDrawn="1"/>
                </p:nvSpPr>
                <p:spPr bwMode="gray">
                  <a:xfrm rot="-3441481">
                    <a:off x="1161" y="1376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9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7466" name="Freeform 362"/>
                  <p:cNvSpPr>
                    <a:spLocks/>
                  </p:cNvSpPr>
                  <p:nvPr userDrawn="1"/>
                </p:nvSpPr>
                <p:spPr bwMode="gray">
                  <a:xfrm flipV="1">
                    <a:off x="1610" y="2254"/>
                    <a:ext cx="1232" cy="1697"/>
                  </a:xfrm>
                  <a:custGeom>
                    <a:avLst/>
                    <a:gdLst>
                      <a:gd name="T0" fmla="*/ 1212 w 1232"/>
                      <a:gd name="T1" fmla="*/ 1697 h 1697"/>
                      <a:gd name="T2" fmla="*/ 335 w 1232"/>
                      <a:gd name="T3" fmla="*/ 951 h 1697"/>
                      <a:gd name="T4" fmla="*/ 167 w 1232"/>
                      <a:gd name="T5" fmla="*/ 47 h 1697"/>
                      <a:gd name="T6" fmla="*/ 910 w 1232"/>
                      <a:gd name="T7" fmla="*/ 545 h 1697"/>
                      <a:gd name="T8" fmla="*/ 1212 w 1232"/>
                      <a:gd name="T9" fmla="*/ 1697 h 16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2" h="1697">
                        <a:moveTo>
                          <a:pt x="1212" y="1697"/>
                        </a:moveTo>
                        <a:cubicBezTo>
                          <a:pt x="1024" y="1657"/>
                          <a:pt x="536" y="1219"/>
                          <a:pt x="335" y="951"/>
                        </a:cubicBezTo>
                        <a:cubicBezTo>
                          <a:pt x="228" y="817"/>
                          <a:pt x="0" y="389"/>
                          <a:pt x="167" y="47"/>
                        </a:cubicBezTo>
                        <a:cubicBezTo>
                          <a:pt x="488" y="0"/>
                          <a:pt x="762" y="306"/>
                          <a:pt x="910" y="545"/>
                        </a:cubicBezTo>
                        <a:cubicBezTo>
                          <a:pt x="1058" y="784"/>
                          <a:pt x="1232" y="1517"/>
                          <a:pt x="1212" y="169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9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706822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7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939509" y="-104804"/>
            <a:ext cx="7061691" cy="61101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0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Thứ</a:t>
            </a:r>
            <a:r>
              <a:rPr lang="fr-FR" sz="3000" baseline="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fr-FR" sz="3000" baseline="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ba</a:t>
            </a:r>
            <a:r>
              <a:rPr lang="fr-FR" sz="3000" baseline="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0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0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ngày</a:t>
            </a:r>
            <a:r>
              <a:rPr lang="fr-FR" sz="30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15  </a:t>
            </a:r>
            <a:r>
              <a:rPr lang="fr-FR" sz="30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tháng</a:t>
            </a:r>
            <a:r>
              <a:rPr lang="fr-FR" sz="30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10</a:t>
            </a:r>
            <a:r>
              <a:rPr lang="fr-FR" sz="3000" baseline="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n</a:t>
            </a:r>
            <a:r>
              <a:rPr lang="vi-VN" sz="3000" baseline="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ă</a:t>
            </a:r>
            <a:r>
              <a:rPr lang="en-US" sz="3000" baseline="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 2024</a:t>
            </a:r>
            <a:endParaRPr lang="en-US" sz="300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2774505" y="532867"/>
            <a:ext cx="2146064" cy="611017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700" b="0" u="sng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Tiếng</a:t>
            </a:r>
            <a:r>
              <a:rPr lang="fr-FR" sz="2700" b="0" u="sng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700" b="0" u="sng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Việt</a:t>
            </a:r>
            <a:endParaRPr lang="en-US" sz="2700" b="0" u="sng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4830735" y="511304"/>
            <a:ext cx="2146064" cy="611017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700" b="0" u="sng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Tiết</a:t>
            </a:r>
            <a:r>
              <a:rPr lang="fr-FR" sz="2700" b="0" u="sng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 64</a:t>
            </a:r>
            <a:r>
              <a:rPr lang="fr-FR" sz="2700" b="0" u="sng" baseline="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700" b="0" u="sng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</a:t>
            </a:r>
            <a:endParaRPr lang="en-US" sz="2700" b="0" u="sng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0296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939509" y="-104804"/>
            <a:ext cx="7061691" cy="61101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0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Thứ</a:t>
            </a:r>
            <a:r>
              <a:rPr lang="fr-FR" sz="3000" baseline="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fr-FR" sz="3000" baseline="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ba</a:t>
            </a:r>
            <a:r>
              <a:rPr lang="fr-FR" sz="3000" baseline="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0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0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ngày</a:t>
            </a:r>
            <a:r>
              <a:rPr lang="fr-FR" sz="30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15  </a:t>
            </a:r>
            <a:r>
              <a:rPr lang="fr-FR" sz="3000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tháng</a:t>
            </a:r>
            <a:r>
              <a:rPr lang="fr-FR" sz="30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10</a:t>
            </a:r>
            <a:r>
              <a:rPr lang="fr-FR" sz="3000" baseline="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n</a:t>
            </a:r>
            <a:r>
              <a:rPr lang="vi-VN" sz="3000" baseline="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ă</a:t>
            </a:r>
            <a:r>
              <a:rPr lang="en-US" sz="3000" baseline="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 2024</a:t>
            </a:r>
            <a:endParaRPr lang="en-US" sz="300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2774505" y="532867"/>
            <a:ext cx="2146064" cy="611017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700" b="0" u="sng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Tiếng</a:t>
            </a:r>
            <a:r>
              <a:rPr lang="fr-FR" sz="2700" b="0" u="sng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700" b="0" u="sng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Việt</a:t>
            </a:r>
            <a:endParaRPr lang="en-US" sz="2700" b="0" u="sng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4830735" y="511304"/>
            <a:ext cx="2146064" cy="611017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700" b="0" u="sng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Tiết</a:t>
            </a:r>
            <a:r>
              <a:rPr lang="fr-FR" sz="2700" b="0" u="sng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 64</a:t>
            </a:r>
            <a:r>
              <a:rPr lang="fr-FR" sz="2700" b="0" u="sng" baseline="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700" b="0" u="sng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</a:t>
            </a:r>
            <a:endParaRPr lang="en-US" sz="2700" b="0" u="sng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1195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/>
          <p:cNvSpPr txBox="1">
            <a:spLocks/>
          </p:cNvSpPr>
          <p:nvPr userDrawn="1"/>
        </p:nvSpPr>
        <p:spPr>
          <a:xfrm>
            <a:off x="1022280" y="-104804"/>
            <a:ext cx="7061691" cy="61101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Thứ</a:t>
            </a:r>
            <a:r>
              <a:rPr lang="fr-FR" sz="3000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fr-FR" sz="3000" baseline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</a:t>
            </a:r>
            <a:r>
              <a:rPr lang="fr-FR" sz="3000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ngày</a:t>
            </a:r>
            <a:r>
              <a:rPr lang="fr-FR" sz="3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9  </a:t>
            </a:r>
            <a:r>
              <a:rPr lang="fr-FR" sz="3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tháng</a:t>
            </a:r>
            <a:r>
              <a:rPr lang="fr-FR" sz="3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10</a:t>
            </a:r>
            <a:r>
              <a:rPr lang="fr-FR" sz="3000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</a:t>
            </a:r>
            <a:r>
              <a:rPr lang="vi-VN" sz="3000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ă</a:t>
            </a:r>
            <a:r>
              <a:rPr lang="en-US" sz="3000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 2018</a:t>
            </a:r>
            <a:endParaRPr lang="en-US" sz="3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itle 1"/>
          <p:cNvSpPr txBox="1">
            <a:spLocks/>
          </p:cNvSpPr>
          <p:nvPr userDrawn="1"/>
        </p:nvSpPr>
        <p:spPr>
          <a:xfrm>
            <a:off x="2857276" y="548633"/>
            <a:ext cx="2146064" cy="611017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700" b="0" u="sng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Tiếng</a:t>
            </a:r>
            <a:r>
              <a:rPr lang="fr-FR" sz="2700" b="0" u="sng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700" b="0" u="sng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Việt</a:t>
            </a:r>
            <a:endParaRPr lang="en-US" sz="2700" b="0" u="sng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itle 1"/>
          <p:cNvSpPr txBox="1">
            <a:spLocks/>
          </p:cNvSpPr>
          <p:nvPr userDrawn="1"/>
        </p:nvSpPr>
        <p:spPr>
          <a:xfrm>
            <a:off x="4913506" y="527070"/>
            <a:ext cx="2146064" cy="611017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700" b="0" u="sng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Tiết</a:t>
            </a:r>
            <a:r>
              <a:rPr lang="fr-FR" sz="2700" b="0" u="sng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69</a:t>
            </a:r>
            <a:r>
              <a:rPr lang="fr-FR" sz="2700" b="0" u="sng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700" b="0" u="sng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</a:t>
            </a:r>
            <a:endParaRPr lang="en-US" sz="2700" b="0" u="sng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210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83407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1796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71666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84598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88837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30133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04169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96128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>
                <a:solidFill>
                  <a:srgbClr val="9A5315"/>
                </a:solidFill>
              </a:rPr>
              <a:pPr/>
              <a:t>23/03/2025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srgbClr val="9A5315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>
                <a:solidFill>
                  <a:srgbClr val="9A5315"/>
                </a:solidFill>
              </a:rPr>
              <a:pPr/>
              <a:t>‹#›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653" y="5018002"/>
            <a:ext cx="2057400" cy="9144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3530406" y="4582378"/>
            <a:ext cx="2057400" cy="9144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6367279" y="5018002"/>
            <a:ext cx="2057400" cy="9144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998117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" y="6557966"/>
            <a:ext cx="1503760" cy="300037"/>
          </a:xfrm>
          <a:prstGeom prst="rect">
            <a:avLst/>
          </a:prstGeom>
          <a:gradFill>
            <a:gsLst>
              <a:gs pos="0">
                <a:schemeClr val="accent1">
                  <a:lumMod val="15000"/>
                  <a:lumOff val="85000"/>
                </a:schemeClr>
              </a:gs>
              <a:gs pos="100000">
                <a:schemeClr val="accent1">
                  <a:lumMod val="15000"/>
                  <a:lumOff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sz="1350"/>
          </a:p>
        </p:txBody>
      </p:sp>
      <p:sp>
        <p:nvSpPr>
          <p:cNvPr id="3" name="Rectangle 2"/>
          <p:cNvSpPr/>
          <p:nvPr userDrawn="1"/>
        </p:nvSpPr>
        <p:spPr>
          <a:xfrm>
            <a:off x="71439" y="6553203"/>
            <a:ext cx="9007079" cy="91281"/>
          </a:xfrm>
          <a:prstGeom prst="rect">
            <a:avLst/>
          </a:prstGeom>
          <a:gradFill>
            <a:gsLst>
              <a:gs pos="0">
                <a:schemeClr val="accent1">
                  <a:lumMod val="35000"/>
                  <a:lumOff val="65000"/>
                </a:schemeClr>
              </a:gs>
              <a:gs pos="100000">
                <a:schemeClr val="accent1">
                  <a:lumMod val="35000"/>
                  <a:lumOff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sz="135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6" name="Group 7"/>
          <p:cNvGrpSpPr>
            <a:grpSpLocks/>
          </p:cNvGrpSpPr>
          <p:nvPr userDrawn="1"/>
        </p:nvGrpSpPr>
        <p:grpSpPr bwMode="auto">
          <a:xfrm>
            <a:off x="7256860" y="5954713"/>
            <a:ext cx="1794272" cy="563562"/>
            <a:chOff x="1566" y="164"/>
            <a:chExt cx="1455" cy="425"/>
          </a:xfrm>
        </p:grpSpPr>
        <p:sp>
          <p:nvSpPr>
            <p:cNvPr id="7" name="Freeform 8"/>
            <p:cNvSpPr>
              <a:spLocks/>
            </p:cNvSpPr>
            <p:nvPr/>
          </p:nvSpPr>
          <p:spPr bwMode="gray">
            <a:xfrm>
              <a:off x="1892" y="468"/>
              <a:ext cx="39" cy="121"/>
            </a:xfrm>
            <a:custGeom>
              <a:avLst/>
              <a:gdLst>
                <a:gd name="T0" fmla="*/ 37 w 39"/>
                <a:gd name="T1" fmla="*/ 36 h 121"/>
                <a:gd name="T2" fmla="*/ 35 w 39"/>
                <a:gd name="T3" fmla="*/ 36 h 121"/>
                <a:gd name="T4" fmla="*/ 30 w 39"/>
                <a:gd name="T5" fmla="*/ 36 h 121"/>
                <a:gd name="T6" fmla="*/ 22 w 39"/>
                <a:gd name="T7" fmla="*/ 34 h 121"/>
                <a:gd name="T8" fmla="*/ 15 w 39"/>
                <a:gd name="T9" fmla="*/ 30 h 121"/>
                <a:gd name="T10" fmla="*/ 7 w 39"/>
                <a:gd name="T11" fmla="*/ 23 h 121"/>
                <a:gd name="T12" fmla="*/ 3 w 39"/>
                <a:gd name="T13" fmla="*/ 13 h 121"/>
                <a:gd name="T14" fmla="*/ 0 w 39"/>
                <a:gd name="T15" fmla="*/ 0 h 121"/>
                <a:gd name="T16" fmla="*/ 3 w 39"/>
                <a:gd name="T17" fmla="*/ 0 h 121"/>
                <a:gd name="T18" fmla="*/ 7 w 39"/>
                <a:gd name="T19" fmla="*/ 1 h 121"/>
                <a:gd name="T20" fmla="*/ 15 w 39"/>
                <a:gd name="T21" fmla="*/ 3 h 121"/>
                <a:gd name="T22" fmla="*/ 23 w 39"/>
                <a:gd name="T23" fmla="*/ 5 h 121"/>
                <a:gd name="T24" fmla="*/ 30 w 39"/>
                <a:gd name="T25" fmla="*/ 11 h 121"/>
                <a:gd name="T26" fmla="*/ 37 w 39"/>
                <a:gd name="T27" fmla="*/ 20 h 121"/>
                <a:gd name="T28" fmla="*/ 39 w 39"/>
                <a:gd name="T29" fmla="*/ 34 h 121"/>
                <a:gd name="T30" fmla="*/ 39 w 39"/>
                <a:gd name="T31" fmla="*/ 121 h 121"/>
                <a:gd name="T32" fmla="*/ 37 w 39"/>
                <a:gd name="T33" fmla="*/ 121 h 121"/>
                <a:gd name="T34" fmla="*/ 37 w 39"/>
                <a:gd name="T35" fmla="*/ 36 h 1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9" h="121">
                  <a:moveTo>
                    <a:pt x="37" y="36"/>
                  </a:moveTo>
                  <a:lnTo>
                    <a:pt x="35" y="36"/>
                  </a:lnTo>
                  <a:lnTo>
                    <a:pt x="30" y="36"/>
                  </a:lnTo>
                  <a:lnTo>
                    <a:pt x="22" y="34"/>
                  </a:lnTo>
                  <a:lnTo>
                    <a:pt x="15" y="30"/>
                  </a:lnTo>
                  <a:lnTo>
                    <a:pt x="7" y="23"/>
                  </a:lnTo>
                  <a:lnTo>
                    <a:pt x="3" y="1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1"/>
                  </a:lnTo>
                  <a:lnTo>
                    <a:pt x="15" y="3"/>
                  </a:lnTo>
                  <a:lnTo>
                    <a:pt x="23" y="5"/>
                  </a:lnTo>
                  <a:lnTo>
                    <a:pt x="30" y="11"/>
                  </a:lnTo>
                  <a:lnTo>
                    <a:pt x="37" y="20"/>
                  </a:lnTo>
                  <a:lnTo>
                    <a:pt x="39" y="34"/>
                  </a:lnTo>
                  <a:lnTo>
                    <a:pt x="39" y="121"/>
                  </a:lnTo>
                  <a:lnTo>
                    <a:pt x="37" y="121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gray">
            <a:xfrm>
              <a:off x="2271" y="450"/>
              <a:ext cx="45" cy="139"/>
            </a:xfrm>
            <a:custGeom>
              <a:avLst/>
              <a:gdLst>
                <a:gd name="T0" fmla="*/ 3 w 45"/>
                <a:gd name="T1" fmla="*/ 42 h 139"/>
                <a:gd name="T2" fmla="*/ 6 w 45"/>
                <a:gd name="T3" fmla="*/ 42 h 139"/>
                <a:gd name="T4" fmla="*/ 12 w 45"/>
                <a:gd name="T5" fmla="*/ 42 h 139"/>
                <a:gd name="T6" fmla="*/ 20 w 45"/>
                <a:gd name="T7" fmla="*/ 39 h 139"/>
                <a:gd name="T8" fmla="*/ 29 w 45"/>
                <a:gd name="T9" fmla="*/ 35 h 139"/>
                <a:gd name="T10" fmla="*/ 37 w 45"/>
                <a:gd name="T11" fmla="*/ 27 h 139"/>
                <a:gd name="T12" fmla="*/ 43 w 45"/>
                <a:gd name="T13" fmla="*/ 17 h 139"/>
                <a:gd name="T14" fmla="*/ 45 w 45"/>
                <a:gd name="T15" fmla="*/ 2 h 139"/>
                <a:gd name="T16" fmla="*/ 43 w 45"/>
                <a:gd name="T17" fmla="*/ 0 h 139"/>
                <a:gd name="T18" fmla="*/ 37 w 45"/>
                <a:gd name="T19" fmla="*/ 2 h 139"/>
                <a:gd name="T20" fmla="*/ 29 w 45"/>
                <a:gd name="T21" fmla="*/ 3 h 139"/>
                <a:gd name="T22" fmla="*/ 19 w 45"/>
                <a:gd name="T23" fmla="*/ 7 h 139"/>
                <a:gd name="T24" fmla="*/ 11 w 45"/>
                <a:gd name="T25" fmla="*/ 14 h 139"/>
                <a:gd name="T26" fmla="*/ 4 w 45"/>
                <a:gd name="T27" fmla="*/ 23 h 139"/>
                <a:gd name="T28" fmla="*/ 0 w 45"/>
                <a:gd name="T29" fmla="*/ 39 h 139"/>
                <a:gd name="T30" fmla="*/ 0 w 45"/>
                <a:gd name="T31" fmla="*/ 139 h 139"/>
                <a:gd name="T32" fmla="*/ 3 w 45"/>
                <a:gd name="T33" fmla="*/ 139 h 139"/>
                <a:gd name="T34" fmla="*/ 3 w 45"/>
                <a:gd name="T35" fmla="*/ 42 h 13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5" h="139">
                  <a:moveTo>
                    <a:pt x="3" y="42"/>
                  </a:moveTo>
                  <a:lnTo>
                    <a:pt x="6" y="42"/>
                  </a:lnTo>
                  <a:lnTo>
                    <a:pt x="12" y="42"/>
                  </a:lnTo>
                  <a:lnTo>
                    <a:pt x="20" y="39"/>
                  </a:lnTo>
                  <a:lnTo>
                    <a:pt x="29" y="35"/>
                  </a:lnTo>
                  <a:lnTo>
                    <a:pt x="37" y="27"/>
                  </a:lnTo>
                  <a:lnTo>
                    <a:pt x="43" y="17"/>
                  </a:lnTo>
                  <a:lnTo>
                    <a:pt x="45" y="2"/>
                  </a:lnTo>
                  <a:lnTo>
                    <a:pt x="43" y="0"/>
                  </a:lnTo>
                  <a:lnTo>
                    <a:pt x="37" y="2"/>
                  </a:lnTo>
                  <a:lnTo>
                    <a:pt x="29" y="3"/>
                  </a:lnTo>
                  <a:lnTo>
                    <a:pt x="19" y="7"/>
                  </a:lnTo>
                  <a:lnTo>
                    <a:pt x="11" y="14"/>
                  </a:lnTo>
                  <a:lnTo>
                    <a:pt x="4" y="23"/>
                  </a:lnTo>
                  <a:lnTo>
                    <a:pt x="0" y="39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gray">
            <a:xfrm>
              <a:off x="1765" y="378"/>
              <a:ext cx="146" cy="211"/>
            </a:xfrm>
            <a:custGeom>
              <a:avLst/>
              <a:gdLst>
                <a:gd name="T0" fmla="*/ 68 w 146"/>
                <a:gd name="T1" fmla="*/ 67 h 211"/>
                <a:gd name="T2" fmla="*/ 67 w 146"/>
                <a:gd name="T3" fmla="*/ 67 h 211"/>
                <a:gd name="T4" fmla="*/ 60 w 146"/>
                <a:gd name="T5" fmla="*/ 66 h 211"/>
                <a:gd name="T6" fmla="*/ 50 w 146"/>
                <a:gd name="T7" fmla="*/ 64 h 211"/>
                <a:gd name="T8" fmla="*/ 41 w 146"/>
                <a:gd name="T9" fmla="*/ 62 h 211"/>
                <a:gd name="T10" fmla="*/ 29 w 146"/>
                <a:gd name="T11" fmla="*/ 55 h 211"/>
                <a:gd name="T12" fmla="*/ 18 w 146"/>
                <a:gd name="T13" fmla="*/ 47 h 211"/>
                <a:gd name="T14" fmla="*/ 10 w 146"/>
                <a:gd name="T15" fmla="*/ 35 h 211"/>
                <a:gd name="T16" fmla="*/ 3 w 146"/>
                <a:gd name="T17" fmla="*/ 20 h 211"/>
                <a:gd name="T18" fmla="*/ 0 w 146"/>
                <a:gd name="T19" fmla="*/ 0 h 211"/>
                <a:gd name="T20" fmla="*/ 3 w 146"/>
                <a:gd name="T21" fmla="*/ 0 h 211"/>
                <a:gd name="T22" fmla="*/ 10 w 146"/>
                <a:gd name="T23" fmla="*/ 0 h 211"/>
                <a:gd name="T24" fmla="*/ 19 w 146"/>
                <a:gd name="T25" fmla="*/ 0 h 211"/>
                <a:gd name="T26" fmla="*/ 30 w 146"/>
                <a:gd name="T27" fmla="*/ 2 h 211"/>
                <a:gd name="T28" fmla="*/ 41 w 146"/>
                <a:gd name="T29" fmla="*/ 6 h 211"/>
                <a:gd name="T30" fmla="*/ 53 w 146"/>
                <a:gd name="T31" fmla="*/ 14 h 211"/>
                <a:gd name="T32" fmla="*/ 62 w 146"/>
                <a:gd name="T33" fmla="*/ 25 h 211"/>
                <a:gd name="T34" fmla="*/ 69 w 146"/>
                <a:gd name="T35" fmla="*/ 41 h 211"/>
                <a:gd name="T36" fmla="*/ 73 w 146"/>
                <a:gd name="T37" fmla="*/ 62 h 211"/>
                <a:gd name="T38" fmla="*/ 73 w 146"/>
                <a:gd name="T39" fmla="*/ 60 h 211"/>
                <a:gd name="T40" fmla="*/ 73 w 146"/>
                <a:gd name="T41" fmla="*/ 55 h 211"/>
                <a:gd name="T42" fmla="*/ 75 w 146"/>
                <a:gd name="T43" fmla="*/ 45 h 211"/>
                <a:gd name="T44" fmla="*/ 79 w 146"/>
                <a:gd name="T45" fmla="*/ 36 h 211"/>
                <a:gd name="T46" fmla="*/ 84 w 146"/>
                <a:gd name="T47" fmla="*/ 25 h 211"/>
                <a:gd name="T48" fmla="*/ 92 w 146"/>
                <a:gd name="T49" fmla="*/ 16 h 211"/>
                <a:gd name="T50" fmla="*/ 106 w 146"/>
                <a:gd name="T51" fmla="*/ 8 h 211"/>
                <a:gd name="T52" fmla="*/ 123 w 146"/>
                <a:gd name="T53" fmla="*/ 2 h 211"/>
                <a:gd name="T54" fmla="*/ 146 w 146"/>
                <a:gd name="T55" fmla="*/ 0 h 211"/>
                <a:gd name="T56" fmla="*/ 145 w 146"/>
                <a:gd name="T57" fmla="*/ 2 h 211"/>
                <a:gd name="T58" fmla="*/ 145 w 146"/>
                <a:gd name="T59" fmla="*/ 8 h 211"/>
                <a:gd name="T60" fmla="*/ 143 w 146"/>
                <a:gd name="T61" fmla="*/ 17 h 211"/>
                <a:gd name="T62" fmla="*/ 139 w 146"/>
                <a:gd name="T63" fmla="*/ 28 h 211"/>
                <a:gd name="T64" fmla="*/ 134 w 146"/>
                <a:gd name="T65" fmla="*/ 39 h 211"/>
                <a:gd name="T66" fmla="*/ 126 w 146"/>
                <a:gd name="T67" fmla="*/ 49 h 211"/>
                <a:gd name="T68" fmla="*/ 114 w 146"/>
                <a:gd name="T69" fmla="*/ 59 h 211"/>
                <a:gd name="T70" fmla="*/ 98 w 146"/>
                <a:gd name="T71" fmla="*/ 64 h 211"/>
                <a:gd name="T72" fmla="*/ 79 w 146"/>
                <a:gd name="T73" fmla="*/ 67 h 211"/>
                <a:gd name="T74" fmla="*/ 79 w 146"/>
                <a:gd name="T75" fmla="*/ 211 h 211"/>
                <a:gd name="T76" fmla="*/ 68 w 146"/>
                <a:gd name="T77" fmla="*/ 211 h 211"/>
                <a:gd name="T78" fmla="*/ 68 w 146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46" h="211">
                  <a:moveTo>
                    <a:pt x="68" y="67"/>
                  </a:moveTo>
                  <a:lnTo>
                    <a:pt x="67" y="67"/>
                  </a:lnTo>
                  <a:lnTo>
                    <a:pt x="60" y="66"/>
                  </a:lnTo>
                  <a:lnTo>
                    <a:pt x="50" y="64"/>
                  </a:lnTo>
                  <a:lnTo>
                    <a:pt x="41" y="62"/>
                  </a:lnTo>
                  <a:lnTo>
                    <a:pt x="29" y="55"/>
                  </a:lnTo>
                  <a:lnTo>
                    <a:pt x="18" y="47"/>
                  </a:lnTo>
                  <a:lnTo>
                    <a:pt x="10" y="35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30" y="2"/>
                  </a:lnTo>
                  <a:lnTo>
                    <a:pt x="41" y="6"/>
                  </a:lnTo>
                  <a:lnTo>
                    <a:pt x="53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5" y="45"/>
                  </a:lnTo>
                  <a:lnTo>
                    <a:pt x="79" y="36"/>
                  </a:lnTo>
                  <a:lnTo>
                    <a:pt x="84" y="25"/>
                  </a:lnTo>
                  <a:lnTo>
                    <a:pt x="92" y="16"/>
                  </a:lnTo>
                  <a:lnTo>
                    <a:pt x="106" y="8"/>
                  </a:lnTo>
                  <a:lnTo>
                    <a:pt x="123" y="2"/>
                  </a:lnTo>
                  <a:lnTo>
                    <a:pt x="146" y="0"/>
                  </a:lnTo>
                  <a:lnTo>
                    <a:pt x="145" y="2"/>
                  </a:lnTo>
                  <a:lnTo>
                    <a:pt x="145" y="8"/>
                  </a:lnTo>
                  <a:lnTo>
                    <a:pt x="143" y="17"/>
                  </a:lnTo>
                  <a:lnTo>
                    <a:pt x="139" y="28"/>
                  </a:lnTo>
                  <a:lnTo>
                    <a:pt x="134" y="39"/>
                  </a:lnTo>
                  <a:lnTo>
                    <a:pt x="126" y="49"/>
                  </a:lnTo>
                  <a:lnTo>
                    <a:pt x="114" y="59"/>
                  </a:lnTo>
                  <a:lnTo>
                    <a:pt x="98" y="64"/>
                  </a:lnTo>
                  <a:lnTo>
                    <a:pt x="79" y="67"/>
                  </a:lnTo>
                  <a:lnTo>
                    <a:pt x="79" y="211"/>
                  </a:lnTo>
                  <a:lnTo>
                    <a:pt x="68" y="211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gray">
            <a:xfrm>
              <a:off x="2792" y="378"/>
              <a:ext cx="144" cy="211"/>
            </a:xfrm>
            <a:custGeom>
              <a:avLst/>
              <a:gdLst>
                <a:gd name="T0" fmla="*/ 67 w 144"/>
                <a:gd name="T1" fmla="*/ 67 h 211"/>
                <a:gd name="T2" fmla="*/ 66 w 144"/>
                <a:gd name="T3" fmla="*/ 67 h 211"/>
                <a:gd name="T4" fmla="*/ 59 w 144"/>
                <a:gd name="T5" fmla="*/ 66 h 211"/>
                <a:gd name="T6" fmla="*/ 50 w 144"/>
                <a:gd name="T7" fmla="*/ 64 h 211"/>
                <a:gd name="T8" fmla="*/ 39 w 144"/>
                <a:gd name="T9" fmla="*/ 62 h 211"/>
                <a:gd name="T10" fmla="*/ 28 w 144"/>
                <a:gd name="T11" fmla="*/ 55 h 211"/>
                <a:gd name="T12" fmla="*/ 17 w 144"/>
                <a:gd name="T13" fmla="*/ 47 h 211"/>
                <a:gd name="T14" fmla="*/ 9 w 144"/>
                <a:gd name="T15" fmla="*/ 35 h 211"/>
                <a:gd name="T16" fmla="*/ 2 w 144"/>
                <a:gd name="T17" fmla="*/ 20 h 211"/>
                <a:gd name="T18" fmla="*/ 0 w 144"/>
                <a:gd name="T19" fmla="*/ 0 h 211"/>
                <a:gd name="T20" fmla="*/ 2 w 144"/>
                <a:gd name="T21" fmla="*/ 0 h 211"/>
                <a:gd name="T22" fmla="*/ 9 w 144"/>
                <a:gd name="T23" fmla="*/ 0 h 211"/>
                <a:gd name="T24" fmla="*/ 17 w 144"/>
                <a:gd name="T25" fmla="*/ 0 h 211"/>
                <a:gd name="T26" fmla="*/ 28 w 144"/>
                <a:gd name="T27" fmla="*/ 2 h 211"/>
                <a:gd name="T28" fmla="*/ 40 w 144"/>
                <a:gd name="T29" fmla="*/ 6 h 211"/>
                <a:gd name="T30" fmla="*/ 51 w 144"/>
                <a:gd name="T31" fmla="*/ 14 h 211"/>
                <a:gd name="T32" fmla="*/ 62 w 144"/>
                <a:gd name="T33" fmla="*/ 25 h 211"/>
                <a:gd name="T34" fmla="*/ 69 w 144"/>
                <a:gd name="T35" fmla="*/ 41 h 211"/>
                <a:gd name="T36" fmla="*/ 73 w 144"/>
                <a:gd name="T37" fmla="*/ 62 h 211"/>
                <a:gd name="T38" fmla="*/ 73 w 144"/>
                <a:gd name="T39" fmla="*/ 60 h 211"/>
                <a:gd name="T40" fmla="*/ 73 w 144"/>
                <a:gd name="T41" fmla="*/ 55 h 211"/>
                <a:gd name="T42" fmla="*/ 74 w 144"/>
                <a:gd name="T43" fmla="*/ 45 h 211"/>
                <a:gd name="T44" fmla="*/ 77 w 144"/>
                <a:gd name="T45" fmla="*/ 36 h 211"/>
                <a:gd name="T46" fmla="*/ 82 w 144"/>
                <a:gd name="T47" fmla="*/ 25 h 211"/>
                <a:gd name="T48" fmla="*/ 91 w 144"/>
                <a:gd name="T49" fmla="*/ 16 h 211"/>
                <a:gd name="T50" fmla="*/ 105 w 144"/>
                <a:gd name="T51" fmla="*/ 8 h 211"/>
                <a:gd name="T52" fmla="*/ 121 w 144"/>
                <a:gd name="T53" fmla="*/ 2 h 211"/>
                <a:gd name="T54" fmla="*/ 144 w 144"/>
                <a:gd name="T55" fmla="*/ 0 h 211"/>
                <a:gd name="T56" fmla="*/ 144 w 144"/>
                <a:gd name="T57" fmla="*/ 2 h 211"/>
                <a:gd name="T58" fmla="*/ 144 w 144"/>
                <a:gd name="T59" fmla="*/ 8 h 211"/>
                <a:gd name="T60" fmla="*/ 141 w 144"/>
                <a:gd name="T61" fmla="*/ 17 h 211"/>
                <a:gd name="T62" fmla="*/ 139 w 144"/>
                <a:gd name="T63" fmla="*/ 28 h 211"/>
                <a:gd name="T64" fmla="*/ 133 w 144"/>
                <a:gd name="T65" fmla="*/ 39 h 211"/>
                <a:gd name="T66" fmla="*/ 125 w 144"/>
                <a:gd name="T67" fmla="*/ 49 h 211"/>
                <a:gd name="T68" fmla="*/ 113 w 144"/>
                <a:gd name="T69" fmla="*/ 59 h 211"/>
                <a:gd name="T70" fmla="*/ 97 w 144"/>
                <a:gd name="T71" fmla="*/ 64 h 211"/>
                <a:gd name="T72" fmla="*/ 77 w 144"/>
                <a:gd name="T73" fmla="*/ 67 h 211"/>
                <a:gd name="T74" fmla="*/ 77 w 144"/>
                <a:gd name="T75" fmla="*/ 211 h 211"/>
                <a:gd name="T76" fmla="*/ 67 w 144"/>
                <a:gd name="T77" fmla="*/ 211 h 211"/>
                <a:gd name="T78" fmla="*/ 67 w 144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44" h="211">
                  <a:moveTo>
                    <a:pt x="67" y="67"/>
                  </a:moveTo>
                  <a:lnTo>
                    <a:pt x="66" y="67"/>
                  </a:lnTo>
                  <a:lnTo>
                    <a:pt x="59" y="66"/>
                  </a:lnTo>
                  <a:lnTo>
                    <a:pt x="50" y="64"/>
                  </a:lnTo>
                  <a:lnTo>
                    <a:pt x="39" y="62"/>
                  </a:lnTo>
                  <a:lnTo>
                    <a:pt x="28" y="55"/>
                  </a:lnTo>
                  <a:lnTo>
                    <a:pt x="17" y="47"/>
                  </a:lnTo>
                  <a:lnTo>
                    <a:pt x="9" y="35"/>
                  </a:lnTo>
                  <a:lnTo>
                    <a:pt x="2" y="20"/>
                  </a:lnTo>
                  <a:lnTo>
                    <a:pt x="0" y="0"/>
                  </a:lnTo>
                  <a:lnTo>
                    <a:pt x="2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8" y="2"/>
                  </a:lnTo>
                  <a:lnTo>
                    <a:pt x="40" y="6"/>
                  </a:lnTo>
                  <a:lnTo>
                    <a:pt x="51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4" y="45"/>
                  </a:lnTo>
                  <a:lnTo>
                    <a:pt x="77" y="36"/>
                  </a:lnTo>
                  <a:lnTo>
                    <a:pt x="82" y="25"/>
                  </a:lnTo>
                  <a:lnTo>
                    <a:pt x="91" y="16"/>
                  </a:lnTo>
                  <a:lnTo>
                    <a:pt x="105" y="8"/>
                  </a:lnTo>
                  <a:lnTo>
                    <a:pt x="121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4" y="8"/>
                  </a:lnTo>
                  <a:lnTo>
                    <a:pt x="141" y="17"/>
                  </a:lnTo>
                  <a:lnTo>
                    <a:pt x="139" y="28"/>
                  </a:lnTo>
                  <a:lnTo>
                    <a:pt x="133" y="39"/>
                  </a:lnTo>
                  <a:lnTo>
                    <a:pt x="125" y="49"/>
                  </a:lnTo>
                  <a:lnTo>
                    <a:pt x="113" y="59"/>
                  </a:lnTo>
                  <a:lnTo>
                    <a:pt x="97" y="64"/>
                  </a:lnTo>
                  <a:lnTo>
                    <a:pt x="77" y="67"/>
                  </a:lnTo>
                  <a:lnTo>
                    <a:pt x="77" y="211"/>
                  </a:lnTo>
                  <a:lnTo>
                    <a:pt x="67" y="211"/>
                  </a:lnTo>
                  <a:lnTo>
                    <a:pt x="67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gray">
            <a:xfrm>
              <a:off x="2631" y="457"/>
              <a:ext cx="89" cy="132"/>
            </a:xfrm>
            <a:custGeom>
              <a:avLst/>
              <a:gdLst>
                <a:gd name="T0" fmla="*/ 42 w 89"/>
                <a:gd name="T1" fmla="*/ 43 h 132"/>
                <a:gd name="T2" fmla="*/ 39 w 89"/>
                <a:gd name="T3" fmla="*/ 42 h 132"/>
                <a:gd name="T4" fmla="*/ 33 w 89"/>
                <a:gd name="T5" fmla="*/ 42 h 132"/>
                <a:gd name="T6" fmla="*/ 25 w 89"/>
                <a:gd name="T7" fmla="*/ 39 h 132"/>
                <a:gd name="T8" fmla="*/ 16 w 89"/>
                <a:gd name="T9" fmla="*/ 35 h 132"/>
                <a:gd name="T10" fmla="*/ 8 w 89"/>
                <a:gd name="T11" fmla="*/ 27 h 132"/>
                <a:gd name="T12" fmla="*/ 2 w 89"/>
                <a:gd name="T13" fmla="*/ 16 h 132"/>
                <a:gd name="T14" fmla="*/ 0 w 89"/>
                <a:gd name="T15" fmla="*/ 0 h 132"/>
                <a:gd name="T16" fmla="*/ 2 w 89"/>
                <a:gd name="T17" fmla="*/ 0 h 132"/>
                <a:gd name="T18" fmla="*/ 6 w 89"/>
                <a:gd name="T19" fmla="*/ 0 h 132"/>
                <a:gd name="T20" fmla="*/ 12 w 89"/>
                <a:gd name="T21" fmla="*/ 1 h 132"/>
                <a:gd name="T22" fmla="*/ 21 w 89"/>
                <a:gd name="T23" fmla="*/ 3 h 132"/>
                <a:gd name="T24" fmla="*/ 29 w 89"/>
                <a:gd name="T25" fmla="*/ 8 h 132"/>
                <a:gd name="T26" fmla="*/ 37 w 89"/>
                <a:gd name="T27" fmla="*/ 15 h 132"/>
                <a:gd name="T28" fmla="*/ 42 w 89"/>
                <a:gd name="T29" fmla="*/ 26 h 132"/>
                <a:gd name="T30" fmla="*/ 45 w 89"/>
                <a:gd name="T31" fmla="*/ 39 h 132"/>
                <a:gd name="T32" fmla="*/ 45 w 89"/>
                <a:gd name="T33" fmla="*/ 38 h 132"/>
                <a:gd name="T34" fmla="*/ 45 w 89"/>
                <a:gd name="T35" fmla="*/ 34 h 132"/>
                <a:gd name="T36" fmla="*/ 46 w 89"/>
                <a:gd name="T37" fmla="*/ 27 h 132"/>
                <a:gd name="T38" fmla="*/ 49 w 89"/>
                <a:gd name="T39" fmla="*/ 20 h 132"/>
                <a:gd name="T40" fmla="*/ 54 w 89"/>
                <a:gd name="T41" fmla="*/ 14 h 132"/>
                <a:gd name="T42" fmla="*/ 62 w 89"/>
                <a:gd name="T43" fmla="*/ 7 h 132"/>
                <a:gd name="T44" fmla="*/ 73 w 89"/>
                <a:gd name="T45" fmla="*/ 3 h 132"/>
                <a:gd name="T46" fmla="*/ 89 w 89"/>
                <a:gd name="T47" fmla="*/ 0 h 132"/>
                <a:gd name="T48" fmla="*/ 89 w 89"/>
                <a:gd name="T49" fmla="*/ 3 h 132"/>
                <a:gd name="T50" fmla="*/ 88 w 89"/>
                <a:gd name="T51" fmla="*/ 10 h 132"/>
                <a:gd name="T52" fmla="*/ 87 w 89"/>
                <a:gd name="T53" fmla="*/ 18 h 132"/>
                <a:gd name="T54" fmla="*/ 81 w 89"/>
                <a:gd name="T55" fmla="*/ 26 h 132"/>
                <a:gd name="T56" fmla="*/ 74 w 89"/>
                <a:gd name="T57" fmla="*/ 34 h 132"/>
                <a:gd name="T58" fmla="*/ 64 w 89"/>
                <a:gd name="T59" fmla="*/ 41 h 132"/>
                <a:gd name="T60" fmla="*/ 47 w 89"/>
                <a:gd name="T61" fmla="*/ 43 h 132"/>
                <a:gd name="T62" fmla="*/ 47 w 89"/>
                <a:gd name="T63" fmla="*/ 132 h 132"/>
                <a:gd name="T64" fmla="*/ 42 w 89"/>
                <a:gd name="T65" fmla="*/ 132 h 132"/>
                <a:gd name="T66" fmla="*/ 42 w 89"/>
                <a:gd name="T67" fmla="*/ 43 h 13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89" h="132">
                  <a:moveTo>
                    <a:pt x="42" y="43"/>
                  </a:moveTo>
                  <a:lnTo>
                    <a:pt x="39" y="42"/>
                  </a:lnTo>
                  <a:lnTo>
                    <a:pt x="33" y="42"/>
                  </a:lnTo>
                  <a:lnTo>
                    <a:pt x="25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29" y="8"/>
                  </a:lnTo>
                  <a:lnTo>
                    <a:pt x="37" y="15"/>
                  </a:lnTo>
                  <a:lnTo>
                    <a:pt x="42" y="26"/>
                  </a:lnTo>
                  <a:lnTo>
                    <a:pt x="45" y="39"/>
                  </a:lnTo>
                  <a:lnTo>
                    <a:pt x="45" y="38"/>
                  </a:lnTo>
                  <a:lnTo>
                    <a:pt x="45" y="34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4" y="14"/>
                  </a:lnTo>
                  <a:lnTo>
                    <a:pt x="62" y="7"/>
                  </a:lnTo>
                  <a:lnTo>
                    <a:pt x="73" y="3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88" y="10"/>
                  </a:lnTo>
                  <a:lnTo>
                    <a:pt x="87" y="18"/>
                  </a:lnTo>
                  <a:lnTo>
                    <a:pt x="81" y="26"/>
                  </a:lnTo>
                  <a:lnTo>
                    <a:pt x="74" y="34"/>
                  </a:lnTo>
                  <a:lnTo>
                    <a:pt x="64" y="41"/>
                  </a:lnTo>
                  <a:lnTo>
                    <a:pt x="47" y="43"/>
                  </a:lnTo>
                  <a:lnTo>
                    <a:pt x="47" y="132"/>
                  </a:lnTo>
                  <a:lnTo>
                    <a:pt x="42" y="132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2" name="Freeform 13"/>
            <p:cNvSpPr>
              <a:spLocks/>
            </p:cNvSpPr>
            <p:nvPr/>
          </p:nvSpPr>
          <p:spPr bwMode="gray">
            <a:xfrm>
              <a:off x="2430" y="403"/>
              <a:ext cx="88" cy="186"/>
            </a:xfrm>
            <a:custGeom>
              <a:avLst/>
              <a:gdLst>
                <a:gd name="T0" fmla="*/ 43 w 88"/>
                <a:gd name="T1" fmla="*/ 43 h 186"/>
                <a:gd name="T2" fmla="*/ 41 w 88"/>
                <a:gd name="T3" fmla="*/ 43 h 186"/>
                <a:gd name="T4" fmla="*/ 35 w 88"/>
                <a:gd name="T5" fmla="*/ 43 h 186"/>
                <a:gd name="T6" fmla="*/ 27 w 88"/>
                <a:gd name="T7" fmla="*/ 41 h 186"/>
                <a:gd name="T8" fmla="*/ 18 w 88"/>
                <a:gd name="T9" fmla="*/ 35 h 186"/>
                <a:gd name="T10" fmla="*/ 8 w 88"/>
                <a:gd name="T11" fmla="*/ 28 h 186"/>
                <a:gd name="T12" fmla="*/ 3 w 88"/>
                <a:gd name="T13" fmla="*/ 16 h 186"/>
                <a:gd name="T14" fmla="*/ 0 w 88"/>
                <a:gd name="T15" fmla="*/ 0 h 186"/>
                <a:gd name="T16" fmla="*/ 3 w 88"/>
                <a:gd name="T17" fmla="*/ 0 h 186"/>
                <a:gd name="T18" fmla="*/ 8 w 88"/>
                <a:gd name="T19" fmla="*/ 0 h 186"/>
                <a:gd name="T20" fmla="*/ 17 w 88"/>
                <a:gd name="T21" fmla="*/ 1 h 186"/>
                <a:gd name="T22" fmla="*/ 26 w 88"/>
                <a:gd name="T23" fmla="*/ 6 h 186"/>
                <a:gd name="T24" fmla="*/ 35 w 88"/>
                <a:gd name="T25" fmla="*/ 12 h 186"/>
                <a:gd name="T26" fmla="*/ 42 w 88"/>
                <a:gd name="T27" fmla="*/ 24 h 186"/>
                <a:gd name="T28" fmla="*/ 48 w 88"/>
                <a:gd name="T29" fmla="*/ 41 h 186"/>
                <a:gd name="T30" fmla="*/ 48 w 88"/>
                <a:gd name="T31" fmla="*/ 90 h 186"/>
                <a:gd name="T32" fmla="*/ 48 w 88"/>
                <a:gd name="T33" fmla="*/ 88 h 186"/>
                <a:gd name="T34" fmla="*/ 48 w 88"/>
                <a:gd name="T35" fmla="*/ 82 h 186"/>
                <a:gd name="T36" fmla="*/ 50 w 88"/>
                <a:gd name="T37" fmla="*/ 74 h 186"/>
                <a:gd name="T38" fmla="*/ 54 w 88"/>
                <a:gd name="T39" fmla="*/ 66 h 186"/>
                <a:gd name="T40" fmla="*/ 61 w 88"/>
                <a:gd name="T41" fmla="*/ 58 h 186"/>
                <a:gd name="T42" fmla="*/ 72 w 88"/>
                <a:gd name="T43" fmla="*/ 53 h 186"/>
                <a:gd name="T44" fmla="*/ 87 w 88"/>
                <a:gd name="T45" fmla="*/ 50 h 186"/>
                <a:gd name="T46" fmla="*/ 88 w 88"/>
                <a:gd name="T47" fmla="*/ 51 h 186"/>
                <a:gd name="T48" fmla="*/ 88 w 88"/>
                <a:gd name="T49" fmla="*/ 57 h 186"/>
                <a:gd name="T50" fmla="*/ 87 w 88"/>
                <a:gd name="T51" fmla="*/ 64 h 186"/>
                <a:gd name="T52" fmla="*/ 84 w 88"/>
                <a:gd name="T53" fmla="*/ 72 h 186"/>
                <a:gd name="T54" fmla="*/ 80 w 88"/>
                <a:gd name="T55" fmla="*/ 80 h 186"/>
                <a:gd name="T56" fmla="*/ 73 w 88"/>
                <a:gd name="T57" fmla="*/ 86 h 186"/>
                <a:gd name="T58" fmla="*/ 62 w 88"/>
                <a:gd name="T59" fmla="*/ 92 h 186"/>
                <a:gd name="T60" fmla="*/ 48 w 88"/>
                <a:gd name="T61" fmla="*/ 93 h 186"/>
                <a:gd name="T62" fmla="*/ 48 w 88"/>
                <a:gd name="T63" fmla="*/ 186 h 186"/>
                <a:gd name="T64" fmla="*/ 43 w 88"/>
                <a:gd name="T65" fmla="*/ 186 h 186"/>
                <a:gd name="T66" fmla="*/ 43 w 88"/>
                <a:gd name="T67" fmla="*/ 143 h 186"/>
                <a:gd name="T68" fmla="*/ 42 w 88"/>
                <a:gd name="T69" fmla="*/ 143 h 186"/>
                <a:gd name="T70" fmla="*/ 37 w 88"/>
                <a:gd name="T71" fmla="*/ 142 h 186"/>
                <a:gd name="T72" fmla="*/ 29 w 88"/>
                <a:gd name="T73" fmla="*/ 140 h 186"/>
                <a:gd name="T74" fmla="*/ 22 w 88"/>
                <a:gd name="T75" fmla="*/ 136 h 186"/>
                <a:gd name="T76" fmla="*/ 14 w 88"/>
                <a:gd name="T77" fmla="*/ 130 h 186"/>
                <a:gd name="T78" fmla="*/ 8 w 88"/>
                <a:gd name="T79" fmla="*/ 120 h 186"/>
                <a:gd name="T80" fmla="*/ 7 w 88"/>
                <a:gd name="T81" fmla="*/ 105 h 186"/>
                <a:gd name="T82" fmla="*/ 8 w 88"/>
                <a:gd name="T83" fmla="*/ 105 h 186"/>
                <a:gd name="T84" fmla="*/ 12 w 88"/>
                <a:gd name="T85" fmla="*/ 107 h 186"/>
                <a:gd name="T86" fmla="*/ 19 w 88"/>
                <a:gd name="T87" fmla="*/ 108 h 186"/>
                <a:gd name="T88" fmla="*/ 26 w 88"/>
                <a:gd name="T89" fmla="*/ 111 h 186"/>
                <a:gd name="T90" fmla="*/ 34 w 88"/>
                <a:gd name="T91" fmla="*/ 117 h 186"/>
                <a:gd name="T92" fmla="*/ 39 w 88"/>
                <a:gd name="T93" fmla="*/ 127 h 186"/>
                <a:gd name="T94" fmla="*/ 43 w 88"/>
                <a:gd name="T95" fmla="*/ 140 h 186"/>
                <a:gd name="T96" fmla="*/ 43 w 88"/>
                <a:gd name="T97" fmla="*/ 43 h 18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88" h="186">
                  <a:moveTo>
                    <a:pt x="43" y="43"/>
                  </a:moveTo>
                  <a:lnTo>
                    <a:pt x="41" y="43"/>
                  </a:lnTo>
                  <a:lnTo>
                    <a:pt x="35" y="43"/>
                  </a:lnTo>
                  <a:lnTo>
                    <a:pt x="27" y="41"/>
                  </a:lnTo>
                  <a:lnTo>
                    <a:pt x="18" y="35"/>
                  </a:lnTo>
                  <a:lnTo>
                    <a:pt x="8" y="28"/>
                  </a:lnTo>
                  <a:lnTo>
                    <a:pt x="3" y="16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7" y="1"/>
                  </a:lnTo>
                  <a:lnTo>
                    <a:pt x="26" y="6"/>
                  </a:lnTo>
                  <a:lnTo>
                    <a:pt x="35" y="12"/>
                  </a:lnTo>
                  <a:lnTo>
                    <a:pt x="42" y="24"/>
                  </a:lnTo>
                  <a:lnTo>
                    <a:pt x="48" y="41"/>
                  </a:lnTo>
                  <a:lnTo>
                    <a:pt x="48" y="90"/>
                  </a:lnTo>
                  <a:lnTo>
                    <a:pt x="48" y="88"/>
                  </a:lnTo>
                  <a:lnTo>
                    <a:pt x="48" y="82"/>
                  </a:lnTo>
                  <a:lnTo>
                    <a:pt x="50" y="74"/>
                  </a:lnTo>
                  <a:lnTo>
                    <a:pt x="54" y="66"/>
                  </a:lnTo>
                  <a:lnTo>
                    <a:pt x="61" y="58"/>
                  </a:lnTo>
                  <a:lnTo>
                    <a:pt x="72" y="53"/>
                  </a:lnTo>
                  <a:lnTo>
                    <a:pt x="87" y="50"/>
                  </a:lnTo>
                  <a:lnTo>
                    <a:pt x="88" y="51"/>
                  </a:lnTo>
                  <a:lnTo>
                    <a:pt x="88" y="57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3" y="86"/>
                  </a:lnTo>
                  <a:lnTo>
                    <a:pt x="62" y="92"/>
                  </a:lnTo>
                  <a:lnTo>
                    <a:pt x="48" y="93"/>
                  </a:lnTo>
                  <a:lnTo>
                    <a:pt x="48" y="186"/>
                  </a:lnTo>
                  <a:lnTo>
                    <a:pt x="43" y="186"/>
                  </a:lnTo>
                  <a:lnTo>
                    <a:pt x="43" y="143"/>
                  </a:lnTo>
                  <a:lnTo>
                    <a:pt x="42" y="143"/>
                  </a:lnTo>
                  <a:lnTo>
                    <a:pt x="37" y="142"/>
                  </a:lnTo>
                  <a:lnTo>
                    <a:pt x="29" y="140"/>
                  </a:lnTo>
                  <a:lnTo>
                    <a:pt x="22" y="136"/>
                  </a:lnTo>
                  <a:lnTo>
                    <a:pt x="14" y="130"/>
                  </a:lnTo>
                  <a:lnTo>
                    <a:pt x="8" y="120"/>
                  </a:lnTo>
                  <a:lnTo>
                    <a:pt x="7" y="105"/>
                  </a:lnTo>
                  <a:lnTo>
                    <a:pt x="8" y="105"/>
                  </a:lnTo>
                  <a:lnTo>
                    <a:pt x="12" y="107"/>
                  </a:lnTo>
                  <a:lnTo>
                    <a:pt x="19" y="108"/>
                  </a:lnTo>
                  <a:lnTo>
                    <a:pt x="26" y="111"/>
                  </a:lnTo>
                  <a:lnTo>
                    <a:pt x="34" y="117"/>
                  </a:lnTo>
                  <a:lnTo>
                    <a:pt x="39" y="127"/>
                  </a:lnTo>
                  <a:lnTo>
                    <a:pt x="43" y="14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3" name="Freeform 14"/>
            <p:cNvSpPr>
              <a:spLocks/>
            </p:cNvSpPr>
            <p:nvPr/>
          </p:nvSpPr>
          <p:spPr bwMode="gray">
            <a:xfrm>
              <a:off x="1914" y="233"/>
              <a:ext cx="166" cy="356"/>
            </a:xfrm>
            <a:custGeom>
              <a:avLst/>
              <a:gdLst>
                <a:gd name="T0" fmla="*/ 85 w 166"/>
                <a:gd name="T1" fmla="*/ 84 h 356"/>
                <a:gd name="T2" fmla="*/ 101 w 166"/>
                <a:gd name="T3" fmla="*/ 81 h 356"/>
                <a:gd name="T4" fmla="*/ 124 w 166"/>
                <a:gd name="T5" fmla="*/ 73 h 356"/>
                <a:gd name="T6" fmla="*/ 148 w 166"/>
                <a:gd name="T7" fmla="*/ 56 h 356"/>
                <a:gd name="T8" fmla="*/ 163 w 166"/>
                <a:gd name="T9" fmla="*/ 23 h 356"/>
                <a:gd name="T10" fmla="*/ 163 w 166"/>
                <a:gd name="T11" fmla="*/ 0 h 356"/>
                <a:gd name="T12" fmla="*/ 148 w 166"/>
                <a:gd name="T13" fmla="*/ 0 h 356"/>
                <a:gd name="T14" fmla="*/ 125 w 166"/>
                <a:gd name="T15" fmla="*/ 6 h 356"/>
                <a:gd name="T16" fmla="*/ 101 w 166"/>
                <a:gd name="T17" fmla="*/ 22 h 356"/>
                <a:gd name="T18" fmla="*/ 82 w 166"/>
                <a:gd name="T19" fmla="*/ 54 h 356"/>
                <a:gd name="T20" fmla="*/ 77 w 166"/>
                <a:gd name="T21" fmla="*/ 173 h 356"/>
                <a:gd name="T22" fmla="*/ 77 w 166"/>
                <a:gd name="T23" fmla="*/ 165 h 356"/>
                <a:gd name="T24" fmla="*/ 71 w 166"/>
                <a:gd name="T25" fmla="*/ 146 h 356"/>
                <a:gd name="T26" fmla="*/ 60 w 166"/>
                <a:gd name="T27" fmla="*/ 123 h 356"/>
                <a:gd name="T28" fmla="*/ 38 w 166"/>
                <a:gd name="T29" fmla="*/ 104 h 356"/>
                <a:gd name="T30" fmla="*/ 0 w 166"/>
                <a:gd name="T31" fmla="*/ 96 h 356"/>
                <a:gd name="T32" fmla="*/ 0 w 166"/>
                <a:gd name="T33" fmla="*/ 103 h 356"/>
                <a:gd name="T34" fmla="*/ 0 w 166"/>
                <a:gd name="T35" fmla="*/ 120 h 356"/>
                <a:gd name="T36" fmla="*/ 8 w 166"/>
                <a:gd name="T37" fmla="*/ 143 h 356"/>
                <a:gd name="T38" fmla="*/ 24 w 166"/>
                <a:gd name="T39" fmla="*/ 163 h 356"/>
                <a:gd name="T40" fmla="*/ 55 w 166"/>
                <a:gd name="T41" fmla="*/ 177 h 356"/>
                <a:gd name="T42" fmla="*/ 77 w 166"/>
                <a:gd name="T43" fmla="*/ 356 h 356"/>
                <a:gd name="T44" fmla="*/ 82 w 166"/>
                <a:gd name="T45" fmla="*/ 274 h 356"/>
                <a:gd name="T46" fmla="*/ 91 w 166"/>
                <a:gd name="T47" fmla="*/ 273 h 356"/>
                <a:gd name="T48" fmla="*/ 112 w 166"/>
                <a:gd name="T49" fmla="*/ 267 h 356"/>
                <a:gd name="T50" fmla="*/ 135 w 166"/>
                <a:gd name="T51" fmla="*/ 252 h 356"/>
                <a:gd name="T52" fmla="*/ 151 w 166"/>
                <a:gd name="T53" fmla="*/ 224 h 356"/>
                <a:gd name="T54" fmla="*/ 152 w 166"/>
                <a:gd name="T55" fmla="*/ 203 h 356"/>
                <a:gd name="T56" fmla="*/ 137 w 166"/>
                <a:gd name="T57" fmla="*/ 204 h 356"/>
                <a:gd name="T58" fmla="*/ 117 w 166"/>
                <a:gd name="T59" fmla="*/ 211 h 356"/>
                <a:gd name="T60" fmla="*/ 97 w 166"/>
                <a:gd name="T61" fmla="*/ 231 h 356"/>
                <a:gd name="T62" fmla="*/ 82 w 166"/>
                <a:gd name="T63" fmla="*/ 267 h 3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66" h="356">
                  <a:moveTo>
                    <a:pt x="82" y="84"/>
                  </a:moveTo>
                  <a:lnTo>
                    <a:pt x="85" y="84"/>
                  </a:lnTo>
                  <a:lnTo>
                    <a:pt x="91" y="84"/>
                  </a:lnTo>
                  <a:lnTo>
                    <a:pt x="101" y="81"/>
                  </a:lnTo>
                  <a:lnTo>
                    <a:pt x="112" y="78"/>
                  </a:lnTo>
                  <a:lnTo>
                    <a:pt x="124" y="73"/>
                  </a:lnTo>
                  <a:lnTo>
                    <a:pt x="136" y="66"/>
                  </a:lnTo>
                  <a:lnTo>
                    <a:pt x="148" y="56"/>
                  </a:lnTo>
                  <a:lnTo>
                    <a:pt x="156" y="42"/>
                  </a:lnTo>
                  <a:lnTo>
                    <a:pt x="163" y="23"/>
                  </a:lnTo>
                  <a:lnTo>
                    <a:pt x="166" y="2"/>
                  </a:lnTo>
                  <a:lnTo>
                    <a:pt x="163" y="0"/>
                  </a:lnTo>
                  <a:lnTo>
                    <a:pt x="158" y="0"/>
                  </a:lnTo>
                  <a:lnTo>
                    <a:pt x="148" y="0"/>
                  </a:lnTo>
                  <a:lnTo>
                    <a:pt x="137" y="3"/>
                  </a:lnTo>
                  <a:lnTo>
                    <a:pt x="125" y="6"/>
                  </a:lnTo>
                  <a:lnTo>
                    <a:pt x="113" y="12"/>
                  </a:lnTo>
                  <a:lnTo>
                    <a:pt x="101" y="22"/>
                  </a:lnTo>
                  <a:lnTo>
                    <a:pt x="90" y="35"/>
                  </a:lnTo>
                  <a:lnTo>
                    <a:pt x="82" y="54"/>
                  </a:lnTo>
                  <a:lnTo>
                    <a:pt x="77" y="78"/>
                  </a:lnTo>
                  <a:lnTo>
                    <a:pt x="77" y="173"/>
                  </a:lnTo>
                  <a:lnTo>
                    <a:pt x="77" y="170"/>
                  </a:lnTo>
                  <a:lnTo>
                    <a:pt x="77" y="165"/>
                  </a:lnTo>
                  <a:lnTo>
                    <a:pt x="74" y="157"/>
                  </a:lnTo>
                  <a:lnTo>
                    <a:pt x="71" y="146"/>
                  </a:lnTo>
                  <a:lnTo>
                    <a:pt x="67" y="134"/>
                  </a:lnTo>
                  <a:lnTo>
                    <a:pt x="60" y="123"/>
                  </a:lnTo>
                  <a:lnTo>
                    <a:pt x="50" y="112"/>
                  </a:lnTo>
                  <a:lnTo>
                    <a:pt x="38" y="104"/>
                  </a:lnTo>
                  <a:lnTo>
                    <a:pt x="20" y="97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103"/>
                  </a:lnTo>
                  <a:lnTo>
                    <a:pt x="0" y="111"/>
                  </a:lnTo>
                  <a:lnTo>
                    <a:pt x="0" y="120"/>
                  </a:lnTo>
                  <a:lnTo>
                    <a:pt x="2" y="131"/>
                  </a:lnTo>
                  <a:lnTo>
                    <a:pt x="8" y="143"/>
                  </a:lnTo>
                  <a:lnTo>
                    <a:pt x="15" y="154"/>
                  </a:lnTo>
                  <a:lnTo>
                    <a:pt x="24" y="163"/>
                  </a:lnTo>
                  <a:lnTo>
                    <a:pt x="38" y="171"/>
                  </a:lnTo>
                  <a:lnTo>
                    <a:pt x="55" y="177"/>
                  </a:lnTo>
                  <a:lnTo>
                    <a:pt x="77" y="178"/>
                  </a:lnTo>
                  <a:lnTo>
                    <a:pt x="77" y="356"/>
                  </a:lnTo>
                  <a:lnTo>
                    <a:pt x="82" y="356"/>
                  </a:lnTo>
                  <a:lnTo>
                    <a:pt x="82" y="274"/>
                  </a:lnTo>
                  <a:lnTo>
                    <a:pt x="85" y="273"/>
                  </a:lnTo>
                  <a:lnTo>
                    <a:pt x="91" y="273"/>
                  </a:lnTo>
                  <a:lnTo>
                    <a:pt x="101" y="271"/>
                  </a:lnTo>
                  <a:lnTo>
                    <a:pt x="112" y="267"/>
                  </a:lnTo>
                  <a:lnTo>
                    <a:pt x="124" y="262"/>
                  </a:lnTo>
                  <a:lnTo>
                    <a:pt x="135" y="252"/>
                  </a:lnTo>
                  <a:lnTo>
                    <a:pt x="144" y="240"/>
                  </a:lnTo>
                  <a:lnTo>
                    <a:pt x="151" y="224"/>
                  </a:lnTo>
                  <a:lnTo>
                    <a:pt x="154" y="203"/>
                  </a:lnTo>
                  <a:lnTo>
                    <a:pt x="152" y="203"/>
                  </a:lnTo>
                  <a:lnTo>
                    <a:pt x="145" y="203"/>
                  </a:lnTo>
                  <a:lnTo>
                    <a:pt x="137" y="204"/>
                  </a:lnTo>
                  <a:lnTo>
                    <a:pt x="128" y="207"/>
                  </a:lnTo>
                  <a:lnTo>
                    <a:pt x="117" y="211"/>
                  </a:lnTo>
                  <a:lnTo>
                    <a:pt x="106" y="219"/>
                  </a:lnTo>
                  <a:lnTo>
                    <a:pt x="97" y="231"/>
                  </a:lnTo>
                  <a:lnTo>
                    <a:pt x="89" y="247"/>
                  </a:lnTo>
                  <a:lnTo>
                    <a:pt x="82" y="267"/>
                  </a:lnTo>
                  <a:lnTo>
                    <a:pt x="82" y="84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gray">
            <a:xfrm>
              <a:off x="2514" y="379"/>
              <a:ext cx="92" cy="210"/>
            </a:xfrm>
            <a:custGeom>
              <a:avLst/>
              <a:gdLst>
                <a:gd name="T0" fmla="*/ 43 w 92"/>
                <a:gd name="T1" fmla="*/ 162 h 210"/>
                <a:gd name="T2" fmla="*/ 36 w 92"/>
                <a:gd name="T3" fmla="*/ 160 h 210"/>
                <a:gd name="T4" fmla="*/ 23 w 92"/>
                <a:gd name="T5" fmla="*/ 155 h 210"/>
                <a:gd name="T6" fmla="*/ 12 w 92"/>
                <a:gd name="T7" fmla="*/ 141 h 210"/>
                <a:gd name="T8" fmla="*/ 12 w 92"/>
                <a:gd name="T9" fmla="*/ 129 h 210"/>
                <a:gd name="T10" fmla="*/ 23 w 92"/>
                <a:gd name="T11" fmla="*/ 132 h 210"/>
                <a:gd name="T12" fmla="*/ 38 w 92"/>
                <a:gd name="T13" fmla="*/ 145 h 210"/>
                <a:gd name="T14" fmla="*/ 43 w 92"/>
                <a:gd name="T15" fmla="*/ 108 h 210"/>
                <a:gd name="T16" fmla="*/ 35 w 92"/>
                <a:gd name="T17" fmla="*/ 106 h 210"/>
                <a:gd name="T18" fmla="*/ 20 w 92"/>
                <a:gd name="T19" fmla="*/ 101 h 210"/>
                <a:gd name="T20" fmla="*/ 7 w 92"/>
                <a:gd name="T21" fmla="*/ 83 h 210"/>
                <a:gd name="T22" fmla="*/ 7 w 92"/>
                <a:gd name="T23" fmla="*/ 70 h 210"/>
                <a:gd name="T24" fmla="*/ 17 w 92"/>
                <a:gd name="T25" fmla="*/ 71 h 210"/>
                <a:gd name="T26" fmla="*/ 31 w 92"/>
                <a:gd name="T27" fmla="*/ 81 h 210"/>
                <a:gd name="T28" fmla="*/ 43 w 92"/>
                <a:gd name="T29" fmla="*/ 105 h 210"/>
                <a:gd name="T30" fmla="*/ 40 w 92"/>
                <a:gd name="T31" fmla="*/ 43 h 210"/>
                <a:gd name="T32" fmla="*/ 26 w 92"/>
                <a:gd name="T33" fmla="*/ 39 h 210"/>
                <a:gd name="T34" fmla="*/ 8 w 92"/>
                <a:gd name="T35" fmla="*/ 27 h 210"/>
                <a:gd name="T36" fmla="*/ 0 w 92"/>
                <a:gd name="T37" fmla="*/ 0 h 210"/>
                <a:gd name="T38" fmla="*/ 7 w 92"/>
                <a:gd name="T39" fmla="*/ 0 h 210"/>
                <a:gd name="T40" fmla="*/ 23 w 92"/>
                <a:gd name="T41" fmla="*/ 5 h 210"/>
                <a:gd name="T42" fmla="*/ 39 w 92"/>
                <a:gd name="T43" fmla="*/ 23 h 210"/>
                <a:gd name="T44" fmla="*/ 46 w 92"/>
                <a:gd name="T45" fmla="*/ 38 h 210"/>
                <a:gd name="T46" fmla="*/ 51 w 92"/>
                <a:gd name="T47" fmla="*/ 24 h 210"/>
                <a:gd name="T48" fmla="*/ 66 w 92"/>
                <a:gd name="T49" fmla="*/ 8 h 210"/>
                <a:gd name="T50" fmla="*/ 92 w 92"/>
                <a:gd name="T51" fmla="*/ 0 h 210"/>
                <a:gd name="T52" fmla="*/ 90 w 92"/>
                <a:gd name="T53" fmla="*/ 8 h 210"/>
                <a:gd name="T54" fmla="*/ 82 w 92"/>
                <a:gd name="T55" fmla="*/ 25 h 210"/>
                <a:gd name="T56" fmla="*/ 63 w 92"/>
                <a:gd name="T57" fmla="*/ 40 h 210"/>
                <a:gd name="T58" fmla="*/ 49 w 92"/>
                <a:gd name="T59" fmla="*/ 124 h 210"/>
                <a:gd name="T60" fmla="*/ 50 w 92"/>
                <a:gd name="T61" fmla="*/ 116 h 210"/>
                <a:gd name="T62" fmla="*/ 59 w 92"/>
                <a:gd name="T63" fmla="*/ 100 h 210"/>
                <a:gd name="T64" fmla="*/ 81 w 92"/>
                <a:gd name="T65" fmla="*/ 92 h 210"/>
                <a:gd name="T66" fmla="*/ 80 w 92"/>
                <a:gd name="T67" fmla="*/ 98 h 210"/>
                <a:gd name="T68" fmla="*/ 73 w 92"/>
                <a:gd name="T69" fmla="*/ 114 h 210"/>
                <a:gd name="T70" fmla="*/ 59 w 92"/>
                <a:gd name="T71" fmla="*/ 127 h 210"/>
                <a:gd name="T72" fmla="*/ 49 w 92"/>
                <a:gd name="T73" fmla="*/ 210 h 21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2" h="210">
                  <a:moveTo>
                    <a:pt x="43" y="210"/>
                  </a:moveTo>
                  <a:lnTo>
                    <a:pt x="43" y="162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0" y="159"/>
                  </a:lnTo>
                  <a:lnTo>
                    <a:pt x="23" y="155"/>
                  </a:lnTo>
                  <a:lnTo>
                    <a:pt x="16" y="150"/>
                  </a:lnTo>
                  <a:lnTo>
                    <a:pt x="12" y="141"/>
                  </a:lnTo>
                  <a:lnTo>
                    <a:pt x="11" y="129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23" y="132"/>
                  </a:lnTo>
                  <a:lnTo>
                    <a:pt x="31" y="137"/>
                  </a:lnTo>
                  <a:lnTo>
                    <a:pt x="38" y="145"/>
                  </a:lnTo>
                  <a:lnTo>
                    <a:pt x="43" y="159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5" y="106"/>
                  </a:lnTo>
                  <a:lnTo>
                    <a:pt x="28" y="105"/>
                  </a:lnTo>
                  <a:lnTo>
                    <a:pt x="20" y="101"/>
                  </a:lnTo>
                  <a:lnTo>
                    <a:pt x="12" y="94"/>
                  </a:lnTo>
                  <a:lnTo>
                    <a:pt x="7" y="83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1" y="70"/>
                  </a:lnTo>
                  <a:lnTo>
                    <a:pt x="17" y="71"/>
                  </a:lnTo>
                  <a:lnTo>
                    <a:pt x="24" y="74"/>
                  </a:lnTo>
                  <a:lnTo>
                    <a:pt x="31" y="81"/>
                  </a:lnTo>
                  <a:lnTo>
                    <a:pt x="38" y="90"/>
                  </a:lnTo>
                  <a:lnTo>
                    <a:pt x="43" y="105"/>
                  </a:lnTo>
                  <a:lnTo>
                    <a:pt x="43" y="43"/>
                  </a:lnTo>
                  <a:lnTo>
                    <a:pt x="40" y="43"/>
                  </a:lnTo>
                  <a:lnTo>
                    <a:pt x="34" y="42"/>
                  </a:lnTo>
                  <a:lnTo>
                    <a:pt x="26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1" y="16"/>
                  </a:lnTo>
                  <a:lnTo>
                    <a:pt x="0" y="0"/>
                  </a:lnTo>
                  <a:lnTo>
                    <a:pt x="1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23" y="5"/>
                  </a:lnTo>
                  <a:lnTo>
                    <a:pt x="31" y="12"/>
                  </a:lnTo>
                  <a:lnTo>
                    <a:pt x="39" y="23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9" y="32"/>
                  </a:lnTo>
                  <a:lnTo>
                    <a:pt x="51" y="24"/>
                  </a:lnTo>
                  <a:lnTo>
                    <a:pt x="58" y="15"/>
                  </a:lnTo>
                  <a:lnTo>
                    <a:pt x="66" y="8"/>
                  </a:lnTo>
                  <a:lnTo>
                    <a:pt x="77" y="1"/>
                  </a:lnTo>
                  <a:lnTo>
                    <a:pt x="92" y="0"/>
                  </a:lnTo>
                  <a:lnTo>
                    <a:pt x="92" y="1"/>
                  </a:lnTo>
                  <a:lnTo>
                    <a:pt x="90" y="8"/>
                  </a:lnTo>
                  <a:lnTo>
                    <a:pt x="88" y="16"/>
                  </a:lnTo>
                  <a:lnTo>
                    <a:pt x="82" y="25"/>
                  </a:lnTo>
                  <a:lnTo>
                    <a:pt x="74" y="34"/>
                  </a:lnTo>
                  <a:lnTo>
                    <a:pt x="63" y="40"/>
                  </a:lnTo>
                  <a:lnTo>
                    <a:pt x="49" y="43"/>
                  </a:lnTo>
                  <a:lnTo>
                    <a:pt x="49" y="124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3" y="108"/>
                  </a:lnTo>
                  <a:lnTo>
                    <a:pt x="59" y="100"/>
                  </a:lnTo>
                  <a:lnTo>
                    <a:pt x="67" y="94"/>
                  </a:lnTo>
                  <a:lnTo>
                    <a:pt x="81" y="92"/>
                  </a:lnTo>
                  <a:lnTo>
                    <a:pt x="81" y="93"/>
                  </a:lnTo>
                  <a:lnTo>
                    <a:pt x="80" y="98"/>
                  </a:lnTo>
                  <a:lnTo>
                    <a:pt x="77" y="106"/>
                  </a:lnTo>
                  <a:lnTo>
                    <a:pt x="73" y="114"/>
                  </a:lnTo>
                  <a:lnTo>
                    <a:pt x="67" y="121"/>
                  </a:lnTo>
                  <a:lnTo>
                    <a:pt x="59" y="127"/>
                  </a:lnTo>
                  <a:lnTo>
                    <a:pt x="49" y="129"/>
                  </a:lnTo>
                  <a:lnTo>
                    <a:pt x="49" y="210"/>
                  </a:lnTo>
                  <a:lnTo>
                    <a:pt x="43" y="210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gray">
            <a:xfrm>
              <a:off x="1566" y="297"/>
              <a:ext cx="128" cy="292"/>
            </a:xfrm>
            <a:custGeom>
              <a:avLst/>
              <a:gdLst>
                <a:gd name="T0" fmla="*/ 61 w 128"/>
                <a:gd name="T1" fmla="*/ 225 h 292"/>
                <a:gd name="T2" fmla="*/ 54 w 128"/>
                <a:gd name="T3" fmla="*/ 225 h 292"/>
                <a:gd name="T4" fmla="*/ 38 w 128"/>
                <a:gd name="T5" fmla="*/ 219 h 292"/>
                <a:gd name="T6" fmla="*/ 23 w 128"/>
                <a:gd name="T7" fmla="*/ 206 h 292"/>
                <a:gd name="T8" fmla="*/ 15 w 128"/>
                <a:gd name="T9" fmla="*/ 180 h 292"/>
                <a:gd name="T10" fmla="*/ 23 w 128"/>
                <a:gd name="T11" fmla="*/ 180 h 292"/>
                <a:gd name="T12" fmla="*/ 38 w 128"/>
                <a:gd name="T13" fmla="*/ 186 h 292"/>
                <a:gd name="T14" fmla="*/ 54 w 128"/>
                <a:gd name="T15" fmla="*/ 205 h 292"/>
                <a:gd name="T16" fmla="*/ 61 w 128"/>
                <a:gd name="T17" fmla="*/ 151 h 292"/>
                <a:gd name="T18" fmla="*/ 52 w 128"/>
                <a:gd name="T19" fmla="*/ 149 h 292"/>
                <a:gd name="T20" fmla="*/ 34 w 128"/>
                <a:gd name="T21" fmla="*/ 144 h 292"/>
                <a:gd name="T22" fmla="*/ 16 w 128"/>
                <a:gd name="T23" fmla="*/ 128 h 292"/>
                <a:gd name="T24" fmla="*/ 8 w 128"/>
                <a:gd name="T25" fmla="*/ 98 h 292"/>
                <a:gd name="T26" fmla="*/ 15 w 128"/>
                <a:gd name="T27" fmla="*/ 97 h 292"/>
                <a:gd name="T28" fmla="*/ 29 w 128"/>
                <a:gd name="T29" fmla="*/ 101 h 292"/>
                <a:gd name="T30" fmla="*/ 47 w 128"/>
                <a:gd name="T31" fmla="*/ 116 h 292"/>
                <a:gd name="T32" fmla="*/ 61 w 128"/>
                <a:gd name="T33" fmla="*/ 147 h 292"/>
                <a:gd name="T34" fmla="*/ 58 w 128"/>
                <a:gd name="T35" fmla="*/ 60 h 292"/>
                <a:gd name="T36" fmla="*/ 44 w 128"/>
                <a:gd name="T37" fmla="*/ 58 h 292"/>
                <a:gd name="T38" fmla="*/ 25 w 128"/>
                <a:gd name="T39" fmla="*/ 50 h 292"/>
                <a:gd name="T40" fmla="*/ 8 w 128"/>
                <a:gd name="T41" fmla="*/ 32 h 292"/>
                <a:gd name="T42" fmla="*/ 0 w 128"/>
                <a:gd name="T43" fmla="*/ 0 h 292"/>
                <a:gd name="T44" fmla="*/ 8 w 128"/>
                <a:gd name="T45" fmla="*/ 0 h 292"/>
                <a:gd name="T46" fmla="*/ 27 w 128"/>
                <a:gd name="T47" fmla="*/ 5 h 292"/>
                <a:gd name="T48" fmla="*/ 48 w 128"/>
                <a:gd name="T49" fmla="*/ 21 h 292"/>
                <a:gd name="T50" fmla="*/ 65 w 128"/>
                <a:gd name="T51" fmla="*/ 56 h 292"/>
                <a:gd name="T52" fmla="*/ 66 w 128"/>
                <a:gd name="T53" fmla="*/ 48 h 292"/>
                <a:gd name="T54" fmla="*/ 77 w 128"/>
                <a:gd name="T55" fmla="*/ 28 h 292"/>
                <a:gd name="T56" fmla="*/ 96 w 128"/>
                <a:gd name="T57" fmla="*/ 9 h 292"/>
                <a:gd name="T58" fmla="*/ 128 w 128"/>
                <a:gd name="T59" fmla="*/ 0 h 292"/>
                <a:gd name="T60" fmla="*/ 127 w 128"/>
                <a:gd name="T61" fmla="*/ 9 h 292"/>
                <a:gd name="T62" fmla="*/ 119 w 128"/>
                <a:gd name="T63" fmla="*/ 31 h 292"/>
                <a:gd name="T64" fmla="*/ 101 w 128"/>
                <a:gd name="T65" fmla="*/ 51 h 292"/>
                <a:gd name="T66" fmla="*/ 67 w 128"/>
                <a:gd name="T67" fmla="*/ 60 h 292"/>
                <a:gd name="T68" fmla="*/ 69 w 128"/>
                <a:gd name="T69" fmla="*/ 170 h 292"/>
                <a:gd name="T70" fmla="*/ 73 w 128"/>
                <a:gd name="T71" fmla="*/ 155 h 292"/>
                <a:gd name="T72" fmla="*/ 86 w 128"/>
                <a:gd name="T73" fmla="*/ 136 h 292"/>
                <a:gd name="T74" fmla="*/ 113 w 128"/>
                <a:gd name="T75" fmla="*/ 128 h 292"/>
                <a:gd name="T76" fmla="*/ 112 w 128"/>
                <a:gd name="T77" fmla="*/ 136 h 292"/>
                <a:gd name="T78" fmla="*/ 105 w 128"/>
                <a:gd name="T79" fmla="*/ 153 h 292"/>
                <a:gd name="T80" fmla="*/ 92 w 128"/>
                <a:gd name="T81" fmla="*/ 172 h 292"/>
                <a:gd name="T82" fmla="*/ 67 w 128"/>
                <a:gd name="T83" fmla="*/ 180 h 292"/>
                <a:gd name="T84" fmla="*/ 61 w 128"/>
                <a:gd name="T85" fmla="*/ 292 h 2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28" h="292">
                  <a:moveTo>
                    <a:pt x="61" y="292"/>
                  </a:moveTo>
                  <a:lnTo>
                    <a:pt x="61" y="225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46" y="222"/>
                  </a:lnTo>
                  <a:lnTo>
                    <a:pt x="38" y="219"/>
                  </a:lnTo>
                  <a:lnTo>
                    <a:pt x="29" y="214"/>
                  </a:lnTo>
                  <a:lnTo>
                    <a:pt x="23" y="206"/>
                  </a:lnTo>
                  <a:lnTo>
                    <a:pt x="17" y="195"/>
                  </a:lnTo>
                  <a:lnTo>
                    <a:pt x="15" y="180"/>
                  </a:lnTo>
                  <a:lnTo>
                    <a:pt x="17" y="180"/>
                  </a:lnTo>
                  <a:lnTo>
                    <a:pt x="23" y="180"/>
                  </a:lnTo>
                  <a:lnTo>
                    <a:pt x="29" y="182"/>
                  </a:lnTo>
                  <a:lnTo>
                    <a:pt x="38" y="186"/>
                  </a:lnTo>
                  <a:lnTo>
                    <a:pt x="47" y="194"/>
                  </a:lnTo>
                  <a:lnTo>
                    <a:pt x="54" y="205"/>
                  </a:lnTo>
                  <a:lnTo>
                    <a:pt x="61" y="221"/>
                  </a:lnTo>
                  <a:lnTo>
                    <a:pt x="61" y="151"/>
                  </a:lnTo>
                  <a:lnTo>
                    <a:pt x="58" y="149"/>
                  </a:lnTo>
                  <a:lnTo>
                    <a:pt x="52" y="149"/>
                  </a:lnTo>
                  <a:lnTo>
                    <a:pt x="44" y="147"/>
                  </a:lnTo>
                  <a:lnTo>
                    <a:pt x="34" y="144"/>
                  </a:lnTo>
                  <a:lnTo>
                    <a:pt x="24" y="137"/>
                  </a:lnTo>
                  <a:lnTo>
                    <a:pt x="16" y="128"/>
                  </a:lnTo>
                  <a:lnTo>
                    <a:pt x="11" y="114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5" y="97"/>
                  </a:lnTo>
                  <a:lnTo>
                    <a:pt x="21" y="98"/>
                  </a:lnTo>
                  <a:lnTo>
                    <a:pt x="29" y="101"/>
                  </a:lnTo>
                  <a:lnTo>
                    <a:pt x="39" y="106"/>
                  </a:lnTo>
                  <a:lnTo>
                    <a:pt x="47" y="116"/>
                  </a:lnTo>
                  <a:lnTo>
                    <a:pt x="55" y="128"/>
                  </a:lnTo>
                  <a:lnTo>
                    <a:pt x="61" y="147"/>
                  </a:lnTo>
                  <a:lnTo>
                    <a:pt x="61" y="60"/>
                  </a:lnTo>
                  <a:lnTo>
                    <a:pt x="58" y="60"/>
                  </a:lnTo>
                  <a:lnTo>
                    <a:pt x="52" y="59"/>
                  </a:lnTo>
                  <a:lnTo>
                    <a:pt x="44" y="58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16" y="43"/>
                  </a:lnTo>
                  <a:lnTo>
                    <a:pt x="8" y="32"/>
                  </a:lnTo>
                  <a:lnTo>
                    <a:pt x="3" y="19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6" y="1"/>
                  </a:lnTo>
                  <a:lnTo>
                    <a:pt x="27" y="5"/>
                  </a:lnTo>
                  <a:lnTo>
                    <a:pt x="38" y="10"/>
                  </a:lnTo>
                  <a:lnTo>
                    <a:pt x="48" y="21"/>
                  </a:lnTo>
                  <a:lnTo>
                    <a:pt x="56" y="36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6" y="48"/>
                  </a:lnTo>
                  <a:lnTo>
                    <a:pt x="70" y="39"/>
                  </a:lnTo>
                  <a:lnTo>
                    <a:pt x="77" y="28"/>
                  </a:lnTo>
                  <a:lnTo>
                    <a:pt x="85" y="19"/>
                  </a:lnTo>
                  <a:lnTo>
                    <a:pt x="96" y="9"/>
                  </a:lnTo>
                  <a:lnTo>
                    <a:pt x="110" y="2"/>
                  </a:lnTo>
                  <a:lnTo>
                    <a:pt x="128" y="0"/>
                  </a:lnTo>
                  <a:lnTo>
                    <a:pt x="128" y="2"/>
                  </a:lnTo>
                  <a:lnTo>
                    <a:pt x="127" y="9"/>
                  </a:lnTo>
                  <a:lnTo>
                    <a:pt x="124" y="19"/>
                  </a:lnTo>
                  <a:lnTo>
                    <a:pt x="119" y="31"/>
                  </a:lnTo>
                  <a:lnTo>
                    <a:pt x="112" y="41"/>
                  </a:lnTo>
                  <a:lnTo>
                    <a:pt x="101" y="51"/>
                  </a:lnTo>
                  <a:lnTo>
                    <a:pt x="86" y="58"/>
                  </a:lnTo>
                  <a:lnTo>
                    <a:pt x="67" y="60"/>
                  </a:lnTo>
                  <a:lnTo>
                    <a:pt x="67" y="172"/>
                  </a:lnTo>
                  <a:lnTo>
                    <a:pt x="69" y="170"/>
                  </a:lnTo>
                  <a:lnTo>
                    <a:pt x="70" y="164"/>
                  </a:lnTo>
                  <a:lnTo>
                    <a:pt x="73" y="155"/>
                  </a:lnTo>
                  <a:lnTo>
                    <a:pt x="78" y="145"/>
                  </a:lnTo>
                  <a:lnTo>
                    <a:pt x="86" y="136"/>
                  </a:lnTo>
                  <a:lnTo>
                    <a:pt x="97" y="130"/>
                  </a:lnTo>
                  <a:lnTo>
                    <a:pt x="113" y="128"/>
                  </a:lnTo>
                  <a:lnTo>
                    <a:pt x="113" y="130"/>
                  </a:lnTo>
                  <a:lnTo>
                    <a:pt x="112" y="136"/>
                  </a:lnTo>
                  <a:lnTo>
                    <a:pt x="109" y="144"/>
                  </a:lnTo>
                  <a:lnTo>
                    <a:pt x="105" y="153"/>
                  </a:lnTo>
                  <a:lnTo>
                    <a:pt x="100" y="163"/>
                  </a:lnTo>
                  <a:lnTo>
                    <a:pt x="92" y="172"/>
                  </a:lnTo>
                  <a:lnTo>
                    <a:pt x="82" y="178"/>
                  </a:lnTo>
                  <a:lnTo>
                    <a:pt x="67" y="180"/>
                  </a:lnTo>
                  <a:lnTo>
                    <a:pt x="67" y="292"/>
                  </a:lnTo>
                  <a:lnTo>
                    <a:pt x="61" y="29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gray">
            <a:xfrm>
              <a:off x="2596" y="332"/>
              <a:ext cx="68" cy="257"/>
            </a:xfrm>
            <a:custGeom>
              <a:avLst/>
              <a:gdLst>
                <a:gd name="T0" fmla="*/ 31 w 68"/>
                <a:gd name="T1" fmla="*/ 164 h 257"/>
                <a:gd name="T2" fmla="*/ 23 w 68"/>
                <a:gd name="T3" fmla="*/ 163 h 257"/>
                <a:gd name="T4" fmla="*/ 8 w 68"/>
                <a:gd name="T5" fmla="*/ 155 h 257"/>
                <a:gd name="T6" fmla="*/ 0 w 68"/>
                <a:gd name="T7" fmla="*/ 132 h 257"/>
                <a:gd name="T8" fmla="*/ 7 w 68"/>
                <a:gd name="T9" fmla="*/ 132 h 257"/>
                <a:gd name="T10" fmla="*/ 22 w 68"/>
                <a:gd name="T11" fmla="*/ 139 h 257"/>
                <a:gd name="T12" fmla="*/ 31 w 68"/>
                <a:gd name="T13" fmla="*/ 160 h 257"/>
                <a:gd name="T14" fmla="*/ 29 w 68"/>
                <a:gd name="T15" fmla="*/ 101 h 257"/>
                <a:gd name="T16" fmla="*/ 16 w 68"/>
                <a:gd name="T17" fmla="*/ 97 h 257"/>
                <a:gd name="T18" fmla="*/ 3 w 68"/>
                <a:gd name="T19" fmla="*/ 83 h 257"/>
                <a:gd name="T20" fmla="*/ 3 w 68"/>
                <a:gd name="T21" fmla="*/ 70 h 257"/>
                <a:gd name="T22" fmla="*/ 15 w 68"/>
                <a:gd name="T23" fmla="*/ 74 h 257"/>
                <a:gd name="T24" fmla="*/ 27 w 68"/>
                <a:gd name="T25" fmla="*/ 86 h 257"/>
                <a:gd name="T26" fmla="*/ 31 w 68"/>
                <a:gd name="T27" fmla="*/ 31 h 257"/>
                <a:gd name="T28" fmla="*/ 33 w 68"/>
                <a:gd name="T29" fmla="*/ 23 h 257"/>
                <a:gd name="T30" fmla="*/ 41 w 68"/>
                <a:gd name="T31" fmla="*/ 8 h 257"/>
                <a:gd name="T32" fmla="*/ 62 w 68"/>
                <a:gd name="T33" fmla="*/ 0 h 257"/>
                <a:gd name="T34" fmla="*/ 61 w 68"/>
                <a:gd name="T35" fmla="*/ 8 h 257"/>
                <a:gd name="T36" fmla="*/ 53 w 68"/>
                <a:gd name="T37" fmla="*/ 23 h 257"/>
                <a:gd name="T38" fmla="*/ 35 w 68"/>
                <a:gd name="T39" fmla="*/ 31 h 257"/>
                <a:gd name="T40" fmla="*/ 35 w 68"/>
                <a:gd name="T41" fmla="*/ 75 h 257"/>
                <a:gd name="T42" fmla="*/ 39 w 68"/>
                <a:gd name="T43" fmla="*/ 62 h 257"/>
                <a:gd name="T44" fmla="*/ 54 w 68"/>
                <a:gd name="T45" fmla="*/ 48 h 257"/>
                <a:gd name="T46" fmla="*/ 68 w 68"/>
                <a:gd name="T47" fmla="*/ 48 h 257"/>
                <a:gd name="T48" fmla="*/ 66 w 68"/>
                <a:gd name="T49" fmla="*/ 59 h 257"/>
                <a:gd name="T50" fmla="*/ 58 w 68"/>
                <a:gd name="T51" fmla="*/ 72 h 257"/>
                <a:gd name="T52" fmla="*/ 35 w 68"/>
                <a:gd name="T53" fmla="*/ 82 h 257"/>
                <a:gd name="T54" fmla="*/ 35 w 68"/>
                <a:gd name="T55" fmla="*/ 143 h 257"/>
                <a:gd name="T56" fmla="*/ 38 w 68"/>
                <a:gd name="T57" fmla="*/ 132 h 257"/>
                <a:gd name="T58" fmla="*/ 49 w 68"/>
                <a:gd name="T59" fmla="*/ 122 h 257"/>
                <a:gd name="T60" fmla="*/ 60 w 68"/>
                <a:gd name="T61" fmla="*/ 122 h 257"/>
                <a:gd name="T62" fmla="*/ 58 w 68"/>
                <a:gd name="T63" fmla="*/ 133 h 257"/>
                <a:gd name="T64" fmla="*/ 47 w 68"/>
                <a:gd name="T65" fmla="*/ 144 h 257"/>
                <a:gd name="T66" fmla="*/ 35 w 68"/>
                <a:gd name="T67" fmla="*/ 257 h 25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68" h="257">
                  <a:moveTo>
                    <a:pt x="31" y="257"/>
                  </a:moveTo>
                  <a:lnTo>
                    <a:pt x="31" y="164"/>
                  </a:lnTo>
                  <a:lnTo>
                    <a:pt x="29" y="163"/>
                  </a:lnTo>
                  <a:lnTo>
                    <a:pt x="23" y="163"/>
                  </a:lnTo>
                  <a:lnTo>
                    <a:pt x="16" y="160"/>
                  </a:lnTo>
                  <a:lnTo>
                    <a:pt x="8" y="155"/>
                  </a:lnTo>
                  <a:lnTo>
                    <a:pt x="3" y="145"/>
                  </a:lnTo>
                  <a:lnTo>
                    <a:pt x="0" y="132"/>
                  </a:lnTo>
                  <a:lnTo>
                    <a:pt x="3" y="132"/>
                  </a:lnTo>
                  <a:lnTo>
                    <a:pt x="7" y="132"/>
                  </a:lnTo>
                  <a:lnTo>
                    <a:pt x="15" y="135"/>
                  </a:lnTo>
                  <a:lnTo>
                    <a:pt x="22" y="139"/>
                  </a:lnTo>
                  <a:lnTo>
                    <a:pt x="27" y="147"/>
                  </a:lnTo>
                  <a:lnTo>
                    <a:pt x="31" y="160"/>
                  </a:lnTo>
                  <a:lnTo>
                    <a:pt x="31" y="101"/>
                  </a:lnTo>
                  <a:lnTo>
                    <a:pt x="29" y="101"/>
                  </a:lnTo>
                  <a:lnTo>
                    <a:pt x="23" y="99"/>
                  </a:lnTo>
                  <a:lnTo>
                    <a:pt x="16" y="97"/>
                  </a:lnTo>
                  <a:lnTo>
                    <a:pt x="8" y="91"/>
                  </a:lnTo>
                  <a:lnTo>
                    <a:pt x="3" y="83"/>
                  </a:lnTo>
                  <a:lnTo>
                    <a:pt x="0" y="70"/>
                  </a:lnTo>
                  <a:lnTo>
                    <a:pt x="3" y="70"/>
                  </a:lnTo>
                  <a:lnTo>
                    <a:pt x="7" y="71"/>
                  </a:lnTo>
                  <a:lnTo>
                    <a:pt x="15" y="74"/>
                  </a:lnTo>
                  <a:lnTo>
                    <a:pt x="22" y="78"/>
                  </a:lnTo>
                  <a:lnTo>
                    <a:pt x="27" y="86"/>
                  </a:lnTo>
                  <a:lnTo>
                    <a:pt x="31" y="97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3" y="23"/>
                  </a:lnTo>
                  <a:lnTo>
                    <a:pt x="35" y="15"/>
                  </a:lnTo>
                  <a:lnTo>
                    <a:pt x="41" y="8"/>
                  </a:lnTo>
                  <a:lnTo>
                    <a:pt x="50" y="2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1" y="8"/>
                  </a:lnTo>
                  <a:lnTo>
                    <a:pt x="58" y="15"/>
                  </a:lnTo>
                  <a:lnTo>
                    <a:pt x="53" y="23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35" y="78"/>
                  </a:lnTo>
                  <a:lnTo>
                    <a:pt x="35" y="75"/>
                  </a:lnTo>
                  <a:lnTo>
                    <a:pt x="37" y="70"/>
                  </a:lnTo>
                  <a:lnTo>
                    <a:pt x="39" y="62"/>
                  </a:lnTo>
                  <a:lnTo>
                    <a:pt x="45" y="55"/>
                  </a:lnTo>
                  <a:lnTo>
                    <a:pt x="54" y="48"/>
                  </a:lnTo>
                  <a:lnTo>
                    <a:pt x="66" y="47"/>
                  </a:lnTo>
                  <a:lnTo>
                    <a:pt x="68" y="48"/>
                  </a:lnTo>
                  <a:lnTo>
                    <a:pt x="68" y="52"/>
                  </a:lnTo>
                  <a:lnTo>
                    <a:pt x="66" y="59"/>
                  </a:lnTo>
                  <a:lnTo>
                    <a:pt x="64" y="66"/>
                  </a:lnTo>
                  <a:lnTo>
                    <a:pt x="58" y="72"/>
                  </a:lnTo>
                  <a:lnTo>
                    <a:pt x="50" y="78"/>
                  </a:lnTo>
                  <a:lnTo>
                    <a:pt x="35" y="82"/>
                  </a:lnTo>
                  <a:lnTo>
                    <a:pt x="35" y="144"/>
                  </a:lnTo>
                  <a:lnTo>
                    <a:pt x="35" y="143"/>
                  </a:lnTo>
                  <a:lnTo>
                    <a:pt x="37" y="139"/>
                  </a:lnTo>
                  <a:lnTo>
                    <a:pt x="38" y="132"/>
                  </a:lnTo>
                  <a:lnTo>
                    <a:pt x="42" y="126"/>
                  </a:lnTo>
                  <a:lnTo>
                    <a:pt x="49" y="122"/>
                  </a:lnTo>
                  <a:lnTo>
                    <a:pt x="58" y="121"/>
                  </a:lnTo>
                  <a:lnTo>
                    <a:pt x="60" y="122"/>
                  </a:lnTo>
                  <a:lnTo>
                    <a:pt x="60" y="126"/>
                  </a:lnTo>
                  <a:lnTo>
                    <a:pt x="58" y="133"/>
                  </a:lnTo>
                  <a:lnTo>
                    <a:pt x="56" y="139"/>
                  </a:lnTo>
                  <a:lnTo>
                    <a:pt x="47" y="144"/>
                  </a:lnTo>
                  <a:lnTo>
                    <a:pt x="35" y="148"/>
                  </a:lnTo>
                  <a:lnTo>
                    <a:pt x="35" y="257"/>
                  </a:lnTo>
                  <a:lnTo>
                    <a:pt x="31" y="25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gray">
            <a:xfrm>
              <a:off x="1672" y="164"/>
              <a:ext cx="111" cy="425"/>
            </a:xfrm>
            <a:custGeom>
              <a:avLst/>
              <a:gdLst>
                <a:gd name="T0" fmla="*/ 52 w 111"/>
                <a:gd name="T1" fmla="*/ 272 h 425"/>
                <a:gd name="T2" fmla="*/ 44 w 111"/>
                <a:gd name="T3" fmla="*/ 270 h 425"/>
                <a:gd name="T4" fmla="*/ 26 w 111"/>
                <a:gd name="T5" fmla="*/ 265 h 425"/>
                <a:gd name="T6" fmla="*/ 8 w 111"/>
                <a:gd name="T7" fmla="*/ 249 h 425"/>
                <a:gd name="T8" fmla="*/ 0 w 111"/>
                <a:gd name="T9" fmla="*/ 219 h 425"/>
                <a:gd name="T10" fmla="*/ 8 w 111"/>
                <a:gd name="T11" fmla="*/ 219 h 425"/>
                <a:gd name="T12" fmla="*/ 25 w 111"/>
                <a:gd name="T13" fmla="*/ 223 h 425"/>
                <a:gd name="T14" fmla="*/ 41 w 111"/>
                <a:gd name="T15" fmla="*/ 235 h 425"/>
                <a:gd name="T16" fmla="*/ 52 w 111"/>
                <a:gd name="T17" fmla="*/ 265 h 425"/>
                <a:gd name="T18" fmla="*/ 50 w 111"/>
                <a:gd name="T19" fmla="*/ 168 h 425"/>
                <a:gd name="T20" fmla="*/ 35 w 111"/>
                <a:gd name="T21" fmla="*/ 165 h 425"/>
                <a:gd name="T22" fmla="*/ 17 w 111"/>
                <a:gd name="T23" fmla="*/ 156 h 425"/>
                <a:gd name="T24" fmla="*/ 3 w 111"/>
                <a:gd name="T25" fmla="*/ 134 h 425"/>
                <a:gd name="T26" fmla="*/ 3 w 111"/>
                <a:gd name="T27" fmla="*/ 116 h 425"/>
                <a:gd name="T28" fmla="*/ 19 w 111"/>
                <a:gd name="T29" fmla="*/ 120 h 425"/>
                <a:gd name="T30" fmla="*/ 39 w 111"/>
                <a:gd name="T31" fmla="*/ 133 h 425"/>
                <a:gd name="T32" fmla="*/ 52 w 111"/>
                <a:gd name="T33" fmla="*/ 161 h 425"/>
                <a:gd name="T34" fmla="*/ 53 w 111"/>
                <a:gd name="T35" fmla="*/ 50 h 425"/>
                <a:gd name="T36" fmla="*/ 54 w 111"/>
                <a:gd name="T37" fmla="*/ 36 h 425"/>
                <a:gd name="T38" fmla="*/ 65 w 111"/>
                <a:gd name="T39" fmla="*/ 17 h 425"/>
                <a:gd name="T40" fmla="*/ 87 w 111"/>
                <a:gd name="T41" fmla="*/ 3 h 425"/>
                <a:gd name="T42" fmla="*/ 103 w 111"/>
                <a:gd name="T43" fmla="*/ 3 h 425"/>
                <a:gd name="T44" fmla="*/ 99 w 111"/>
                <a:gd name="T45" fmla="*/ 21 h 425"/>
                <a:gd name="T46" fmla="*/ 84 w 111"/>
                <a:gd name="T47" fmla="*/ 42 h 425"/>
                <a:gd name="T48" fmla="*/ 58 w 111"/>
                <a:gd name="T49" fmla="*/ 52 h 425"/>
                <a:gd name="T50" fmla="*/ 58 w 111"/>
                <a:gd name="T51" fmla="*/ 127 h 425"/>
                <a:gd name="T52" fmla="*/ 61 w 111"/>
                <a:gd name="T53" fmla="*/ 112 h 425"/>
                <a:gd name="T54" fmla="*/ 72 w 111"/>
                <a:gd name="T55" fmla="*/ 94 h 425"/>
                <a:gd name="T56" fmla="*/ 93 w 111"/>
                <a:gd name="T57" fmla="*/ 80 h 425"/>
                <a:gd name="T58" fmla="*/ 111 w 111"/>
                <a:gd name="T59" fmla="*/ 80 h 425"/>
                <a:gd name="T60" fmla="*/ 111 w 111"/>
                <a:gd name="T61" fmla="*/ 91 h 425"/>
                <a:gd name="T62" fmla="*/ 107 w 111"/>
                <a:gd name="T63" fmla="*/ 108 h 425"/>
                <a:gd name="T64" fmla="*/ 91 w 111"/>
                <a:gd name="T65" fmla="*/ 126 h 425"/>
                <a:gd name="T66" fmla="*/ 58 w 111"/>
                <a:gd name="T67" fmla="*/ 135 h 425"/>
                <a:gd name="T68" fmla="*/ 58 w 111"/>
                <a:gd name="T69" fmla="*/ 236 h 425"/>
                <a:gd name="T70" fmla="*/ 61 w 111"/>
                <a:gd name="T71" fmla="*/ 223 h 425"/>
                <a:gd name="T72" fmla="*/ 73 w 111"/>
                <a:gd name="T73" fmla="*/ 208 h 425"/>
                <a:gd name="T74" fmla="*/ 97 w 111"/>
                <a:gd name="T75" fmla="*/ 200 h 425"/>
                <a:gd name="T76" fmla="*/ 99 w 111"/>
                <a:gd name="T77" fmla="*/ 207 h 425"/>
                <a:gd name="T78" fmla="*/ 97 w 111"/>
                <a:gd name="T79" fmla="*/ 220 h 425"/>
                <a:gd name="T80" fmla="*/ 87 w 111"/>
                <a:gd name="T81" fmla="*/ 235 h 425"/>
                <a:gd name="T82" fmla="*/ 58 w 111"/>
                <a:gd name="T83" fmla="*/ 245 h 425"/>
                <a:gd name="T84" fmla="*/ 52 w 111"/>
                <a:gd name="T85" fmla="*/ 425 h 42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11" h="425">
                  <a:moveTo>
                    <a:pt x="52" y="425"/>
                  </a:moveTo>
                  <a:lnTo>
                    <a:pt x="52" y="272"/>
                  </a:lnTo>
                  <a:lnTo>
                    <a:pt x="50" y="270"/>
                  </a:lnTo>
                  <a:lnTo>
                    <a:pt x="44" y="270"/>
                  </a:lnTo>
                  <a:lnTo>
                    <a:pt x="35" y="269"/>
                  </a:lnTo>
                  <a:lnTo>
                    <a:pt x="26" y="265"/>
                  </a:lnTo>
                  <a:lnTo>
                    <a:pt x="17" y="258"/>
                  </a:lnTo>
                  <a:lnTo>
                    <a:pt x="8" y="249"/>
                  </a:lnTo>
                  <a:lnTo>
                    <a:pt x="3" y="236"/>
                  </a:lnTo>
                  <a:lnTo>
                    <a:pt x="0" y="219"/>
                  </a:lnTo>
                  <a:lnTo>
                    <a:pt x="3" y="219"/>
                  </a:lnTo>
                  <a:lnTo>
                    <a:pt x="8" y="219"/>
                  </a:lnTo>
                  <a:lnTo>
                    <a:pt x="15" y="220"/>
                  </a:lnTo>
                  <a:lnTo>
                    <a:pt x="25" y="223"/>
                  </a:lnTo>
                  <a:lnTo>
                    <a:pt x="33" y="227"/>
                  </a:lnTo>
                  <a:lnTo>
                    <a:pt x="41" y="235"/>
                  </a:lnTo>
                  <a:lnTo>
                    <a:pt x="48" y="247"/>
                  </a:lnTo>
                  <a:lnTo>
                    <a:pt x="52" y="265"/>
                  </a:lnTo>
                  <a:lnTo>
                    <a:pt x="52" y="168"/>
                  </a:lnTo>
                  <a:lnTo>
                    <a:pt x="50" y="168"/>
                  </a:lnTo>
                  <a:lnTo>
                    <a:pt x="44" y="168"/>
                  </a:lnTo>
                  <a:lnTo>
                    <a:pt x="35" y="165"/>
                  </a:lnTo>
                  <a:lnTo>
                    <a:pt x="26" y="161"/>
                  </a:lnTo>
                  <a:lnTo>
                    <a:pt x="17" y="156"/>
                  </a:lnTo>
                  <a:lnTo>
                    <a:pt x="8" y="146"/>
                  </a:lnTo>
                  <a:lnTo>
                    <a:pt x="3" y="134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10" y="118"/>
                  </a:lnTo>
                  <a:lnTo>
                    <a:pt x="19" y="120"/>
                  </a:lnTo>
                  <a:lnTo>
                    <a:pt x="29" y="125"/>
                  </a:lnTo>
                  <a:lnTo>
                    <a:pt x="39" y="133"/>
                  </a:lnTo>
                  <a:lnTo>
                    <a:pt x="48" y="145"/>
                  </a:lnTo>
                  <a:lnTo>
                    <a:pt x="52" y="161"/>
                  </a:lnTo>
                  <a:lnTo>
                    <a:pt x="52" y="52"/>
                  </a:lnTo>
                  <a:lnTo>
                    <a:pt x="53" y="50"/>
                  </a:lnTo>
                  <a:lnTo>
                    <a:pt x="53" y="44"/>
                  </a:lnTo>
                  <a:lnTo>
                    <a:pt x="54" y="36"/>
                  </a:lnTo>
                  <a:lnTo>
                    <a:pt x="58" y="26"/>
                  </a:lnTo>
                  <a:lnTo>
                    <a:pt x="65" y="17"/>
                  </a:lnTo>
                  <a:lnTo>
                    <a:pt x="75" y="9"/>
                  </a:lnTo>
                  <a:lnTo>
                    <a:pt x="87" y="3"/>
                  </a:lnTo>
                  <a:lnTo>
                    <a:pt x="104" y="0"/>
                  </a:lnTo>
                  <a:lnTo>
                    <a:pt x="103" y="3"/>
                  </a:lnTo>
                  <a:lnTo>
                    <a:pt x="102" y="11"/>
                  </a:lnTo>
                  <a:lnTo>
                    <a:pt x="99" y="21"/>
                  </a:lnTo>
                  <a:lnTo>
                    <a:pt x="92" y="32"/>
                  </a:lnTo>
                  <a:lnTo>
                    <a:pt x="84" y="42"/>
                  </a:lnTo>
                  <a:lnTo>
                    <a:pt x="73" y="49"/>
                  </a:lnTo>
                  <a:lnTo>
                    <a:pt x="58" y="52"/>
                  </a:lnTo>
                  <a:lnTo>
                    <a:pt x="58" y="130"/>
                  </a:lnTo>
                  <a:lnTo>
                    <a:pt x="58" y="127"/>
                  </a:lnTo>
                  <a:lnTo>
                    <a:pt x="60" y="122"/>
                  </a:lnTo>
                  <a:lnTo>
                    <a:pt x="61" y="112"/>
                  </a:lnTo>
                  <a:lnTo>
                    <a:pt x="65" y="103"/>
                  </a:lnTo>
                  <a:lnTo>
                    <a:pt x="72" y="94"/>
                  </a:lnTo>
                  <a:lnTo>
                    <a:pt x="80" y="85"/>
                  </a:lnTo>
                  <a:lnTo>
                    <a:pt x="93" y="80"/>
                  </a:lnTo>
                  <a:lnTo>
                    <a:pt x="110" y="77"/>
                  </a:lnTo>
                  <a:lnTo>
                    <a:pt x="111" y="80"/>
                  </a:lnTo>
                  <a:lnTo>
                    <a:pt x="111" y="84"/>
                  </a:lnTo>
                  <a:lnTo>
                    <a:pt x="111" y="91"/>
                  </a:lnTo>
                  <a:lnTo>
                    <a:pt x="110" y="100"/>
                  </a:lnTo>
                  <a:lnTo>
                    <a:pt x="107" y="108"/>
                  </a:lnTo>
                  <a:lnTo>
                    <a:pt x="100" y="118"/>
                  </a:lnTo>
                  <a:lnTo>
                    <a:pt x="91" y="126"/>
                  </a:lnTo>
                  <a:lnTo>
                    <a:pt x="77" y="133"/>
                  </a:lnTo>
                  <a:lnTo>
                    <a:pt x="58" y="135"/>
                  </a:lnTo>
                  <a:lnTo>
                    <a:pt x="58" y="239"/>
                  </a:lnTo>
                  <a:lnTo>
                    <a:pt x="58" y="236"/>
                  </a:lnTo>
                  <a:lnTo>
                    <a:pt x="60" y="231"/>
                  </a:lnTo>
                  <a:lnTo>
                    <a:pt x="61" y="223"/>
                  </a:lnTo>
                  <a:lnTo>
                    <a:pt x="66" y="215"/>
                  </a:lnTo>
                  <a:lnTo>
                    <a:pt x="73" y="208"/>
                  </a:lnTo>
                  <a:lnTo>
                    <a:pt x="83" y="203"/>
                  </a:lnTo>
                  <a:lnTo>
                    <a:pt x="97" y="200"/>
                  </a:lnTo>
                  <a:lnTo>
                    <a:pt x="97" y="201"/>
                  </a:lnTo>
                  <a:lnTo>
                    <a:pt x="99" y="207"/>
                  </a:lnTo>
                  <a:lnTo>
                    <a:pt x="99" y="212"/>
                  </a:lnTo>
                  <a:lnTo>
                    <a:pt x="97" y="220"/>
                  </a:lnTo>
                  <a:lnTo>
                    <a:pt x="93" y="228"/>
                  </a:lnTo>
                  <a:lnTo>
                    <a:pt x="87" y="235"/>
                  </a:lnTo>
                  <a:lnTo>
                    <a:pt x="75" y="242"/>
                  </a:lnTo>
                  <a:lnTo>
                    <a:pt x="58" y="245"/>
                  </a:lnTo>
                  <a:lnTo>
                    <a:pt x="58" y="425"/>
                  </a:lnTo>
                  <a:lnTo>
                    <a:pt x="52" y="425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gray">
            <a:xfrm>
              <a:off x="2065" y="361"/>
              <a:ext cx="100" cy="228"/>
            </a:xfrm>
            <a:custGeom>
              <a:avLst/>
              <a:gdLst>
                <a:gd name="T0" fmla="*/ 52 w 100"/>
                <a:gd name="T1" fmla="*/ 176 h 228"/>
                <a:gd name="T2" fmla="*/ 59 w 100"/>
                <a:gd name="T3" fmla="*/ 176 h 228"/>
                <a:gd name="T4" fmla="*/ 74 w 100"/>
                <a:gd name="T5" fmla="*/ 169 h 228"/>
                <a:gd name="T6" fmla="*/ 86 w 100"/>
                <a:gd name="T7" fmla="*/ 154 h 228"/>
                <a:gd name="T8" fmla="*/ 86 w 100"/>
                <a:gd name="T9" fmla="*/ 141 h 228"/>
                <a:gd name="T10" fmla="*/ 74 w 100"/>
                <a:gd name="T11" fmla="*/ 143 h 228"/>
                <a:gd name="T12" fmla="*/ 58 w 100"/>
                <a:gd name="T13" fmla="*/ 158 h 228"/>
                <a:gd name="T14" fmla="*/ 52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2 w 100"/>
                <a:gd name="T29" fmla="*/ 115 h 228"/>
                <a:gd name="T30" fmla="*/ 55 w 100"/>
                <a:gd name="T31" fmla="*/ 48 h 228"/>
                <a:gd name="T32" fmla="*/ 67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3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1 w 100"/>
                <a:gd name="T53" fmla="*/ 3 h 228"/>
                <a:gd name="T54" fmla="*/ 5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5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5 w 100"/>
                <a:gd name="T71" fmla="*/ 132 h 228"/>
                <a:gd name="T72" fmla="*/ 47 w 100"/>
                <a:gd name="T73" fmla="*/ 141 h 228"/>
                <a:gd name="T74" fmla="*/ 52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00" h="228">
                  <a:moveTo>
                    <a:pt x="52" y="228"/>
                  </a:moveTo>
                  <a:lnTo>
                    <a:pt x="52" y="176"/>
                  </a:lnTo>
                  <a:lnTo>
                    <a:pt x="55" y="176"/>
                  </a:lnTo>
                  <a:lnTo>
                    <a:pt x="59" y="176"/>
                  </a:lnTo>
                  <a:lnTo>
                    <a:pt x="67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6" y="154"/>
                  </a:lnTo>
                  <a:lnTo>
                    <a:pt x="88" y="141"/>
                  </a:lnTo>
                  <a:lnTo>
                    <a:pt x="86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58" y="158"/>
                  </a:lnTo>
                  <a:lnTo>
                    <a:pt x="52" y="173"/>
                  </a:lnTo>
                  <a:lnTo>
                    <a:pt x="52" y="118"/>
                  </a:lnTo>
                  <a:lnTo>
                    <a:pt x="55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6" y="103"/>
                  </a:lnTo>
                  <a:lnTo>
                    <a:pt x="92" y="92"/>
                  </a:lnTo>
                  <a:lnTo>
                    <a:pt x="94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2" y="115"/>
                  </a:lnTo>
                  <a:lnTo>
                    <a:pt x="52" y="48"/>
                  </a:lnTo>
                  <a:lnTo>
                    <a:pt x="55" y="48"/>
                  </a:lnTo>
                  <a:lnTo>
                    <a:pt x="61" y="48"/>
                  </a:lnTo>
                  <a:lnTo>
                    <a:pt x="67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2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3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6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8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3" y="10"/>
                  </a:lnTo>
                  <a:lnTo>
                    <a:pt x="5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5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3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5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2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gray">
            <a:xfrm>
              <a:off x="2921" y="361"/>
              <a:ext cx="100" cy="228"/>
            </a:xfrm>
            <a:custGeom>
              <a:avLst/>
              <a:gdLst>
                <a:gd name="T0" fmla="*/ 53 w 100"/>
                <a:gd name="T1" fmla="*/ 176 h 228"/>
                <a:gd name="T2" fmla="*/ 60 w 100"/>
                <a:gd name="T3" fmla="*/ 176 h 228"/>
                <a:gd name="T4" fmla="*/ 74 w 100"/>
                <a:gd name="T5" fmla="*/ 169 h 228"/>
                <a:gd name="T6" fmla="*/ 87 w 100"/>
                <a:gd name="T7" fmla="*/ 154 h 228"/>
                <a:gd name="T8" fmla="*/ 87 w 100"/>
                <a:gd name="T9" fmla="*/ 141 h 228"/>
                <a:gd name="T10" fmla="*/ 74 w 100"/>
                <a:gd name="T11" fmla="*/ 143 h 228"/>
                <a:gd name="T12" fmla="*/ 60 w 100"/>
                <a:gd name="T13" fmla="*/ 158 h 228"/>
                <a:gd name="T14" fmla="*/ 53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3 w 100"/>
                <a:gd name="T29" fmla="*/ 115 h 228"/>
                <a:gd name="T30" fmla="*/ 56 w 100"/>
                <a:gd name="T31" fmla="*/ 48 h 228"/>
                <a:gd name="T32" fmla="*/ 68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4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2 w 100"/>
                <a:gd name="T53" fmla="*/ 3 h 228"/>
                <a:gd name="T54" fmla="*/ 6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6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6 w 100"/>
                <a:gd name="T71" fmla="*/ 132 h 228"/>
                <a:gd name="T72" fmla="*/ 47 w 100"/>
                <a:gd name="T73" fmla="*/ 141 h 228"/>
                <a:gd name="T74" fmla="*/ 53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00" h="228">
                  <a:moveTo>
                    <a:pt x="53" y="228"/>
                  </a:moveTo>
                  <a:lnTo>
                    <a:pt x="53" y="176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68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7" y="154"/>
                  </a:lnTo>
                  <a:lnTo>
                    <a:pt x="88" y="141"/>
                  </a:lnTo>
                  <a:lnTo>
                    <a:pt x="87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60" y="158"/>
                  </a:lnTo>
                  <a:lnTo>
                    <a:pt x="53" y="173"/>
                  </a:lnTo>
                  <a:lnTo>
                    <a:pt x="53" y="118"/>
                  </a:lnTo>
                  <a:lnTo>
                    <a:pt x="56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7" y="103"/>
                  </a:lnTo>
                  <a:lnTo>
                    <a:pt x="92" y="92"/>
                  </a:lnTo>
                  <a:lnTo>
                    <a:pt x="95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3" y="115"/>
                  </a:lnTo>
                  <a:lnTo>
                    <a:pt x="53" y="48"/>
                  </a:lnTo>
                  <a:lnTo>
                    <a:pt x="56" y="48"/>
                  </a:lnTo>
                  <a:lnTo>
                    <a:pt x="61" y="48"/>
                  </a:lnTo>
                  <a:lnTo>
                    <a:pt x="68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3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4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7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9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3" y="10"/>
                  </a:lnTo>
                  <a:lnTo>
                    <a:pt x="6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6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4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6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3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gray">
            <a:xfrm>
              <a:off x="2273" y="187"/>
              <a:ext cx="175" cy="402"/>
            </a:xfrm>
            <a:custGeom>
              <a:avLst/>
              <a:gdLst>
                <a:gd name="T0" fmla="*/ 93 w 175"/>
                <a:gd name="T1" fmla="*/ 309 h 402"/>
                <a:gd name="T2" fmla="*/ 101 w 175"/>
                <a:gd name="T3" fmla="*/ 309 h 402"/>
                <a:gd name="T4" fmla="*/ 118 w 175"/>
                <a:gd name="T5" fmla="*/ 304 h 402"/>
                <a:gd name="T6" fmla="*/ 138 w 175"/>
                <a:gd name="T7" fmla="*/ 292 h 402"/>
                <a:gd name="T8" fmla="*/ 152 w 175"/>
                <a:gd name="T9" fmla="*/ 266 h 402"/>
                <a:gd name="T10" fmla="*/ 152 w 175"/>
                <a:gd name="T11" fmla="*/ 247 h 402"/>
                <a:gd name="T12" fmla="*/ 138 w 175"/>
                <a:gd name="T13" fmla="*/ 250 h 402"/>
                <a:gd name="T14" fmla="*/ 120 w 175"/>
                <a:gd name="T15" fmla="*/ 259 h 402"/>
                <a:gd name="T16" fmla="*/ 99 w 175"/>
                <a:gd name="T17" fmla="*/ 285 h 402"/>
                <a:gd name="T18" fmla="*/ 93 w 175"/>
                <a:gd name="T19" fmla="*/ 207 h 402"/>
                <a:gd name="T20" fmla="*/ 102 w 175"/>
                <a:gd name="T21" fmla="*/ 205 h 402"/>
                <a:gd name="T22" fmla="*/ 122 w 175"/>
                <a:gd name="T23" fmla="*/ 200 h 402"/>
                <a:gd name="T24" fmla="*/ 147 w 175"/>
                <a:gd name="T25" fmla="*/ 185 h 402"/>
                <a:gd name="T26" fmla="*/ 163 w 175"/>
                <a:gd name="T27" fmla="*/ 155 h 402"/>
                <a:gd name="T28" fmla="*/ 163 w 175"/>
                <a:gd name="T29" fmla="*/ 134 h 402"/>
                <a:gd name="T30" fmla="*/ 149 w 175"/>
                <a:gd name="T31" fmla="*/ 135 h 402"/>
                <a:gd name="T32" fmla="*/ 129 w 175"/>
                <a:gd name="T33" fmla="*/ 142 h 402"/>
                <a:gd name="T34" fmla="*/ 107 w 175"/>
                <a:gd name="T35" fmla="*/ 162 h 402"/>
                <a:gd name="T36" fmla="*/ 93 w 175"/>
                <a:gd name="T37" fmla="*/ 201 h 402"/>
                <a:gd name="T38" fmla="*/ 95 w 175"/>
                <a:gd name="T39" fmla="*/ 83 h 402"/>
                <a:gd name="T40" fmla="*/ 110 w 175"/>
                <a:gd name="T41" fmla="*/ 81 h 402"/>
                <a:gd name="T42" fmla="*/ 134 w 175"/>
                <a:gd name="T43" fmla="*/ 73 h 402"/>
                <a:gd name="T44" fmla="*/ 157 w 175"/>
                <a:gd name="T45" fmla="*/ 54 h 402"/>
                <a:gd name="T46" fmla="*/ 174 w 175"/>
                <a:gd name="T47" fmla="*/ 23 h 402"/>
                <a:gd name="T48" fmla="*/ 174 w 175"/>
                <a:gd name="T49" fmla="*/ 0 h 402"/>
                <a:gd name="T50" fmla="*/ 157 w 175"/>
                <a:gd name="T51" fmla="*/ 2 h 402"/>
                <a:gd name="T52" fmla="*/ 133 w 175"/>
                <a:gd name="T53" fmla="*/ 10 h 402"/>
                <a:gd name="T54" fmla="*/ 107 w 175"/>
                <a:gd name="T55" fmla="*/ 33 h 402"/>
                <a:gd name="T56" fmla="*/ 87 w 175"/>
                <a:gd name="T57" fmla="*/ 77 h 402"/>
                <a:gd name="T58" fmla="*/ 85 w 175"/>
                <a:gd name="T59" fmla="*/ 68 h 402"/>
                <a:gd name="T60" fmla="*/ 75 w 175"/>
                <a:gd name="T61" fmla="*/ 46 h 402"/>
                <a:gd name="T62" fmla="*/ 55 w 175"/>
                <a:gd name="T63" fmla="*/ 21 h 402"/>
                <a:gd name="T64" fmla="*/ 22 w 175"/>
                <a:gd name="T65" fmla="*/ 3 h 402"/>
                <a:gd name="T66" fmla="*/ 1 w 175"/>
                <a:gd name="T67" fmla="*/ 3 h 402"/>
                <a:gd name="T68" fmla="*/ 4 w 175"/>
                <a:gd name="T69" fmla="*/ 18 h 402"/>
                <a:gd name="T70" fmla="*/ 12 w 175"/>
                <a:gd name="T71" fmla="*/ 42 h 402"/>
                <a:gd name="T72" fmla="*/ 31 w 175"/>
                <a:gd name="T73" fmla="*/ 65 h 402"/>
                <a:gd name="T74" fmla="*/ 62 w 175"/>
                <a:gd name="T75" fmla="*/ 81 h 402"/>
                <a:gd name="T76" fmla="*/ 82 w 175"/>
                <a:gd name="T77" fmla="*/ 238 h 402"/>
                <a:gd name="T78" fmla="*/ 80 w 175"/>
                <a:gd name="T79" fmla="*/ 228 h 402"/>
                <a:gd name="T80" fmla="*/ 72 w 175"/>
                <a:gd name="T81" fmla="*/ 207 h 402"/>
                <a:gd name="T82" fmla="*/ 55 w 175"/>
                <a:gd name="T83" fmla="*/ 185 h 402"/>
                <a:gd name="T84" fmla="*/ 21 w 175"/>
                <a:gd name="T85" fmla="*/ 176 h 402"/>
                <a:gd name="T86" fmla="*/ 22 w 175"/>
                <a:gd name="T87" fmla="*/ 185 h 402"/>
                <a:gd name="T88" fmla="*/ 28 w 175"/>
                <a:gd name="T89" fmla="*/ 205 h 402"/>
                <a:gd name="T90" fmla="*/ 41 w 175"/>
                <a:gd name="T91" fmla="*/ 230 h 402"/>
                <a:gd name="T92" fmla="*/ 66 w 175"/>
                <a:gd name="T93" fmla="*/ 246 h 402"/>
                <a:gd name="T94" fmla="*/ 82 w 175"/>
                <a:gd name="T95" fmla="*/ 402 h 40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75" h="402">
                  <a:moveTo>
                    <a:pt x="93" y="402"/>
                  </a:moveTo>
                  <a:lnTo>
                    <a:pt x="93" y="309"/>
                  </a:lnTo>
                  <a:lnTo>
                    <a:pt x="95" y="309"/>
                  </a:lnTo>
                  <a:lnTo>
                    <a:pt x="101" y="309"/>
                  </a:lnTo>
                  <a:lnTo>
                    <a:pt x="109" y="308"/>
                  </a:lnTo>
                  <a:lnTo>
                    <a:pt x="118" y="304"/>
                  </a:lnTo>
                  <a:lnTo>
                    <a:pt x="129" y="298"/>
                  </a:lnTo>
                  <a:lnTo>
                    <a:pt x="138" y="292"/>
                  </a:lnTo>
                  <a:lnTo>
                    <a:pt x="147" y="281"/>
                  </a:lnTo>
                  <a:lnTo>
                    <a:pt x="152" y="266"/>
                  </a:lnTo>
                  <a:lnTo>
                    <a:pt x="155" y="247"/>
                  </a:lnTo>
                  <a:lnTo>
                    <a:pt x="152" y="247"/>
                  </a:lnTo>
                  <a:lnTo>
                    <a:pt x="147" y="249"/>
                  </a:lnTo>
                  <a:lnTo>
                    <a:pt x="138" y="250"/>
                  </a:lnTo>
                  <a:lnTo>
                    <a:pt x="129" y="253"/>
                  </a:lnTo>
                  <a:lnTo>
                    <a:pt x="120" y="259"/>
                  </a:lnTo>
                  <a:lnTo>
                    <a:pt x="109" y="270"/>
                  </a:lnTo>
                  <a:lnTo>
                    <a:pt x="99" y="285"/>
                  </a:lnTo>
                  <a:lnTo>
                    <a:pt x="93" y="304"/>
                  </a:lnTo>
                  <a:lnTo>
                    <a:pt x="93" y="207"/>
                  </a:lnTo>
                  <a:lnTo>
                    <a:pt x="95" y="207"/>
                  </a:lnTo>
                  <a:lnTo>
                    <a:pt x="102" y="205"/>
                  </a:lnTo>
                  <a:lnTo>
                    <a:pt x="111" y="204"/>
                  </a:lnTo>
                  <a:lnTo>
                    <a:pt x="122" y="200"/>
                  </a:lnTo>
                  <a:lnTo>
                    <a:pt x="134" y="195"/>
                  </a:lnTo>
                  <a:lnTo>
                    <a:pt x="147" y="185"/>
                  </a:lnTo>
                  <a:lnTo>
                    <a:pt x="156" y="173"/>
                  </a:lnTo>
                  <a:lnTo>
                    <a:pt x="163" y="155"/>
                  </a:lnTo>
                  <a:lnTo>
                    <a:pt x="165" y="134"/>
                  </a:lnTo>
                  <a:lnTo>
                    <a:pt x="163" y="134"/>
                  </a:lnTo>
                  <a:lnTo>
                    <a:pt x="157" y="134"/>
                  </a:lnTo>
                  <a:lnTo>
                    <a:pt x="149" y="135"/>
                  </a:lnTo>
                  <a:lnTo>
                    <a:pt x="140" y="137"/>
                  </a:lnTo>
                  <a:lnTo>
                    <a:pt x="129" y="142"/>
                  </a:lnTo>
                  <a:lnTo>
                    <a:pt x="118" y="150"/>
                  </a:lnTo>
                  <a:lnTo>
                    <a:pt x="107" y="162"/>
                  </a:lnTo>
                  <a:lnTo>
                    <a:pt x="99" y="178"/>
                  </a:lnTo>
                  <a:lnTo>
                    <a:pt x="93" y="201"/>
                  </a:lnTo>
                  <a:lnTo>
                    <a:pt x="93" y="83"/>
                  </a:lnTo>
                  <a:lnTo>
                    <a:pt x="95" y="83"/>
                  </a:lnTo>
                  <a:lnTo>
                    <a:pt x="101" y="83"/>
                  </a:lnTo>
                  <a:lnTo>
                    <a:pt x="110" y="81"/>
                  </a:lnTo>
                  <a:lnTo>
                    <a:pt x="122" y="77"/>
                  </a:lnTo>
                  <a:lnTo>
                    <a:pt x="134" y="73"/>
                  </a:lnTo>
                  <a:lnTo>
                    <a:pt x="147" y="65"/>
                  </a:lnTo>
                  <a:lnTo>
                    <a:pt x="157" y="54"/>
                  </a:lnTo>
                  <a:lnTo>
                    <a:pt x="167" y="41"/>
                  </a:lnTo>
                  <a:lnTo>
                    <a:pt x="174" y="23"/>
                  </a:lnTo>
                  <a:lnTo>
                    <a:pt x="175" y="0"/>
                  </a:lnTo>
                  <a:lnTo>
                    <a:pt x="174" y="0"/>
                  </a:lnTo>
                  <a:lnTo>
                    <a:pt x="167" y="0"/>
                  </a:lnTo>
                  <a:lnTo>
                    <a:pt x="157" y="2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19"/>
                  </a:lnTo>
                  <a:lnTo>
                    <a:pt x="107" y="33"/>
                  </a:lnTo>
                  <a:lnTo>
                    <a:pt x="97" y="52"/>
                  </a:lnTo>
                  <a:lnTo>
                    <a:pt x="87" y="77"/>
                  </a:lnTo>
                  <a:lnTo>
                    <a:pt x="87" y="75"/>
                  </a:lnTo>
                  <a:lnTo>
                    <a:pt x="85" y="68"/>
                  </a:lnTo>
                  <a:lnTo>
                    <a:pt x="80" y="58"/>
                  </a:lnTo>
                  <a:lnTo>
                    <a:pt x="75" y="46"/>
                  </a:lnTo>
                  <a:lnTo>
                    <a:pt x="66" y="33"/>
                  </a:lnTo>
                  <a:lnTo>
                    <a:pt x="55" y="21"/>
                  </a:lnTo>
                  <a:lnTo>
                    <a:pt x="40" y="10"/>
                  </a:lnTo>
                  <a:lnTo>
                    <a:pt x="22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10"/>
                  </a:lnTo>
                  <a:lnTo>
                    <a:pt x="4" y="18"/>
                  </a:lnTo>
                  <a:lnTo>
                    <a:pt x="6" y="30"/>
                  </a:lnTo>
                  <a:lnTo>
                    <a:pt x="12" y="42"/>
                  </a:lnTo>
                  <a:lnTo>
                    <a:pt x="20" y="54"/>
                  </a:lnTo>
                  <a:lnTo>
                    <a:pt x="31" y="65"/>
                  </a:lnTo>
                  <a:lnTo>
                    <a:pt x="44" y="75"/>
                  </a:lnTo>
                  <a:lnTo>
                    <a:pt x="62" y="81"/>
                  </a:lnTo>
                  <a:lnTo>
                    <a:pt x="82" y="83"/>
                  </a:lnTo>
                  <a:lnTo>
                    <a:pt x="82" y="238"/>
                  </a:lnTo>
                  <a:lnTo>
                    <a:pt x="82" y="235"/>
                  </a:lnTo>
                  <a:lnTo>
                    <a:pt x="80" y="228"/>
                  </a:lnTo>
                  <a:lnTo>
                    <a:pt x="78" y="217"/>
                  </a:lnTo>
                  <a:lnTo>
                    <a:pt x="72" y="207"/>
                  </a:lnTo>
                  <a:lnTo>
                    <a:pt x="66" y="196"/>
                  </a:lnTo>
                  <a:lnTo>
                    <a:pt x="55" y="185"/>
                  </a:lnTo>
                  <a:lnTo>
                    <a:pt x="40" y="178"/>
                  </a:lnTo>
                  <a:lnTo>
                    <a:pt x="21" y="176"/>
                  </a:lnTo>
                  <a:lnTo>
                    <a:pt x="21" y="178"/>
                  </a:lnTo>
                  <a:lnTo>
                    <a:pt x="22" y="185"/>
                  </a:lnTo>
                  <a:lnTo>
                    <a:pt x="24" y="195"/>
                  </a:lnTo>
                  <a:lnTo>
                    <a:pt x="28" y="205"/>
                  </a:lnTo>
                  <a:lnTo>
                    <a:pt x="33" y="217"/>
                  </a:lnTo>
                  <a:lnTo>
                    <a:pt x="41" y="230"/>
                  </a:lnTo>
                  <a:lnTo>
                    <a:pt x="52" y="239"/>
                  </a:lnTo>
                  <a:lnTo>
                    <a:pt x="66" y="246"/>
                  </a:lnTo>
                  <a:lnTo>
                    <a:pt x="82" y="247"/>
                  </a:lnTo>
                  <a:lnTo>
                    <a:pt x="82" y="402"/>
                  </a:lnTo>
                  <a:lnTo>
                    <a:pt x="93" y="40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1" name="Freeform 22"/>
            <p:cNvSpPr>
              <a:spLocks/>
            </p:cNvSpPr>
            <p:nvPr/>
          </p:nvSpPr>
          <p:spPr bwMode="gray">
            <a:xfrm>
              <a:off x="2161" y="216"/>
              <a:ext cx="97" cy="373"/>
            </a:xfrm>
            <a:custGeom>
              <a:avLst/>
              <a:gdLst>
                <a:gd name="T0" fmla="*/ 52 w 97"/>
                <a:gd name="T1" fmla="*/ 237 h 373"/>
                <a:gd name="T2" fmla="*/ 59 w 97"/>
                <a:gd name="T3" fmla="*/ 237 h 373"/>
                <a:gd name="T4" fmla="*/ 74 w 97"/>
                <a:gd name="T5" fmla="*/ 232 h 373"/>
                <a:gd name="T6" fmla="*/ 90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1 w 97"/>
                <a:gd name="T13" fmla="*/ 197 h 373"/>
                <a:gd name="T14" fmla="*/ 56 w 97"/>
                <a:gd name="T15" fmla="*/ 215 h 373"/>
                <a:gd name="T16" fmla="*/ 52 w 97"/>
                <a:gd name="T17" fmla="*/ 147 h 373"/>
                <a:gd name="T18" fmla="*/ 59 w 97"/>
                <a:gd name="T19" fmla="*/ 147 h 373"/>
                <a:gd name="T20" fmla="*/ 74 w 97"/>
                <a:gd name="T21" fmla="*/ 141 h 373"/>
                <a:gd name="T22" fmla="*/ 90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1 w 97"/>
                <a:gd name="T29" fmla="*/ 109 h 373"/>
                <a:gd name="T30" fmla="*/ 56 w 97"/>
                <a:gd name="T31" fmla="*/ 126 h 373"/>
                <a:gd name="T32" fmla="*/ 52 w 97"/>
                <a:gd name="T33" fmla="*/ 46 h 373"/>
                <a:gd name="T34" fmla="*/ 51 w 97"/>
                <a:gd name="T35" fmla="*/ 37 h 373"/>
                <a:gd name="T36" fmla="*/ 45 w 97"/>
                <a:gd name="T37" fmla="*/ 23 h 373"/>
                <a:gd name="T38" fmla="*/ 32 w 97"/>
                <a:gd name="T39" fmla="*/ 6 h 373"/>
                <a:gd name="T40" fmla="*/ 6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3 w 97"/>
                <a:gd name="T47" fmla="*/ 43 h 373"/>
                <a:gd name="T48" fmla="*/ 45 w 97"/>
                <a:gd name="T49" fmla="*/ 113 h 373"/>
                <a:gd name="T50" fmla="*/ 45 w 97"/>
                <a:gd name="T51" fmla="*/ 106 h 373"/>
                <a:gd name="T52" fmla="*/ 40 w 97"/>
                <a:gd name="T53" fmla="*/ 90 h 373"/>
                <a:gd name="T54" fmla="*/ 27 w 97"/>
                <a:gd name="T55" fmla="*/ 75 h 373"/>
                <a:gd name="T56" fmla="*/ 1 w 97"/>
                <a:gd name="T57" fmla="*/ 67 h 373"/>
                <a:gd name="T58" fmla="*/ 0 w 97"/>
                <a:gd name="T59" fmla="*/ 75 h 373"/>
                <a:gd name="T60" fmla="*/ 2 w 97"/>
                <a:gd name="T61" fmla="*/ 91 h 373"/>
                <a:gd name="T62" fmla="*/ 14 w 97"/>
                <a:gd name="T63" fmla="*/ 109 h 373"/>
                <a:gd name="T64" fmla="*/ 45 w 97"/>
                <a:gd name="T65" fmla="*/ 118 h 373"/>
                <a:gd name="T66" fmla="*/ 45 w 97"/>
                <a:gd name="T67" fmla="*/ 207 h 373"/>
                <a:gd name="T68" fmla="*/ 43 w 97"/>
                <a:gd name="T69" fmla="*/ 195 h 373"/>
                <a:gd name="T70" fmla="*/ 33 w 97"/>
                <a:gd name="T71" fmla="*/ 182 h 373"/>
                <a:gd name="T72" fmla="*/ 12 w 97"/>
                <a:gd name="T73" fmla="*/ 175 h 373"/>
                <a:gd name="T74" fmla="*/ 10 w 97"/>
                <a:gd name="T75" fmla="*/ 182 h 373"/>
                <a:gd name="T76" fmla="*/ 13 w 97"/>
                <a:gd name="T77" fmla="*/ 197 h 373"/>
                <a:gd name="T78" fmla="*/ 29 w 97"/>
                <a:gd name="T79" fmla="*/ 211 h 373"/>
                <a:gd name="T80" fmla="*/ 45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97" h="373">
                  <a:moveTo>
                    <a:pt x="52" y="373"/>
                  </a:moveTo>
                  <a:lnTo>
                    <a:pt x="52" y="237"/>
                  </a:lnTo>
                  <a:lnTo>
                    <a:pt x="54" y="237"/>
                  </a:lnTo>
                  <a:lnTo>
                    <a:pt x="59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0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4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1" y="197"/>
                  </a:lnTo>
                  <a:lnTo>
                    <a:pt x="63" y="205"/>
                  </a:lnTo>
                  <a:lnTo>
                    <a:pt x="56" y="215"/>
                  </a:lnTo>
                  <a:lnTo>
                    <a:pt x="52" y="232"/>
                  </a:lnTo>
                  <a:lnTo>
                    <a:pt x="52" y="147"/>
                  </a:lnTo>
                  <a:lnTo>
                    <a:pt x="54" y="147"/>
                  </a:lnTo>
                  <a:lnTo>
                    <a:pt x="59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0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4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1" y="109"/>
                  </a:lnTo>
                  <a:lnTo>
                    <a:pt x="63" y="116"/>
                  </a:lnTo>
                  <a:lnTo>
                    <a:pt x="56" y="126"/>
                  </a:lnTo>
                  <a:lnTo>
                    <a:pt x="52" y="141"/>
                  </a:lnTo>
                  <a:lnTo>
                    <a:pt x="52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5" y="23"/>
                  </a:lnTo>
                  <a:lnTo>
                    <a:pt x="40" y="15"/>
                  </a:lnTo>
                  <a:lnTo>
                    <a:pt x="32" y="6"/>
                  </a:lnTo>
                  <a:lnTo>
                    <a:pt x="21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9"/>
                  </a:lnTo>
                  <a:lnTo>
                    <a:pt x="12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3" y="43"/>
                  </a:lnTo>
                  <a:lnTo>
                    <a:pt x="45" y="46"/>
                  </a:lnTo>
                  <a:lnTo>
                    <a:pt x="45" y="113"/>
                  </a:lnTo>
                  <a:lnTo>
                    <a:pt x="45" y="112"/>
                  </a:lnTo>
                  <a:lnTo>
                    <a:pt x="45" y="106"/>
                  </a:lnTo>
                  <a:lnTo>
                    <a:pt x="44" y="98"/>
                  </a:lnTo>
                  <a:lnTo>
                    <a:pt x="40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2" y="91"/>
                  </a:lnTo>
                  <a:lnTo>
                    <a:pt x="6" y="100"/>
                  </a:lnTo>
                  <a:lnTo>
                    <a:pt x="14" y="109"/>
                  </a:lnTo>
                  <a:lnTo>
                    <a:pt x="28" y="114"/>
                  </a:lnTo>
                  <a:lnTo>
                    <a:pt x="45" y="118"/>
                  </a:lnTo>
                  <a:lnTo>
                    <a:pt x="45" y="209"/>
                  </a:lnTo>
                  <a:lnTo>
                    <a:pt x="45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40" y="188"/>
                  </a:lnTo>
                  <a:lnTo>
                    <a:pt x="33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0" y="182"/>
                  </a:lnTo>
                  <a:lnTo>
                    <a:pt x="10" y="188"/>
                  </a:lnTo>
                  <a:lnTo>
                    <a:pt x="13" y="197"/>
                  </a:lnTo>
                  <a:lnTo>
                    <a:pt x="20" y="205"/>
                  </a:lnTo>
                  <a:lnTo>
                    <a:pt x="29" y="211"/>
                  </a:lnTo>
                  <a:lnTo>
                    <a:pt x="45" y="215"/>
                  </a:lnTo>
                  <a:lnTo>
                    <a:pt x="45" y="373"/>
                  </a:lnTo>
                  <a:lnTo>
                    <a:pt x="52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2" name="Freeform 23"/>
            <p:cNvSpPr>
              <a:spLocks/>
            </p:cNvSpPr>
            <p:nvPr/>
          </p:nvSpPr>
          <p:spPr bwMode="gray">
            <a:xfrm>
              <a:off x="2708" y="216"/>
              <a:ext cx="97" cy="373"/>
            </a:xfrm>
            <a:custGeom>
              <a:avLst/>
              <a:gdLst>
                <a:gd name="T0" fmla="*/ 51 w 97"/>
                <a:gd name="T1" fmla="*/ 237 h 373"/>
                <a:gd name="T2" fmla="*/ 60 w 97"/>
                <a:gd name="T3" fmla="*/ 237 h 373"/>
                <a:gd name="T4" fmla="*/ 74 w 97"/>
                <a:gd name="T5" fmla="*/ 232 h 373"/>
                <a:gd name="T6" fmla="*/ 91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2 w 97"/>
                <a:gd name="T13" fmla="*/ 197 h 373"/>
                <a:gd name="T14" fmla="*/ 55 w 97"/>
                <a:gd name="T15" fmla="*/ 215 h 373"/>
                <a:gd name="T16" fmla="*/ 51 w 97"/>
                <a:gd name="T17" fmla="*/ 147 h 373"/>
                <a:gd name="T18" fmla="*/ 60 w 97"/>
                <a:gd name="T19" fmla="*/ 147 h 373"/>
                <a:gd name="T20" fmla="*/ 74 w 97"/>
                <a:gd name="T21" fmla="*/ 141 h 373"/>
                <a:gd name="T22" fmla="*/ 91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2 w 97"/>
                <a:gd name="T29" fmla="*/ 109 h 373"/>
                <a:gd name="T30" fmla="*/ 55 w 97"/>
                <a:gd name="T31" fmla="*/ 126 h 373"/>
                <a:gd name="T32" fmla="*/ 51 w 97"/>
                <a:gd name="T33" fmla="*/ 46 h 373"/>
                <a:gd name="T34" fmla="*/ 51 w 97"/>
                <a:gd name="T35" fmla="*/ 37 h 373"/>
                <a:gd name="T36" fmla="*/ 46 w 97"/>
                <a:gd name="T37" fmla="*/ 23 h 373"/>
                <a:gd name="T38" fmla="*/ 33 w 97"/>
                <a:gd name="T39" fmla="*/ 6 h 373"/>
                <a:gd name="T40" fmla="*/ 7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4 w 97"/>
                <a:gd name="T47" fmla="*/ 43 h 373"/>
                <a:gd name="T48" fmla="*/ 46 w 97"/>
                <a:gd name="T49" fmla="*/ 113 h 373"/>
                <a:gd name="T50" fmla="*/ 46 w 97"/>
                <a:gd name="T51" fmla="*/ 106 h 373"/>
                <a:gd name="T52" fmla="*/ 41 w 97"/>
                <a:gd name="T53" fmla="*/ 90 h 373"/>
                <a:gd name="T54" fmla="*/ 27 w 97"/>
                <a:gd name="T55" fmla="*/ 75 h 373"/>
                <a:gd name="T56" fmla="*/ 0 w 97"/>
                <a:gd name="T57" fmla="*/ 67 h 373"/>
                <a:gd name="T58" fmla="*/ 0 w 97"/>
                <a:gd name="T59" fmla="*/ 75 h 373"/>
                <a:gd name="T60" fmla="*/ 3 w 97"/>
                <a:gd name="T61" fmla="*/ 91 h 373"/>
                <a:gd name="T62" fmla="*/ 15 w 97"/>
                <a:gd name="T63" fmla="*/ 109 h 373"/>
                <a:gd name="T64" fmla="*/ 46 w 97"/>
                <a:gd name="T65" fmla="*/ 118 h 373"/>
                <a:gd name="T66" fmla="*/ 46 w 97"/>
                <a:gd name="T67" fmla="*/ 207 h 373"/>
                <a:gd name="T68" fmla="*/ 43 w 97"/>
                <a:gd name="T69" fmla="*/ 195 h 373"/>
                <a:gd name="T70" fmla="*/ 34 w 97"/>
                <a:gd name="T71" fmla="*/ 182 h 373"/>
                <a:gd name="T72" fmla="*/ 12 w 97"/>
                <a:gd name="T73" fmla="*/ 175 h 373"/>
                <a:gd name="T74" fmla="*/ 11 w 97"/>
                <a:gd name="T75" fmla="*/ 182 h 373"/>
                <a:gd name="T76" fmla="*/ 14 w 97"/>
                <a:gd name="T77" fmla="*/ 197 h 373"/>
                <a:gd name="T78" fmla="*/ 30 w 97"/>
                <a:gd name="T79" fmla="*/ 211 h 373"/>
                <a:gd name="T80" fmla="*/ 46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97" h="373">
                  <a:moveTo>
                    <a:pt x="51" y="373"/>
                  </a:moveTo>
                  <a:lnTo>
                    <a:pt x="51" y="237"/>
                  </a:lnTo>
                  <a:lnTo>
                    <a:pt x="54" y="237"/>
                  </a:lnTo>
                  <a:lnTo>
                    <a:pt x="60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1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5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2" y="197"/>
                  </a:lnTo>
                  <a:lnTo>
                    <a:pt x="64" y="205"/>
                  </a:lnTo>
                  <a:lnTo>
                    <a:pt x="55" y="215"/>
                  </a:lnTo>
                  <a:lnTo>
                    <a:pt x="51" y="232"/>
                  </a:lnTo>
                  <a:lnTo>
                    <a:pt x="51" y="147"/>
                  </a:lnTo>
                  <a:lnTo>
                    <a:pt x="54" y="147"/>
                  </a:lnTo>
                  <a:lnTo>
                    <a:pt x="60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1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5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2" y="109"/>
                  </a:lnTo>
                  <a:lnTo>
                    <a:pt x="64" y="116"/>
                  </a:lnTo>
                  <a:lnTo>
                    <a:pt x="55" y="126"/>
                  </a:lnTo>
                  <a:lnTo>
                    <a:pt x="51" y="141"/>
                  </a:lnTo>
                  <a:lnTo>
                    <a:pt x="51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6" y="23"/>
                  </a:lnTo>
                  <a:lnTo>
                    <a:pt x="41" y="15"/>
                  </a:lnTo>
                  <a:lnTo>
                    <a:pt x="33" y="6"/>
                  </a:lnTo>
                  <a:lnTo>
                    <a:pt x="22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8" y="9"/>
                  </a:lnTo>
                  <a:lnTo>
                    <a:pt x="11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4" y="43"/>
                  </a:lnTo>
                  <a:lnTo>
                    <a:pt x="46" y="46"/>
                  </a:lnTo>
                  <a:lnTo>
                    <a:pt x="46" y="113"/>
                  </a:lnTo>
                  <a:lnTo>
                    <a:pt x="46" y="112"/>
                  </a:lnTo>
                  <a:lnTo>
                    <a:pt x="46" y="106"/>
                  </a:lnTo>
                  <a:lnTo>
                    <a:pt x="43" y="98"/>
                  </a:lnTo>
                  <a:lnTo>
                    <a:pt x="41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3" y="91"/>
                  </a:lnTo>
                  <a:lnTo>
                    <a:pt x="7" y="100"/>
                  </a:lnTo>
                  <a:lnTo>
                    <a:pt x="15" y="109"/>
                  </a:lnTo>
                  <a:lnTo>
                    <a:pt x="28" y="114"/>
                  </a:lnTo>
                  <a:lnTo>
                    <a:pt x="46" y="118"/>
                  </a:lnTo>
                  <a:lnTo>
                    <a:pt x="46" y="209"/>
                  </a:lnTo>
                  <a:lnTo>
                    <a:pt x="46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39" y="188"/>
                  </a:lnTo>
                  <a:lnTo>
                    <a:pt x="34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1" y="182"/>
                  </a:lnTo>
                  <a:lnTo>
                    <a:pt x="11" y="188"/>
                  </a:lnTo>
                  <a:lnTo>
                    <a:pt x="14" y="197"/>
                  </a:lnTo>
                  <a:lnTo>
                    <a:pt x="19" y="205"/>
                  </a:lnTo>
                  <a:lnTo>
                    <a:pt x="30" y="211"/>
                  </a:lnTo>
                  <a:lnTo>
                    <a:pt x="46" y="215"/>
                  </a:lnTo>
                  <a:lnTo>
                    <a:pt x="46" y="373"/>
                  </a:lnTo>
                  <a:lnTo>
                    <a:pt x="51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350"/>
            </a:p>
          </p:txBody>
        </p:sp>
      </p:grpSp>
      <p:sp>
        <p:nvSpPr>
          <p:cNvPr id="23" name="Freeform 25"/>
          <p:cNvSpPr>
            <a:spLocks/>
          </p:cNvSpPr>
          <p:nvPr userDrawn="1"/>
        </p:nvSpPr>
        <p:spPr bwMode="gray">
          <a:xfrm>
            <a:off x="71438" y="6438052"/>
            <a:ext cx="9002316" cy="323113"/>
          </a:xfrm>
          <a:custGeom>
            <a:avLst/>
            <a:gdLst>
              <a:gd name="T0" fmla="*/ 2147483647 w 5651"/>
              <a:gd name="T1" fmla="*/ 2147483647 h 198"/>
              <a:gd name="T2" fmla="*/ 2147483647 w 5651"/>
              <a:gd name="T3" fmla="*/ 2147483647 h 198"/>
              <a:gd name="T4" fmla="*/ 2147483647 w 5651"/>
              <a:gd name="T5" fmla="*/ 2147483647 h 198"/>
              <a:gd name="T6" fmla="*/ 2147483647 w 5651"/>
              <a:gd name="T7" fmla="*/ 2147483647 h 198"/>
              <a:gd name="T8" fmla="*/ 2147483647 w 5651"/>
              <a:gd name="T9" fmla="*/ 2147483647 h 198"/>
              <a:gd name="T10" fmla="*/ 0 w 5651"/>
              <a:gd name="T11" fmla="*/ 0 h 198"/>
              <a:gd name="T12" fmla="*/ 2147483647 w 5651"/>
              <a:gd name="T13" fmla="*/ 2147483647 h 19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651" h="198">
                <a:moveTo>
                  <a:pt x="4" y="198"/>
                </a:moveTo>
                <a:lnTo>
                  <a:pt x="5651" y="198"/>
                </a:lnTo>
                <a:lnTo>
                  <a:pt x="5646" y="94"/>
                </a:lnTo>
                <a:lnTo>
                  <a:pt x="1491" y="94"/>
                </a:lnTo>
                <a:lnTo>
                  <a:pt x="1343" y="2"/>
                </a:lnTo>
                <a:lnTo>
                  <a:pt x="0" y="0"/>
                </a:lnTo>
                <a:lnTo>
                  <a:pt x="4" y="198"/>
                </a:lnTo>
                <a:close/>
              </a:path>
            </a:pathLst>
          </a:custGeom>
          <a:solidFill>
            <a:srgbClr val="DDE89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24" name="Freeform 26"/>
          <p:cNvSpPr>
            <a:spLocks/>
          </p:cNvSpPr>
          <p:nvPr userDrawn="1"/>
        </p:nvSpPr>
        <p:spPr bwMode="gray">
          <a:xfrm>
            <a:off x="71438" y="6518278"/>
            <a:ext cx="9007079" cy="252413"/>
          </a:xfrm>
          <a:custGeom>
            <a:avLst/>
            <a:gdLst>
              <a:gd name="T0" fmla="*/ 0 w 5650"/>
              <a:gd name="T1" fmla="*/ 2147483647 h 176"/>
              <a:gd name="T2" fmla="*/ 2147483647 w 5650"/>
              <a:gd name="T3" fmla="*/ 2147483647 h 176"/>
              <a:gd name="T4" fmla="*/ 2147483647 w 5650"/>
              <a:gd name="T5" fmla="*/ 2147483647 h 176"/>
              <a:gd name="T6" fmla="*/ 2147483647 w 5650"/>
              <a:gd name="T7" fmla="*/ 2147483647 h 176"/>
              <a:gd name="T8" fmla="*/ 2147483647 w 5650"/>
              <a:gd name="T9" fmla="*/ 2147483647 h 176"/>
              <a:gd name="T10" fmla="*/ 0 w 5650"/>
              <a:gd name="T11" fmla="*/ 0 h 176"/>
              <a:gd name="T12" fmla="*/ 0 w 5650"/>
              <a:gd name="T13" fmla="*/ 2147483647 h 17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650" h="176">
                <a:moveTo>
                  <a:pt x="0" y="176"/>
                </a:moveTo>
                <a:lnTo>
                  <a:pt x="5650" y="169"/>
                </a:lnTo>
                <a:lnTo>
                  <a:pt x="5646" y="95"/>
                </a:lnTo>
                <a:lnTo>
                  <a:pt x="1478" y="95"/>
                </a:lnTo>
                <a:lnTo>
                  <a:pt x="1317" y="3"/>
                </a:lnTo>
                <a:lnTo>
                  <a:pt x="0" y="0"/>
                </a:lnTo>
                <a:lnTo>
                  <a:pt x="0" y="176"/>
                </a:lnTo>
                <a:close/>
              </a:path>
            </a:pathLst>
          </a:custGeom>
          <a:solidFill>
            <a:srgbClr val="329A2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25" name="Freeform 27" descr="Dark upward diagonal"/>
          <p:cNvSpPr>
            <a:spLocks/>
          </p:cNvSpPr>
          <p:nvPr userDrawn="1"/>
        </p:nvSpPr>
        <p:spPr bwMode="gray">
          <a:xfrm>
            <a:off x="69057" y="98425"/>
            <a:ext cx="8983266" cy="179388"/>
          </a:xfrm>
          <a:custGeom>
            <a:avLst/>
            <a:gdLst>
              <a:gd name="T0" fmla="*/ 0 w 5639"/>
              <a:gd name="T1" fmla="*/ 0 h 113"/>
              <a:gd name="T2" fmla="*/ 2147483647 w 5639"/>
              <a:gd name="T3" fmla="*/ 0 h 113"/>
              <a:gd name="T4" fmla="*/ 2147483647 w 5639"/>
              <a:gd name="T5" fmla="*/ 2147483647 h 113"/>
              <a:gd name="T6" fmla="*/ 2147483647 w 5639"/>
              <a:gd name="T7" fmla="*/ 2147483647 h 113"/>
              <a:gd name="T8" fmla="*/ 0 w 5639"/>
              <a:gd name="T9" fmla="*/ 2147483647 h 113"/>
              <a:gd name="T10" fmla="*/ 0 w 5639"/>
              <a:gd name="T11" fmla="*/ 0 h 1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639" h="113">
                <a:moveTo>
                  <a:pt x="0" y="0"/>
                </a:moveTo>
                <a:lnTo>
                  <a:pt x="5582" y="0"/>
                </a:lnTo>
                <a:cubicBezTo>
                  <a:pt x="5630" y="3"/>
                  <a:pt x="5639" y="45"/>
                  <a:pt x="5639" y="45"/>
                </a:cubicBezTo>
                <a:lnTo>
                  <a:pt x="5636" y="113"/>
                </a:lnTo>
                <a:lnTo>
                  <a:pt x="0" y="113"/>
                </a:lnTo>
                <a:lnTo>
                  <a:pt x="0" y="0"/>
                </a:lnTo>
                <a:close/>
              </a:path>
            </a:pathLst>
          </a:custGeom>
          <a:pattFill prst="dkUpDiag">
            <a:fgClr>
              <a:srgbClr val="80CB35"/>
            </a:fgClr>
            <a:bgClr>
              <a:srgbClr val="329A2A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26" name="Freeform 28"/>
          <p:cNvSpPr>
            <a:spLocks/>
          </p:cNvSpPr>
          <p:nvPr userDrawn="1"/>
        </p:nvSpPr>
        <p:spPr bwMode="gray">
          <a:xfrm>
            <a:off x="69056" y="307978"/>
            <a:ext cx="8982075" cy="938213"/>
          </a:xfrm>
          <a:custGeom>
            <a:avLst/>
            <a:gdLst>
              <a:gd name="T0" fmla="*/ 2147483647 w 5446"/>
              <a:gd name="T1" fmla="*/ 0 h 531"/>
              <a:gd name="T2" fmla="*/ 0 w 5446"/>
              <a:gd name="T3" fmla="*/ 0 h 531"/>
              <a:gd name="T4" fmla="*/ 2147483647 w 5446"/>
              <a:gd name="T5" fmla="*/ 2147483647 h 531"/>
              <a:gd name="T6" fmla="*/ 2147483647 w 5446"/>
              <a:gd name="T7" fmla="*/ 2147483647 h 531"/>
              <a:gd name="T8" fmla="*/ 2147483647 w 5446"/>
              <a:gd name="T9" fmla="*/ 2147483647 h 531"/>
              <a:gd name="T10" fmla="*/ 2147483647 w 5446"/>
              <a:gd name="T11" fmla="*/ 2147483647 h 531"/>
              <a:gd name="T12" fmla="*/ 2147483647 w 5446"/>
              <a:gd name="T13" fmla="*/ 0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solidFill>
            <a:srgbClr val="DDE89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27" name="Freeform 29"/>
          <p:cNvSpPr>
            <a:spLocks/>
          </p:cNvSpPr>
          <p:nvPr userDrawn="1"/>
        </p:nvSpPr>
        <p:spPr bwMode="gray">
          <a:xfrm>
            <a:off x="69056" y="306389"/>
            <a:ext cx="8982075" cy="1482071"/>
          </a:xfrm>
          <a:custGeom>
            <a:avLst/>
            <a:gdLst>
              <a:gd name="T0" fmla="*/ 2147483647 w 5446"/>
              <a:gd name="T1" fmla="*/ 0 h 531"/>
              <a:gd name="T2" fmla="*/ 0 w 5446"/>
              <a:gd name="T3" fmla="*/ 0 h 531"/>
              <a:gd name="T4" fmla="*/ 2147483647 w 5446"/>
              <a:gd name="T5" fmla="*/ 2147483647 h 531"/>
              <a:gd name="T6" fmla="*/ 2147483647 w 5446"/>
              <a:gd name="T7" fmla="*/ 2147483647 h 531"/>
              <a:gd name="T8" fmla="*/ 2147483647 w 5446"/>
              <a:gd name="T9" fmla="*/ 2147483647 h 531"/>
              <a:gd name="T10" fmla="*/ 2147483647 w 5446"/>
              <a:gd name="T11" fmla="*/ 2147483647 h 531"/>
              <a:gd name="T12" fmla="*/ 2147483647 w 5446"/>
              <a:gd name="T13" fmla="*/ 0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gradFill rotWithShape="0">
            <a:gsLst>
              <a:gs pos="0">
                <a:srgbClr val="329A2A"/>
              </a:gs>
              <a:gs pos="100000">
                <a:srgbClr val="76BC7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28" name="Rectangle 32"/>
          <p:cNvSpPr>
            <a:spLocks noChangeArrowheads="1"/>
          </p:cNvSpPr>
          <p:nvPr userDrawn="1"/>
        </p:nvSpPr>
        <p:spPr bwMode="gray">
          <a:xfrm flipV="1">
            <a:off x="71439" y="6705603"/>
            <a:ext cx="9008269" cy="73025"/>
          </a:xfrm>
          <a:prstGeom prst="rect">
            <a:avLst/>
          </a:prstGeom>
          <a:solidFill>
            <a:srgbClr val="80CB3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29" name="Freeform 35"/>
          <p:cNvSpPr>
            <a:spLocks/>
          </p:cNvSpPr>
          <p:nvPr userDrawn="1"/>
        </p:nvSpPr>
        <p:spPr bwMode="gray">
          <a:xfrm>
            <a:off x="6866336" y="1721225"/>
            <a:ext cx="2162175" cy="52387"/>
          </a:xfrm>
          <a:custGeom>
            <a:avLst/>
            <a:gdLst>
              <a:gd name="T0" fmla="*/ 0 w 1358"/>
              <a:gd name="T1" fmla="*/ 2147483647 h 33"/>
              <a:gd name="T2" fmla="*/ 2147483647 w 1358"/>
              <a:gd name="T3" fmla="*/ 0 h 33"/>
              <a:gd name="T4" fmla="*/ 2147483647 w 1358"/>
              <a:gd name="T5" fmla="*/ 2147483647 h 33"/>
              <a:gd name="T6" fmla="*/ 2147483647 w 1358"/>
              <a:gd name="T7" fmla="*/ 2147483647 h 33"/>
              <a:gd name="T8" fmla="*/ 0 w 1358"/>
              <a:gd name="T9" fmla="*/ 2147483647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58" h="33">
                <a:moveTo>
                  <a:pt x="0" y="2"/>
                </a:moveTo>
                <a:lnTo>
                  <a:pt x="1358" y="0"/>
                </a:lnTo>
                <a:lnTo>
                  <a:pt x="1356" y="32"/>
                </a:lnTo>
                <a:lnTo>
                  <a:pt x="60" y="33"/>
                </a:lnTo>
                <a:lnTo>
                  <a:pt x="0" y="2"/>
                </a:lnTo>
                <a:close/>
              </a:path>
            </a:pathLst>
          </a:custGeom>
          <a:solidFill>
            <a:srgbClr val="FFFFFF">
              <a:alpha val="30196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30" name="Rectangle 30" descr="7"/>
          <p:cNvSpPr>
            <a:spLocks noChangeArrowheads="1"/>
          </p:cNvSpPr>
          <p:nvPr userDrawn="1"/>
        </p:nvSpPr>
        <p:spPr bwMode="gray">
          <a:xfrm>
            <a:off x="8590361" y="381000"/>
            <a:ext cx="401240" cy="5461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31" name="Rectangle 31" descr="4"/>
          <p:cNvSpPr>
            <a:spLocks noChangeArrowheads="1"/>
          </p:cNvSpPr>
          <p:nvPr userDrawn="1"/>
        </p:nvSpPr>
        <p:spPr bwMode="gray">
          <a:xfrm>
            <a:off x="8121254" y="381000"/>
            <a:ext cx="401240" cy="5461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32" name="Rectangle 36"/>
          <p:cNvSpPr>
            <a:spLocks noChangeArrowheads="1"/>
          </p:cNvSpPr>
          <p:nvPr userDrawn="1"/>
        </p:nvSpPr>
        <p:spPr bwMode="gray">
          <a:xfrm>
            <a:off x="8595642" y="1080714"/>
            <a:ext cx="401241" cy="546100"/>
          </a:xfrm>
          <a:prstGeom prst="rect">
            <a:avLst/>
          </a:prstGeom>
          <a:solidFill>
            <a:srgbClr val="FFFFFF">
              <a:alpha val="30196"/>
            </a:srgbClr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33" name="Rectangle 34" descr="5"/>
          <p:cNvSpPr>
            <a:spLocks noChangeArrowheads="1"/>
          </p:cNvSpPr>
          <p:nvPr userDrawn="1"/>
        </p:nvSpPr>
        <p:spPr bwMode="gray">
          <a:xfrm>
            <a:off x="8123040" y="1080714"/>
            <a:ext cx="397669" cy="5461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34" name="Title 1"/>
          <p:cNvSpPr txBox="1">
            <a:spLocks/>
          </p:cNvSpPr>
          <p:nvPr userDrawn="1"/>
        </p:nvSpPr>
        <p:spPr>
          <a:xfrm>
            <a:off x="726668" y="242049"/>
            <a:ext cx="7164045" cy="61101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00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Thứ</a:t>
            </a:r>
            <a:r>
              <a:rPr lang="fr-FR" sz="3000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t</a:t>
            </a:r>
            <a:r>
              <a:rPr lang="vi-VN" sz="3000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ư</a:t>
            </a:r>
            <a:r>
              <a:rPr lang="fr-FR" sz="3000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0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00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ngày</a:t>
            </a:r>
            <a:r>
              <a:rPr lang="fr-FR" sz="30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12  </a:t>
            </a:r>
            <a:r>
              <a:rPr lang="fr-FR" sz="300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tháng</a:t>
            </a:r>
            <a:r>
              <a:rPr lang="fr-FR" sz="30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10</a:t>
            </a:r>
            <a:r>
              <a:rPr lang="fr-FR" sz="3000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</a:t>
            </a:r>
            <a:r>
              <a:rPr lang="vi-VN" sz="3000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ă</a:t>
            </a:r>
            <a:r>
              <a:rPr lang="en-US" sz="3000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 2016</a:t>
            </a:r>
            <a:endParaRPr lang="en-US" sz="30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itle 1"/>
          <p:cNvSpPr txBox="1">
            <a:spLocks/>
          </p:cNvSpPr>
          <p:nvPr userDrawn="1"/>
        </p:nvSpPr>
        <p:spPr>
          <a:xfrm>
            <a:off x="2561664" y="958549"/>
            <a:ext cx="2146064" cy="611017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700" b="0" u="sng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Tiếng</a:t>
            </a:r>
            <a:r>
              <a:rPr lang="fr-FR" sz="2700" b="0" u="sng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700" b="0" u="sng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Việt</a:t>
            </a:r>
            <a:endParaRPr lang="en-US" sz="2700" b="0" u="sng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itle 1"/>
          <p:cNvSpPr txBox="1">
            <a:spLocks/>
          </p:cNvSpPr>
          <p:nvPr userDrawn="1"/>
        </p:nvSpPr>
        <p:spPr>
          <a:xfrm>
            <a:off x="4617894" y="936986"/>
            <a:ext cx="2146064" cy="611017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700" b="0" u="sng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Tiết</a:t>
            </a:r>
            <a:r>
              <a:rPr lang="fr-FR" sz="2700" b="0" u="sng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fr-FR" sz="2700" b="0" u="none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69</a:t>
            </a:r>
            <a:r>
              <a:rPr lang="fr-FR" sz="2700" b="0" u="sng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700" b="0" u="sng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700" b="0" u="sng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</a:t>
            </a:r>
            <a:endParaRPr lang="en-US" sz="2700" b="0" u="sng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897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34" Type="http://schemas.openxmlformats.org/officeDocument/2006/relationships/image" Target="../media/image5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image" Target="../media/image3.png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image" Target="../media/image7.png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image" Target="../media/image1.png"/><Relationship Id="rId35" Type="http://schemas.openxmlformats.org/officeDocument/2006/relationships/image" Target="../media/image6.png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9CBD9-B066-48BA-A3B5-8231BFA1B694}" type="datetimeFigureOut">
              <a:rPr lang="en-US" smtClean="0"/>
              <a:t>23/03/2025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4054F-7261-4414-BD84-03F45031FDD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" name="Rectangle 30"/>
          <p:cNvSpPr>
            <a:spLocks noChangeArrowheads="1"/>
          </p:cNvSpPr>
          <p:nvPr/>
        </p:nvSpPr>
        <p:spPr bwMode="ltGray"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4127" name="Picture 31" descr="10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42"/>
          <a:stretch>
            <a:fillRect/>
          </a:stretch>
        </p:blipFill>
        <p:spPr bwMode="gray">
          <a:xfrm>
            <a:off x="0" y="4876800"/>
            <a:ext cx="91440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28" name="AutoShape 32"/>
          <p:cNvSpPr>
            <a:spLocks noChangeArrowheads="1"/>
          </p:cNvSpPr>
          <p:nvPr/>
        </p:nvSpPr>
        <p:spPr bwMode="gray">
          <a:xfrm>
            <a:off x="2441575" y="1989140"/>
            <a:ext cx="185738" cy="185737"/>
          </a:xfrm>
          <a:prstGeom prst="star5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4129" name="AutoShape 33"/>
          <p:cNvSpPr>
            <a:spLocks noChangeArrowheads="1"/>
          </p:cNvSpPr>
          <p:nvPr/>
        </p:nvSpPr>
        <p:spPr bwMode="gray">
          <a:xfrm>
            <a:off x="1331914" y="3860800"/>
            <a:ext cx="185737" cy="185738"/>
          </a:xfrm>
          <a:prstGeom prst="star5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4130" name="AutoShape 34"/>
          <p:cNvSpPr>
            <a:spLocks noChangeArrowheads="1"/>
          </p:cNvSpPr>
          <p:nvPr/>
        </p:nvSpPr>
        <p:spPr bwMode="gray">
          <a:xfrm>
            <a:off x="250825" y="4953000"/>
            <a:ext cx="185738" cy="185738"/>
          </a:xfrm>
          <a:prstGeom prst="star5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4131" name="AutoShape 35"/>
          <p:cNvSpPr>
            <a:spLocks noChangeArrowheads="1"/>
          </p:cNvSpPr>
          <p:nvPr/>
        </p:nvSpPr>
        <p:spPr bwMode="gray">
          <a:xfrm>
            <a:off x="2481264" y="4572000"/>
            <a:ext cx="185737" cy="185738"/>
          </a:xfrm>
          <a:prstGeom prst="star5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4132" name="AutoShape 36"/>
          <p:cNvSpPr>
            <a:spLocks noChangeArrowheads="1"/>
          </p:cNvSpPr>
          <p:nvPr/>
        </p:nvSpPr>
        <p:spPr bwMode="gray">
          <a:xfrm>
            <a:off x="5435600" y="5257800"/>
            <a:ext cx="185738" cy="185738"/>
          </a:xfrm>
          <a:prstGeom prst="star5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4133" name="AutoShape 37"/>
          <p:cNvSpPr>
            <a:spLocks noChangeArrowheads="1"/>
          </p:cNvSpPr>
          <p:nvPr/>
        </p:nvSpPr>
        <p:spPr bwMode="gray">
          <a:xfrm>
            <a:off x="3708400" y="3860800"/>
            <a:ext cx="185738" cy="185738"/>
          </a:xfrm>
          <a:prstGeom prst="star5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4134" name="AutoShape 38"/>
          <p:cNvSpPr>
            <a:spLocks noChangeArrowheads="1"/>
          </p:cNvSpPr>
          <p:nvPr/>
        </p:nvSpPr>
        <p:spPr bwMode="gray">
          <a:xfrm>
            <a:off x="6443664" y="3933825"/>
            <a:ext cx="185737" cy="185738"/>
          </a:xfrm>
          <a:prstGeom prst="star5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4135" name="AutoShape 39"/>
          <p:cNvSpPr>
            <a:spLocks noChangeArrowheads="1"/>
          </p:cNvSpPr>
          <p:nvPr/>
        </p:nvSpPr>
        <p:spPr bwMode="gray">
          <a:xfrm>
            <a:off x="8459789" y="3789365"/>
            <a:ext cx="185737" cy="185737"/>
          </a:xfrm>
          <a:prstGeom prst="star5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4136" name="AutoShape 40"/>
          <p:cNvSpPr>
            <a:spLocks noChangeArrowheads="1"/>
          </p:cNvSpPr>
          <p:nvPr/>
        </p:nvSpPr>
        <p:spPr bwMode="gray">
          <a:xfrm>
            <a:off x="7524751" y="5229225"/>
            <a:ext cx="185738" cy="185738"/>
          </a:xfrm>
          <a:prstGeom prst="star5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4137" name="Freeform 41"/>
          <p:cNvSpPr>
            <a:spLocks/>
          </p:cNvSpPr>
          <p:nvPr/>
        </p:nvSpPr>
        <p:spPr bwMode="gray">
          <a:xfrm>
            <a:off x="0" y="2"/>
            <a:ext cx="9144000" cy="1731963"/>
          </a:xfrm>
          <a:custGeom>
            <a:avLst/>
            <a:gdLst>
              <a:gd name="T0" fmla="*/ 0 w 5788"/>
              <a:gd name="T1" fmla="*/ 0 h 1033"/>
              <a:gd name="T2" fmla="*/ 5788 w 5788"/>
              <a:gd name="T3" fmla="*/ 0 h 1033"/>
              <a:gd name="T4" fmla="*/ 5788 w 5788"/>
              <a:gd name="T5" fmla="*/ 290 h 1033"/>
              <a:gd name="T6" fmla="*/ 5248 w 5788"/>
              <a:gd name="T7" fmla="*/ 500 h 1033"/>
              <a:gd name="T8" fmla="*/ 4458 w 5788"/>
              <a:gd name="T9" fmla="*/ 642 h 1033"/>
              <a:gd name="T10" fmla="*/ 3124 w 5788"/>
              <a:gd name="T11" fmla="*/ 771 h 1033"/>
              <a:gd name="T12" fmla="*/ 2210 w 5788"/>
              <a:gd name="T13" fmla="*/ 705 h 1033"/>
              <a:gd name="T14" fmla="*/ 1230 w 5788"/>
              <a:gd name="T15" fmla="*/ 587 h 1033"/>
              <a:gd name="T16" fmla="*/ 467 w 5788"/>
              <a:gd name="T17" fmla="*/ 567 h 1033"/>
              <a:gd name="T18" fmla="*/ 0 w 5788"/>
              <a:gd name="T19" fmla="*/ 580 h 1033"/>
              <a:gd name="T20" fmla="*/ 0 w 5788"/>
              <a:gd name="T21" fmla="*/ 0 h 1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88" h="1033">
                <a:moveTo>
                  <a:pt x="0" y="0"/>
                </a:moveTo>
                <a:cubicBezTo>
                  <a:pt x="2894" y="0"/>
                  <a:pt x="5788" y="0"/>
                  <a:pt x="5788" y="0"/>
                </a:cubicBezTo>
                <a:cubicBezTo>
                  <a:pt x="5788" y="0"/>
                  <a:pt x="5788" y="145"/>
                  <a:pt x="5788" y="290"/>
                </a:cubicBezTo>
                <a:cubicBezTo>
                  <a:pt x="5729" y="442"/>
                  <a:pt x="5542" y="556"/>
                  <a:pt x="5248" y="500"/>
                </a:cubicBezTo>
                <a:cubicBezTo>
                  <a:pt x="4996" y="805"/>
                  <a:pt x="4563" y="734"/>
                  <a:pt x="4458" y="642"/>
                </a:cubicBezTo>
                <a:cubicBezTo>
                  <a:pt x="4041" y="1033"/>
                  <a:pt x="3536" y="978"/>
                  <a:pt x="3124" y="771"/>
                </a:cubicBezTo>
                <a:cubicBezTo>
                  <a:pt x="2749" y="982"/>
                  <a:pt x="2408" y="890"/>
                  <a:pt x="2210" y="705"/>
                </a:cubicBezTo>
                <a:cubicBezTo>
                  <a:pt x="1736" y="922"/>
                  <a:pt x="1408" y="804"/>
                  <a:pt x="1230" y="587"/>
                </a:cubicBezTo>
                <a:cubicBezTo>
                  <a:pt x="888" y="896"/>
                  <a:pt x="527" y="712"/>
                  <a:pt x="467" y="567"/>
                </a:cubicBezTo>
                <a:cubicBezTo>
                  <a:pt x="230" y="699"/>
                  <a:pt x="0" y="580"/>
                  <a:pt x="0" y="580"/>
                </a:cubicBezTo>
                <a:cubicBezTo>
                  <a:pt x="0" y="290"/>
                  <a:pt x="0" y="290"/>
                  <a:pt x="0" y="0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4138" name="Freeform 42"/>
          <p:cNvSpPr>
            <a:spLocks/>
          </p:cNvSpPr>
          <p:nvPr/>
        </p:nvSpPr>
        <p:spPr bwMode="gray">
          <a:xfrm>
            <a:off x="1" y="2"/>
            <a:ext cx="9142413" cy="1628775"/>
          </a:xfrm>
          <a:custGeom>
            <a:avLst/>
            <a:gdLst>
              <a:gd name="T0" fmla="*/ 0 w 5788"/>
              <a:gd name="T1" fmla="*/ 0 h 1033"/>
              <a:gd name="T2" fmla="*/ 5788 w 5788"/>
              <a:gd name="T3" fmla="*/ 0 h 1033"/>
              <a:gd name="T4" fmla="*/ 5788 w 5788"/>
              <a:gd name="T5" fmla="*/ 290 h 1033"/>
              <a:gd name="T6" fmla="*/ 5248 w 5788"/>
              <a:gd name="T7" fmla="*/ 500 h 1033"/>
              <a:gd name="T8" fmla="*/ 4458 w 5788"/>
              <a:gd name="T9" fmla="*/ 642 h 1033"/>
              <a:gd name="T10" fmla="*/ 3124 w 5788"/>
              <a:gd name="T11" fmla="*/ 771 h 1033"/>
              <a:gd name="T12" fmla="*/ 2210 w 5788"/>
              <a:gd name="T13" fmla="*/ 705 h 1033"/>
              <a:gd name="T14" fmla="*/ 1230 w 5788"/>
              <a:gd name="T15" fmla="*/ 587 h 1033"/>
              <a:gd name="T16" fmla="*/ 467 w 5788"/>
              <a:gd name="T17" fmla="*/ 567 h 1033"/>
              <a:gd name="T18" fmla="*/ 0 w 5788"/>
              <a:gd name="T19" fmla="*/ 580 h 1033"/>
              <a:gd name="T20" fmla="*/ 0 w 5788"/>
              <a:gd name="T21" fmla="*/ 0 h 1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88" h="1033">
                <a:moveTo>
                  <a:pt x="0" y="0"/>
                </a:moveTo>
                <a:cubicBezTo>
                  <a:pt x="2894" y="0"/>
                  <a:pt x="5788" y="0"/>
                  <a:pt x="5788" y="0"/>
                </a:cubicBezTo>
                <a:cubicBezTo>
                  <a:pt x="5788" y="0"/>
                  <a:pt x="5788" y="145"/>
                  <a:pt x="5788" y="290"/>
                </a:cubicBezTo>
                <a:cubicBezTo>
                  <a:pt x="5729" y="442"/>
                  <a:pt x="5542" y="556"/>
                  <a:pt x="5248" y="500"/>
                </a:cubicBezTo>
                <a:cubicBezTo>
                  <a:pt x="4996" y="805"/>
                  <a:pt x="4563" y="734"/>
                  <a:pt x="4458" y="642"/>
                </a:cubicBezTo>
                <a:cubicBezTo>
                  <a:pt x="4041" y="1033"/>
                  <a:pt x="3536" y="978"/>
                  <a:pt x="3124" y="771"/>
                </a:cubicBezTo>
                <a:cubicBezTo>
                  <a:pt x="2749" y="982"/>
                  <a:pt x="2408" y="890"/>
                  <a:pt x="2210" y="705"/>
                </a:cubicBezTo>
                <a:cubicBezTo>
                  <a:pt x="1736" y="922"/>
                  <a:pt x="1408" y="804"/>
                  <a:pt x="1230" y="587"/>
                </a:cubicBezTo>
                <a:cubicBezTo>
                  <a:pt x="888" y="896"/>
                  <a:pt x="527" y="712"/>
                  <a:pt x="467" y="567"/>
                </a:cubicBezTo>
                <a:cubicBezTo>
                  <a:pt x="230" y="699"/>
                  <a:pt x="0" y="580"/>
                  <a:pt x="0" y="580"/>
                </a:cubicBezTo>
                <a:cubicBezTo>
                  <a:pt x="0" y="290"/>
                  <a:pt x="0" y="290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4139" name="AutoShape 43"/>
          <p:cNvSpPr>
            <a:spLocks noChangeArrowheads="1"/>
          </p:cNvSpPr>
          <p:nvPr/>
        </p:nvSpPr>
        <p:spPr bwMode="gray">
          <a:xfrm>
            <a:off x="4953001" y="1981200"/>
            <a:ext cx="185738" cy="185738"/>
          </a:xfrm>
          <a:prstGeom prst="star5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4140" name="AutoShape 44"/>
          <p:cNvSpPr>
            <a:spLocks noChangeArrowheads="1"/>
          </p:cNvSpPr>
          <p:nvPr/>
        </p:nvSpPr>
        <p:spPr bwMode="gray">
          <a:xfrm>
            <a:off x="990601" y="2819400"/>
            <a:ext cx="185738" cy="185738"/>
          </a:xfrm>
          <a:prstGeom prst="star5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359525"/>
            <a:ext cx="2133600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fld id="{0AC4B3D8-5ADB-4A32-BF23-A92F8A52B91A}" type="datetimeFigureOut">
              <a:rPr lang="en-US" smtClean="0">
                <a:solidFill>
                  <a:prstClr val="black"/>
                </a:solidFill>
              </a:rPr>
              <a:pPr/>
              <a:t>23/03/2025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143" name="Rectangle 47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59525"/>
            <a:ext cx="2895600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900"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44" name="Rectangle 48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553200" y="6359525"/>
            <a:ext cx="2133600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fld id="{AAEE26C7-C0F2-47B8-A1D5-ED66318EE92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145" name="Freeform 49"/>
          <p:cNvSpPr>
            <a:spLocks/>
          </p:cNvSpPr>
          <p:nvPr/>
        </p:nvSpPr>
        <p:spPr bwMode="gray">
          <a:xfrm>
            <a:off x="1" y="457202"/>
            <a:ext cx="9142413" cy="1171575"/>
          </a:xfrm>
          <a:custGeom>
            <a:avLst/>
            <a:gdLst>
              <a:gd name="T0" fmla="*/ 5759 w 5759"/>
              <a:gd name="T1" fmla="*/ 0 h 738"/>
              <a:gd name="T2" fmla="*/ 5222 w 5759"/>
              <a:gd name="T3" fmla="*/ 209 h 738"/>
              <a:gd name="T4" fmla="*/ 4436 w 5759"/>
              <a:gd name="T5" fmla="*/ 350 h 738"/>
              <a:gd name="T6" fmla="*/ 3108 w 5759"/>
              <a:gd name="T7" fmla="*/ 478 h 738"/>
              <a:gd name="T8" fmla="*/ 2199 w 5759"/>
              <a:gd name="T9" fmla="*/ 412 h 738"/>
              <a:gd name="T10" fmla="*/ 1224 w 5759"/>
              <a:gd name="T11" fmla="*/ 295 h 738"/>
              <a:gd name="T12" fmla="*/ 465 w 5759"/>
              <a:gd name="T13" fmla="*/ 275 h 738"/>
              <a:gd name="T14" fmla="*/ 0 w 5759"/>
              <a:gd name="T15" fmla="*/ 288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59" h="738">
                <a:moveTo>
                  <a:pt x="5759" y="0"/>
                </a:moveTo>
                <a:cubicBezTo>
                  <a:pt x="5700" y="151"/>
                  <a:pt x="5514" y="264"/>
                  <a:pt x="5222" y="209"/>
                </a:cubicBezTo>
                <a:cubicBezTo>
                  <a:pt x="4971" y="512"/>
                  <a:pt x="4540" y="441"/>
                  <a:pt x="4436" y="350"/>
                </a:cubicBezTo>
                <a:cubicBezTo>
                  <a:pt x="4021" y="738"/>
                  <a:pt x="3518" y="683"/>
                  <a:pt x="3108" y="478"/>
                </a:cubicBezTo>
                <a:cubicBezTo>
                  <a:pt x="2735" y="687"/>
                  <a:pt x="2396" y="596"/>
                  <a:pt x="2199" y="412"/>
                </a:cubicBezTo>
                <a:cubicBezTo>
                  <a:pt x="1727" y="628"/>
                  <a:pt x="1401" y="511"/>
                  <a:pt x="1224" y="295"/>
                </a:cubicBezTo>
                <a:cubicBezTo>
                  <a:pt x="884" y="602"/>
                  <a:pt x="524" y="419"/>
                  <a:pt x="465" y="275"/>
                </a:cubicBezTo>
                <a:cubicBezTo>
                  <a:pt x="229" y="406"/>
                  <a:pt x="0" y="288"/>
                  <a:pt x="0" y="288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350"/>
          </a:p>
        </p:txBody>
      </p:sp>
      <p:pic>
        <p:nvPicPr>
          <p:cNvPr id="4146" name="Picture 50" descr="2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86"/>
          <a:stretch>
            <a:fillRect/>
          </a:stretch>
        </p:blipFill>
        <p:spPr bwMode="gray">
          <a:xfrm>
            <a:off x="7781926" y="209552"/>
            <a:ext cx="1362075" cy="1065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47" name="Picture 51" descr="7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454901" y="692152"/>
            <a:ext cx="241300" cy="42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48" name="Picture 52" descr="4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644"/>
          <a:stretch>
            <a:fillRect/>
          </a:stretch>
        </p:blipFill>
        <p:spPr bwMode="gray">
          <a:xfrm>
            <a:off x="55564" y="76202"/>
            <a:ext cx="1279525" cy="147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49" name="Picture 53" descr="5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211139" y="1066800"/>
            <a:ext cx="127000" cy="223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50" name="Picture 54" descr="6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3458344">
            <a:off x="1174751" y="574676"/>
            <a:ext cx="119063" cy="18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51" name="AutoShape 55"/>
          <p:cNvSpPr>
            <a:spLocks noChangeArrowheads="1"/>
          </p:cNvSpPr>
          <p:nvPr/>
        </p:nvSpPr>
        <p:spPr bwMode="gray">
          <a:xfrm>
            <a:off x="7467601" y="1981200"/>
            <a:ext cx="185738" cy="185738"/>
          </a:xfrm>
          <a:prstGeom prst="star5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4152" name="Rectangle 56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09538"/>
            <a:ext cx="8229600" cy="95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4153" name="Picture 57" descr="1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201026" y="730252"/>
            <a:ext cx="714375" cy="124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6700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5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50" b="1">
          <a:solidFill>
            <a:schemeClr val="tx2"/>
          </a:solidFill>
          <a:latin typeface="Candar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50" b="1">
          <a:solidFill>
            <a:schemeClr val="tx2"/>
          </a:solidFill>
          <a:latin typeface="Candar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50" b="1">
          <a:solidFill>
            <a:schemeClr val="tx2"/>
          </a:solidFill>
          <a:latin typeface="Candar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50" b="1">
          <a:solidFill>
            <a:schemeClr val="tx2"/>
          </a:solidFill>
          <a:latin typeface="Candara" pitchFamily="34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2850" b="1">
          <a:solidFill>
            <a:schemeClr val="tx2"/>
          </a:solidFill>
          <a:latin typeface="Candara" pitchFamily="34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2850" b="1">
          <a:solidFill>
            <a:schemeClr val="tx2"/>
          </a:solidFill>
          <a:latin typeface="Candara" pitchFamily="34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2850" b="1">
          <a:solidFill>
            <a:schemeClr val="tx2"/>
          </a:solidFill>
          <a:latin typeface="Candara" pitchFamily="34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2850" b="1">
          <a:solidFill>
            <a:schemeClr val="tx2"/>
          </a:solidFill>
          <a:latin typeface="Candar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gif"/><Relationship Id="rId4" Type="http://schemas.openxmlformats.org/officeDocument/2006/relationships/image" Target="../media/image1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2" descr="whiteshirt_20design_20zoom_20personalized_20chemistry_20glassware_origina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3860800"/>
            <a:ext cx="39624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4" descr="imag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343400"/>
            <a:ext cx="27432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WordArt 9"/>
          <p:cNvSpPr>
            <a:spLocks noChangeArrowheads="1" noChangeShapeType="1" noTextEdit="1"/>
          </p:cNvSpPr>
          <p:nvPr/>
        </p:nvSpPr>
        <p:spPr bwMode="auto">
          <a:xfrm>
            <a:off x="2247900" y="2209800"/>
            <a:ext cx="4648200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Môn Tiếng Việt</a:t>
            </a:r>
          </a:p>
        </p:txBody>
      </p:sp>
      <p:sp>
        <p:nvSpPr>
          <p:cNvPr id="6" name="Rectangle 5"/>
          <p:cNvSpPr/>
          <p:nvPr/>
        </p:nvSpPr>
        <p:spPr>
          <a:xfrm>
            <a:off x="2045677" y="3200797"/>
            <a:ext cx="4572000" cy="646331"/>
          </a:xfrm>
          <a:prstGeom prst="rect">
            <a:avLst/>
          </a:prstGeom>
        </p:spPr>
        <p:txBody>
          <a:bodyPr>
            <a:prstTxWarp prst="textPlain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ln w="1905"/>
                <a:solidFill>
                  <a:srgbClr val="9966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err="1">
                <a:ln w="1905"/>
                <a:solidFill>
                  <a:srgbClr val="9966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b="1">
                <a:ln w="1905"/>
                <a:solidFill>
                  <a:srgbClr val="9966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5: Bác trống trường</a:t>
            </a:r>
          </a:p>
        </p:txBody>
      </p:sp>
      <p:pic>
        <p:nvPicPr>
          <p:cNvPr id="2055" name="Picture 6" descr="n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10716" y="1"/>
            <a:ext cx="9122570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7" descr="n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6200000" flipH="1">
            <a:off x="-3357563" y="3323034"/>
            <a:ext cx="6858000" cy="211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8" descr="n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41672" y="6694488"/>
            <a:ext cx="9195197" cy="17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9" descr="n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6200000" flipH="1">
            <a:off x="5634237" y="3310137"/>
            <a:ext cx="6827837" cy="210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Picture 5" descr="Chemistry-inazuma-eleven-34381942-800-60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43200" y="4924426"/>
            <a:ext cx="2590800" cy="177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Box 11"/>
          <p:cNvSpPr txBox="1">
            <a:spLocks noChangeArrowheads="1"/>
          </p:cNvSpPr>
          <p:nvPr/>
        </p:nvSpPr>
        <p:spPr bwMode="auto">
          <a:xfrm>
            <a:off x="457200" y="2438400"/>
            <a:ext cx="5486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>
                <a:latin typeface="Times New Roman" pitchFamily="18" charset="0"/>
                <a:cs typeface="Times New Roman" pitchFamily="18" charset="0"/>
              </a:rPr>
              <a:t>1. Quan sát lễ khai giảng năm học: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4838" y="1600199"/>
            <a:ext cx="3357562" cy="762001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Khởi động</a:t>
            </a:r>
          </a:p>
        </p:txBody>
      </p:sp>
      <p:sp>
        <p:nvSpPr>
          <p:cNvPr id="3078" name="TextBox 14"/>
          <p:cNvSpPr txBox="1">
            <a:spLocks noChangeArrowheads="1"/>
          </p:cNvSpPr>
          <p:nvPr/>
        </p:nvSpPr>
        <p:spPr bwMode="auto">
          <a:xfrm>
            <a:off x="152400" y="3124200"/>
            <a:ext cx="41148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2400">
                <a:latin typeface="Times New Roman" pitchFamily="18" charset="0"/>
                <a:cs typeface="Times New Roman" pitchFamily="18" charset="0"/>
              </a:rPr>
              <a:t>- Thảo luận nhóm đôi chia sẻ với bạn về các câu hỏi sau</a:t>
            </a:r>
          </a:p>
        </p:txBody>
      </p:sp>
      <p:sp>
        <p:nvSpPr>
          <p:cNvPr id="3079" name="TextBox 15"/>
          <p:cNvSpPr txBox="1">
            <a:spLocks noChangeArrowheads="1"/>
          </p:cNvSpPr>
          <p:nvPr/>
        </p:nvSpPr>
        <p:spPr bwMode="auto">
          <a:xfrm>
            <a:off x="228600" y="4267200"/>
            <a:ext cx="378856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2400">
                <a:latin typeface="Times New Roman" pitchFamily="18" charset="0"/>
                <a:cs typeface="Times New Roman" pitchFamily="18" charset="0"/>
              </a:rPr>
              <a:t>+ Em thấy những gì trong tranh?</a:t>
            </a:r>
          </a:p>
        </p:txBody>
      </p:sp>
      <p:sp>
        <p:nvSpPr>
          <p:cNvPr id="3080" name="TextBox 16"/>
          <p:cNvSpPr txBox="1">
            <a:spLocks noChangeArrowheads="1"/>
          </p:cNvSpPr>
          <p:nvPr/>
        </p:nvSpPr>
        <p:spPr bwMode="auto">
          <a:xfrm>
            <a:off x="304800" y="5334000"/>
            <a:ext cx="378856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2400">
                <a:latin typeface="Times New Roman" pitchFamily="18" charset="0"/>
                <a:cs typeface="Times New Roman" pitchFamily="18" charset="0"/>
              </a:rPr>
              <a:t>+ Trong tranh đồ vật nào quen thuộc nhất? Nó dùng để làm gì?</a:t>
            </a:r>
          </a:p>
        </p:txBody>
      </p:sp>
      <p:pic>
        <p:nvPicPr>
          <p:cNvPr id="9" name="Picture 2" descr="Sách điện tử"/>
          <p:cNvPicPr>
            <a:picLocks noChangeAspect="1" noChangeArrowheads="1"/>
          </p:cNvPicPr>
          <p:nvPr/>
        </p:nvPicPr>
        <p:blipFill>
          <a:blip r:embed="rId2"/>
          <a:srcRect t="20500" b="45000"/>
          <a:stretch>
            <a:fillRect/>
          </a:stretch>
        </p:blipFill>
        <p:spPr bwMode="auto">
          <a:xfrm>
            <a:off x="4456112" y="3124200"/>
            <a:ext cx="4687888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634604" y="296863"/>
            <a:ext cx="78867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en-US" altLang="en-US" sz="3200" b="1">
                <a:latin typeface="Times New Roman" pitchFamily="18" charset="0"/>
                <a:ea typeface="+mj-ea"/>
                <a:cs typeface="Times New Roman" pitchFamily="18" charset="0"/>
              </a:rPr>
              <a:t>Thứ sáu  ngày 21  tháng 2  năm 2025</a:t>
            </a:r>
            <a:br>
              <a:rPr lang="en-US" altLang="en-US" sz="3200" b="1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en-US" altLang="en-US" sz="3200" b="1">
                <a:latin typeface="Times New Roman" pitchFamily="18" charset="0"/>
                <a:ea typeface="+mj-ea"/>
                <a:cs typeface="Times New Roman" pitchFamily="18" charset="0"/>
              </a:rPr>
              <a:t>Tiếng Việt</a:t>
            </a:r>
            <a:br>
              <a:rPr lang="en-US" altLang="en-US" sz="3200" b="1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en-US" altLang="en-US" sz="3200" b="1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Bài 5: </a:t>
            </a:r>
            <a:r>
              <a:rPr lang="en-US" altLang="en-US" sz="3200" b="1">
                <a:solidFill>
                  <a:srgbClr val="FF000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Bác trống trường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  <p:bldP spid="14" grpId="0" animBg="1"/>
      <p:bldP spid="3078" grpId="0"/>
      <p:bldP spid="3079" grpId="0"/>
      <p:bldP spid="308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.EPR5HADQQSBOGQY\Downloads\cd3 bai 5.1.png"/>
          <p:cNvPicPr>
            <a:picLocks noChangeAspect="1" noChangeArrowheads="1"/>
          </p:cNvPicPr>
          <p:nvPr/>
        </p:nvPicPr>
        <p:blipFill>
          <a:blip r:embed="rId2"/>
          <a:srcRect l="59457" t="64444"/>
          <a:stretch>
            <a:fillRect/>
          </a:stretch>
        </p:blipFill>
        <p:spPr bwMode="auto">
          <a:xfrm>
            <a:off x="2667000" y="1828800"/>
            <a:ext cx="3838276" cy="47244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634604" y="296863"/>
            <a:ext cx="78867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en-US" altLang="en-US" sz="3200" b="1">
                <a:latin typeface="Times New Roman" pitchFamily="18" charset="0"/>
                <a:ea typeface="+mj-ea"/>
                <a:cs typeface="Times New Roman" pitchFamily="18" charset="0"/>
              </a:rPr>
              <a:t>Thứ sáu  ngày 21  tháng 2  năm 2025</a:t>
            </a:r>
            <a:br>
              <a:rPr lang="en-US" altLang="en-US" sz="3200" b="1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en-US" altLang="en-US" sz="3200" b="1">
                <a:latin typeface="Times New Roman" pitchFamily="18" charset="0"/>
                <a:ea typeface="+mj-ea"/>
                <a:cs typeface="Times New Roman" pitchFamily="18" charset="0"/>
              </a:rPr>
              <a:t>Tiếng Việt</a:t>
            </a:r>
            <a:br>
              <a:rPr lang="en-US" altLang="en-US" sz="3200" b="1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en-US" altLang="en-US" sz="3200" b="1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Bài 5: </a:t>
            </a:r>
            <a:r>
              <a:rPr lang="en-US" altLang="en-US" sz="3200" b="1">
                <a:solidFill>
                  <a:srgbClr val="FF000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Bác trống trường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5800" y="1828800"/>
            <a:ext cx="7772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>
                <a:latin typeface="Times New Roman" pitchFamily="18" charset="0"/>
                <a:cs typeface="Times New Roman" pitchFamily="18" charset="0"/>
              </a:rPr>
              <a:t>      Tôi là trống trường. Thân hình tôi đẫy đà, nước da nâu bóng. Học trò thường gọi tôi là bác trống. Có lẽ vì các bạn thấy tôi ở trường lâu lắm rồi. Chính tôi cũng không biết mình đến đây tự bao giờ.</a:t>
            </a:r>
          </a:p>
          <a:p>
            <a:pPr algn="just"/>
            <a:r>
              <a:rPr lang="en-US" sz="2800">
                <a:latin typeface="Times New Roman" pitchFamily="18" charset="0"/>
                <a:cs typeface="Times New Roman" pitchFamily="18" charset="0"/>
              </a:rPr>
              <a:t>       Hằng ngày tôi giúp các bạn học trò ra vào lớp đúng giờ. Ngày khai trường, tiếng tôi dõng dạc “tùng…tùng….tùng….”, báo hiệu một năm học mới. </a:t>
            </a:r>
          </a:p>
          <a:p>
            <a:pPr algn="just"/>
            <a:r>
              <a:rPr lang="en-US" sz="2800">
                <a:latin typeface="Times New Roman" pitchFamily="18" charset="0"/>
                <a:cs typeface="Times New Roman" pitchFamily="18" charset="0"/>
              </a:rPr>
              <a:t>        Bây giờ có thêm anh chuông điện, thỉnh thoảng cũng “reng….reng…..reng….” báo giờ học. Nhưng tôi vẫn là người bạn thân thiết của các cô cậu học trò.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634604" y="296863"/>
            <a:ext cx="78867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lnSpc>
                <a:spcPct val="90000"/>
              </a:lnSpc>
              <a:defRPr/>
            </a:pPr>
            <a:br>
              <a:rPr lang="en-US" altLang="en-US" sz="3200" b="1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en-US" altLang="en-US" sz="3200" b="1">
                <a:latin typeface="Times New Roman" pitchFamily="18" charset="0"/>
                <a:ea typeface="+mj-ea"/>
                <a:cs typeface="Times New Roman" pitchFamily="18" charset="0"/>
              </a:rPr>
              <a:t>Tiếng Việt</a:t>
            </a:r>
            <a:br>
              <a:rPr lang="en-US" altLang="en-US" sz="3200" b="1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en-US" altLang="en-US" sz="3200" b="1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Bài 5: </a:t>
            </a:r>
            <a:r>
              <a:rPr lang="en-US" altLang="en-US" sz="3200" b="1">
                <a:solidFill>
                  <a:srgbClr val="FF000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Bác trống trường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8BACAEE7-C140-C4FC-D3DD-D6B87A604865}"/>
              </a:ext>
            </a:extLst>
          </p:cNvPr>
          <p:cNvSpPr txBox="1">
            <a:spLocks/>
          </p:cNvSpPr>
          <p:nvPr/>
        </p:nvSpPr>
        <p:spPr>
          <a:xfrm>
            <a:off x="495300" y="2513013"/>
            <a:ext cx="2514600" cy="685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3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dõng dạc</a:t>
            </a:r>
            <a:endParaRPr lang="en-US" altLang="en-US" sz="3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E2FBA02A-BB12-62D5-0582-ECD43CB420B9}"/>
              </a:ext>
            </a:extLst>
          </p:cNvPr>
          <p:cNvSpPr txBox="1">
            <a:spLocks/>
          </p:cNvSpPr>
          <p:nvPr/>
        </p:nvSpPr>
        <p:spPr bwMode="auto">
          <a:xfrm>
            <a:off x="2819400" y="2514600"/>
            <a:ext cx="2971800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en-US" altLang="en-US" sz="3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chuông điện</a:t>
            </a:r>
            <a:endParaRPr lang="en-US" altLang="en-US" sz="4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76A8E41A-BFC4-99DA-60C6-431A1CAA9B2F}"/>
              </a:ext>
            </a:extLst>
          </p:cNvPr>
          <p:cNvSpPr txBox="1">
            <a:spLocks/>
          </p:cNvSpPr>
          <p:nvPr/>
        </p:nvSpPr>
        <p:spPr bwMode="auto">
          <a:xfrm>
            <a:off x="5715000" y="2513013"/>
            <a:ext cx="2971800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en-US" altLang="en-US" sz="3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thỉnh thoảng</a:t>
            </a:r>
            <a:endParaRPr lang="en-US" altLang="en-US" sz="4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F6A4E64-4D4B-24F1-4418-AD8F27F7417C}"/>
              </a:ext>
            </a:extLst>
          </p:cNvPr>
          <p:cNvSpPr/>
          <p:nvPr/>
        </p:nvSpPr>
        <p:spPr>
          <a:xfrm>
            <a:off x="685800" y="1371600"/>
            <a:ext cx="3048000" cy="442452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Luyện đọc từ</a:t>
            </a:r>
            <a:endParaRPr lang="en-US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729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6" grpId="0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00587" y="2403212"/>
            <a:ext cx="5031557" cy="108491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 defTabSz="685800"/>
            <a:r>
              <a:rPr lang="en-US" sz="6600" b="1" cap="all" err="1">
                <a:ln w="9000" cmpd="sng">
                  <a:solidFill>
                    <a:srgbClr val="FF3300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Thư</a:t>
            </a:r>
            <a:r>
              <a:rPr lang="en-US" sz="6600" b="1" cap="all">
                <a:ln w="9000" cmpd="sng">
                  <a:solidFill>
                    <a:srgbClr val="FF3300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cap="all" err="1">
                <a:ln w="9000" cmpd="sng">
                  <a:solidFill>
                    <a:srgbClr val="FF3300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giãn</a:t>
            </a:r>
            <a:endParaRPr lang="en-US" sz="6600" b="1" cap="all">
              <a:ln w="9000" cmpd="sng">
                <a:solidFill>
                  <a:srgbClr val="FF3300"/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Cái cây xanh xanh  Nhạc Thiếu Nhi Hay Cho Bé  Vietnamese Rhymes For Kids - Vietnamese Kids Stories &amp; Rhymes">
            <a:hlinkClick r:id="" action="ppaction://media"/>
            <a:extLst>
              <a:ext uri="{FF2B5EF4-FFF2-40B4-BE49-F238E27FC236}">
                <a16:creationId xmlns:a16="http://schemas.microsoft.com/office/drawing/2014/main" id="{7E4B39F9-FE81-3178-FDBD-37D00DAB36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2000" y="3962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08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2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52400" y="1600200"/>
            <a:ext cx="3927475" cy="728664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Luyện đọc câu</a:t>
            </a:r>
            <a:endParaRPr lang="en-US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634604" y="296863"/>
            <a:ext cx="78867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lnSpc>
                <a:spcPct val="90000"/>
              </a:lnSpc>
              <a:defRPr/>
            </a:pPr>
            <a:br>
              <a:rPr lang="en-US" altLang="en-US" sz="3200" b="1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en-US" altLang="en-US" sz="3200" b="1">
                <a:latin typeface="Times New Roman" pitchFamily="18" charset="0"/>
                <a:ea typeface="+mj-ea"/>
                <a:cs typeface="Times New Roman" pitchFamily="18" charset="0"/>
              </a:rPr>
              <a:t>Tiếng Việt</a:t>
            </a:r>
            <a:br>
              <a:rPr lang="en-US" altLang="en-US" sz="3200" b="1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en-US" altLang="en-US" sz="3200" b="1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Bài 5: </a:t>
            </a:r>
            <a:r>
              <a:rPr lang="en-US" altLang="en-US" sz="3200" b="1">
                <a:solidFill>
                  <a:srgbClr val="FF000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Bác trống trường</a:t>
            </a:r>
          </a:p>
        </p:txBody>
      </p:sp>
      <p:sp>
        <p:nvSpPr>
          <p:cNvPr id="17" name="Subtitle 2"/>
          <p:cNvSpPr txBox="1">
            <a:spLocks/>
          </p:cNvSpPr>
          <p:nvPr/>
        </p:nvSpPr>
        <p:spPr bwMode="auto">
          <a:xfrm>
            <a:off x="5399485" y="2287588"/>
            <a:ext cx="1758553" cy="76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en-US" altLang="en-US" sz="4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4"/>
          <p:cNvSpPr txBox="1">
            <a:spLocks noChangeArrowheads="1"/>
          </p:cNvSpPr>
          <p:nvPr/>
        </p:nvSpPr>
        <p:spPr bwMode="auto">
          <a:xfrm>
            <a:off x="0" y="3048000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2800">
                <a:latin typeface="Times New Roman" pitchFamily="18" charset="0"/>
                <a:cs typeface="Times New Roman" pitchFamily="18" charset="0"/>
              </a:rPr>
              <a:t>Ngày khai trường, tiếng tôi dõng dạc  “tùng … tùng … tùng”, báo hiệu một năm học mới.//</a:t>
            </a:r>
          </a:p>
        </p:txBody>
      </p:sp>
      <p:sp>
        <p:nvSpPr>
          <p:cNvPr id="22" name="TextBox 24"/>
          <p:cNvSpPr txBox="1">
            <a:spLocks noChangeArrowheads="1"/>
          </p:cNvSpPr>
          <p:nvPr/>
        </p:nvSpPr>
        <p:spPr bwMode="auto">
          <a:xfrm>
            <a:off x="152399" y="4187825"/>
            <a:ext cx="8763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2800">
                <a:latin typeface="Times New Roman" pitchFamily="18" charset="0"/>
                <a:cs typeface="Times New Roman" pitchFamily="18" charset="0"/>
              </a:rPr>
              <a:t>Bây giờ, có thêm anh chuông điện,  thỉnh thoảng cũng “reng … reng….reng” báo giờ học.//</a:t>
            </a:r>
          </a:p>
        </p:txBody>
      </p:sp>
      <p:sp>
        <p:nvSpPr>
          <p:cNvPr id="23" name="TextBox 24"/>
          <p:cNvSpPr txBox="1">
            <a:spLocks noChangeArrowheads="1"/>
          </p:cNvSpPr>
          <p:nvPr/>
        </p:nvSpPr>
        <p:spPr bwMode="auto">
          <a:xfrm>
            <a:off x="152399" y="5291118"/>
            <a:ext cx="88392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>
                <a:latin typeface="Times New Roman" pitchFamily="18" charset="0"/>
                <a:cs typeface="Times New Roman" pitchFamily="18" charset="0"/>
              </a:rPr>
              <a:t>Nhưng  tôi vẫn là  người bạn thân thiết  của các cô cậu học trò.//</a:t>
            </a: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5486399" y="2968625"/>
            <a:ext cx="92075" cy="6429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1600199" y="4035425"/>
            <a:ext cx="92075" cy="6429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8762999" y="2892425"/>
            <a:ext cx="92075" cy="6429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2743199" y="2895600"/>
            <a:ext cx="92075" cy="6429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867399" y="3959225"/>
            <a:ext cx="92075" cy="6429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8000999" y="3959225"/>
            <a:ext cx="92075" cy="6429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1295399" y="5102225"/>
            <a:ext cx="92075" cy="6429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2743199" y="5178425"/>
            <a:ext cx="92075" cy="6429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>
            <a:off x="5791199" y="5102225"/>
            <a:ext cx="92075" cy="6429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ubtitle 3">
            <a:extLst>
              <a:ext uri="{FF2B5EF4-FFF2-40B4-BE49-F238E27FC236}">
                <a16:creationId xmlns:a16="http://schemas.microsoft.com/office/drawing/2014/main" id="{06E45F9E-E678-4EDA-B89A-CB05A32905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599" y="3502025"/>
            <a:ext cx="6400800" cy="17526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" grpId="0"/>
      <p:bldP spid="21" grpId="0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66800" y="1533465"/>
            <a:ext cx="8077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800">
                <a:latin typeface="Times New Roman" pitchFamily="18" charset="0"/>
                <a:cs typeface="Times New Roman" pitchFamily="18" charset="0"/>
              </a:rPr>
              <a:t>Tôi là trống trường. Thân hình tôi đẫy đà, nước da nâu bóng. Học trò thường gọi tôi là bác trống. Có lẽ vì các bạn thấy tôi ở trường lâu lắm rồi. Chính tôi cũng không biết mình đến đây 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vi-VN" sz="2800">
                <a:latin typeface="Times New Roman" pitchFamily="18" charset="0"/>
                <a:cs typeface="Times New Roman" pitchFamily="18" charset="0"/>
              </a:rPr>
              <a:t> bao giờ.</a:t>
            </a:r>
          </a:p>
          <a:p>
            <a:pPr algn="just"/>
            <a:r>
              <a:rPr lang="vi-VN" sz="2800">
                <a:latin typeface="Times New Roman" pitchFamily="18" charset="0"/>
                <a:cs typeface="Times New Roman" pitchFamily="18" charset="0"/>
              </a:rPr>
              <a:t>       Hằng ngày tôi giúp các bạn học trò ra vào lớp đúng giờ. Ngày khai trường, tiếng tôi dõng dạc “tùng…tùng….tùng….”, báo hiệu một năm học mới. </a:t>
            </a:r>
          </a:p>
          <a:p>
            <a:pPr algn="just"/>
            <a:r>
              <a:rPr lang="vi-VN" sz="2800">
                <a:latin typeface="Times New Roman" pitchFamily="18" charset="0"/>
                <a:cs typeface="Times New Roman" pitchFamily="18" charset="0"/>
              </a:rPr>
              <a:t>        Bây giờ có thêm anh chuông điện, thỉnh thoảng cũng “reng….reng…..reng….” báo giờ học. Nhưng tôi vẫn là người bạn thân thiết của các cô cậu học trò.</a:t>
            </a:r>
            <a:endParaRPr lang="en-US" sz="2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23888" y="206376"/>
            <a:ext cx="7886700" cy="1031934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3200" b="1">
                <a:latin typeface="Times New Roman" pitchFamily="18" charset="0"/>
                <a:cs typeface="Times New Roman" pitchFamily="18" charset="0"/>
              </a:rPr>
              <a:t>Tiếng Việt</a:t>
            </a:r>
            <a:br>
              <a:rPr lang="en-US" altLang="en-US" sz="3200" b="1">
                <a:latin typeface="Times New Roman" pitchFamily="18" charset="0"/>
                <a:cs typeface="Times New Roman" pitchFamily="18" charset="0"/>
              </a:rPr>
            </a:br>
            <a:r>
              <a:rPr lang="en-US" altLang="en-US" sz="3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Bài </a:t>
            </a:r>
            <a:r>
              <a:rPr lang="en-US" altLang="en-US" sz="3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en-US" sz="3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800"/>
              <a:t> </a:t>
            </a:r>
            <a:r>
              <a:rPr lang="en-US" sz="2800">
                <a:latin typeface=".VnAvant" pitchFamily="34" charset="0"/>
              </a:rPr>
              <a:t>BÁC TRỐNG TRƯỜNG</a:t>
            </a:r>
            <a:endParaRPr lang="en-US" altLang="en-US" sz="3200" b="1">
              <a:solidFill>
                <a:srgbClr val="FF0000"/>
              </a:solidFill>
              <a:latin typeface=".VnAvant" pitchFamily="34" charset="0"/>
              <a:ea typeface="Tahoma" pitchFamily="34" charset="0"/>
              <a:cs typeface="Times New Roman" pitchFamily="18" charset="0"/>
            </a:endParaRPr>
          </a:p>
        </p:txBody>
      </p:sp>
      <p:sp>
        <p:nvSpPr>
          <p:cNvPr id="4" name="Left Brace 3"/>
          <p:cNvSpPr/>
          <p:nvPr/>
        </p:nvSpPr>
        <p:spPr>
          <a:xfrm>
            <a:off x="914400" y="1600200"/>
            <a:ext cx="304800" cy="17526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2590800"/>
            <a:ext cx="129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Times New Roman" pitchFamily="18" charset="0"/>
                <a:cs typeface="Times New Roman" pitchFamily="18" charset="0"/>
              </a:rPr>
              <a:t>Đoạn 1</a:t>
            </a:r>
          </a:p>
        </p:txBody>
      </p:sp>
      <p:sp>
        <p:nvSpPr>
          <p:cNvPr id="8" name="Left Brace 7"/>
          <p:cNvSpPr/>
          <p:nvPr/>
        </p:nvSpPr>
        <p:spPr>
          <a:xfrm>
            <a:off x="838200" y="3352800"/>
            <a:ext cx="457200" cy="25146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6473" y="4949920"/>
            <a:ext cx="8579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>
                <a:latin typeface="Times New Roman" pitchFamily="18" charset="0"/>
                <a:cs typeface="Times New Roman" pitchFamily="18" charset="0"/>
              </a:rPr>
              <a:t>Đoạn 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F90554-2D83-1AF8-2D7B-CBFB6F0D128F}"/>
              </a:ext>
            </a:extLst>
          </p:cNvPr>
          <p:cNvSpPr txBox="1"/>
          <p:nvPr/>
        </p:nvSpPr>
        <p:spPr>
          <a:xfrm>
            <a:off x="0" y="3576417"/>
            <a:ext cx="1066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Đoạn 2</a:t>
            </a:r>
          </a:p>
        </p:txBody>
      </p:sp>
      <p:sp>
        <p:nvSpPr>
          <p:cNvPr id="2" name="Rounded Rectangle 7">
            <a:extLst>
              <a:ext uri="{FF2B5EF4-FFF2-40B4-BE49-F238E27FC236}">
                <a16:creationId xmlns:a16="http://schemas.microsoft.com/office/drawing/2014/main" id="{FF20FF23-7CCE-8B78-934D-44AE354571B7}"/>
              </a:ext>
            </a:extLst>
          </p:cNvPr>
          <p:cNvSpPr/>
          <p:nvPr/>
        </p:nvSpPr>
        <p:spPr>
          <a:xfrm>
            <a:off x="56473" y="1083819"/>
            <a:ext cx="3048000" cy="442452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Luyện đọc đoạn</a:t>
            </a:r>
            <a:endParaRPr lang="en-US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 bwMode="auto">
          <a:xfrm>
            <a:off x="1335882" y="2643188"/>
            <a:ext cx="212288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3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nâu bóng</a:t>
            </a:r>
            <a:endParaRPr lang="en-US" altLang="en-US" sz="4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 bwMode="auto">
          <a:xfrm>
            <a:off x="964406" y="1668463"/>
            <a:ext cx="475059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4000">
                <a:latin typeface="Times New Roman" pitchFamily="18" charset="0"/>
                <a:cs typeface="Times New Roman" pitchFamily="18" charset="0"/>
              </a:rPr>
              <a:t>Giải nghĩa từ ngữ:  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 bwMode="auto">
          <a:xfrm>
            <a:off x="1357313" y="3497263"/>
            <a:ext cx="212288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4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 bwMode="auto">
          <a:xfrm>
            <a:off x="6248400" y="2611233"/>
            <a:ext cx="2122884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3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đẫy đà</a:t>
            </a:r>
            <a:endParaRPr lang="en-US" altLang="en-US" sz="4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 bwMode="auto">
          <a:xfrm>
            <a:off x="3886200" y="2611233"/>
            <a:ext cx="212288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3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báo hiệu</a:t>
            </a:r>
            <a:endParaRPr lang="en-US" altLang="en-US" sz="4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634604" y="296863"/>
            <a:ext cx="78867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lnSpc>
                <a:spcPct val="90000"/>
              </a:lnSpc>
              <a:defRPr/>
            </a:pPr>
            <a:br>
              <a:rPr lang="en-US" altLang="en-US" sz="3200" b="1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en-US" altLang="en-US" sz="3200" b="1">
                <a:latin typeface="Times New Roman" pitchFamily="18" charset="0"/>
                <a:ea typeface="+mj-ea"/>
                <a:cs typeface="Times New Roman" pitchFamily="18" charset="0"/>
              </a:rPr>
              <a:t>Tiếng Việt</a:t>
            </a:r>
            <a:br>
              <a:rPr lang="en-US" altLang="en-US" sz="3200" b="1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en-US" altLang="en-US" sz="3200" b="1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Bài 5: </a:t>
            </a:r>
            <a:r>
              <a:rPr lang="en-US" altLang="en-US" sz="3200" b="1">
                <a:solidFill>
                  <a:srgbClr val="FF000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Bác trống trường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  <p:bldP spid="8" grpId="0" build="p"/>
      <p:bldP spid="9" grpId="0" build="p"/>
      <p:bldP spid="1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018D7-6A2A-E5A6-8D96-C85723CAA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04800"/>
            <a:ext cx="8229600" cy="1143000"/>
          </a:xfrm>
        </p:spPr>
        <p:txBody>
          <a:bodyPr/>
          <a:lstStyle/>
          <a:p>
            <a:r>
              <a:rPr lang="en-US"/>
              <a:t>Củng cố - dặn dò</a:t>
            </a:r>
          </a:p>
        </p:txBody>
      </p:sp>
    </p:spTree>
    <p:extLst>
      <p:ext uri="{BB962C8B-B14F-4D97-AF65-F5344CB8AC3E}">
        <p14:creationId xmlns:p14="http://schemas.microsoft.com/office/powerpoint/2010/main" val="3062605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5647D8D-3078-15BD-A25D-AB4DB1B29BB1}"/>
              </a:ext>
            </a:extLst>
          </p:cNvPr>
          <p:cNvSpPr txBox="1"/>
          <p:nvPr/>
        </p:nvSpPr>
        <p:spPr>
          <a:xfrm>
            <a:off x="685800" y="1828800"/>
            <a:ext cx="7772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>
                <a:latin typeface="Times New Roman" pitchFamily="18" charset="0"/>
                <a:cs typeface="Times New Roman" pitchFamily="18" charset="0"/>
              </a:rPr>
              <a:t>      Tôi là trống trường. Thân hình tôi đẫy đà, nước da nâu bóng. Học trò thường gọi tôi là bác trống. Có lẽ vì các bạn thấy tôi ở trường lâu lắm rồi. Chính tôi cũng không biết mình đến đây tự bao giờ.</a:t>
            </a:r>
          </a:p>
          <a:p>
            <a:pPr algn="just"/>
            <a:r>
              <a:rPr lang="en-US" sz="2800">
                <a:latin typeface="Times New Roman" pitchFamily="18" charset="0"/>
                <a:cs typeface="Times New Roman" pitchFamily="18" charset="0"/>
              </a:rPr>
              <a:t>       Hằng ngày tôi giúp các bạn học trò ra vào lớp đúng giờ. Ngày khai trường, tiếng tôi dõng dạc “tùng…tùng….tùng….”, báo hiệu một năm học mới. </a:t>
            </a:r>
          </a:p>
          <a:p>
            <a:pPr algn="just"/>
            <a:r>
              <a:rPr lang="en-US" sz="2800">
                <a:latin typeface="Times New Roman" pitchFamily="18" charset="0"/>
                <a:cs typeface="Times New Roman" pitchFamily="18" charset="0"/>
              </a:rPr>
              <a:t>        Bây giờ có thêm anh chuông điện, thỉnh thoảng cũng “reng….reng…..reng….” báo giờ học. Nhưng tôi vẫn là người bạn thân thiết của các cô cậu học trò.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65789DC-1833-1AD2-CC0F-C3438FFC07E6}"/>
              </a:ext>
            </a:extLst>
          </p:cNvPr>
          <p:cNvSpPr txBox="1">
            <a:spLocks/>
          </p:cNvSpPr>
          <p:nvPr/>
        </p:nvSpPr>
        <p:spPr bwMode="auto">
          <a:xfrm>
            <a:off x="685800" y="381000"/>
            <a:ext cx="78867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lnSpc>
                <a:spcPct val="90000"/>
              </a:lnSpc>
              <a:defRPr/>
            </a:pPr>
            <a:br>
              <a:rPr lang="en-US" altLang="en-US" sz="3200" b="1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en-US" altLang="en-US" sz="3200" b="1">
                <a:latin typeface="Times New Roman" pitchFamily="18" charset="0"/>
                <a:ea typeface="+mj-ea"/>
                <a:cs typeface="Times New Roman" pitchFamily="18" charset="0"/>
              </a:rPr>
              <a:t>Tiếng Việt</a:t>
            </a:r>
            <a:br>
              <a:rPr lang="en-US" altLang="en-US" sz="3200" b="1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en-US" altLang="en-US" sz="3200" b="1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Bài 5: </a:t>
            </a:r>
            <a:r>
              <a:rPr lang="en-US" altLang="en-US" sz="3200" b="1">
                <a:solidFill>
                  <a:srgbClr val="FF000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Bác trống trường</a:t>
            </a:r>
          </a:p>
        </p:txBody>
      </p:sp>
    </p:spTree>
    <p:extLst>
      <p:ext uri="{BB962C8B-B14F-4D97-AF65-F5344CB8AC3E}">
        <p14:creationId xmlns:p14="http://schemas.microsoft.com/office/powerpoint/2010/main" val="2667868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166TGp_pure_L_ani">
  <a:themeElements>
    <a:clrScheme name="Custom 505">
      <a:dk1>
        <a:srgbClr val="000000"/>
      </a:dk1>
      <a:lt1>
        <a:srgbClr val="FFFFFF"/>
      </a:lt1>
      <a:dk2>
        <a:srgbClr val="1277AA"/>
      </a:dk2>
      <a:lt2>
        <a:srgbClr val="C0C0C0"/>
      </a:lt2>
      <a:accent1>
        <a:srgbClr val="4EAFE0"/>
      </a:accent1>
      <a:accent2>
        <a:srgbClr val="95C147"/>
      </a:accent2>
      <a:accent3>
        <a:srgbClr val="5FC1AA"/>
      </a:accent3>
      <a:accent4>
        <a:srgbClr val="7B85E5"/>
      </a:accent4>
      <a:accent5>
        <a:srgbClr val="DF8989"/>
      </a:accent5>
      <a:accent6>
        <a:srgbClr val="AF8F3F"/>
      </a:accent6>
      <a:hlink>
        <a:srgbClr val="E09706"/>
      </a:hlink>
      <a:folHlink>
        <a:srgbClr val="D278B2"/>
      </a:folHlink>
    </a:clrScheme>
    <a:fontScheme name="Office Theme">
      <a:majorFont>
        <a:latin typeface="Candara"/>
        <a:ea typeface=""/>
        <a:cs typeface=""/>
      </a:majorFont>
      <a:minorFont>
        <a:latin typeface="Canda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1277AA"/>
        </a:dk2>
        <a:lt2>
          <a:srgbClr val="C0C0C0"/>
        </a:lt2>
        <a:accent1>
          <a:srgbClr val="4EAFE0"/>
        </a:accent1>
        <a:accent2>
          <a:srgbClr val="95C147"/>
        </a:accent2>
        <a:accent3>
          <a:srgbClr val="FFFFFF"/>
        </a:accent3>
        <a:accent4>
          <a:srgbClr val="000000"/>
        </a:accent4>
        <a:accent5>
          <a:srgbClr val="B2D4ED"/>
        </a:accent5>
        <a:accent6>
          <a:srgbClr val="87AF3F"/>
        </a:accent6>
        <a:hlink>
          <a:srgbClr val="E09706"/>
        </a:hlink>
        <a:folHlink>
          <a:srgbClr val="D278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5BA22A"/>
        </a:dk2>
        <a:lt2>
          <a:srgbClr val="C0C0C0"/>
        </a:lt2>
        <a:accent1>
          <a:srgbClr val="AAC866"/>
        </a:accent1>
        <a:accent2>
          <a:srgbClr val="5AC6B1"/>
        </a:accent2>
        <a:accent3>
          <a:srgbClr val="FFFFFF"/>
        </a:accent3>
        <a:accent4>
          <a:srgbClr val="000000"/>
        </a:accent4>
        <a:accent5>
          <a:srgbClr val="D2E0B8"/>
        </a:accent5>
        <a:accent6>
          <a:srgbClr val="51B3A0"/>
        </a:accent6>
        <a:hlink>
          <a:srgbClr val="C2A552"/>
        </a:hlink>
        <a:folHlink>
          <a:srgbClr val="6FB7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CC3300"/>
        </a:dk2>
        <a:lt2>
          <a:srgbClr val="C0C0C0"/>
        </a:lt2>
        <a:accent1>
          <a:srgbClr val="F3AE25"/>
        </a:accent1>
        <a:accent2>
          <a:srgbClr val="95C147"/>
        </a:accent2>
        <a:accent3>
          <a:srgbClr val="FFFFFF"/>
        </a:accent3>
        <a:accent4>
          <a:srgbClr val="000000"/>
        </a:accent4>
        <a:accent5>
          <a:srgbClr val="F8D3AC"/>
        </a:accent5>
        <a:accent6>
          <a:srgbClr val="87AF3F"/>
        </a:accent6>
        <a:hlink>
          <a:srgbClr val="DD7595"/>
        </a:hlink>
        <a:folHlink>
          <a:srgbClr val="BA85D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631</Words>
  <Application>Microsoft Office PowerPoint</Application>
  <PresentationFormat>On-screen Show (4:3)</PresentationFormat>
  <Paragraphs>42</Paragraphs>
  <Slides>11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.VnAvant</vt:lpstr>
      <vt:lpstr>Arial</vt:lpstr>
      <vt:lpstr>Calibri</vt:lpstr>
      <vt:lpstr>Candara</vt:lpstr>
      <vt:lpstr>Times New Roman</vt:lpstr>
      <vt:lpstr>Office Theme</vt:lpstr>
      <vt:lpstr>1166TGp_pure_L_ani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Tiếng Việt Bài 5: BÁC TRỐNG TRƯỜNG</vt:lpstr>
      <vt:lpstr>PowerPoint Presentation</vt:lpstr>
      <vt:lpstr>Củng cố - dặn dò</vt:lpstr>
      <vt:lpstr>PowerPoint Presentation</vt:lpstr>
    </vt:vector>
  </TitlesOfParts>
  <Company>Sky123.Org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Cúc Anh</cp:lastModifiedBy>
  <cp:revision>19</cp:revision>
  <dcterms:created xsi:type="dcterms:W3CDTF">2020-08-24T01:08:53Z</dcterms:created>
  <dcterms:modified xsi:type="dcterms:W3CDTF">2025-03-23T06:07:45Z</dcterms:modified>
</cp:coreProperties>
</file>