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6" r:id="rId2"/>
    <p:sldId id="280" r:id="rId3"/>
    <p:sldId id="287" r:id="rId4"/>
    <p:sldId id="257" r:id="rId5"/>
    <p:sldId id="288" r:id="rId6"/>
    <p:sldId id="259" r:id="rId7"/>
    <p:sldId id="261" r:id="rId8"/>
    <p:sldId id="263" r:id="rId9"/>
    <p:sldId id="264" r:id="rId10"/>
    <p:sldId id="262" r:id="rId11"/>
    <p:sldId id="289" r:id="rId12"/>
    <p:sldId id="265" r:id="rId13"/>
    <p:sldId id="268" r:id="rId14"/>
    <p:sldId id="269" r:id="rId15"/>
    <p:sldId id="270" r:id="rId16"/>
    <p:sldId id="281" r:id="rId17"/>
    <p:sldId id="271" r:id="rId18"/>
    <p:sldId id="272" r:id="rId19"/>
    <p:sldId id="273" r:id="rId20"/>
    <p:sldId id="283" r:id="rId21"/>
    <p:sldId id="284" r:id="rId22"/>
    <p:sldId id="279" r:id="rId23"/>
    <p:sldId id="278" r:id="rId24"/>
    <p:sldId id="285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7BBA"/>
    <a:srgbClr val="AE12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E3714-6CCC-4E14-9A65-D788A237C336}" type="datetimeFigureOut">
              <a:rPr lang="en-US" smtClean="0"/>
              <a:t>12/4/2022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5F479-ED1B-4F2E-91CF-03FF0BE3D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619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E3714-6CCC-4E14-9A65-D788A237C336}" type="datetimeFigureOut">
              <a:rPr lang="en-US" smtClean="0"/>
              <a:t>12/4/2022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5F479-ED1B-4F2E-91CF-03FF0BE3D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606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E3714-6CCC-4E14-9A65-D788A237C336}" type="datetimeFigureOut">
              <a:rPr lang="en-US" smtClean="0"/>
              <a:t>12/4/2022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5F479-ED1B-4F2E-91CF-03FF0BE3D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373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E3714-6CCC-4E14-9A65-D788A237C336}" type="datetimeFigureOut">
              <a:rPr lang="en-US" smtClean="0"/>
              <a:t>12/4/2022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5F479-ED1B-4F2E-91CF-03FF0BE3D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443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E3714-6CCC-4E14-9A65-D788A237C336}" type="datetimeFigureOut">
              <a:rPr lang="en-US" smtClean="0"/>
              <a:t>12/4/2022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5F479-ED1B-4F2E-91CF-03FF0BE3D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811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E3714-6CCC-4E14-9A65-D788A237C336}" type="datetimeFigureOut">
              <a:rPr lang="en-US" smtClean="0"/>
              <a:t>12/4/2022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5F479-ED1B-4F2E-91CF-03FF0BE3D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644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E3714-6CCC-4E14-9A65-D788A237C336}" type="datetimeFigureOut">
              <a:rPr lang="en-US" smtClean="0"/>
              <a:t>12/4/2022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5F479-ED1B-4F2E-91CF-03FF0BE3D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679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E3714-6CCC-4E14-9A65-D788A237C336}" type="datetimeFigureOut">
              <a:rPr lang="en-US" smtClean="0"/>
              <a:t>12/4/2022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5F479-ED1B-4F2E-91CF-03FF0BE3D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5649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E3714-6CCC-4E14-9A65-D788A237C336}" type="datetimeFigureOut">
              <a:rPr lang="en-US" smtClean="0"/>
              <a:t>12/4/2022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5F479-ED1B-4F2E-91CF-03FF0BE3D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367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E3714-6CCC-4E14-9A65-D788A237C336}" type="datetimeFigureOut">
              <a:rPr lang="en-US" smtClean="0"/>
              <a:t>12/4/2022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5F479-ED1B-4F2E-91CF-03FF0BE3D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054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E3714-6CCC-4E14-9A65-D788A237C336}" type="datetimeFigureOut">
              <a:rPr lang="en-US" smtClean="0"/>
              <a:t>12/4/2022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5F479-ED1B-4F2E-91CF-03FF0BE3D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6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6E3714-6CCC-4E14-9A65-D788A237C336}" type="datetimeFigureOut">
              <a:rPr lang="en-US" smtClean="0"/>
              <a:t>12/4/2022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5F479-ED1B-4F2E-91CF-03FF0BE3D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688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slide" Target="slide19.xml"/><Relationship Id="rId4" Type="http://schemas.openxmlformats.org/officeDocument/2006/relationships/slide" Target="slide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1.sv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11.png"/><Relationship Id="rId5" Type="http://schemas.openxmlformats.org/officeDocument/2006/relationships/image" Target="../media/image14.png"/><Relationship Id="rId4" Type="http://schemas.openxmlformats.org/officeDocument/2006/relationships/image" Target="../media/image13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svg"/><Relationship Id="rId5" Type="http://schemas.openxmlformats.org/officeDocument/2006/relationships/image" Target="../media/image17.png"/><Relationship Id="rId4" Type="http://schemas.openxmlformats.org/officeDocument/2006/relationships/image" Target="../media/image30.sv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106" y="93597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72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CHƯƠNG TRÌNH</a:t>
            </a:r>
            <a:br>
              <a:rPr lang="en-US" sz="72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72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BÉ VUI HỌC CHỮ CÁI</a:t>
            </a:r>
            <a:endParaRPr lang="en-US" sz="7200" b="1" dirty="0"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1721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Ô CỬA BÍ MẬT</a:t>
            </a:r>
            <a:endParaRPr lang="en-US" sz="8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838200" y="2383971"/>
            <a:ext cx="2662646" cy="3383280"/>
            <a:chOff x="838200" y="2383971"/>
            <a:chExt cx="2662646" cy="3383280"/>
          </a:xfrm>
        </p:grpSpPr>
        <p:sp>
          <p:nvSpPr>
            <p:cNvPr id="6" name="Rectangle 5">
              <a:hlinkClick r:id="rId2" action="ppaction://hlinksldjump"/>
            </p:cNvPr>
            <p:cNvSpPr/>
            <p:nvPr/>
          </p:nvSpPr>
          <p:spPr>
            <a:xfrm>
              <a:off x="838200" y="2383971"/>
              <a:ext cx="2662646" cy="3383280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600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sz="9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3108959" y="4075611"/>
              <a:ext cx="222069" cy="222069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700451" y="2383971"/>
            <a:ext cx="2662646" cy="3383280"/>
            <a:chOff x="668382" y="2383971"/>
            <a:chExt cx="2662646" cy="3383280"/>
          </a:xfrm>
          <a:solidFill>
            <a:srgbClr val="0070C0"/>
          </a:solidFill>
        </p:grpSpPr>
        <p:sp>
          <p:nvSpPr>
            <p:cNvPr id="10" name="Rectangle 9">
              <a:hlinkClick r:id="rId3" action="ppaction://hlinksldjump"/>
            </p:cNvPr>
            <p:cNvSpPr/>
            <p:nvPr/>
          </p:nvSpPr>
          <p:spPr>
            <a:xfrm>
              <a:off x="668382" y="2383971"/>
              <a:ext cx="2662646" cy="338328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600" dirty="0" smtClean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sz="9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3108959" y="4075611"/>
              <a:ext cx="222069" cy="222069"/>
            </a:xfrm>
            <a:prstGeom prst="ellipse">
              <a:avLst/>
            </a:prstGeom>
            <a:grp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8472351" y="2383971"/>
            <a:ext cx="2662646" cy="3383280"/>
            <a:chOff x="838200" y="2383971"/>
            <a:chExt cx="2662646" cy="3383280"/>
          </a:xfrm>
        </p:grpSpPr>
        <p:sp>
          <p:nvSpPr>
            <p:cNvPr id="13" name="Rectangle 12">
              <a:hlinkClick r:id="rId4" action="ppaction://hlinksldjump"/>
            </p:cNvPr>
            <p:cNvSpPr/>
            <p:nvPr/>
          </p:nvSpPr>
          <p:spPr>
            <a:xfrm>
              <a:off x="838200" y="2383971"/>
              <a:ext cx="2662646" cy="3383280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600" dirty="0" smtClean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sz="9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3108959" y="4075611"/>
              <a:ext cx="222069" cy="222069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Sun 14">
            <a:hlinkClick r:id="rId5" action="ppaction://hlinksldjump"/>
          </p:cNvPr>
          <p:cNvSpPr/>
          <p:nvPr/>
        </p:nvSpPr>
        <p:spPr>
          <a:xfrm>
            <a:off x="10517232" y="501968"/>
            <a:ext cx="1235530" cy="1188720"/>
          </a:xfrm>
          <a:prstGeom prst="sun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1914797" y="6100355"/>
            <a:ext cx="509451" cy="509451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5786846" y="6100355"/>
            <a:ext cx="548640" cy="54864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9666514" y="6100355"/>
            <a:ext cx="535577" cy="53557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767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Khúc Hát Đôi Bàn Tay - Bài Hát Ý Nghĩa Cho Bé Mùa Dịch 2020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276" cy="6858000"/>
          </a:xfrm>
        </p:spPr>
      </p:pic>
    </p:spTree>
    <p:extLst>
      <p:ext uri="{BB962C8B-B14F-4D97-AF65-F5344CB8AC3E}">
        <p14:creationId xmlns:p14="http://schemas.microsoft.com/office/powerpoint/2010/main" val="2425869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2664914" y="91349"/>
            <a:ext cx="6280250" cy="5171635"/>
            <a:chOff x="2263137" y="217713"/>
            <a:chExt cx="6280250" cy="5171635"/>
          </a:xfrm>
          <a:blipFill>
            <a:blip r:embed="rId3"/>
            <a:stretch>
              <a:fillRect/>
            </a:stretch>
          </a:blipFill>
        </p:grpSpPr>
        <p:grpSp>
          <p:nvGrpSpPr>
            <p:cNvPr id="22" name="Group 22"/>
            <p:cNvGrpSpPr>
              <a:grpSpLocks noChangeAspect="1"/>
            </p:cNvGrpSpPr>
            <p:nvPr/>
          </p:nvGrpSpPr>
          <p:grpSpPr>
            <a:xfrm>
              <a:off x="2263137" y="217713"/>
              <a:ext cx="6280250" cy="5171635"/>
              <a:chOff x="0" y="0"/>
              <a:chExt cx="4580890" cy="3996690"/>
            </a:xfrm>
            <a:grpFill/>
          </p:grpSpPr>
          <p:sp>
            <p:nvSpPr>
              <p:cNvPr id="23" name="Freeform 23"/>
              <p:cNvSpPr/>
              <p:nvPr/>
            </p:nvSpPr>
            <p:spPr>
              <a:xfrm>
                <a:off x="13970" y="199390"/>
                <a:ext cx="4566920" cy="3796030"/>
              </a:xfrm>
              <a:custGeom>
                <a:avLst/>
                <a:gdLst/>
                <a:ahLst/>
                <a:cxnLst/>
                <a:rect l="l" t="t" r="r" b="b"/>
                <a:pathLst>
                  <a:path w="4566920" h="3796030">
                    <a:moveTo>
                      <a:pt x="0" y="0"/>
                    </a:moveTo>
                    <a:lnTo>
                      <a:pt x="4566920" y="0"/>
                    </a:lnTo>
                    <a:lnTo>
                      <a:pt x="4566920" y="3796030"/>
                    </a:lnTo>
                    <a:lnTo>
                      <a:pt x="0" y="379603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</p:spPr>
          </p:sp>
          <p:sp>
            <p:nvSpPr>
              <p:cNvPr id="24" name="Freeform 24"/>
              <p:cNvSpPr/>
              <p:nvPr/>
            </p:nvSpPr>
            <p:spPr>
              <a:xfrm>
                <a:off x="6350" y="6350"/>
                <a:ext cx="4566920" cy="186690"/>
              </a:xfrm>
              <a:custGeom>
                <a:avLst/>
                <a:gdLst/>
                <a:ahLst/>
                <a:cxnLst/>
                <a:rect l="l" t="t" r="r" b="b"/>
                <a:pathLst>
                  <a:path w="4566920" h="186690">
                    <a:moveTo>
                      <a:pt x="0" y="0"/>
                    </a:moveTo>
                    <a:lnTo>
                      <a:pt x="4566920" y="0"/>
                    </a:lnTo>
                    <a:lnTo>
                      <a:pt x="4566920" y="186690"/>
                    </a:lnTo>
                    <a:lnTo>
                      <a:pt x="0" y="18669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</p:spPr>
          </p:sp>
          <p:sp>
            <p:nvSpPr>
              <p:cNvPr id="25" name="Freeform 25"/>
              <p:cNvSpPr/>
              <p:nvPr/>
            </p:nvSpPr>
            <p:spPr>
              <a:xfrm>
                <a:off x="240030" y="411480"/>
                <a:ext cx="4105910" cy="3368040"/>
              </a:xfrm>
              <a:custGeom>
                <a:avLst/>
                <a:gdLst/>
                <a:ahLst/>
                <a:cxnLst/>
                <a:rect l="l" t="t" r="r" b="b"/>
                <a:pathLst>
                  <a:path w="4105910" h="3368040">
                    <a:moveTo>
                      <a:pt x="0" y="0"/>
                    </a:moveTo>
                    <a:lnTo>
                      <a:pt x="4105910" y="0"/>
                    </a:lnTo>
                    <a:lnTo>
                      <a:pt x="4105910" y="3368040"/>
                    </a:lnTo>
                    <a:lnTo>
                      <a:pt x="0" y="336804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solidFill>
                  <a:srgbClr val="000000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208280" y="379730"/>
                <a:ext cx="4175760" cy="3431540"/>
              </a:xfrm>
              <a:custGeom>
                <a:avLst/>
                <a:gdLst/>
                <a:ahLst/>
                <a:cxnLst/>
                <a:rect l="l" t="t" r="r" b="b"/>
                <a:pathLst>
                  <a:path w="4175760" h="3431540">
                    <a:moveTo>
                      <a:pt x="0" y="0"/>
                    </a:moveTo>
                    <a:lnTo>
                      <a:pt x="63500" y="0"/>
                    </a:lnTo>
                    <a:lnTo>
                      <a:pt x="63500" y="63500"/>
                    </a:lnTo>
                    <a:lnTo>
                      <a:pt x="0" y="63500"/>
                    </a:lnTo>
                    <a:lnTo>
                      <a:pt x="0" y="0"/>
                    </a:lnTo>
                    <a:close/>
                    <a:moveTo>
                      <a:pt x="0" y="1747520"/>
                    </a:moveTo>
                    <a:lnTo>
                      <a:pt x="63500" y="1747520"/>
                    </a:lnTo>
                    <a:lnTo>
                      <a:pt x="63500" y="1684020"/>
                    </a:lnTo>
                    <a:lnTo>
                      <a:pt x="0" y="1684020"/>
                    </a:lnTo>
                    <a:lnTo>
                      <a:pt x="0" y="1747520"/>
                    </a:lnTo>
                    <a:close/>
                    <a:moveTo>
                      <a:pt x="0" y="3431540"/>
                    </a:moveTo>
                    <a:lnTo>
                      <a:pt x="63500" y="3431540"/>
                    </a:lnTo>
                    <a:lnTo>
                      <a:pt x="63500" y="3368040"/>
                    </a:lnTo>
                    <a:lnTo>
                      <a:pt x="0" y="3368040"/>
                    </a:lnTo>
                    <a:lnTo>
                      <a:pt x="0" y="3431540"/>
                    </a:lnTo>
                    <a:close/>
                    <a:moveTo>
                      <a:pt x="2056130" y="3431540"/>
                    </a:moveTo>
                    <a:lnTo>
                      <a:pt x="2119630" y="3431540"/>
                    </a:lnTo>
                    <a:lnTo>
                      <a:pt x="2119630" y="3368040"/>
                    </a:lnTo>
                    <a:lnTo>
                      <a:pt x="2056130" y="3368040"/>
                    </a:lnTo>
                    <a:lnTo>
                      <a:pt x="2056130" y="3431540"/>
                    </a:lnTo>
                    <a:close/>
                    <a:moveTo>
                      <a:pt x="4112260" y="1684020"/>
                    </a:moveTo>
                    <a:lnTo>
                      <a:pt x="4112260" y="1747520"/>
                    </a:lnTo>
                    <a:lnTo>
                      <a:pt x="4175760" y="1747520"/>
                    </a:lnTo>
                    <a:lnTo>
                      <a:pt x="4175760" y="1684020"/>
                    </a:lnTo>
                    <a:lnTo>
                      <a:pt x="4141470" y="1684020"/>
                    </a:lnTo>
                    <a:lnTo>
                      <a:pt x="4112260" y="1684020"/>
                    </a:lnTo>
                    <a:close/>
                    <a:moveTo>
                      <a:pt x="2056130" y="63500"/>
                    </a:moveTo>
                    <a:lnTo>
                      <a:pt x="2119630" y="63500"/>
                    </a:lnTo>
                    <a:lnTo>
                      <a:pt x="2119630" y="0"/>
                    </a:lnTo>
                    <a:lnTo>
                      <a:pt x="2056130" y="0"/>
                    </a:lnTo>
                    <a:lnTo>
                      <a:pt x="2056130" y="63500"/>
                    </a:lnTo>
                    <a:close/>
                    <a:moveTo>
                      <a:pt x="4112260" y="0"/>
                    </a:moveTo>
                    <a:lnTo>
                      <a:pt x="4112260" y="63500"/>
                    </a:lnTo>
                    <a:lnTo>
                      <a:pt x="4175760" y="63500"/>
                    </a:lnTo>
                    <a:lnTo>
                      <a:pt x="4175760" y="0"/>
                    </a:lnTo>
                    <a:cubicBezTo>
                      <a:pt x="4175760" y="0"/>
                      <a:pt x="4112260" y="0"/>
                      <a:pt x="4112260" y="0"/>
                    </a:cubicBezTo>
                    <a:close/>
                    <a:moveTo>
                      <a:pt x="4112260" y="3431540"/>
                    </a:moveTo>
                    <a:lnTo>
                      <a:pt x="4175760" y="3431540"/>
                    </a:lnTo>
                    <a:lnTo>
                      <a:pt x="4175760" y="3368040"/>
                    </a:lnTo>
                    <a:lnTo>
                      <a:pt x="4112260" y="3368040"/>
                    </a:lnTo>
                    <a:lnTo>
                      <a:pt x="4112260" y="3431540"/>
                    </a:lnTo>
                    <a:close/>
                  </a:path>
                </a:pathLst>
              </a:custGeom>
              <a:grpFill/>
            </p:spPr>
          </p:sp>
          <p:sp>
            <p:nvSpPr>
              <p:cNvPr id="27" name="Freeform 27"/>
              <p:cNvSpPr/>
              <p:nvPr/>
            </p:nvSpPr>
            <p:spPr>
              <a:xfrm>
                <a:off x="0" y="0"/>
                <a:ext cx="4579620" cy="3996690"/>
              </a:xfrm>
              <a:custGeom>
                <a:avLst/>
                <a:gdLst/>
                <a:ahLst/>
                <a:cxnLst/>
                <a:rect l="l" t="t" r="r" b="b"/>
                <a:pathLst>
                  <a:path w="4579620" h="3996690">
                    <a:moveTo>
                      <a:pt x="0" y="0"/>
                    </a:moveTo>
                    <a:lnTo>
                      <a:pt x="0" y="3996690"/>
                    </a:lnTo>
                    <a:lnTo>
                      <a:pt x="4579620" y="3996690"/>
                    </a:lnTo>
                    <a:lnTo>
                      <a:pt x="4579620" y="0"/>
                    </a:lnTo>
                    <a:lnTo>
                      <a:pt x="0" y="0"/>
                    </a:lnTo>
                    <a:close/>
                    <a:moveTo>
                      <a:pt x="4566920" y="12700"/>
                    </a:moveTo>
                    <a:lnTo>
                      <a:pt x="4566920" y="186690"/>
                    </a:lnTo>
                    <a:lnTo>
                      <a:pt x="12700" y="186690"/>
                    </a:lnTo>
                    <a:lnTo>
                      <a:pt x="12700" y="12700"/>
                    </a:lnTo>
                    <a:lnTo>
                      <a:pt x="4566920" y="12700"/>
                    </a:lnTo>
                    <a:close/>
                    <a:moveTo>
                      <a:pt x="12700" y="3983990"/>
                    </a:moveTo>
                    <a:lnTo>
                      <a:pt x="12700" y="199390"/>
                    </a:lnTo>
                    <a:lnTo>
                      <a:pt x="4566920" y="199390"/>
                    </a:lnTo>
                    <a:lnTo>
                      <a:pt x="4566920" y="3983990"/>
                    </a:lnTo>
                    <a:lnTo>
                      <a:pt x="12700" y="3983990"/>
                    </a:lnTo>
                    <a:close/>
                    <a:moveTo>
                      <a:pt x="4314190" y="405130"/>
                    </a:moveTo>
                    <a:lnTo>
                      <a:pt x="2334260" y="405130"/>
                    </a:lnTo>
                    <a:lnTo>
                      <a:pt x="2334260" y="373380"/>
                    </a:lnTo>
                    <a:lnTo>
                      <a:pt x="2258060" y="373380"/>
                    </a:lnTo>
                    <a:lnTo>
                      <a:pt x="2258060" y="405130"/>
                    </a:lnTo>
                    <a:lnTo>
                      <a:pt x="278130" y="405130"/>
                    </a:lnTo>
                    <a:lnTo>
                      <a:pt x="278130" y="373380"/>
                    </a:lnTo>
                    <a:lnTo>
                      <a:pt x="201930" y="373380"/>
                    </a:lnTo>
                    <a:lnTo>
                      <a:pt x="201930" y="449580"/>
                    </a:lnTo>
                    <a:lnTo>
                      <a:pt x="233680" y="449580"/>
                    </a:lnTo>
                    <a:lnTo>
                      <a:pt x="233680" y="2057400"/>
                    </a:lnTo>
                    <a:lnTo>
                      <a:pt x="201930" y="2057400"/>
                    </a:lnTo>
                    <a:lnTo>
                      <a:pt x="201930" y="2133600"/>
                    </a:lnTo>
                    <a:lnTo>
                      <a:pt x="233680" y="2133600"/>
                    </a:lnTo>
                    <a:lnTo>
                      <a:pt x="233680" y="3741420"/>
                    </a:lnTo>
                    <a:lnTo>
                      <a:pt x="201930" y="3741420"/>
                    </a:lnTo>
                    <a:lnTo>
                      <a:pt x="201930" y="3817620"/>
                    </a:lnTo>
                    <a:lnTo>
                      <a:pt x="278130" y="3817620"/>
                    </a:lnTo>
                    <a:lnTo>
                      <a:pt x="278130" y="3785870"/>
                    </a:lnTo>
                    <a:lnTo>
                      <a:pt x="2258060" y="3785870"/>
                    </a:lnTo>
                    <a:lnTo>
                      <a:pt x="2258060" y="3817620"/>
                    </a:lnTo>
                    <a:lnTo>
                      <a:pt x="2334260" y="3817620"/>
                    </a:lnTo>
                    <a:lnTo>
                      <a:pt x="2334260" y="3785870"/>
                    </a:lnTo>
                    <a:lnTo>
                      <a:pt x="4314190" y="3785870"/>
                    </a:lnTo>
                    <a:lnTo>
                      <a:pt x="4314190" y="3817620"/>
                    </a:lnTo>
                    <a:lnTo>
                      <a:pt x="4390390" y="3817620"/>
                    </a:lnTo>
                    <a:lnTo>
                      <a:pt x="4390390" y="3741420"/>
                    </a:lnTo>
                    <a:lnTo>
                      <a:pt x="4358640" y="3741420"/>
                    </a:lnTo>
                    <a:lnTo>
                      <a:pt x="4358640" y="2133600"/>
                    </a:lnTo>
                    <a:lnTo>
                      <a:pt x="4390390" y="2133600"/>
                    </a:lnTo>
                    <a:lnTo>
                      <a:pt x="4390390" y="2057400"/>
                    </a:lnTo>
                    <a:lnTo>
                      <a:pt x="4358640" y="2057400"/>
                    </a:lnTo>
                    <a:lnTo>
                      <a:pt x="4358640" y="449580"/>
                    </a:lnTo>
                    <a:lnTo>
                      <a:pt x="4390390" y="449580"/>
                    </a:lnTo>
                    <a:lnTo>
                      <a:pt x="4390390" y="373380"/>
                    </a:lnTo>
                    <a:lnTo>
                      <a:pt x="4314190" y="373380"/>
                    </a:lnTo>
                    <a:lnTo>
                      <a:pt x="4314190" y="405130"/>
                    </a:lnTo>
                    <a:lnTo>
                      <a:pt x="4314190" y="405130"/>
                    </a:lnTo>
                    <a:close/>
                    <a:moveTo>
                      <a:pt x="2270760" y="386080"/>
                    </a:moveTo>
                    <a:lnTo>
                      <a:pt x="2321560" y="386080"/>
                    </a:lnTo>
                    <a:lnTo>
                      <a:pt x="2321560" y="436880"/>
                    </a:lnTo>
                    <a:lnTo>
                      <a:pt x="2270760" y="436880"/>
                    </a:lnTo>
                    <a:lnTo>
                      <a:pt x="2270760" y="386080"/>
                    </a:lnTo>
                    <a:close/>
                    <a:moveTo>
                      <a:pt x="214630" y="436880"/>
                    </a:moveTo>
                    <a:lnTo>
                      <a:pt x="214630" y="386080"/>
                    </a:lnTo>
                    <a:lnTo>
                      <a:pt x="265430" y="386080"/>
                    </a:lnTo>
                    <a:lnTo>
                      <a:pt x="265430" y="436880"/>
                    </a:lnTo>
                    <a:lnTo>
                      <a:pt x="214630" y="436880"/>
                    </a:lnTo>
                    <a:close/>
                    <a:moveTo>
                      <a:pt x="214630" y="2120900"/>
                    </a:moveTo>
                    <a:lnTo>
                      <a:pt x="214630" y="2070100"/>
                    </a:lnTo>
                    <a:lnTo>
                      <a:pt x="265430" y="2070100"/>
                    </a:lnTo>
                    <a:lnTo>
                      <a:pt x="265430" y="2120900"/>
                    </a:lnTo>
                    <a:lnTo>
                      <a:pt x="214630" y="2120900"/>
                    </a:lnTo>
                    <a:close/>
                    <a:moveTo>
                      <a:pt x="265430" y="3804920"/>
                    </a:moveTo>
                    <a:lnTo>
                      <a:pt x="214630" y="3804920"/>
                    </a:lnTo>
                    <a:lnTo>
                      <a:pt x="214630" y="3754120"/>
                    </a:lnTo>
                    <a:lnTo>
                      <a:pt x="265430" y="3754120"/>
                    </a:lnTo>
                    <a:lnTo>
                      <a:pt x="265430" y="3804920"/>
                    </a:lnTo>
                    <a:close/>
                    <a:moveTo>
                      <a:pt x="2321560" y="3804920"/>
                    </a:moveTo>
                    <a:lnTo>
                      <a:pt x="2270760" y="3804920"/>
                    </a:lnTo>
                    <a:lnTo>
                      <a:pt x="2270760" y="3754120"/>
                    </a:lnTo>
                    <a:lnTo>
                      <a:pt x="2321560" y="3754120"/>
                    </a:lnTo>
                    <a:lnTo>
                      <a:pt x="2321560" y="3804920"/>
                    </a:lnTo>
                    <a:close/>
                    <a:moveTo>
                      <a:pt x="4314190" y="3773170"/>
                    </a:moveTo>
                    <a:lnTo>
                      <a:pt x="2334260" y="3773170"/>
                    </a:lnTo>
                    <a:lnTo>
                      <a:pt x="2334260" y="3741420"/>
                    </a:lnTo>
                    <a:lnTo>
                      <a:pt x="2258060" y="3741420"/>
                    </a:lnTo>
                    <a:lnTo>
                      <a:pt x="2258060" y="3773170"/>
                    </a:lnTo>
                    <a:lnTo>
                      <a:pt x="278130" y="3773170"/>
                    </a:lnTo>
                    <a:lnTo>
                      <a:pt x="278130" y="3741420"/>
                    </a:lnTo>
                    <a:lnTo>
                      <a:pt x="246380" y="3741420"/>
                    </a:lnTo>
                    <a:lnTo>
                      <a:pt x="246380" y="2133600"/>
                    </a:lnTo>
                    <a:lnTo>
                      <a:pt x="278130" y="2133600"/>
                    </a:lnTo>
                    <a:lnTo>
                      <a:pt x="278130" y="2057400"/>
                    </a:lnTo>
                    <a:lnTo>
                      <a:pt x="246380" y="2057400"/>
                    </a:lnTo>
                    <a:lnTo>
                      <a:pt x="246380" y="449580"/>
                    </a:lnTo>
                    <a:lnTo>
                      <a:pt x="278130" y="449580"/>
                    </a:lnTo>
                    <a:lnTo>
                      <a:pt x="278130" y="417830"/>
                    </a:lnTo>
                    <a:lnTo>
                      <a:pt x="2258060" y="417830"/>
                    </a:lnTo>
                    <a:lnTo>
                      <a:pt x="2258060" y="449580"/>
                    </a:lnTo>
                    <a:lnTo>
                      <a:pt x="2334260" y="449580"/>
                    </a:lnTo>
                    <a:lnTo>
                      <a:pt x="2334260" y="417830"/>
                    </a:lnTo>
                    <a:lnTo>
                      <a:pt x="4314190" y="417830"/>
                    </a:lnTo>
                    <a:lnTo>
                      <a:pt x="4314190" y="449580"/>
                    </a:lnTo>
                    <a:lnTo>
                      <a:pt x="4345940" y="449580"/>
                    </a:lnTo>
                    <a:lnTo>
                      <a:pt x="4345940" y="2057400"/>
                    </a:lnTo>
                    <a:lnTo>
                      <a:pt x="4314190" y="2057400"/>
                    </a:lnTo>
                    <a:lnTo>
                      <a:pt x="4314190" y="2133600"/>
                    </a:lnTo>
                    <a:lnTo>
                      <a:pt x="4345940" y="2133600"/>
                    </a:lnTo>
                    <a:lnTo>
                      <a:pt x="4345940" y="3741420"/>
                    </a:lnTo>
                    <a:lnTo>
                      <a:pt x="4314190" y="3741420"/>
                    </a:lnTo>
                    <a:lnTo>
                      <a:pt x="4314190" y="3773170"/>
                    </a:lnTo>
                    <a:lnTo>
                      <a:pt x="4314190" y="3773170"/>
                    </a:lnTo>
                    <a:close/>
                    <a:moveTo>
                      <a:pt x="4377690" y="3754120"/>
                    </a:moveTo>
                    <a:lnTo>
                      <a:pt x="4377690" y="3804920"/>
                    </a:lnTo>
                    <a:lnTo>
                      <a:pt x="4326890" y="3804920"/>
                    </a:lnTo>
                    <a:lnTo>
                      <a:pt x="4326890" y="3754120"/>
                    </a:lnTo>
                    <a:lnTo>
                      <a:pt x="4377690" y="3754120"/>
                    </a:lnTo>
                    <a:close/>
                    <a:moveTo>
                      <a:pt x="4377690" y="2070100"/>
                    </a:moveTo>
                    <a:lnTo>
                      <a:pt x="4377690" y="2120900"/>
                    </a:lnTo>
                    <a:lnTo>
                      <a:pt x="4326890" y="2120900"/>
                    </a:lnTo>
                    <a:lnTo>
                      <a:pt x="4326890" y="2070100"/>
                    </a:lnTo>
                    <a:lnTo>
                      <a:pt x="4377690" y="2070100"/>
                    </a:lnTo>
                    <a:close/>
                    <a:moveTo>
                      <a:pt x="4326890" y="386080"/>
                    </a:moveTo>
                    <a:lnTo>
                      <a:pt x="4377690" y="386080"/>
                    </a:lnTo>
                    <a:lnTo>
                      <a:pt x="4377690" y="436880"/>
                    </a:lnTo>
                    <a:lnTo>
                      <a:pt x="4326890" y="436880"/>
                    </a:lnTo>
                    <a:lnTo>
                      <a:pt x="4326890" y="386080"/>
                    </a:lnTo>
                    <a:close/>
                  </a:path>
                </a:pathLst>
              </a:custGeom>
              <a:grpFill/>
            </p:spPr>
          </p:sp>
          <p:sp>
            <p:nvSpPr>
              <p:cNvPr id="28" name="Freeform 28"/>
              <p:cNvSpPr/>
              <p:nvPr/>
            </p:nvSpPr>
            <p:spPr>
              <a:xfrm>
                <a:off x="140970" y="67310"/>
                <a:ext cx="300990" cy="63500"/>
              </a:xfrm>
              <a:custGeom>
                <a:avLst/>
                <a:gdLst/>
                <a:ahLst/>
                <a:cxnLst/>
                <a:rect l="l" t="t" r="r" b="b"/>
                <a:pathLst>
                  <a:path w="300990" h="63500">
                    <a:moveTo>
                      <a:pt x="119380" y="0"/>
                    </a:moveTo>
                    <a:lnTo>
                      <a:pt x="182880" y="0"/>
                    </a:lnTo>
                    <a:lnTo>
                      <a:pt x="182880" y="63500"/>
                    </a:lnTo>
                    <a:lnTo>
                      <a:pt x="119380" y="63500"/>
                    </a:lnTo>
                    <a:lnTo>
                      <a:pt x="119380" y="0"/>
                    </a:lnTo>
                    <a:close/>
                    <a:moveTo>
                      <a:pt x="31750" y="0"/>
                    </a:moveTo>
                    <a:cubicBezTo>
                      <a:pt x="49530" y="0"/>
                      <a:pt x="63500" y="13970"/>
                      <a:pt x="63500" y="31750"/>
                    </a:cubicBezTo>
                    <a:cubicBezTo>
                      <a:pt x="63500" y="49530"/>
                      <a:pt x="49530" y="63500"/>
                      <a:pt x="31750" y="63500"/>
                    </a:cubicBezTo>
                    <a:cubicBezTo>
                      <a:pt x="13970" y="63500"/>
                      <a:pt x="0" y="49530"/>
                      <a:pt x="0" y="31750"/>
                    </a:cubicBezTo>
                    <a:cubicBezTo>
                      <a:pt x="0" y="13970"/>
                      <a:pt x="13970" y="0"/>
                      <a:pt x="31750" y="0"/>
                    </a:cubicBezTo>
                    <a:close/>
                    <a:moveTo>
                      <a:pt x="269240" y="0"/>
                    </a:moveTo>
                    <a:lnTo>
                      <a:pt x="237490" y="63500"/>
                    </a:lnTo>
                    <a:lnTo>
                      <a:pt x="300990" y="63500"/>
                    </a:lnTo>
                    <a:lnTo>
                      <a:pt x="269240" y="0"/>
                    </a:lnTo>
                    <a:close/>
                  </a:path>
                </a:pathLst>
              </a:custGeom>
              <a:grpFill/>
            </p:spPr>
          </p:sp>
          <p:sp>
            <p:nvSpPr>
              <p:cNvPr id="29" name="Freeform 29"/>
              <p:cNvSpPr/>
              <p:nvPr/>
            </p:nvSpPr>
            <p:spPr>
              <a:xfrm>
                <a:off x="585470" y="82550"/>
                <a:ext cx="3854450" cy="33020"/>
              </a:xfrm>
              <a:custGeom>
                <a:avLst/>
                <a:gdLst/>
                <a:ahLst/>
                <a:cxnLst/>
                <a:rect l="l" t="t" r="r" b="b"/>
                <a:pathLst>
                  <a:path w="3854450" h="33020">
                    <a:moveTo>
                      <a:pt x="3837940" y="33020"/>
                    </a:moveTo>
                    <a:lnTo>
                      <a:pt x="16510" y="33020"/>
                    </a:lnTo>
                    <a:cubicBezTo>
                      <a:pt x="7620" y="33020"/>
                      <a:pt x="0" y="25400"/>
                      <a:pt x="0" y="16510"/>
                    </a:cubicBezTo>
                    <a:lnTo>
                      <a:pt x="0" y="16510"/>
                    </a:lnTo>
                    <a:cubicBezTo>
                      <a:pt x="0" y="7620"/>
                      <a:pt x="7620" y="0"/>
                      <a:pt x="16510" y="0"/>
                    </a:cubicBezTo>
                    <a:lnTo>
                      <a:pt x="3837940" y="0"/>
                    </a:lnTo>
                    <a:cubicBezTo>
                      <a:pt x="3846830" y="0"/>
                      <a:pt x="3854450" y="7620"/>
                      <a:pt x="3854450" y="16510"/>
                    </a:cubicBezTo>
                    <a:lnTo>
                      <a:pt x="3854450" y="16510"/>
                    </a:lnTo>
                    <a:cubicBezTo>
                      <a:pt x="3854450" y="25400"/>
                      <a:pt x="3846830" y="33020"/>
                      <a:pt x="3837940" y="33020"/>
                    </a:cubicBezTo>
                    <a:close/>
                  </a:path>
                </a:pathLst>
              </a:custGeom>
              <a:grpFill/>
            </p:spPr>
          </p:sp>
        </p:grpSp>
        <p:grpSp>
          <p:nvGrpSpPr>
            <p:cNvPr id="37" name="Group 2"/>
            <p:cNvGrpSpPr>
              <a:grpSpLocks noChangeAspect="1"/>
            </p:cNvGrpSpPr>
            <p:nvPr/>
          </p:nvGrpSpPr>
          <p:grpSpPr>
            <a:xfrm>
              <a:off x="2438441" y="427684"/>
              <a:ext cx="5842623" cy="4775058"/>
              <a:chOff x="0" y="0"/>
              <a:chExt cx="6350000" cy="6350000"/>
            </a:xfrm>
            <a:grpFill/>
          </p:grpSpPr>
          <p:sp>
            <p:nvSpPr>
              <p:cNvPr id="38" name="Freeform 3"/>
              <p:cNvSpPr/>
              <p:nvPr/>
            </p:nvSpPr>
            <p:spPr>
              <a:xfrm>
                <a:off x="0" y="0"/>
                <a:ext cx="6350000" cy="635127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1270">
                    <a:moveTo>
                      <a:pt x="0" y="5955030"/>
                    </a:moveTo>
                    <a:lnTo>
                      <a:pt x="0" y="394970"/>
                    </a:lnTo>
                    <a:cubicBezTo>
                      <a:pt x="0" y="176530"/>
                      <a:pt x="176530" y="0"/>
                      <a:pt x="394970" y="0"/>
                    </a:cubicBezTo>
                    <a:lnTo>
                      <a:pt x="5956300" y="0"/>
                    </a:lnTo>
                    <a:cubicBezTo>
                      <a:pt x="6173470" y="0"/>
                      <a:pt x="6350000" y="176530"/>
                      <a:pt x="6350000" y="394970"/>
                    </a:cubicBezTo>
                    <a:cubicBezTo>
                      <a:pt x="6350000" y="394970"/>
                      <a:pt x="6350000" y="394970"/>
                      <a:pt x="6350000" y="394970"/>
                    </a:cubicBezTo>
                    <a:lnTo>
                      <a:pt x="6350000" y="5956300"/>
                    </a:lnTo>
                    <a:cubicBezTo>
                      <a:pt x="6350000" y="6174740"/>
                      <a:pt x="6173470" y="6351270"/>
                      <a:pt x="5955030" y="6351270"/>
                    </a:cubicBezTo>
                    <a:lnTo>
                      <a:pt x="5955030" y="6351270"/>
                    </a:lnTo>
                    <a:lnTo>
                      <a:pt x="394970" y="6351270"/>
                    </a:lnTo>
                    <a:cubicBezTo>
                      <a:pt x="176530" y="6350000"/>
                      <a:pt x="0" y="6173470"/>
                      <a:pt x="0" y="5955030"/>
                    </a:cubicBezTo>
                    <a:cubicBezTo>
                      <a:pt x="0" y="5955030"/>
                      <a:pt x="0" y="5955030"/>
                      <a:pt x="0" y="5955030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</p:spPr>
          </p:sp>
        </p:grpSp>
      </p:grpSp>
      <p:grpSp>
        <p:nvGrpSpPr>
          <p:cNvPr id="53" name="Group 52"/>
          <p:cNvGrpSpPr/>
          <p:nvPr/>
        </p:nvGrpSpPr>
        <p:grpSpPr>
          <a:xfrm>
            <a:off x="582560" y="5361585"/>
            <a:ext cx="11128989" cy="1464813"/>
            <a:chOff x="561518" y="5393187"/>
            <a:chExt cx="11128989" cy="1464813"/>
          </a:xfrm>
        </p:grpSpPr>
        <p:sp>
          <p:nvSpPr>
            <p:cNvPr id="34" name="Rounded Rectangle 33"/>
            <p:cNvSpPr/>
            <p:nvPr/>
          </p:nvSpPr>
          <p:spPr>
            <a:xfrm>
              <a:off x="4357516" y="5496340"/>
              <a:ext cx="1027258" cy="1328393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ounded Rectangle 34"/>
            <p:cNvSpPr/>
            <p:nvPr/>
          </p:nvSpPr>
          <p:spPr>
            <a:xfrm>
              <a:off x="5441769" y="5529607"/>
              <a:ext cx="1027258" cy="1328393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ounded Rectangle 35"/>
            <p:cNvSpPr/>
            <p:nvPr/>
          </p:nvSpPr>
          <p:spPr>
            <a:xfrm>
              <a:off x="6527576" y="5479750"/>
              <a:ext cx="1027258" cy="1328393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" name="Rounded Rectangle 38"/>
            <p:cNvSpPr/>
            <p:nvPr/>
          </p:nvSpPr>
          <p:spPr>
            <a:xfrm>
              <a:off x="8384763" y="5518939"/>
              <a:ext cx="1027258" cy="1328393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ounded Rectangle 39"/>
            <p:cNvSpPr/>
            <p:nvPr/>
          </p:nvSpPr>
          <p:spPr>
            <a:xfrm>
              <a:off x="9524006" y="5518938"/>
              <a:ext cx="1027258" cy="1328393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ounded Rectangle 40"/>
            <p:cNvSpPr/>
            <p:nvPr/>
          </p:nvSpPr>
          <p:spPr>
            <a:xfrm>
              <a:off x="10663249" y="5479750"/>
              <a:ext cx="1027258" cy="1328393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ounded Rectangle 41"/>
            <p:cNvSpPr/>
            <p:nvPr/>
          </p:nvSpPr>
          <p:spPr>
            <a:xfrm>
              <a:off x="561518" y="5518938"/>
              <a:ext cx="1027258" cy="1328393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ounded Rectangle 42"/>
            <p:cNvSpPr/>
            <p:nvPr/>
          </p:nvSpPr>
          <p:spPr>
            <a:xfrm>
              <a:off x="1582552" y="5518938"/>
              <a:ext cx="1027258" cy="1328393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94665" y="5479748"/>
              <a:ext cx="844273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0" b="1" dirty="0">
                  <a:solidFill>
                    <a:srgbClr val="FF0000"/>
                  </a:solidFill>
                  <a:latin typeface="VNI-Avo" pitchFamily="2" charset="0"/>
                </a:rPr>
                <a:t>ñ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5593493" y="5479749"/>
              <a:ext cx="844273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VNI-Avo" pitchFamily="2" charset="0"/>
                </a:rPr>
                <a:t>a</a:t>
              </a:r>
              <a:endParaRPr lang="en-US" sz="8000" b="1" dirty="0">
                <a:solidFill>
                  <a:srgbClr val="FF0000"/>
                </a:solidFill>
                <a:latin typeface="VNI-Avo" pitchFamily="2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8622738" y="5479750"/>
              <a:ext cx="844273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VNI-Avo" pitchFamily="2" charset="0"/>
                </a:rPr>
                <a:t>t</a:t>
              </a:r>
              <a:endParaRPr lang="en-US" sz="8000" b="1" dirty="0">
                <a:solidFill>
                  <a:srgbClr val="FF0000"/>
                </a:solidFill>
                <a:latin typeface="VNI-Avo" pitchFamily="2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9563377" y="5393187"/>
              <a:ext cx="844273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VNI-Avo" pitchFamily="2" charset="0"/>
                </a:rPr>
                <a:t>a</a:t>
              </a:r>
              <a:endParaRPr lang="en-US" sz="8000" b="1" dirty="0">
                <a:solidFill>
                  <a:srgbClr val="FF0000"/>
                </a:solidFill>
                <a:latin typeface="VNI-Avo" pitchFamily="2" charset="0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0756424" y="5405397"/>
              <a:ext cx="84427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200" b="1" dirty="0" smtClean="0">
                  <a:solidFill>
                    <a:srgbClr val="FF0000"/>
                  </a:solidFill>
                  <a:latin typeface="VNI-Avo" pitchFamily="2" charset="0"/>
                </a:rPr>
                <a:t>y</a:t>
              </a:r>
              <a:endParaRPr lang="en-US" sz="7200" b="1" dirty="0">
                <a:solidFill>
                  <a:srgbClr val="FF0000"/>
                </a:solidFill>
                <a:latin typeface="VNI-Avo" pitchFamily="2" charset="0"/>
              </a:endParaRPr>
            </a:p>
          </p:txBody>
        </p:sp>
        <p:sp>
          <p:nvSpPr>
            <p:cNvPr id="54" name="Rounded Rectangle 53"/>
            <p:cNvSpPr/>
            <p:nvPr/>
          </p:nvSpPr>
          <p:spPr>
            <a:xfrm>
              <a:off x="2641858" y="5529607"/>
              <a:ext cx="1027258" cy="1328393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1629422" y="5498509"/>
              <a:ext cx="844273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8000" b="1" dirty="0">
                <a:solidFill>
                  <a:srgbClr val="FF0000"/>
                </a:solidFill>
                <a:latin typeface="VNI-Avo" pitchFamily="2" charset="0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1705533" y="5498508"/>
              <a:ext cx="895679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0" b="1" dirty="0" err="1" smtClean="0">
                  <a:solidFill>
                    <a:srgbClr val="FF0000"/>
                  </a:solidFill>
                  <a:latin typeface="VNI-Avo" pitchFamily="2" charset="0"/>
                </a:rPr>
                <a:t>oâ</a:t>
              </a:r>
              <a:endParaRPr lang="en-US" sz="8000" b="1" dirty="0">
                <a:solidFill>
                  <a:srgbClr val="FF0000"/>
                </a:solidFill>
                <a:latin typeface="VNI-Avo" pitchFamily="2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2804689" y="5534561"/>
              <a:ext cx="844273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0" b="1" dirty="0" err="1" smtClean="0">
                  <a:solidFill>
                    <a:srgbClr val="FF0000"/>
                  </a:solidFill>
                  <a:latin typeface="VNI-Avo" pitchFamily="2" charset="0"/>
                </a:rPr>
                <a:t>i</a:t>
              </a:r>
              <a:endParaRPr lang="en-US" sz="8000" b="1" dirty="0">
                <a:solidFill>
                  <a:srgbClr val="FF0000"/>
                </a:solidFill>
                <a:latin typeface="VNI-Avo" pitchFamily="2" charset="0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4428081" y="5479749"/>
              <a:ext cx="844273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VNI-Avo" pitchFamily="2" charset="0"/>
                </a:rPr>
                <a:t>b</a:t>
              </a:r>
              <a:endParaRPr lang="en-US" sz="8000" b="1" dirty="0">
                <a:solidFill>
                  <a:srgbClr val="FF0000"/>
                </a:solidFill>
                <a:latin typeface="VNI-Avo" pitchFamily="2" charset="0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6635778" y="5479748"/>
              <a:ext cx="844273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VNI-Avo" pitchFamily="2" charset="0"/>
                </a:rPr>
                <a:t>n</a:t>
              </a:r>
              <a:endParaRPr lang="en-US" sz="8000" b="1" dirty="0">
                <a:solidFill>
                  <a:srgbClr val="FF0000"/>
                </a:solidFill>
                <a:latin typeface="VNI-Avo" pitchFamily="2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 rot="6534577">
              <a:off x="5758327" y="5552577"/>
              <a:ext cx="51460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 smtClean="0">
                  <a:solidFill>
                    <a:srgbClr val="FF0000"/>
                  </a:solidFill>
                  <a:latin typeface="VNI-Avo" pitchFamily="2" charset="0"/>
                </a:rPr>
                <a:t>/</a:t>
              </a:r>
              <a:endParaRPr lang="en-US" sz="3200" b="1" dirty="0">
                <a:solidFill>
                  <a:srgbClr val="FF0000"/>
                </a:solidFill>
                <a:latin typeface="VNI-Avo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63091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2664914" y="91349"/>
            <a:ext cx="6280250" cy="5171635"/>
            <a:chOff x="2263137" y="217713"/>
            <a:chExt cx="6280250" cy="5171635"/>
          </a:xfrm>
          <a:blipFill>
            <a:blip r:embed="rId3"/>
            <a:stretch>
              <a:fillRect/>
            </a:stretch>
          </a:blipFill>
        </p:grpSpPr>
        <p:grpSp>
          <p:nvGrpSpPr>
            <p:cNvPr id="22" name="Group 22"/>
            <p:cNvGrpSpPr>
              <a:grpSpLocks noChangeAspect="1"/>
            </p:cNvGrpSpPr>
            <p:nvPr/>
          </p:nvGrpSpPr>
          <p:grpSpPr>
            <a:xfrm>
              <a:off x="2263137" y="217713"/>
              <a:ext cx="6280250" cy="5171635"/>
              <a:chOff x="0" y="0"/>
              <a:chExt cx="4580890" cy="3996690"/>
            </a:xfrm>
            <a:grpFill/>
          </p:grpSpPr>
          <p:sp>
            <p:nvSpPr>
              <p:cNvPr id="23" name="Freeform 23"/>
              <p:cNvSpPr/>
              <p:nvPr/>
            </p:nvSpPr>
            <p:spPr>
              <a:xfrm>
                <a:off x="13970" y="199390"/>
                <a:ext cx="4566920" cy="3796030"/>
              </a:xfrm>
              <a:custGeom>
                <a:avLst/>
                <a:gdLst/>
                <a:ahLst/>
                <a:cxnLst/>
                <a:rect l="l" t="t" r="r" b="b"/>
                <a:pathLst>
                  <a:path w="4566920" h="3796030">
                    <a:moveTo>
                      <a:pt x="0" y="0"/>
                    </a:moveTo>
                    <a:lnTo>
                      <a:pt x="4566920" y="0"/>
                    </a:lnTo>
                    <a:lnTo>
                      <a:pt x="4566920" y="3796030"/>
                    </a:lnTo>
                    <a:lnTo>
                      <a:pt x="0" y="379603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</p:spPr>
          </p:sp>
          <p:sp>
            <p:nvSpPr>
              <p:cNvPr id="24" name="Freeform 24"/>
              <p:cNvSpPr/>
              <p:nvPr/>
            </p:nvSpPr>
            <p:spPr>
              <a:xfrm>
                <a:off x="6350" y="6350"/>
                <a:ext cx="4566920" cy="186690"/>
              </a:xfrm>
              <a:custGeom>
                <a:avLst/>
                <a:gdLst/>
                <a:ahLst/>
                <a:cxnLst/>
                <a:rect l="l" t="t" r="r" b="b"/>
                <a:pathLst>
                  <a:path w="4566920" h="186690">
                    <a:moveTo>
                      <a:pt x="0" y="0"/>
                    </a:moveTo>
                    <a:lnTo>
                      <a:pt x="4566920" y="0"/>
                    </a:lnTo>
                    <a:lnTo>
                      <a:pt x="4566920" y="186690"/>
                    </a:lnTo>
                    <a:lnTo>
                      <a:pt x="0" y="18669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</p:spPr>
          </p:sp>
          <p:sp>
            <p:nvSpPr>
              <p:cNvPr id="25" name="Freeform 25"/>
              <p:cNvSpPr/>
              <p:nvPr/>
            </p:nvSpPr>
            <p:spPr>
              <a:xfrm>
                <a:off x="240030" y="411480"/>
                <a:ext cx="4105910" cy="3368040"/>
              </a:xfrm>
              <a:custGeom>
                <a:avLst/>
                <a:gdLst/>
                <a:ahLst/>
                <a:cxnLst/>
                <a:rect l="l" t="t" r="r" b="b"/>
                <a:pathLst>
                  <a:path w="4105910" h="3368040">
                    <a:moveTo>
                      <a:pt x="0" y="0"/>
                    </a:moveTo>
                    <a:lnTo>
                      <a:pt x="4105910" y="0"/>
                    </a:lnTo>
                    <a:lnTo>
                      <a:pt x="4105910" y="3368040"/>
                    </a:lnTo>
                    <a:lnTo>
                      <a:pt x="0" y="336804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solidFill>
                  <a:srgbClr val="000000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208280" y="379730"/>
                <a:ext cx="4175760" cy="3431540"/>
              </a:xfrm>
              <a:custGeom>
                <a:avLst/>
                <a:gdLst/>
                <a:ahLst/>
                <a:cxnLst/>
                <a:rect l="l" t="t" r="r" b="b"/>
                <a:pathLst>
                  <a:path w="4175760" h="3431540">
                    <a:moveTo>
                      <a:pt x="0" y="0"/>
                    </a:moveTo>
                    <a:lnTo>
                      <a:pt x="63500" y="0"/>
                    </a:lnTo>
                    <a:lnTo>
                      <a:pt x="63500" y="63500"/>
                    </a:lnTo>
                    <a:lnTo>
                      <a:pt x="0" y="63500"/>
                    </a:lnTo>
                    <a:lnTo>
                      <a:pt x="0" y="0"/>
                    </a:lnTo>
                    <a:close/>
                    <a:moveTo>
                      <a:pt x="0" y="1747520"/>
                    </a:moveTo>
                    <a:lnTo>
                      <a:pt x="63500" y="1747520"/>
                    </a:lnTo>
                    <a:lnTo>
                      <a:pt x="63500" y="1684020"/>
                    </a:lnTo>
                    <a:lnTo>
                      <a:pt x="0" y="1684020"/>
                    </a:lnTo>
                    <a:lnTo>
                      <a:pt x="0" y="1747520"/>
                    </a:lnTo>
                    <a:close/>
                    <a:moveTo>
                      <a:pt x="0" y="3431540"/>
                    </a:moveTo>
                    <a:lnTo>
                      <a:pt x="63500" y="3431540"/>
                    </a:lnTo>
                    <a:lnTo>
                      <a:pt x="63500" y="3368040"/>
                    </a:lnTo>
                    <a:lnTo>
                      <a:pt x="0" y="3368040"/>
                    </a:lnTo>
                    <a:lnTo>
                      <a:pt x="0" y="3431540"/>
                    </a:lnTo>
                    <a:close/>
                    <a:moveTo>
                      <a:pt x="2056130" y="3431540"/>
                    </a:moveTo>
                    <a:lnTo>
                      <a:pt x="2119630" y="3431540"/>
                    </a:lnTo>
                    <a:lnTo>
                      <a:pt x="2119630" y="3368040"/>
                    </a:lnTo>
                    <a:lnTo>
                      <a:pt x="2056130" y="3368040"/>
                    </a:lnTo>
                    <a:lnTo>
                      <a:pt x="2056130" y="3431540"/>
                    </a:lnTo>
                    <a:close/>
                    <a:moveTo>
                      <a:pt x="4112260" y="1684020"/>
                    </a:moveTo>
                    <a:lnTo>
                      <a:pt x="4112260" y="1747520"/>
                    </a:lnTo>
                    <a:lnTo>
                      <a:pt x="4175760" y="1747520"/>
                    </a:lnTo>
                    <a:lnTo>
                      <a:pt x="4175760" y="1684020"/>
                    </a:lnTo>
                    <a:lnTo>
                      <a:pt x="4141470" y="1684020"/>
                    </a:lnTo>
                    <a:lnTo>
                      <a:pt x="4112260" y="1684020"/>
                    </a:lnTo>
                    <a:close/>
                    <a:moveTo>
                      <a:pt x="2056130" y="63500"/>
                    </a:moveTo>
                    <a:lnTo>
                      <a:pt x="2119630" y="63500"/>
                    </a:lnTo>
                    <a:lnTo>
                      <a:pt x="2119630" y="0"/>
                    </a:lnTo>
                    <a:lnTo>
                      <a:pt x="2056130" y="0"/>
                    </a:lnTo>
                    <a:lnTo>
                      <a:pt x="2056130" y="63500"/>
                    </a:lnTo>
                    <a:close/>
                    <a:moveTo>
                      <a:pt x="4112260" y="0"/>
                    </a:moveTo>
                    <a:lnTo>
                      <a:pt x="4112260" y="63500"/>
                    </a:lnTo>
                    <a:lnTo>
                      <a:pt x="4175760" y="63500"/>
                    </a:lnTo>
                    <a:lnTo>
                      <a:pt x="4175760" y="0"/>
                    </a:lnTo>
                    <a:cubicBezTo>
                      <a:pt x="4175760" y="0"/>
                      <a:pt x="4112260" y="0"/>
                      <a:pt x="4112260" y="0"/>
                    </a:cubicBezTo>
                    <a:close/>
                    <a:moveTo>
                      <a:pt x="4112260" y="3431540"/>
                    </a:moveTo>
                    <a:lnTo>
                      <a:pt x="4175760" y="3431540"/>
                    </a:lnTo>
                    <a:lnTo>
                      <a:pt x="4175760" y="3368040"/>
                    </a:lnTo>
                    <a:lnTo>
                      <a:pt x="4112260" y="3368040"/>
                    </a:lnTo>
                    <a:lnTo>
                      <a:pt x="4112260" y="3431540"/>
                    </a:lnTo>
                    <a:close/>
                  </a:path>
                </a:pathLst>
              </a:custGeom>
              <a:grpFill/>
            </p:spPr>
          </p:sp>
          <p:sp>
            <p:nvSpPr>
              <p:cNvPr id="27" name="Freeform 27"/>
              <p:cNvSpPr/>
              <p:nvPr/>
            </p:nvSpPr>
            <p:spPr>
              <a:xfrm>
                <a:off x="0" y="0"/>
                <a:ext cx="4579620" cy="3996690"/>
              </a:xfrm>
              <a:custGeom>
                <a:avLst/>
                <a:gdLst/>
                <a:ahLst/>
                <a:cxnLst/>
                <a:rect l="l" t="t" r="r" b="b"/>
                <a:pathLst>
                  <a:path w="4579620" h="3996690">
                    <a:moveTo>
                      <a:pt x="0" y="0"/>
                    </a:moveTo>
                    <a:lnTo>
                      <a:pt x="0" y="3996690"/>
                    </a:lnTo>
                    <a:lnTo>
                      <a:pt x="4579620" y="3996690"/>
                    </a:lnTo>
                    <a:lnTo>
                      <a:pt x="4579620" y="0"/>
                    </a:lnTo>
                    <a:lnTo>
                      <a:pt x="0" y="0"/>
                    </a:lnTo>
                    <a:close/>
                    <a:moveTo>
                      <a:pt x="4566920" y="12700"/>
                    </a:moveTo>
                    <a:lnTo>
                      <a:pt x="4566920" y="186690"/>
                    </a:lnTo>
                    <a:lnTo>
                      <a:pt x="12700" y="186690"/>
                    </a:lnTo>
                    <a:lnTo>
                      <a:pt x="12700" y="12700"/>
                    </a:lnTo>
                    <a:lnTo>
                      <a:pt x="4566920" y="12700"/>
                    </a:lnTo>
                    <a:close/>
                    <a:moveTo>
                      <a:pt x="12700" y="3983990"/>
                    </a:moveTo>
                    <a:lnTo>
                      <a:pt x="12700" y="199390"/>
                    </a:lnTo>
                    <a:lnTo>
                      <a:pt x="4566920" y="199390"/>
                    </a:lnTo>
                    <a:lnTo>
                      <a:pt x="4566920" y="3983990"/>
                    </a:lnTo>
                    <a:lnTo>
                      <a:pt x="12700" y="3983990"/>
                    </a:lnTo>
                    <a:close/>
                    <a:moveTo>
                      <a:pt x="4314190" y="405130"/>
                    </a:moveTo>
                    <a:lnTo>
                      <a:pt x="2334260" y="405130"/>
                    </a:lnTo>
                    <a:lnTo>
                      <a:pt x="2334260" y="373380"/>
                    </a:lnTo>
                    <a:lnTo>
                      <a:pt x="2258060" y="373380"/>
                    </a:lnTo>
                    <a:lnTo>
                      <a:pt x="2258060" y="405130"/>
                    </a:lnTo>
                    <a:lnTo>
                      <a:pt x="278130" y="405130"/>
                    </a:lnTo>
                    <a:lnTo>
                      <a:pt x="278130" y="373380"/>
                    </a:lnTo>
                    <a:lnTo>
                      <a:pt x="201930" y="373380"/>
                    </a:lnTo>
                    <a:lnTo>
                      <a:pt x="201930" y="449580"/>
                    </a:lnTo>
                    <a:lnTo>
                      <a:pt x="233680" y="449580"/>
                    </a:lnTo>
                    <a:lnTo>
                      <a:pt x="233680" y="2057400"/>
                    </a:lnTo>
                    <a:lnTo>
                      <a:pt x="201930" y="2057400"/>
                    </a:lnTo>
                    <a:lnTo>
                      <a:pt x="201930" y="2133600"/>
                    </a:lnTo>
                    <a:lnTo>
                      <a:pt x="233680" y="2133600"/>
                    </a:lnTo>
                    <a:lnTo>
                      <a:pt x="233680" y="3741420"/>
                    </a:lnTo>
                    <a:lnTo>
                      <a:pt x="201930" y="3741420"/>
                    </a:lnTo>
                    <a:lnTo>
                      <a:pt x="201930" y="3817620"/>
                    </a:lnTo>
                    <a:lnTo>
                      <a:pt x="278130" y="3817620"/>
                    </a:lnTo>
                    <a:lnTo>
                      <a:pt x="278130" y="3785870"/>
                    </a:lnTo>
                    <a:lnTo>
                      <a:pt x="2258060" y="3785870"/>
                    </a:lnTo>
                    <a:lnTo>
                      <a:pt x="2258060" y="3817620"/>
                    </a:lnTo>
                    <a:lnTo>
                      <a:pt x="2334260" y="3817620"/>
                    </a:lnTo>
                    <a:lnTo>
                      <a:pt x="2334260" y="3785870"/>
                    </a:lnTo>
                    <a:lnTo>
                      <a:pt x="4314190" y="3785870"/>
                    </a:lnTo>
                    <a:lnTo>
                      <a:pt x="4314190" y="3817620"/>
                    </a:lnTo>
                    <a:lnTo>
                      <a:pt x="4390390" y="3817620"/>
                    </a:lnTo>
                    <a:lnTo>
                      <a:pt x="4390390" y="3741420"/>
                    </a:lnTo>
                    <a:lnTo>
                      <a:pt x="4358640" y="3741420"/>
                    </a:lnTo>
                    <a:lnTo>
                      <a:pt x="4358640" y="2133600"/>
                    </a:lnTo>
                    <a:lnTo>
                      <a:pt x="4390390" y="2133600"/>
                    </a:lnTo>
                    <a:lnTo>
                      <a:pt x="4390390" y="2057400"/>
                    </a:lnTo>
                    <a:lnTo>
                      <a:pt x="4358640" y="2057400"/>
                    </a:lnTo>
                    <a:lnTo>
                      <a:pt x="4358640" y="449580"/>
                    </a:lnTo>
                    <a:lnTo>
                      <a:pt x="4390390" y="449580"/>
                    </a:lnTo>
                    <a:lnTo>
                      <a:pt x="4390390" y="373380"/>
                    </a:lnTo>
                    <a:lnTo>
                      <a:pt x="4314190" y="373380"/>
                    </a:lnTo>
                    <a:lnTo>
                      <a:pt x="4314190" y="405130"/>
                    </a:lnTo>
                    <a:lnTo>
                      <a:pt x="4314190" y="405130"/>
                    </a:lnTo>
                    <a:close/>
                    <a:moveTo>
                      <a:pt x="2270760" y="386080"/>
                    </a:moveTo>
                    <a:lnTo>
                      <a:pt x="2321560" y="386080"/>
                    </a:lnTo>
                    <a:lnTo>
                      <a:pt x="2321560" y="436880"/>
                    </a:lnTo>
                    <a:lnTo>
                      <a:pt x="2270760" y="436880"/>
                    </a:lnTo>
                    <a:lnTo>
                      <a:pt x="2270760" y="386080"/>
                    </a:lnTo>
                    <a:close/>
                    <a:moveTo>
                      <a:pt x="214630" y="436880"/>
                    </a:moveTo>
                    <a:lnTo>
                      <a:pt x="214630" y="386080"/>
                    </a:lnTo>
                    <a:lnTo>
                      <a:pt x="265430" y="386080"/>
                    </a:lnTo>
                    <a:lnTo>
                      <a:pt x="265430" y="436880"/>
                    </a:lnTo>
                    <a:lnTo>
                      <a:pt x="214630" y="436880"/>
                    </a:lnTo>
                    <a:close/>
                    <a:moveTo>
                      <a:pt x="214630" y="2120900"/>
                    </a:moveTo>
                    <a:lnTo>
                      <a:pt x="214630" y="2070100"/>
                    </a:lnTo>
                    <a:lnTo>
                      <a:pt x="265430" y="2070100"/>
                    </a:lnTo>
                    <a:lnTo>
                      <a:pt x="265430" y="2120900"/>
                    </a:lnTo>
                    <a:lnTo>
                      <a:pt x="214630" y="2120900"/>
                    </a:lnTo>
                    <a:close/>
                    <a:moveTo>
                      <a:pt x="265430" y="3804920"/>
                    </a:moveTo>
                    <a:lnTo>
                      <a:pt x="214630" y="3804920"/>
                    </a:lnTo>
                    <a:lnTo>
                      <a:pt x="214630" y="3754120"/>
                    </a:lnTo>
                    <a:lnTo>
                      <a:pt x="265430" y="3754120"/>
                    </a:lnTo>
                    <a:lnTo>
                      <a:pt x="265430" y="3804920"/>
                    </a:lnTo>
                    <a:close/>
                    <a:moveTo>
                      <a:pt x="2321560" y="3804920"/>
                    </a:moveTo>
                    <a:lnTo>
                      <a:pt x="2270760" y="3804920"/>
                    </a:lnTo>
                    <a:lnTo>
                      <a:pt x="2270760" y="3754120"/>
                    </a:lnTo>
                    <a:lnTo>
                      <a:pt x="2321560" y="3754120"/>
                    </a:lnTo>
                    <a:lnTo>
                      <a:pt x="2321560" y="3804920"/>
                    </a:lnTo>
                    <a:close/>
                    <a:moveTo>
                      <a:pt x="4314190" y="3773170"/>
                    </a:moveTo>
                    <a:lnTo>
                      <a:pt x="2334260" y="3773170"/>
                    </a:lnTo>
                    <a:lnTo>
                      <a:pt x="2334260" y="3741420"/>
                    </a:lnTo>
                    <a:lnTo>
                      <a:pt x="2258060" y="3741420"/>
                    </a:lnTo>
                    <a:lnTo>
                      <a:pt x="2258060" y="3773170"/>
                    </a:lnTo>
                    <a:lnTo>
                      <a:pt x="278130" y="3773170"/>
                    </a:lnTo>
                    <a:lnTo>
                      <a:pt x="278130" y="3741420"/>
                    </a:lnTo>
                    <a:lnTo>
                      <a:pt x="246380" y="3741420"/>
                    </a:lnTo>
                    <a:lnTo>
                      <a:pt x="246380" y="2133600"/>
                    </a:lnTo>
                    <a:lnTo>
                      <a:pt x="278130" y="2133600"/>
                    </a:lnTo>
                    <a:lnTo>
                      <a:pt x="278130" y="2057400"/>
                    </a:lnTo>
                    <a:lnTo>
                      <a:pt x="246380" y="2057400"/>
                    </a:lnTo>
                    <a:lnTo>
                      <a:pt x="246380" y="449580"/>
                    </a:lnTo>
                    <a:lnTo>
                      <a:pt x="278130" y="449580"/>
                    </a:lnTo>
                    <a:lnTo>
                      <a:pt x="278130" y="417830"/>
                    </a:lnTo>
                    <a:lnTo>
                      <a:pt x="2258060" y="417830"/>
                    </a:lnTo>
                    <a:lnTo>
                      <a:pt x="2258060" y="449580"/>
                    </a:lnTo>
                    <a:lnTo>
                      <a:pt x="2334260" y="449580"/>
                    </a:lnTo>
                    <a:lnTo>
                      <a:pt x="2334260" y="417830"/>
                    </a:lnTo>
                    <a:lnTo>
                      <a:pt x="4314190" y="417830"/>
                    </a:lnTo>
                    <a:lnTo>
                      <a:pt x="4314190" y="449580"/>
                    </a:lnTo>
                    <a:lnTo>
                      <a:pt x="4345940" y="449580"/>
                    </a:lnTo>
                    <a:lnTo>
                      <a:pt x="4345940" y="2057400"/>
                    </a:lnTo>
                    <a:lnTo>
                      <a:pt x="4314190" y="2057400"/>
                    </a:lnTo>
                    <a:lnTo>
                      <a:pt x="4314190" y="2133600"/>
                    </a:lnTo>
                    <a:lnTo>
                      <a:pt x="4345940" y="2133600"/>
                    </a:lnTo>
                    <a:lnTo>
                      <a:pt x="4345940" y="3741420"/>
                    </a:lnTo>
                    <a:lnTo>
                      <a:pt x="4314190" y="3741420"/>
                    </a:lnTo>
                    <a:lnTo>
                      <a:pt x="4314190" y="3773170"/>
                    </a:lnTo>
                    <a:lnTo>
                      <a:pt x="4314190" y="3773170"/>
                    </a:lnTo>
                    <a:close/>
                    <a:moveTo>
                      <a:pt x="4377690" y="3754120"/>
                    </a:moveTo>
                    <a:lnTo>
                      <a:pt x="4377690" y="3804920"/>
                    </a:lnTo>
                    <a:lnTo>
                      <a:pt x="4326890" y="3804920"/>
                    </a:lnTo>
                    <a:lnTo>
                      <a:pt x="4326890" y="3754120"/>
                    </a:lnTo>
                    <a:lnTo>
                      <a:pt x="4377690" y="3754120"/>
                    </a:lnTo>
                    <a:close/>
                    <a:moveTo>
                      <a:pt x="4377690" y="2070100"/>
                    </a:moveTo>
                    <a:lnTo>
                      <a:pt x="4377690" y="2120900"/>
                    </a:lnTo>
                    <a:lnTo>
                      <a:pt x="4326890" y="2120900"/>
                    </a:lnTo>
                    <a:lnTo>
                      <a:pt x="4326890" y="2070100"/>
                    </a:lnTo>
                    <a:lnTo>
                      <a:pt x="4377690" y="2070100"/>
                    </a:lnTo>
                    <a:close/>
                    <a:moveTo>
                      <a:pt x="4326890" y="386080"/>
                    </a:moveTo>
                    <a:lnTo>
                      <a:pt x="4377690" y="386080"/>
                    </a:lnTo>
                    <a:lnTo>
                      <a:pt x="4377690" y="436880"/>
                    </a:lnTo>
                    <a:lnTo>
                      <a:pt x="4326890" y="436880"/>
                    </a:lnTo>
                    <a:lnTo>
                      <a:pt x="4326890" y="386080"/>
                    </a:lnTo>
                    <a:close/>
                  </a:path>
                </a:pathLst>
              </a:custGeom>
              <a:grpFill/>
            </p:spPr>
          </p:sp>
          <p:sp>
            <p:nvSpPr>
              <p:cNvPr id="28" name="Freeform 28"/>
              <p:cNvSpPr/>
              <p:nvPr/>
            </p:nvSpPr>
            <p:spPr>
              <a:xfrm>
                <a:off x="140970" y="67310"/>
                <a:ext cx="300990" cy="63500"/>
              </a:xfrm>
              <a:custGeom>
                <a:avLst/>
                <a:gdLst/>
                <a:ahLst/>
                <a:cxnLst/>
                <a:rect l="l" t="t" r="r" b="b"/>
                <a:pathLst>
                  <a:path w="300990" h="63500">
                    <a:moveTo>
                      <a:pt x="119380" y="0"/>
                    </a:moveTo>
                    <a:lnTo>
                      <a:pt x="182880" y="0"/>
                    </a:lnTo>
                    <a:lnTo>
                      <a:pt x="182880" y="63500"/>
                    </a:lnTo>
                    <a:lnTo>
                      <a:pt x="119380" y="63500"/>
                    </a:lnTo>
                    <a:lnTo>
                      <a:pt x="119380" y="0"/>
                    </a:lnTo>
                    <a:close/>
                    <a:moveTo>
                      <a:pt x="31750" y="0"/>
                    </a:moveTo>
                    <a:cubicBezTo>
                      <a:pt x="49530" y="0"/>
                      <a:pt x="63500" y="13970"/>
                      <a:pt x="63500" y="31750"/>
                    </a:cubicBezTo>
                    <a:cubicBezTo>
                      <a:pt x="63500" y="49530"/>
                      <a:pt x="49530" y="63500"/>
                      <a:pt x="31750" y="63500"/>
                    </a:cubicBezTo>
                    <a:cubicBezTo>
                      <a:pt x="13970" y="63500"/>
                      <a:pt x="0" y="49530"/>
                      <a:pt x="0" y="31750"/>
                    </a:cubicBezTo>
                    <a:cubicBezTo>
                      <a:pt x="0" y="13970"/>
                      <a:pt x="13970" y="0"/>
                      <a:pt x="31750" y="0"/>
                    </a:cubicBezTo>
                    <a:close/>
                    <a:moveTo>
                      <a:pt x="269240" y="0"/>
                    </a:moveTo>
                    <a:lnTo>
                      <a:pt x="237490" y="63500"/>
                    </a:lnTo>
                    <a:lnTo>
                      <a:pt x="300990" y="63500"/>
                    </a:lnTo>
                    <a:lnTo>
                      <a:pt x="269240" y="0"/>
                    </a:lnTo>
                    <a:close/>
                  </a:path>
                </a:pathLst>
              </a:custGeom>
              <a:grpFill/>
            </p:spPr>
          </p:sp>
          <p:sp>
            <p:nvSpPr>
              <p:cNvPr id="29" name="Freeform 29"/>
              <p:cNvSpPr/>
              <p:nvPr/>
            </p:nvSpPr>
            <p:spPr>
              <a:xfrm>
                <a:off x="585470" y="82550"/>
                <a:ext cx="3854450" cy="33020"/>
              </a:xfrm>
              <a:custGeom>
                <a:avLst/>
                <a:gdLst/>
                <a:ahLst/>
                <a:cxnLst/>
                <a:rect l="l" t="t" r="r" b="b"/>
                <a:pathLst>
                  <a:path w="3854450" h="33020">
                    <a:moveTo>
                      <a:pt x="3837940" y="33020"/>
                    </a:moveTo>
                    <a:lnTo>
                      <a:pt x="16510" y="33020"/>
                    </a:lnTo>
                    <a:cubicBezTo>
                      <a:pt x="7620" y="33020"/>
                      <a:pt x="0" y="25400"/>
                      <a:pt x="0" y="16510"/>
                    </a:cubicBezTo>
                    <a:lnTo>
                      <a:pt x="0" y="16510"/>
                    </a:lnTo>
                    <a:cubicBezTo>
                      <a:pt x="0" y="7620"/>
                      <a:pt x="7620" y="0"/>
                      <a:pt x="16510" y="0"/>
                    </a:cubicBezTo>
                    <a:lnTo>
                      <a:pt x="3837940" y="0"/>
                    </a:lnTo>
                    <a:cubicBezTo>
                      <a:pt x="3846830" y="0"/>
                      <a:pt x="3854450" y="7620"/>
                      <a:pt x="3854450" y="16510"/>
                    </a:cubicBezTo>
                    <a:lnTo>
                      <a:pt x="3854450" y="16510"/>
                    </a:lnTo>
                    <a:cubicBezTo>
                      <a:pt x="3854450" y="25400"/>
                      <a:pt x="3846830" y="33020"/>
                      <a:pt x="3837940" y="33020"/>
                    </a:cubicBezTo>
                    <a:close/>
                  </a:path>
                </a:pathLst>
              </a:custGeom>
              <a:grpFill/>
            </p:spPr>
          </p:sp>
        </p:grpSp>
        <p:grpSp>
          <p:nvGrpSpPr>
            <p:cNvPr id="37" name="Group 2"/>
            <p:cNvGrpSpPr>
              <a:grpSpLocks noChangeAspect="1"/>
            </p:cNvGrpSpPr>
            <p:nvPr/>
          </p:nvGrpSpPr>
          <p:grpSpPr>
            <a:xfrm>
              <a:off x="2438441" y="427684"/>
              <a:ext cx="5842623" cy="4775058"/>
              <a:chOff x="0" y="0"/>
              <a:chExt cx="6350000" cy="6350000"/>
            </a:xfrm>
            <a:grpFill/>
          </p:grpSpPr>
          <p:sp>
            <p:nvSpPr>
              <p:cNvPr id="38" name="Freeform 3"/>
              <p:cNvSpPr/>
              <p:nvPr/>
            </p:nvSpPr>
            <p:spPr>
              <a:xfrm>
                <a:off x="0" y="0"/>
                <a:ext cx="6350000" cy="635127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1270">
                    <a:moveTo>
                      <a:pt x="0" y="5955030"/>
                    </a:moveTo>
                    <a:lnTo>
                      <a:pt x="0" y="394970"/>
                    </a:lnTo>
                    <a:cubicBezTo>
                      <a:pt x="0" y="176530"/>
                      <a:pt x="176530" y="0"/>
                      <a:pt x="394970" y="0"/>
                    </a:cubicBezTo>
                    <a:lnTo>
                      <a:pt x="5956300" y="0"/>
                    </a:lnTo>
                    <a:cubicBezTo>
                      <a:pt x="6173470" y="0"/>
                      <a:pt x="6350000" y="176530"/>
                      <a:pt x="6350000" y="394970"/>
                    </a:cubicBezTo>
                    <a:cubicBezTo>
                      <a:pt x="6350000" y="394970"/>
                      <a:pt x="6350000" y="394970"/>
                      <a:pt x="6350000" y="394970"/>
                    </a:cubicBezTo>
                    <a:lnTo>
                      <a:pt x="6350000" y="5956300"/>
                    </a:lnTo>
                    <a:cubicBezTo>
                      <a:pt x="6350000" y="6174740"/>
                      <a:pt x="6173470" y="6351270"/>
                      <a:pt x="5955030" y="6351270"/>
                    </a:cubicBezTo>
                    <a:lnTo>
                      <a:pt x="5955030" y="6351270"/>
                    </a:lnTo>
                    <a:lnTo>
                      <a:pt x="394970" y="6351270"/>
                    </a:lnTo>
                    <a:cubicBezTo>
                      <a:pt x="176530" y="6350000"/>
                      <a:pt x="0" y="6173470"/>
                      <a:pt x="0" y="5955030"/>
                    </a:cubicBezTo>
                    <a:cubicBezTo>
                      <a:pt x="0" y="5955030"/>
                      <a:pt x="0" y="5955030"/>
                      <a:pt x="0" y="5955030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</p:spPr>
          </p:sp>
        </p:grpSp>
      </p:grpSp>
      <p:sp>
        <p:nvSpPr>
          <p:cNvPr id="34" name="Rounded Rectangle 33"/>
          <p:cNvSpPr/>
          <p:nvPr/>
        </p:nvSpPr>
        <p:spPr>
          <a:xfrm>
            <a:off x="4378558" y="5464738"/>
            <a:ext cx="1027258" cy="13283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le 34"/>
          <p:cNvSpPr/>
          <p:nvPr/>
        </p:nvSpPr>
        <p:spPr>
          <a:xfrm>
            <a:off x="5462811" y="5498005"/>
            <a:ext cx="1027258" cy="13283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ounded Rectangle 35"/>
          <p:cNvSpPr/>
          <p:nvPr/>
        </p:nvSpPr>
        <p:spPr>
          <a:xfrm>
            <a:off x="6548618" y="5448148"/>
            <a:ext cx="1027258" cy="13283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ounded Rectangle 38"/>
          <p:cNvSpPr/>
          <p:nvPr/>
        </p:nvSpPr>
        <p:spPr>
          <a:xfrm>
            <a:off x="8405805" y="5487337"/>
            <a:ext cx="1027258" cy="13283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ounded Rectangle 39"/>
          <p:cNvSpPr/>
          <p:nvPr/>
        </p:nvSpPr>
        <p:spPr>
          <a:xfrm>
            <a:off x="9545048" y="5487336"/>
            <a:ext cx="1027258" cy="13283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ounded Rectangle 40"/>
          <p:cNvSpPr/>
          <p:nvPr/>
        </p:nvSpPr>
        <p:spPr>
          <a:xfrm>
            <a:off x="10684291" y="5448148"/>
            <a:ext cx="1027258" cy="13283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ounded Rectangle 41"/>
          <p:cNvSpPr/>
          <p:nvPr/>
        </p:nvSpPr>
        <p:spPr>
          <a:xfrm>
            <a:off x="582560" y="5487336"/>
            <a:ext cx="1027258" cy="13283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ounded Rectangle 42"/>
          <p:cNvSpPr/>
          <p:nvPr/>
        </p:nvSpPr>
        <p:spPr>
          <a:xfrm>
            <a:off x="1603594" y="5487336"/>
            <a:ext cx="1027258" cy="13283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615707" y="5448146"/>
            <a:ext cx="8442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rgbClr val="FF0000"/>
                </a:solidFill>
                <a:latin typeface="VNI-Avo" pitchFamily="2" charset="0"/>
              </a:rPr>
              <a:t>ñ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614535" y="5448147"/>
            <a:ext cx="8442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VNI-Avo" pitchFamily="2" charset="0"/>
              </a:rPr>
              <a:t>a</a:t>
            </a:r>
            <a:endParaRPr lang="en-US" sz="80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8643780" y="5448148"/>
            <a:ext cx="8442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VNI-Avo" pitchFamily="2" charset="0"/>
              </a:rPr>
              <a:t>t</a:t>
            </a:r>
            <a:endParaRPr lang="en-US" sz="80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9584419" y="5361585"/>
            <a:ext cx="8442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VNI-Avo" pitchFamily="2" charset="0"/>
              </a:rPr>
              <a:t>a</a:t>
            </a:r>
            <a:endParaRPr lang="en-US" sz="80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0777466" y="5373795"/>
            <a:ext cx="8442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FF0000"/>
                </a:solidFill>
                <a:latin typeface="VNI-Avo" pitchFamily="2" charset="0"/>
              </a:rPr>
              <a:t>y</a:t>
            </a:r>
            <a:endParaRPr lang="en-US" sz="72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2662900" y="5498005"/>
            <a:ext cx="1027258" cy="13283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Box 54"/>
          <p:cNvSpPr txBox="1"/>
          <p:nvPr/>
        </p:nvSpPr>
        <p:spPr>
          <a:xfrm>
            <a:off x="1650464" y="5466907"/>
            <a:ext cx="8442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80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726575" y="5466906"/>
            <a:ext cx="89567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err="1" smtClean="0">
                <a:solidFill>
                  <a:srgbClr val="FF0000"/>
                </a:solidFill>
                <a:latin typeface="VNI-Avo" pitchFamily="2" charset="0"/>
              </a:rPr>
              <a:t>oâ</a:t>
            </a:r>
            <a:endParaRPr lang="en-US" sz="80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825731" y="5502959"/>
            <a:ext cx="8442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err="1" smtClean="0">
                <a:solidFill>
                  <a:srgbClr val="FF0000"/>
                </a:solidFill>
                <a:latin typeface="VNI-Avo" pitchFamily="2" charset="0"/>
              </a:rPr>
              <a:t>i</a:t>
            </a:r>
            <a:endParaRPr lang="en-US" sz="80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4449123" y="5448147"/>
            <a:ext cx="8442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VNI-Avo" pitchFamily="2" charset="0"/>
              </a:rPr>
              <a:t>b</a:t>
            </a:r>
            <a:endParaRPr lang="en-US" sz="80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656820" y="5448146"/>
            <a:ext cx="8442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VNI-Avo" pitchFamily="2" charset="0"/>
              </a:rPr>
              <a:t>n</a:t>
            </a:r>
            <a:endParaRPr lang="en-US" sz="80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 rot="6534577">
            <a:off x="5779369" y="5520975"/>
            <a:ext cx="5146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latin typeface="VNI-Avo" pitchFamily="2" charset="0"/>
              </a:rPr>
              <a:t>/</a:t>
            </a:r>
            <a:endParaRPr lang="en-US" sz="3200" b="1" dirty="0">
              <a:solidFill>
                <a:srgbClr val="FF0000"/>
              </a:solidFill>
              <a:latin typeface="VNI-Av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7491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2.22222E-6 L 0.28308 -0.4307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154" y="-215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7.40741E-7 L 0.08373 -0.4180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80" y="-20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687586" y="-1460593"/>
            <a:ext cx="4190321" cy="77867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0000" b="1" dirty="0" smtClean="0">
                <a:solidFill>
                  <a:srgbClr val="FF0000"/>
                </a:solidFill>
                <a:latin typeface="VNI-Avo" pitchFamily="2" charset="0"/>
              </a:rPr>
              <a:t>a</a:t>
            </a:r>
            <a:endParaRPr lang="en-US" sz="50000" b="1" dirty="0">
              <a:solidFill>
                <a:srgbClr val="FF0000"/>
              </a:solidFill>
              <a:latin typeface="VNI-Av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4481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68615" y="225083"/>
            <a:ext cx="3509294" cy="62478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0" b="1" dirty="0" smtClean="0">
                <a:solidFill>
                  <a:srgbClr val="FF0000"/>
                </a:solidFill>
                <a:latin typeface="VNI-Avo" pitchFamily="2" charset="0"/>
              </a:rPr>
              <a:t>o</a:t>
            </a:r>
            <a:endParaRPr lang="en-US" sz="400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986868" y="2715065"/>
            <a:ext cx="661182" cy="289794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040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52 -0.03056 L -0.37331 -0.03774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90" y="-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839287" y="900332"/>
            <a:ext cx="315116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0" b="1" dirty="0" smtClean="0">
                <a:solidFill>
                  <a:srgbClr val="FF0000"/>
                </a:solidFill>
                <a:latin typeface="VNI-Avo" pitchFamily="2" charset="0"/>
              </a:rPr>
              <a:t>a</a:t>
            </a:r>
            <a:endParaRPr lang="en-US" sz="300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688125" y="998806"/>
            <a:ext cx="315116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0" b="1" dirty="0">
                <a:solidFill>
                  <a:srgbClr val="002060"/>
                </a:solidFill>
                <a:latin typeface="VNI-Avo" pitchFamily="2" charset="0"/>
              </a:rPr>
              <a:t>A</a:t>
            </a:r>
          </a:p>
        </p:txBody>
      </p:sp>
      <p:sp>
        <p:nvSpPr>
          <p:cNvPr id="5" name="Rectangle 4"/>
          <p:cNvSpPr/>
          <p:nvPr/>
        </p:nvSpPr>
        <p:spPr>
          <a:xfrm>
            <a:off x="8679769" y="337624"/>
            <a:ext cx="3151162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0" b="1" dirty="0" smtClean="0">
                <a:solidFill>
                  <a:srgbClr val="7030A0"/>
                </a:solidFill>
                <a:latin typeface="HP001 5 hàng" panose="020B0603050302020204" pitchFamily="34" charset="0"/>
              </a:rPr>
              <a:t>a</a:t>
            </a:r>
            <a:endParaRPr lang="en-US" sz="40000" b="1" dirty="0">
              <a:solidFill>
                <a:srgbClr val="7030A0"/>
              </a:solidFill>
              <a:latin typeface="HP001 5 hàng" panose="020B0603050302020204" pitchFamily="34" charset="0"/>
            </a:endParaRPr>
          </a:p>
        </p:txBody>
      </p:sp>
      <p:sp>
        <p:nvSpPr>
          <p:cNvPr id="2" name="Left Arrow 1">
            <a:hlinkClick r:id="rId3" action="ppaction://hlinksldjump"/>
          </p:cNvPr>
          <p:cNvSpPr/>
          <p:nvPr/>
        </p:nvSpPr>
        <p:spPr>
          <a:xfrm>
            <a:off x="11551024" y="6360459"/>
            <a:ext cx="279907" cy="225029"/>
          </a:xfrm>
          <a:prstGeom prst="lef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161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313847" cy="7850078"/>
          </a:xfrm>
          <a:prstGeom prst="rect">
            <a:avLst/>
          </a:prstGeom>
        </p:spPr>
      </p:pic>
      <p:sp>
        <p:nvSpPr>
          <p:cNvPr id="4" name="Cloud 3"/>
          <p:cNvSpPr/>
          <p:nvPr/>
        </p:nvSpPr>
        <p:spPr>
          <a:xfrm rot="385991">
            <a:off x="-397165" y="-365761"/>
            <a:ext cx="10424160" cy="5205046"/>
          </a:xfrm>
          <a:prstGeom prst="cloud">
            <a:avLst/>
          </a:prstGeom>
          <a:noFill/>
          <a:ln w="38100">
            <a:solidFill>
              <a:srgbClr val="0070C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002936" y="343936"/>
            <a:ext cx="7258205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vi-VN" sz="4800" b="1" dirty="0">
                <a:solidFill>
                  <a:srgbClr val="FF0000"/>
                </a:solidFill>
                <a:latin typeface="HP001 4 hàng" panose="020B0603050302020204" pitchFamily="34" charset="0"/>
              </a:rPr>
              <a:t>Cùng ngủ, cùng thức</a:t>
            </a:r>
            <a:br>
              <a:rPr lang="vi-VN" sz="4800" b="1" dirty="0">
                <a:solidFill>
                  <a:srgbClr val="FF0000"/>
                </a:solidFill>
                <a:latin typeface="HP001 4 hàng" panose="020B0603050302020204" pitchFamily="34" charset="0"/>
              </a:rPr>
            </a:br>
            <a:r>
              <a:rPr lang="vi-VN" sz="4800" b="1" dirty="0">
                <a:solidFill>
                  <a:srgbClr val="FF0000"/>
                </a:solidFill>
                <a:latin typeface="HP001 4 hàng" panose="020B0603050302020204" pitchFamily="34" charset="0"/>
              </a:rPr>
              <a:t>Hai bạn xinh xinh</a:t>
            </a:r>
            <a:br>
              <a:rPr lang="vi-VN" sz="4800" b="1" dirty="0">
                <a:solidFill>
                  <a:srgbClr val="FF0000"/>
                </a:solidFill>
                <a:latin typeface="HP001 4 hàng" panose="020B0603050302020204" pitchFamily="34" charset="0"/>
              </a:rPr>
            </a:br>
            <a:r>
              <a:rPr lang="vi-VN" sz="4800" b="1" dirty="0">
                <a:solidFill>
                  <a:srgbClr val="FF0000"/>
                </a:solidFill>
                <a:latin typeface="HP001 4 hàng" panose="020B0603050302020204" pitchFamily="34" charset="0"/>
              </a:rPr>
              <a:t>Nhìn rõ mọi thứ</a:t>
            </a:r>
            <a:br>
              <a:rPr lang="vi-VN" sz="4800" b="1" dirty="0">
                <a:solidFill>
                  <a:srgbClr val="FF0000"/>
                </a:solidFill>
                <a:latin typeface="HP001 4 hàng" panose="020B0603050302020204" pitchFamily="34" charset="0"/>
              </a:rPr>
            </a:br>
            <a:r>
              <a:rPr lang="vi-VN" sz="4800" b="1" dirty="0">
                <a:solidFill>
                  <a:srgbClr val="FF0000"/>
                </a:solidFill>
                <a:latin typeface="HP001 4 hàng" panose="020B0603050302020204" pitchFamily="34" charset="0"/>
              </a:rPr>
              <a:t>Nhưng không thấy </a:t>
            </a:r>
            <a:r>
              <a:rPr lang="vi-VN" sz="4800" b="1" dirty="0" smtClean="0">
                <a:solidFill>
                  <a:srgbClr val="FF0000"/>
                </a:solidFill>
                <a:latin typeface="HP001 4 hàng" panose="020B0603050302020204" pitchFamily="34" charset="0"/>
              </a:rPr>
              <a:t>mình</a:t>
            </a:r>
            <a:endParaRPr lang="en-US" sz="4800" b="1" dirty="0" smtClean="0">
              <a:solidFill>
                <a:srgbClr val="FF0000"/>
              </a:solidFill>
              <a:latin typeface="HP001 4 hàng" panose="020B0603050302020204" pitchFamily="34" charset="0"/>
            </a:endParaRPr>
          </a:p>
          <a:p>
            <a:pPr algn="ctr"/>
            <a:r>
              <a:rPr lang="en-US" sz="6000" b="1" dirty="0" err="1" smtClean="0">
                <a:solidFill>
                  <a:srgbClr val="FF0000"/>
                </a:solidFill>
                <a:latin typeface="HP001 5 hàng" panose="020B0603050302020204" pitchFamily="34" charset="0"/>
              </a:rPr>
              <a:t>Là</a:t>
            </a:r>
            <a:r>
              <a:rPr lang="en-US" sz="6000" b="1" dirty="0" smtClean="0">
                <a:solidFill>
                  <a:srgbClr val="FF0000"/>
                </a:solidFill>
                <a:latin typeface="HP001 5 hàng" panose="020B0603050302020204" pitchFamily="34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HP001 5 hàng" panose="020B0603050302020204" pitchFamily="34" charset="0"/>
              </a:rPr>
              <a:t>cái</a:t>
            </a:r>
            <a:r>
              <a:rPr lang="en-US" sz="6000" b="1" dirty="0" smtClean="0">
                <a:solidFill>
                  <a:srgbClr val="FF0000"/>
                </a:solidFill>
                <a:latin typeface="HP001 5 hàng" panose="020B0603050302020204" pitchFamily="34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HP001 5 hàng" panose="020B0603050302020204" pitchFamily="34" charset="0"/>
              </a:rPr>
              <a:t>gì</a:t>
            </a:r>
            <a:r>
              <a:rPr lang="en-US" sz="6000" b="1" dirty="0" smtClean="0">
                <a:solidFill>
                  <a:srgbClr val="FF0000"/>
                </a:solidFill>
                <a:latin typeface="HP001 5 hàng" panose="020B0603050302020204" pitchFamily="34" charset="0"/>
              </a:rPr>
              <a:t>?</a:t>
            </a:r>
            <a:endParaRPr lang="en-US" sz="6000" b="1" dirty="0">
              <a:solidFill>
                <a:srgbClr val="FF0000"/>
              </a:solidFill>
              <a:latin typeface="HP001 5 hàng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874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2374702" y="4865976"/>
            <a:ext cx="7667928" cy="1587923"/>
            <a:chOff x="1841971" y="4848046"/>
            <a:chExt cx="7667928" cy="1587923"/>
          </a:xfrm>
        </p:grpSpPr>
        <p:sp>
          <p:nvSpPr>
            <p:cNvPr id="6" name="Rounded Rectangle 5"/>
            <p:cNvSpPr/>
            <p:nvPr/>
          </p:nvSpPr>
          <p:spPr>
            <a:xfrm>
              <a:off x="7346250" y="5057719"/>
              <a:ext cx="1027258" cy="1328393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1841971" y="4848046"/>
              <a:ext cx="7667928" cy="1587923"/>
              <a:chOff x="1841971" y="4848046"/>
              <a:chExt cx="7667928" cy="1587923"/>
            </a:xfrm>
          </p:grpSpPr>
          <p:sp>
            <p:nvSpPr>
              <p:cNvPr id="4" name="Rounded Rectangle 3"/>
              <p:cNvSpPr/>
              <p:nvPr/>
            </p:nvSpPr>
            <p:spPr>
              <a:xfrm>
                <a:off x="4223342" y="5107576"/>
                <a:ext cx="1027258" cy="1328393"/>
              </a:xfrm>
              <a:prstGeom prst="roundRect">
                <a:avLst/>
              </a:prstGeom>
            </p:spPr>
            <p:style>
              <a:lnRef idx="3">
                <a:schemeClr val="lt1"/>
              </a:lnRef>
              <a:fillRef idx="1">
                <a:schemeClr val="accent4"/>
              </a:fillRef>
              <a:effectRef idx="1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" name="Rounded Rectangle 4"/>
              <p:cNvSpPr/>
              <p:nvPr/>
            </p:nvSpPr>
            <p:spPr>
              <a:xfrm>
                <a:off x="6207007" y="5096907"/>
                <a:ext cx="1027258" cy="1328393"/>
              </a:xfrm>
              <a:prstGeom prst="roundRect">
                <a:avLst/>
              </a:prstGeom>
            </p:spPr>
            <p:style>
              <a:lnRef idx="3">
                <a:schemeClr val="lt1"/>
              </a:lnRef>
              <a:fillRef idx="1">
                <a:schemeClr val="accent4"/>
              </a:fillRef>
              <a:effectRef idx="1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Rounded Rectangle 6"/>
              <p:cNvSpPr/>
              <p:nvPr/>
            </p:nvSpPr>
            <p:spPr>
              <a:xfrm>
                <a:off x="8539148" y="5078591"/>
                <a:ext cx="928768" cy="1328393"/>
              </a:xfrm>
              <a:prstGeom prst="roundRect">
                <a:avLst/>
              </a:prstGeom>
            </p:spPr>
            <p:style>
              <a:lnRef idx="3">
                <a:schemeClr val="lt1"/>
              </a:lnRef>
              <a:fillRef idx="1">
                <a:schemeClr val="accent4"/>
              </a:fillRef>
              <a:effectRef idx="1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ounded Rectangle 9"/>
              <p:cNvSpPr/>
              <p:nvPr/>
            </p:nvSpPr>
            <p:spPr>
              <a:xfrm>
                <a:off x="1841971" y="5096911"/>
                <a:ext cx="1027258" cy="1328393"/>
              </a:xfrm>
              <a:prstGeom prst="roundRect">
                <a:avLst/>
              </a:prstGeom>
            </p:spPr>
            <p:style>
              <a:lnRef idx="3">
                <a:schemeClr val="lt1"/>
              </a:lnRef>
              <a:fillRef idx="1">
                <a:schemeClr val="accent4"/>
              </a:fillRef>
              <a:effectRef idx="1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ounded Rectangle 10"/>
              <p:cNvSpPr/>
              <p:nvPr/>
            </p:nvSpPr>
            <p:spPr>
              <a:xfrm>
                <a:off x="3030444" y="5096909"/>
                <a:ext cx="1027258" cy="1328393"/>
              </a:xfrm>
              <a:prstGeom prst="roundRect">
                <a:avLst/>
              </a:prstGeom>
            </p:spPr>
            <p:style>
              <a:lnRef idx="3">
                <a:schemeClr val="lt1"/>
              </a:lnRef>
              <a:fillRef idx="1">
                <a:schemeClr val="accent4"/>
              </a:fillRef>
              <a:effectRef idx="1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1957290" y="5027071"/>
                <a:ext cx="844273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0" b="1" dirty="0">
                    <a:solidFill>
                      <a:srgbClr val="FF0000"/>
                    </a:solidFill>
                    <a:latin typeface="VNI-Avo" pitchFamily="2" charset="0"/>
                  </a:rPr>
                  <a:t>ñ</a:t>
                </a: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3074758" y="5027072"/>
                <a:ext cx="1030851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0" b="1" dirty="0" err="1" smtClean="0">
                    <a:solidFill>
                      <a:srgbClr val="FF0000"/>
                    </a:solidFill>
                    <a:latin typeface="VNI-Avo" pitchFamily="2" charset="0"/>
                  </a:rPr>
                  <a:t>oâ</a:t>
                </a:r>
                <a:endParaRPr lang="en-US" sz="8000" b="1" dirty="0">
                  <a:solidFill>
                    <a:srgbClr val="FF0000"/>
                  </a:solidFill>
                  <a:latin typeface="VNI-Avo" pitchFamily="2" charset="0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4311138" y="5027071"/>
                <a:ext cx="844273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0" b="1" dirty="0" err="1" smtClean="0">
                    <a:solidFill>
                      <a:srgbClr val="FF0000"/>
                    </a:solidFill>
                    <a:latin typeface="VNI-Avo" pitchFamily="2" charset="0"/>
                  </a:rPr>
                  <a:t>i</a:t>
                </a:r>
                <a:endParaRPr lang="en-US" sz="8000" b="1" dirty="0">
                  <a:solidFill>
                    <a:srgbClr val="FF0000"/>
                  </a:solidFill>
                  <a:latin typeface="VNI-Avo" pitchFamily="2" charset="0"/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6161111" y="4848046"/>
                <a:ext cx="844273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800" b="1" dirty="0" smtClean="0">
                    <a:solidFill>
                      <a:srgbClr val="FF0000"/>
                    </a:solidFill>
                    <a:latin typeface="VNI-Avo" pitchFamily="2" charset="0"/>
                  </a:rPr>
                  <a:t>m</a:t>
                </a:r>
                <a:endParaRPr lang="en-US" sz="8800" b="1" dirty="0">
                  <a:solidFill>
                    <a:srgbClr val="FF0000"/>
                  </a:solidFill>
                  <a:latin typeface="VNI-Avo" pitchFamily="2" charset="0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7472728" y="4971157"/>
                <a:ext cx="1066420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0" b="1" dirty="0" err="1" smtClean="0">
                    <a:solidFill>
                      <a:srgbClr val="FF0000"/>
                    </a:solidFill>
                    <a:latin typeface="VNI-Avo" pitchFamily="2" charset="0"/>
                  </a:rPr>
                  <a:t>aé</a:t>
                </a:r>
                <a:endParaRPr lang="en-US" sz="8000" b="1" dirty="0">
                  <a:solidFill>
                    <a:srgbClr val="FF0000"/>
                  </a:solidFill>
                  <a:latin typeface="VNI-Avo" pitchFamily="2" charset="0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8665626" y="4971157"/>
                <a:ext cx="844273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0" b="1" dirty="0" smtClean="0">
                    <a:solidFill>
                      <a:srgbClr val="FF0000"/>
                    </a:solidFill>
                    <a:latin typeface="VNI-Avo" pitchFamily="2" charset="0"/>
                  </a:rPr>
                  <a:t>t</a:t>
                </a:r>
                <a:endParaRPr lang="en-US" sz="8000" b="1" dirty="0">
                  <a:solidFill>
                    <a:srgbClr val="FF0000"/>
                  </a:solidFill>
                  <a:latin typeface="VNI-Avo" pitchFamily="2" charset="0"/>
                </a:endParaRPr>
              </a:p>
            </p:txBody>
          </p:sp>
        </p:grpSp>
      </p:grpSp>
      <p:sp>
        <p:nvSpPr>
          <p:cNvPr id="3" name="Rectangle 2"/>
          <p:cNvSpPr/>
          <p:nvPr/>
        </p:nvSpPr>
        <p:spPr>
          <a:xfrm>
            <a:off x="2617695" y="372846"/>
            <a:ext cx="7440706" cy="428447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03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7825194" y="5075649"/>
            <a:ext cx="1027258" cy="13283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4756073" y="5125506"/>
            <a:ext cx="1027258" cy="13283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6739738" y="5114837"/>
            <a:ext cx="1027258" cy="13283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8964305" y="5096521"/>
            <a:ext cx="928768" cy="13283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374702" y="5114841"/>
            <a:ext cx="1027258" cy="13283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3563175" y="5114839"/>
            <a:ext cx="1027258" cy="13283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490021" y="5045001"/>
            <a:ext cx="8442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rgbClr val="FF0000"/>
                </a:solidFill>
                <a:latin typeface="VNI-Avo" pitchFamily="2" charset="0"/>
              </a:rPr>
              <a:t>ñ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07489" y="5045002"/>
            <a:ext cx="10308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err="1" smtClean="0">
                <a:solidFill>
                  <a:srgbClr val="FF0000"/>
                </a:solidFill>
                <a:latin typeface="VNI-Avo" pitchFamily="2" charset="0"/>
              </a:rPr>
              <a:t>oâ</a:t>
            </a:r>
            <a:endParaRPr lang="en-US" sz="80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43869" y="5045001"/>
            <a:ext cx="8442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err="1" smtClean="0">
                <a:solidFill>
                  <a:srgbClr val="FF0000"/>
                </a:solidFill>
                <a:latin typeface="VNI-Avo" pitchFamily="2" charset="0"/>
              </a:rPr>
              <a:t>i</a:t>
            </a:r>
            <a:endParaRPr lang="en-US" sz="80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697755" y="5125506"/>
            <a:ext cx="8971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VNI-Avo" pitchFamily="2" charset="0"/>
              </a:rPr>
              <a:t>m</a:t>
            </a:r>
            <a:endParaRPr lang="en-US" sz="80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048800" y="5130460"/>
            <a:ext cx="8442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VNI-Avo" pitchFamily="2" charset="0"/>
              </a:rPr>
              <a:t>t</a:t>
            </a:r>
            <a:endParaRPr lang="en-US" sz="80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617695" y="372846"/>
            <a:ext cx="7440706" cy="428447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Minus 18"/>
          <p:cNvSpPr/>
          <p:nvPr/>
        </p:nvSpPr>
        <p:spPr>
          <a:xfrm rot="19299521">
            <a:off x="8152239" y="5092643"/>
            <a:ext cx="399529" cy="365760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7768813" y="5114837"/>
            <a:ext cx="98198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err="1" smtClean="0">
                <a:solidFill>
                  <a:srgbClr val="FF0000"/>
                </a:solidFill>
                <a:latin typeface="VNI-Avo" pitchFamily="2" charset="0"/>
              </a:rPr>
              <a:t>a</a:t>
            </a:r>
            <a:r>
              <a:rPr lang="en-US" sz="8800" b="1" dirty="0" err="1" smtClean="0">
                <a:solidFill>
                  <a:srgbClr val="FF0000"/>
                </a:solidFill>
                <a:latin typeface="VNI-Avo" pitchFamily="2" charset="0"/>
              </a:rPr>
              <a:t>ê</a:t>
            </a:r>
            <a:endParaRPr lang="en-US" sz="8800" b="1" dirty="0">
              <a:solidFill>
                <a:srgbClr val="FF0000"/>
              </a:solidFill>
              <a:latin typeface="VNI-Av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0453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0.04236 C -0.01041 -0.02894 -0.04622 -0.01597 -0.05937 -0.01597 C -0.13906 -0.01597 -0.22135 -0.22176 -0.22135 -0.42755 C -0.22135 -0.32408 -0.2625 -0.22176 -0.30104 -0.22176 C -0.34218 -0.22176 -0.38073 -0.32547 -0.38073 -0.42755 C -0.38073 -0.37662 -0.40117 -0.32408 -0.42187 -0.32408 C -0.44231 -0.32408 -0.46302 -0.375 -0.46302 -0.42755 C -0.46302 -0.40139 -0.47343 -0.37662 -0.48346 -0.37662 C -0.49388 -0.37662 -0.5039 -0.40278 -0.5039 -0.42755 C -0.5039 -0.41435 -0.50898 -0.40139 -0.51432 -0.40139 C -0.51692 -0.40139 -0.52474 -0.41482 -0.52474 -0.42755 C -0.52474 -0.4213 -0.52734 -0.41435 -0.52968 -0.41435 C -0.52968 -0.41273 -0.53476 -0.42084 -0.53476 -0.42755 C -0.53476 -0.42431 -0.53476 -0.4213 -0.53737 -0.4213 C -0.53737 -0.42269 -0.5401 -0.42454 -0.5401 -0.42755 C -0.5401 -0.42616 -0.5401 -0.42431 -0.5401 -0.42269 C -0.5427 -0.42269 -0.5427 -0.42431 -0.5427 -0.42616 C -0.54544 -0.42616 -0.54544 -0.42454 -0.54544 -0.42269 C -0.54804 -0.42269 -0.54804 -0.42431 -0.54804 -0.42616 " pathEditMode="relative" rAng="0" ptsTypes="AAAAAAAAAAAAAAAAAAA">
                                      <p:cBhvr>
                                        <p:cTn id="1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409" y="-179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313847" cy="785007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859737" y="164956"/>
            <a:ext cx="3836307" cy="62478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0" b="1" dirty="0" err="1" smtClean="0">
                <a:solidFill>
                  <a:srgbClr val="FF0000"/>
                </a:solidFill>
                <a:latin typeface="VNI-Avo" pitchFamily="2" charset="0"/>
              </a:rPr>
              <a:t>aê</a:t>
            </a:r>
            <a:endParaRPr lang="en-US" sz="40000" b="1" dirty="0">
              <a:solidFill>
                <a:srgbClr val="FF0000"/>
              </a:solidFill>
              <a:latin typeface="VNI-Av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9175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313847" cy="7850078"/>
          </a:xfrm>
          <a:prstGeom prst="rect">
            <a:avLst/>
          </a:prstGeom>
        </p:spPr>
      </p:pic>
      <p:sp>
        <p:nvSpPr>
          <p:cNvPr id="6" name="Block Arc 5"/>
          <p:cNvSpPr/>
          <p:nvPr/>
        </p:nvSpPr>
        <p:spPr>
          <a:xfrm rot="10800000">
            <a:off x="4666126" y="0"/>
            <a:ext cx="2018341" cy="1970343"/>
          </a:xfrm>
          <a:prstGeom prst="blockArc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20650" y="452086"/>
            <a:ext cx="3509294" cy="62478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0" b="1" dirty="0" smtClean="0">
                <a:solidFill>
                  <a:srgbClr val="7030A0"/>
                </a:solidFill>
                <a:latin typeface="VNI-Avo" pitchFamily="2" charset="0"/>
              </a:rPr>
              <a:t>o</a:t>
            </a:r>
            <a:endParaRPr lang="en-US" sz="40000" b="1" dirty="0">
              <a:solidFill>
                <a:srgbClr val="7030A0"/>
              </a:solidFill>
              <a:latin typeface="VNI-Avo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020003" y="2862983"/>
            <a:ext cx="661182" cy="2897942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7686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0.01111 L -0.36979 -0.01828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90" y="-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8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313847" cy="785007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763650" y="295834"/>
            <a:ext cx="2924198" cy="47089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0" b="1" dirty="0" err="1" smtClean="0">
                <a:solidFill>
                  <a:srgbClr val="FF0000"/>
                </a:solidFill>
                <a:latin typeface="VNI-Avo" pitchFamily="2" charset="0"/>
              </a:rPr>
              <a:t>aê</a:t>
            </a:r>
            <a:endParaRPr lang="en-US" sz="300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73588" y="295835"/>
            <a:ext cx="2691763" cy="47089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0" b="1" dirty="0">
                <a:solidFill>
                  <a:schemeClr val="accent2">
                    <a:lumMod val="75000"/>
                  </a:schemeClr>
                </a:solidFill>
                <a:latin typeface="VNI-Avo" pitchFamily="2" charset="0"/>
              </a:rPr>
              <a:t>Ă</a:t>
            </a:r>
          </a:p>
        </p:txBody>
      </p:sp>
      <p:sp>
        <p:nvSpPr>
          <p:cNvPr id="8" name="Rectangle 7"/>
          <p:cNvSpPr/>
          <p:nvPr/>
        </p:nvSpPr>
        <p:spPr>
          <a:xfrm>
            <a:off x="9232260" y="510988"/>
            <a:ext cx="2138727" cy="47089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0" b="1" dirty="0">
                <a:solidFill>
                  <a:srgbClr val="002060"/>
                </a:solidFill>
                <a:latin typeface="HP001 5 hàng" panose="020B0603050302020204" pitchFamily="34" charset="0"/>
              </a:rPr>
              <a:t>ă</a:t>
            </a:r>
          </a:p>
        </p:txBody>
      </p:sp>
      <p:sp>
        <p:nvSpPr>
          <p:cNvPr id="4" name="Left Arrow 3">
            <a:hlinkClick r:id="rId4" action="ppaction://hlinksldjump"/>
          </p:cNvPr>
          <p:cNvSpPr/>
          <p:nvPr/>
        </p:nvSpPr>
        <p:spPr>
          <a:xfrm>
            <a:off x="11193563" y="5730957"/>
            <a:ext cx="354848" cy="510988"/>
          </a:xfrm>
          <a:prstGeom prst="lef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603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26591" y="1177705"/>
            <a:ext cx="734696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ĐỐ CÁC BẠN ĐÂY LÀ CHỮ GÌ?</a:t>
            </a:r>
          </a:p>
          <a:p>
            <a:pPr algn="ctr"/>
            <a:endParaRPr lang="en-US" sz="4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1870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859737" y="164956"/>
            <a:ext cx="3836307" cy="62478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0" b="1" dirty="0" err="1" smtClean="0">
                <a:solidFill>
                  <a:srgbClr val="FF0000"/>
                </a:solidFill>
                <a:latin typeface="VNI-Avo" pitchFamily="2" charset="0"/>
              </a:rPr>
              <a:t>aâ</a:t>
            </a:r>
            <a:endParaRPr lang="en-US" sz="40000" b="1" dirty="0">
              <a:solidFill>
                <a:srgbClr val="FF0000"/>
              </a:solidFill>
              <a:latin typeface="VNI-Av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2426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alf Frame 2"/>
          <p:cNvSpPr/>
          <p:nvPr/>
        </p:nvSpPr>
        <p:spPr>
          <a:xfrm rot="2959716">
            <a:off x="5044658" y="1231239"/>
            <a:ext cx="1261281" cy="1339099"/>
          </a:xfrm>
          <a:prstGeom prst="half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32756" y="325481"/>
            <a:ext cx="3509294" cy="62478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0" b="1" dirty="0" smtClean="0">
                <a:solidFill>
                  <a:srgbClr val="FF0000"/>
                </a:solidFill>
                <a:latin typeface="VNI-Avo" pitchFamily="2" charset="0"/>
              </a:rPr>
              <a:t>o</a:t>
            </a:r>
            <a:endParaRPr lang="en-US" sz="400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951009" y="2815463"/>
            <a:ext cx="661182" cy="289794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090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52 -0.03056 L -0.37331 -0.03773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90" y="-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6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702419" y="164956"/>
            <a:ext cx="3836307" cy="62478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0" b="1" dirty="0" err="1" smtClean="0">
                <a:solidFill>
                  <a:srgbClr val="FF0000"/>
                </a:solidFill>
                <a:latin typeface="VNI-Avo" pitchFamily="2" charset="0"/>
              </a:rPr>
              <a:t>aâ</a:t>
            </a:r>
            <a:endParaRPr lang="en-US" sz="400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927863" y="164956"/>
            <a:ext cx="10885937" cy="6693044"/>
            <a:chOff x="927863" y="164956"/>
            <a:chExt cx="10885937" cy="6693044"/>
          </a:xfrm>
        </p:grpSpPr>
        <p:sp>
          <p:nvSpPr>
            <p:cNvPr id="4" name="Rectangle 3"/>
            <p:cNvSpPr/>
            <p:nvPr/>
          </p:nvSpPr>
          <p:spPr>
            <a:xfrm>
              <a:off x="927863" y="164956"/>
              <a:ext cx="3980577" cy="62478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0000" b="1" dirty="0" smtClean="0">
                  <a:solidFill>
                    <a:srgbClr val="FF0000"/>
                  </a:solidFill>
                  <a:latin typeface="VNI-Avo" pitchFamily="2" charset="0"/>
                  <a:cs typeface="Times New Roman" panose="02020603050405020304" pitchFamily="18" charset="0"/>
                </a:rPr>
                <a:t>A</a:t>
              </a:r>
              <a:endParaRPr lang="en-US" sz="40000" b="1" dirty="0">
                <a:solidFill>
                  <a:srgbClr val="FF0000"/>
                </a:solidFill>
                <a:latin typeface="VNI-Avo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Half Frame 5"/>
            <p:cNvSpPr/>
            <p:nvPr/>
          </p:nvSpPr>
          <p:spPr>
            <a:xfrm rot="2959716">
              <a:off x="2287510" y="410080"/>
              <a:ext cx="1261281" cy="1339099"/>
            </a:xfrm>
            <a:prstGeom prst="halfFram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9024254" y="610136"/>
              <a:ext cx="2789546" cy="62478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0000" b="1" dirty="0">
                  <a:solidFill>
                    <a:srgbClr val="FF0000"/>
                  </a:solidFill>
                  <a:latin typeface="HP001 5 hàng" panose="020B0603050302020204" pitchFamily="34" charset="0"/>
                  <a:cs typeface="Times New Roman" panose="02020603050405020304" pitchFamily="18" charset="0"/>
                </a:rPr>
                <a:t>â</a:t>
              </a:r>
            </a:p>
          </p:txBody>
        </p:sp>
      </p:grpSp>
      <p:sp>
        <p:nvSpPr>
          <p:cNvPr id="9" name="Left Arrow 8">
            <a:hlinkClick r:id="rId3" action="ppaction://hlinksldjump"/>
          </p:cNvPr>
          <p:cNvSpPr/>
          <p:nvPr/>
        </p:nvSpPr>
        <p:spPr>
          <a:xfrm>
            <a:off x="10878671" y="6078071"/>
            <a:ext cx="430305" cy="443753"/>
          </a:xfrm>
          <a:prstGeom prst="lef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247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093694" y="0"/>
            <a:ext cx="9663953" cy="9144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541929" y="161365"/>
            <a:ext cx="883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  <a:latin typeface="HP001 5 hàng" panose="020B0603050302020204" pitchFamily="34" charset="0"/>
              </a:rPr>
              <a:t>So </a:t>
            </a:r>
            <a:r>
              <a:rPr lang="en-US" sz="2400" b="1" dirty="0" err="1" smtClean="0">
                <a:solidFill>
                  <a:schemeClr val="tx2">
                    <a:lumMod val="50000"/>
                  </a:schemeClr>
                </a:solidFill>
                <a:latin typeface="HP001 5 hàng" panose="020B0603050302020204" pitchFamily="34" charset="0"/>
              </a:rPr>
              <a:t>sánh</a:t>
            </a:r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  <a:latin typeface="HP001 5 hàng" panose="020B0603050302020204" pitchFamily="34" charset="0"/>
              </a:rPr>
              <a:t> </a:t>
            </a:r>
            <a:r>
              <a:rPr lang="en-US" sz="2400" b="1" dirty="0" err="1" smtClean="0">
                <a:solidFill>
                  <a:schemeClr val="tx2">
                    <a:lumMod val="50000"/>
                  </a:schemeClr>
                </a:solidFill>
                <a:latin typeface="HP001 5 hàng" panose="020B0603050302020204" pitchFamily="34" charset="0"/>
              </a:rPr>
              <a:t>điểm</a:t>
            </a:r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  <a:latin typeface="HP001 5 hàng" panose="020B0603050302020204" pitchFamily="34" charset="0"/>
              </a:rPr>
              <a:t> </a:t>
            </a:r>
            <a:r>
              <a:rPr lang="en-US" sz="2400" b="1" dirty="0" err="1" smtClean="0">
                <a:solidFill>
                  <a:schemeClr val="tx2">
                    <a:lumMod val="50000"/>
                  </a:schemeClr>
                </a:solidFill>
                <a:latin typeface="HP001 5 hàng" panose="020B0603050302020204" pitchFamily="34" charset="0"/>
              </a:rPr>
              <a:t>giống</a:t>
            </a:r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  <a:latin typeface="HP001 5 hàng" panose="020B0603050302020204" pitchFamily="34" charset="0"/>
              </a:rPr>
              <a:t> </a:t>
            </a:r>
            <a:r>
              <a:rPr lang="en-US" sz="2400" b="1" dirty="0" err="1" smtClean="0">
                <a:solidFill>
                  <a:schemeClr val="tx2">
                    <a:lumMod val="50000"/>
                  </a:schemeClr>
                </a:solidFill>
                <a:latin typeface="HP001 5 hàng" panose="020B0603050302020204" pitchFamily="34" charset="0"/>
              </a:rPr>
              <a:t>và</a:t>
            </a:r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  <a:latin typeface="HP001 5 hàng" panose="020B0603050302020204" pitchFamily="34" charset="0"/>
              </a:rPr>
              <a:t> </a:t>
            </a:r>
            <a:r>
              <a:rPr lang="en-US" sz="2400" b="1" dirty="0" err="1" smtClean="0">
                <a:solidFill>
                  <a:schemeClr val="tx2">
                    <a:lumMod val="50000"/>
                  </a:schemeClr>
                </a:solidFill>
                <a:latin typeface="HP001 5 hàng" panose="020B0603050302020204" pitchFamily="34" charset="0"/>
              </a:rPr>
              <a:t>khác</a:t>
            </a:r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  <a:latin typeface="HP001 5 hàng" panose="020B0603050302020204" pitchFamily="34" charset="0"/>
              </a:rPr>
              <a:t> </a:t>
            </a:r>
            <a:r>
              <a:rPr lang="en-US" sz="2400" b="1" dirty="0" err="1" smtClean="0">
                <a:solidFill>
                  <a:schemeClr val="tx2">
                    <a:lumMod val="50000"/>
                  </a:schemeClr>
                </a:solidFill>
                <a:latin typeface="HP001 5 hàng" panose="020B0603050302020204" pitchFamily="34" charset="0"/>
              </a:rPr>
              <a:t>nhau</a:t>
            </a:r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  <a:latin typeface="HP001 5 hàng" panose="020B0603050302020204" pitchFamily="34" charset="0"/>
              </a:rPr>
              <a:t> </a:t>
            </a:r>
            <a:r>
              <a:rPr lang="en-US" sz="2400" b="1" dirty="0" err="1" smtClean="0">
                <a:solidFill>
                  <a:schemeClr val="tx2">
                    <a:lumMod val="50000"/>
                  </a:schemeClr>
                </a:solidFill>
                <a:latin typeface="HP001 5 hàng" panose="020B0603050302020204" pitchFamily="34" charset="0"/>
              </a:rPr>
              <a:t>của</a:t>
            </a:r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  <a:latin typeface="HP001 5 hàng" panose="020B0603050302020204" pitchFamily="34" charset="0"/>
              </a:rPr>
              <a:t> 3 </a:t>
            </a:r>
            <a:r>
              <a:rPr lang="en-US" sz="2400" b="1" dirty="0" err="1" smtClean="0">
                <a:solidFill>
                  <a:schemeClr val="tx2">
                    <a:lumMod val="50000"/>
                  </a:schemeClr>
                </a:solidFill>
                <a:latin typeface="HP001 5 hàng" panose="020B0603050302020204" pitchFamily="34" charset="0"/>
              </a:rPr>
              <a:t>chữ</a:t>
            </a:r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  <a:latin typeface="HP001 5 hàng" panose="020B0603050302020204" pitchFamily="34" charset="0"/>
              </a:rPr>
              <a:t> </a:t>
            </a:r>
            <a:r>
              <a:rPr lang="en-US" sz="2400" b="1" dirty="0" err="1" smtClean="0">
                <a:solidFill>
                  <a:schemeClr val="tx2">
                    <a:lumMod val="50000"/>
                  </a:schemeClr>
                </a:solidFill>
                <a:latin typeface="HP001 5 hàng" panose="020B0603050302020204" pitchFamily="34" charset="0"/>
              </a:rPr>
              <a:t>cái</a:t>
            </a:r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  <a:latin typeface="HP001 5 hàng" panose="020B0603050302020204" pitchFamily="34" charset="0"/>
              </a:rPr>
              <a:t> : A, Ă, Â</a:t>
            </a:r>
            <a:endParaRPr lang="en-US" sz="2400" b="1" dirty="0">
              <a:solidFill>
                <a:schemeClr val="tx2">
                  <a:lumMod val="50000"/>
                </a:schemeClr>
              </a:solidFill>
              <a:latin typeface="HP001 5 hàng" panose="020B06030503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71023" y="0"/>
            <a:ext cx="3509294" cy="62478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0" b="1" dirty="0" smtClean="0">
                <a:solidFill>
                  <a:srgbClr val="7030A0"/>
                </a:solidFill>
                <a:latin typeface="VNI-Avo" pitchFamily="2" charset="0"/>
              </a:rPr>
              <a:t>o</a:t>
            </a:r>
            <a:endParaRPr lang="en-US" sz="40000" b="1" dirty="0">
              <a:solidFill>
                <a:srgbClr val="7030A0"/>
              </a:solidFill>
              <a:latin typeface="VNI-Avo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9515" y="0"/>
            <a:ext cx="3509294" cy="62478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0" b="1" dirty="0" smtClean="0">
                <a:solidFill>
                  <a:srgbClr val="FF0000"/>
                </a:solidFill>
                <a:latin typeface="VNI-Avo" pitchFamily="2" charset="0"/>
              </a:rPr>
              <a:t>o</a:t>
            </a:r>
            <a:endParaRPr lang="en-US" sz="400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138006" y="-143692"/>
            <a:ext cx="3509294" cy="62478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0" b="1" dirty="0" smtClean="0">
                <a:solidFill>
                  <a:srgbClr val="00B0F0"/>
                </a:solidFill>
                <a:latin typeface="VNI-Avo" pitchFamily="2" charset="0"/>
              </a:rPr>
              <a:t>o</a:t>
            </a:r>
            <a:endParaRPr lang="en-US" sz="40000" b="1" dirty="0">
              <a:solidFill>
                <a:srgbClr val="00B0F0"/>
              </a:solidFill>
              <a:latin typeface="VNI-Avo" pitchFamily="2" charset="0"/>
            </a:endParaRPr>
          </a:p>
        </p:txBody>
      </p:sp>
      <p:sp>
        <p:nvSpPr>
          <p:cNvPr id="10" name="Block Arc 9"/>
          <p:cNvSpPr/>
          <p:nvPr/>
        </p:nvSpPr>
        <p:spPr>
          <a:xfrm rot="10800000">
            <a:off x="5198939" y="457200"/>
            <a:ext cx="1453462" cy="1341924"/>
          </a:xfrm>
          <a:prstGeom prst="blockArc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Half Frame 10"/>
          <p:cNvSpPr/>
          <p:nvPr/>
        </p:nvSpPr>
        <p:spPr>
          <a:xfrm rot="2959716">
            <a:off x="9123143" y="1129574"/>
            <a:ext cx="1261281" cy="1339099"/>
          </a:xfrm>
          <a:prstGeom prst="halfFram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769393" y="2294877"/>
            <a:ext cx="661182" cy="2897942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70797" y="2151185"/>
            <a:ext cx="661182" cy="289794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736376" y="2151185"/>
            <a:ext cx="661182" cy="2897942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28641" y="5777728"/>
            <a:ext cx="6655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latin typeface="VNI-Avo" pitchFamily="2" charset="0"/>
              </a:rPr>
              <a:t>a</a:t>
            </a:r>
            <a:endParaRPr lang="en-US" sz="5400" dirty="0">
              <a:latin typeface="VNI-Avo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776156" y="5786199"/>
            <a:ext cx="69281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 smtClean="0">
                <a:latin typeface="VNI-Avo" pitchFamily="2" charset="0"/>
              </a:rPr>
              <a:t>aê</a:t>
            </a:r>
            <a:endParaRPr lang="en-US" sz="5400" dirty="0">
              <a:latin typeface="VNI-Avo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771712" y="5799234"/>
            <a:ext cx="69281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 smtClean="0">
                <a:latin typeface="VNI-Avo" pitchFamily="2" charset="0"/>
              </a:rPr>
              <a:t>aâ</a:t>
            </a:r>
            <a:endParaRPr lang="en-US" sz="5400" dirty="0">
              <a:latin typeface="VNI-Av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8183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5" grpId="0" animBg="1"/>
      <p:bldP spid="7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vongqua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714152" y="-693733"/>
            <a:ext cx="609600" cy="6096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883717" y="3938886"/>
            <a:ext cx="7310398" cy="4154984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n-US" sz="88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TRÒ CHƠI</a:t>
            </a:r>
          </a:p>
          <a:p>
            <a:pPr algn="ctr"/>
            <a:r>
              <a:rPr lang="en-US" sz="88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VÒNG XOAY </a:t>
            </a:r>
          </a:p>
          <a:p>
            <a:pPr algn="ctr"/>
            <a:r>
              <a:rPr lang="en-US" sz="88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CHỮ CÁI</a:t>
            </a:r>
            <a:endParaRPr lang="en-US" sz="88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00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9674756" y="4828032"/>
            <a:ext cx="1497102" cy="2029968"/>
          </a:xfrm>
          <a:prstGeom prst="rect">
            <a:avLst/>
          </a:prstGeom>
        </p:spPr>
      </p:pic>
      <p:pic>
        <p:nvPicPr>
          <p:cNvPr id="13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7172655" y="4828032"/>
            <a:ext cx="1497102" cy="2029968"/>
          </a:xfrm>
          <a:prstGeom prst="rect">
            <a:avLst/>
          </a:prstGeom>
        </p:spPr>
      </p:pic>
      <p:pic>
        <p:nvPicPr>
          <p:cNvPr id="14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4279635" y="4828032"/>
            <a:ext cx="1497102" cy="2029968"/>
          </a:xfrm>
          <a:prstGeom prst="rect">
            <a:avLst/>
          </a:prstGeom>
        </p:spPr>
      </p:pic>
      <p:pic>
        <p:nvPicPr>
          <p:cNvPr id="1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777534" y="4828032"/>
            <a:ext cx="1497102" cy="2029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812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2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1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2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2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2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7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2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9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3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1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3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3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3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3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7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3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9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4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1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4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3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4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304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2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5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vong quay"/>
          <p:cNvGrpSpPr/>
          <p:nvPr/>
        </p:nvGrpSpPr>
        <p:grpSpPr>
          <a:xfrm>
            <a:off x="3325039" y="478508"/>
            <a:ext cx="5042125" cy="5036855"/>
            <a:chOff x="5425622" y="292790"/>
            <a:chExt cx="5834378" cy="582828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25622" y="292790"/>
              <a:ext cx="5834378" cy="5828280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 rot="14949661">
              <a:off x="6674685" y="841922"/>
              <a:ext cx="2025648" cy="1531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0" b="1" dirty="0" err="1" smtClean="0">
                  <a:latin typeface="VNI-Avo" pitchFamily="2" charset="0"/>
                  <a:ea typeface="Tahoma" panose="020B0604030504040204" pitchFamily="34" charset="0"/>
                  <a:cs typeface="Times New Roman" panose="02020603050405020304" pitchFamily="18" charset="0"/>
                </a:rPr>
                <a:t>aâ</a:t>
              </a:r>
              <a:endParaRPr lang="vi-VN" sz="80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 rot="12232592">
              <a:off x="5742637" y="1757508"/>
              <a:ext cx="2025648" cy="1531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8000" b="1" dirty="0">
                  <a:solidFill>
                    <a:schemeClr val="bg1"/>
                  </a:solidFill>
                  <a:latin typeface="VNI-Avo" pitchFamily="2" charset="0"/>
                  <a:ea typeface="Tahoma" panose="020B0604030504040204" pitchFamily="34" charset="0"/>
                  <a:cs typeface="Times New Roman" panose="02020603050405020304" pitchFamily="18" charset="0"/>
                </a:rPr>
                <a:t>a</a:t>
              </a:r>
              <a:endParaRPr lang="vi-VN" sz="8000" b="1" dirty="0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 rot="17590276">
              <a:off x="8164687" y="743782"/>
              <a:ext cx="2025648" cy="1531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8000" b="1" dirty="0" err="1" smtClean="0">
                  <a:solidFill>
                    <a:schemeClr val="bg1"/>
                  </a:solidFill>
                  <a:latin typeface="VNI-Avo" pitchFamily="2" charset="0"/>
                  <a:ea typeface="Tahoma" panose="020B0604030504040204" pitchFamily="34" charset="0"/>
                  <a:cs typeface="Times New Roman" panose="02020603050405020304" pitchFamily="18" charset="0"/>
                </a:rPr>
                <a:t>aê</a:t>
              </a:r>
              <a:endParaRPr lang="vi-VN" sz="8000" b="1" dirty="0">
                <a:solidFill>
                  <a:schemeClr val="bg1"/>
                </a:solidFill>
                <a:latin typeface="HP001 4 hàng" panose="020B0603050302020204" pitchFamily="34" charset="0"/>
                <a:ea typeface="Tahoma" panose="020B060403050404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 rot="20155085">
              <a:off x="8939378" y="1794315"/>
              <a:ext cx="2025648" cy="1531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8000" b="1" dirty="0" smtClean="0">
                  <a:latin typeface="VNI-Avo" pitchFamily="2" charset="0"/>
                  <a:ea typeface="Tahoma" panose="020B0604030504040204" pitchFamily="34" charset="0"/>
                  <a:cs typeface="Times New Roman" panose="02020603050405020304" pitchFamily="18" charset="0"/>
                </a:rPr>
                <a:t>a</a:t>
              </a:r>
              <a:endParaRPr lang="vi-VN" sz="8000" b="1" dirty="0">
                <a:latin typeface="HP001 4 hàng" panose="020B0603050302020204" pitchFamily="34" charset="0"/>
                <a:ea typeface="Tahoma" panose="020B060403050404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 rot="9501114">
              <a:off x="5697321" y="3359957"/>
              <a:ext cx="2025648" cy="12820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600" b="1" dirty="0" err="1" smtClean="0">
                  <a:latin typeface="VNI-Avo" pitchFamily="2" charset="0"/>
                  <a:ea typeface="Tahoma" panose="020B0604030504040204" pitchFamily="34" charset="0"/>
                  <a:cs typeface="Times New Roman" panose="02020603050405020304" pitchFamily="18" charset="0"/>
                </a:rPr>
                <a:t>aâ</a:t>
              </a:r>
              <a:endParaRPr lang="vi-VN" sz="66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 rot="6703311">
              <a:off x="6660976" y="4190279"/>
              <a:ext cx="2025648" cy="12820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600" b="1" dirty="0" err="1" smtClean="0">
                  <a:solidFill>
                    <a:schemeClr val="bg1"/>
                  </a:solidFill>
                  <a:latin typeface="VNI-Avo" pitchFamily="2" charset="0"/>
                  <a:ea typeface="Tahoma" panose="020B0604030504040204" pitchFamily="34" charset="0"/>
                  <a:cs typeface="Times New Roman" panose="02020603050405020304" pitchFamily="18" charset="0"/>
                </a:rPr>
                <a:t>aê</a:t>
              </a:r>
              <a:endParaRPr lang="vi-VN" sz="6600" b="1" dirty="0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 rot="3829829">
              <a:off x="8019634" y="4197519"/>
              <a:ext cx="2025648" cy="12820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600" b="1" dirty="0" err="1" smtClean="0">
                  <a:latin typeface="VNI-Avo" pitchFamily="2" charset="0"/>
                  <a:ea typeface="Tahoma" panose="020B0604030504040204" pitchFamily="34" charset="0"/>
                  <a:cs typeface="Times New Roman" panose="02020603050405020304" pitchFamily="18" charset="0"/>
                </a:rPr>
                <a:t>aâ</a:t>
              </a:r>
              <a:endParaRPr lang="vi-VN" sz="66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 rot="1321648">
              <a:off x="9030117" y="3333032"/>
              <a:ext cx="2025648" cy="1531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8000" b="1" dirty="0" err="1" smtClean="0">
                  <a:solidFill>
                    <a:srgbClr val="C00000"/>
                  </a:solidFill>
                  <a:latin typeface="VNI-Avo" pitchFamily="2" charset="0"/>
                  <a:ea typeface="Tahoma" panose="020B0604030504040204" pitchFamily="34" charset="0"/>
                  <a:cs typeface="Times New Roman" panose="02020603050405020304" pitchFamily="18" charset="0"/>
                </a:rPr>
                <a:t>aê</a:t>
              </a:r>
              <a:endParaRPr lang="vi-VN" sz="8000" b="1" dirty="0">
                <a:solidFill>
                  <a:srgbClr val="C00000"/>
                </a:solidFill>
                <a:latin typeface="HP001 4 hàng" panose="020B0603050302020204" pitchFamily="34" charset="0"/>
                <a:ea typeface="Tahoma" panose="020B060403050404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5" name="quay dung"/>
          <p:cNvSpPr/>
          <p:nvPr/>
        </p:nvSpPr>
        <p:spPr>
          <a:xfrm>
            <a:off x="9287691" y="5878286"/>
            <a:ext cx="2704012" cy="84908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QUAY</a:t>
            </a:r>
            <a:endParaRPr lang="vi-VN" sz="2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vongqua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14152" y="-693733"/>
            <a:ext cx="609600" cy="609600"/>
          </a:xfrm>
          <a:prstGeom prst="rect">
            <a:avLst/>
          </a:prstGeom>
        </p:spPr>
      </p:pic>
      <p:sp>
        <p:nvSpPr>
          <p:cNvPr id="57" name="Isosceles Triangle 56"/>
          <p:cNvSpPr/>
          <p:nvPr/>
        </p:nvSpPr>
        <p:spPr>
          <a:xfrm rot="16200000">
            <a:off x="8450980" y="2547547"/>
            <a:ext cx="605716" cy="1342848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58" name="Isosceles Triangle 57"/>
          <p:cNvSpPr/>
          <p:nvPr/>
        </p:nvSpPr>
        <p:spPr>
          <a:xfrm rot="16200000">
            <a:off x="8450980" y="2562722"/>
            <a:ext cx="605716" cy="1342848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59" name="Isosceles Triangle 58"/>
          <p:cNvSpPr/>
          <p:nvPr/>
        </p:nvSpPr>
        <p:spPr>
          <a:xfrm rot="16200000">
            <a:off x="8530341" y="2518208"/>
            <a:ext cx="605716" cy="1342848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60" name="Isosceles Triangle 59"/>
          <p:cNvSpPr/>
          <p:nvPr/>
        </p:nvSpPr>
        <p:spPr>
          <a:xfrm rot="16200000">
            <a:off x="8378727" y="2547547"/>
            <a:ext cx="605716" cy="1342848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61" name="Isosceles Triangle 60"/>
          <p:cNvSpPr/>
          <p:nvPr/>
        </p:nvSpPr>
        <p:spPr>
          <a:xfrm rot="16200000">
            <a:off x="8504548" y="2550305"/>
            <a:ext cx="605716" cy="1342847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4" name="Heart 23">
            <a:hlinkClick r:id="" action="ppaction://noaction"/>
          </p:cNvPr>
          <p:cNvSpPr/>
          <p:nvPr/>
        </p:nvSpPr>
        <p:spPr>
          <a:xfrm rot="5400000">
            <a:off x="9033376" y="2829844"/>
            <a:ext cx="783772" cy="783770"/>
          </a:xfrm>
          <a:prstGeom prst="hear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015040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2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1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2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2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2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7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2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9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3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1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3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3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3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4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4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6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6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7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6" dur="304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7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7" grpId="0" animBg="1"/>
      <p:bldP spid="58" grpId="0" animBg="1"/>
      <p:bldP spid="59" grpId="0" animBg="1"/>
      <p:bldP spid="60" grpId="0" animBg="1"/>
      <p:bldP spid="6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156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56985" y="3230509"/>
            <a:ext cx="6650847" cy="3425187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164817" y="4383901"/>
            <a:ext cx="4781177" cy="2743200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2819378" y="332852"/>
            <a:ext cx="7278211" cy="25648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966"/>
              </a:lnSpc>
            </a:pPr>
            <a:r>
              <a:rPr lang="en-US" sz="7119" b="1" dirty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TRÒ CHƠI </a:t>
            </a:r>
          </a:p>
          <a:p>
            <a:pPr algn="ctr">
              <a:lnSpc>
                <a:spcPts val="9966"/>
              </a:lnSpc>
            </a:pPr>
            <a:r>
              <a:rPr lang="en-US" sz="7119" b="1" dirty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AI NHANH TRÍ</a:t>
            </a:r>
          </a:p>
        </p:txBody>
      </p:sp>
    </p:spTree>
    <p:extLst>
      <p:ext uri="{BB962C8B-B14F-4D97-AF65-F5344CB8AC3E}">
        <p14:creationId xmlns:p14="http://schemas.microsoft.com/office/powerpoint/2010/main" val="3002617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47765" y="1882587"/>
            <a:ext cx="188258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0" b="1" dirty="0" smtClean="0">
                <a:solidFill>
                  <a:srgbClr val="FF0000"/>
                </a:solidFill>
                <a:latin typeface="VNI-Avo" pitchFamily="2" charset="0"/>
              </a:rPr>
              <a:t>A</a:t>
            </a:r>
            <a:endParaRPr lang="en-US" sz="150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1344706" y="1506071"/>
            <a:ext cx="842682" cy="84268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VNI-Avo" pitchFamily="2" charset="0"/>
              </a:rPr>
              <a:t>A</a:t>
            </a:r>
            <a:endParaRPr lang="en-US" sz="3200" dirty="0">
              <a:solidFill>
                <a:schemeClr val="tx1"/>
              </a:solidFill>
              <a:latin typeface="VNI-Avo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3074894" y="1039905"/>
            <a:ext cx="842682" cy="84268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VNI-Avo" pitchFamily="2" charset="0"/>
              </a:rPr>
              <a:t>AÊ</a:t>
            </a:r>
            <a:endParaRPr lang="en-US" sz="3200" dirty="0">
              <a:solidFill>
                <a:schemeClr val="tx1"/>
              </a:solidFill>
              <a:latin typeface="VNI-Avo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3272117" y="3082915"/>
            <a:ext cx="842682" cy="84268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VNI-Avo" pitchFamily="2" charset="0"/>
              </a:rPr>
              <a:t>A</a:t>
            </a:r>
            <a:endParaRPr lang="en-US" sz="3200" dirty="0">
              <a:solidFill>
                <a:schemeClr val="tx1"/>
              </a:solidFill>
              <a:latin typeface="VNI-Avo" pitchFamily="2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1143000" y="3280139"/>
            <a:ext cx="842682" cy="84268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VNI-Avo" pitchFamily="2" charset="0"/>
              </a:rPr>
              <a:t>A</a:t>
            </a:r>
            <a:endParaRPr lang="en-US" sz="3200" dirty="0">
              <a:solidFill>
                <a:schemeClr val="tx1"/>
              </a:solidFill>
              <a:latin typeface="VNI-Avo" pitchFamily="2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4114799" y="4704584"/>
            <a:ext cx="842682" cy="84268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VNI-Avo" pitchFamily="2" charset="0"/>
              </a:rPr>
              <a:t>A</a:t>
            </a:r>
            <a:endParaRPr lang="en-US" sz="3200" dirty="0">
              <a:solidFill>
                <a:schemeClr val="tx1"/>
              </a:solidFill>
              <a:latin typeface="VNI-Avo" pitchFamily="2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5746377" y="626585"/>
            <a:ext cx="842682" cy="84268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VNI-Avo" pitchFamily="2" charset="0"/>
              </a:rPr>
              <a:t>A</a:t>
            </a:r>
            <a:endParaRPr lang="en-US" sz="3200" dirty="0">
              <a:solidFill>
                <a:schemeClr val="tx1"/>
              </a:solidFill>
              <a:latin typeface="VNI-Avo" pitchFamily="2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4361330" y="2348753"/>
            <a:ext cx="842682" cy="84268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VNI-Avo" pitchFamily="2" charset="0"/>
              </a:rPr>
              <a:t>A</a:t>
            </a:r>
            <a:endParaRPr lang="en-US" sz="3200" dirty="0">
              <a:solidFill>
                <a:schemeClr val="tx1"/>
              </a:solidFill>
              <a:latin typeface="VNI-Avo" pitchFamily="2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2429435" y="4704584"/>
            <a:ext cx="842682" cy="84268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VNI-Avo" pitchFamily="2" charset="0"/>
              </a:rPr>
              <a:t>AÂ</a:t>
            </a:r>
            <a:endParaRPr lang="en-US" sz="3200" dirty="0">
              <a:solidFill>
                <a:schemeClr val="tx1"/>
              </a:solidFill>
              <a:latin typeface="VNI-Avo" pitchFamily="2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8745070" y="3082915"/>
            <a:ext cx="842682" cy="84268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VNI-Avo" pitchFamily="2" charset="0"/>
              </a:rPr>
              <a:t>A</a:t>
            </a:r>
            <a:endParaRPr lang="en-US" sz="3200" dirty="0">
              <a:solidFill>
                <a:schemeClr val="tx1"/>
              </a:solidFill>
              <a:latin typeface="VNI-Avo" pitchFamily="2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7776882" y="663389"/>
            <a:ext cx="842682" cy="84268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VNI-Avo" pitchFamily="2" charset="0"/>
              </a:rPr>
              <a:t>AÂ</a:t>
            </a:r>
            <a:endParaRPr lang="en-US" sz="3200" dirty="0">
              <a:solidFill>
                <a:schemeClr val="tx1"/>
              </a:solidFill>
              <a:latin typeface="VNI-Avo" pitchFamily="2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9524999" y="1461246"/>
            <a:ext cx="842682" cy="84268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VNI-Avo" pitchFamily="2" charset="0"/>
              </a:rPr>
              <a:t>A</a:t>
            </a:r>
            <a:endParaRPr lang="en-US" sz="3200" dirty="0">
              <a:solidFill>
                <a:schemeClr val="tx1"/>
              </a:solidFill>
              <a:latin typeface="VNI-Avo" pitchFamily="2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6586818" y="4696564"/>
            <a:ext cx="842682" cy="84268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VNI-Avo" pitchFamily="2" charset="0"/>
              </a:rPr>
              <a:t>AÂ</a:t>
            </a:r>
            <a:endParaRPr lang="en-US" sz="3200" dirty="0">
              <a:solidFill>
                <a:schemeClr val="tx1"/>
              </a:solidFill>
              <a:latin typeface="VNI-Avo" pitchFamily="2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7429500" y="2661574"/>
            <a:ext cx="842682" cy="84268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VNI-Avo" pitchFamily="2" charset="0"/>
              </a:rPr>
              <a:t>AÊ</a:t>
            </a:r>
            <a:endParaRPr lang="en-US" sz="3200" dirty="0">
              <a:solidFill>
                <a:schemeClr val="tx1"/>
              </a:solidFill>
              <a:latin typeface="VNI-Avo" pitchFamily="2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8713694" y="4812163"/>
            <a:ext cx="842682" cy="84268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VNI-Avo" pitchFamily="2" charset="0"/>
              </a:rPr>
              <a:t>A</a:t>
            </a:r>
            <a:endParaRPr lang="en-US" sz="3200" dirty="0">
              <a:solidFill>
                <a:schemeClr val="tx1"/>
              </a:solidFill>
              <a:latin typeface="VNI-Avo" pitchFamily="2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10656793" y="3697705"/>
            <a:ext cx="842682" cy="84268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VNI-Avo" pitchFamily="2" charset="0"/>
              </a:rPr>
              <a:t>A</a:t>
            </a:r>
            <a:endParaRPr lang="en-US" sz="3200" dirty="0">
              <a:solidFill>
                <a:schemeClr val="tx1"/>
              </a:solidFill>
              <a:latin typeface="VNI-Avo" pitchFamily="2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10192869" y="682259"/>
            <a:ext cx="842682" cy="84268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VNI-Avo" pitchFamily="2" charset="0"/>
              </a:rPr>
              <a:t>A</a:t>
            </a:r>
            <a:endParaRPr lang="en-US" sz="3200" dirty="0">
              <a:solidFill>
                <a:schemeClr val="tx1"/>
              </a:solidFill>
              <a:latin typeface="VNI-Avo" pitchFamily="2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10148048" y="5277385"/>
            <a:ext cx="842682" cy="84268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VNI-Avo" pitchFamily="2" charset="0"/>
              </a:rPr>
              <a:t>AÂ</a:t>
            </a:r>
            <a:endParaRPr lang="en-US" sz="3200" dirty="0">
              <a:solidFill>
                <a:schemeClr val="tx1"/>
              </a:solidFill>
              <a:latin typeface="VNI-Avo" pitchFamily="2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10569389" y="2181017"/>
            <a:ext cx="842682" cy="84268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VNI-Avo" pitchFamily="2" charset="0"/>
              </a:rPr>
              <a:t>AÊ</a:t>
            </a:r>
            <a:endParaRPr lang="en-US" sz="3200" dirty="0">
              <a:solidFill>
                <a:schemeClr val="tx1"/>
              </a:solidFill>
              <a:latin typeface="VNI-Av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484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47765" y="1882587"/>
            <a:ext cx="188258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0" b="1" dirty="0" smtClean="0">
                <a:solidFill>
                  <a:srgbClr val="FF0000"/>
                </a:solidFill>
                <a:latin typeface="VNI-Avo" pitchFamily="2" charset="0"/>
              </a:rPr>
              <a:t>A</a:t>
            </a:r>
            <a:endParaRPr lang="en-US" sz="150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1344706" y="1506071"/>
            <a:ext cx="842682" cy="84268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VNI-Avo" pitchFamily="2" charset="0"/>
              </a:rPr>
              <a:t>A</a:t>
            </a:r>
            <a:endParaRPr lang="en-US" sz="3200" dirty="0">
              <a:solidFill>
                <a:schemeClr val="tx1"/>
              </a:solidFill>
              <a:latin typeface="VNI-Avo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3074894" y="1039905"/>
            <a:ext cx="842682" cy="84268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VNI-Avo" pitchFamily="2" charset="0"/>
              </a:rPr>
              <a:t>AÊ</a:t>
            </a:r>
            <a:endParaRPr lang="en-US" sz="3200" dirty="0">
              <a:solidFill>
                <a:schemeClr val="tx1"/>
              </a:solidFill>
              <a:latin typeface="VNI-Avo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3272117" y="3082915"/>
            <a:ext cx="842682" cy="842682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VNI-Avo" pitchFamily="2" charset="0"/>
              </a:rPr>
              <a:t>A</a:t>
            </a:r>
            <a:endParaRPr lang="en-US" sz="3200" dirty="0">
              <a:solidFill>
                <a:schemeClr val="tx1"/>
              </a:solidFill>
              <a:latin typeface="VNI-Avo" pitchFamily="2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1143000" y="3280139"/>
            <a:ext cx="842682" cy="84268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VNI-Avo" pitchFamily="2" charset="0"/>
              </a:rPr>
              <a:t>A</a:t>
            </a:r>
            <a:endParaRPr lang="en-US" sz="3200" dirty="0">
              <a:solidFill>
                <a:schemeClr val="tx1"/>
              </a:solidFill>
              <a:latin typeface="VNI-Avo" pitchFamily="2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4114799" y="4704584"/>
            <a:ext cx="842682" cy="842682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VNI-Avo" pitchFamily="2" charset="0"/>
              </a:rPr>
              <a:t>A</a:t>
            </a:r>
            <a:endParaRPr lang="en-US" sz="3200" dirty="0">
              <a:solidFill>
                <a:schemeClr val="tx1"/>
              </a:solidFill>
              <a:latin typeface="VNI-Avo" pitchFamily="2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5746377" y="626585"/>
            <a:ext cx="842682" cy="84268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VNI-Avo" pitchFamily="2" charset="0"/>
              </a:rPr>
              <a:t>A</a:t>
            </a:r>
            <a:endParaRPr lang="en-US" sz="3200" dirty="0">
              <a:solidFill>
                <a:schemeClr val="tx1"/>
              </a:solidFill>
              <a:latin typeface="VNI-Avo" pitchFamily="2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4361330" y="2348753"/>
            <a:ext cx="842682" cy="842682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VNI-Avo" pitchFamily="2" charset="0"/>
              </a:rPr>
              <a:t>A</a:t>
            </a:r>
            <a:endParaRPr lang="en-US" sz="3200" dirty="0">
              <a:solidFill>
                <a:schemeClr val="tx1"/>
              </a:solidFill>
              <a:latin typeface="VNI-Avo" pitchFamily="2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2429435" y="4704584"/>
            <a:ext cx="842682" cy="84268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VNI-Avo" pitchFamily="2" charset="0"/>
              </a:rPr>
              <a:t>AÂ</a:t>
            </a:r>
            <a:endParaRPr lang="en-US" sz="3200" dirty="0">
              <a:solidFill>
                <a:schemeClr val="tx1"/>
              </a:solidFill>
              <a:latin typeface="VNI-Avo" pitchFamily="2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8745070" y="3082915"/>
            <a:ext cx="842682" cy="84268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VNI-Avo" pitchFamily="2" charset="0"/>
              </a:rPr>
              <a:t>A</a:t>
            </a:r>
            <a:endParaRPr lang="en-US" sz="3200" dirty="0">
              <a:solidFill>
                <a:schemeClr val="tx1"/>
              </a:solidFill>
              <a:latin typeface="VNI-Avo" pitchFamily="2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7776882" y="663389"/>
            <a:ext cx="842682" cy="84268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VNI-Avo" pitchFamily="2" charset="0"/>
              </a:rPr>
              <a:t>AÂ</a:t>
            </a:r>
            <a:endParaRPr lang="en-US" sz="3200" dirty="0">
              <a:solidFill>
                <a:schemeClr val="tx1"/>
              </a:solidFill>
              <a:latin typeface="VNI-Avo" pitchFamily="2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9524999" y="1461246"/>
            <a:ext cx="842682" cy="84268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VNI-Avo" pitchFamily="2" charset="0"/>
              </a:rPr>
              <a:t>A</a:t>
            </a:r>
            <a:endParaRPr lang="en-US" sz="3200" dirty="0">
              <a:solidFill>
                <a:schemeClr val="tx1"/>
              </a:solidFill>
              <a:latin typeface="VNI-Avo" pitchFamily="2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6586818" y="4696564"/>
            <a:ext cx="842682" cy="84268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VNI-Avo" pitchFamily="2" charset="0"/>
              </a:rPr>
              <a:t>AÂ</a:t>
            </a:r>
            <a:endParaRPr lang="en-US" sz="3200" dirty="0">
              <a:solidFill>
                <a:schemeClr val="tx1"/>
              </a:solidFill>
              <a:latin typeface="VNI-Avo" pitchFamily="2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7429500" y="2661574"/>
            <a:ext cx="842682" cy="84268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VNI-Avo" pitchFamily="2" charset="0"/>
              </a:rPr>
              <a:t>AÊ</a:t>
            </a:r>
            <a:endParaRPr lang="en-US" sz="3200" dirty="0">
              <a:solidFill>
                <a:schemeClr val="tx1"/>
              </a:solidFill>
              <a:latin typeface="VNI-Avo" pitchFamily="2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8713694" y="4812163"/>
            <a:ext cx="842682" cy="84268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VNI-Avo" pitchFamily="2" charset="0"/>
              </a:rPr>
              <a:t>A</a:t>
            </a:r>
            <a:endParaRPr lang="en-US" sz="3200" dirty="0">
              <a:solidFill>
                <a:schemeClr val="tx1"/>
              </a:solidFill>
              <a:latin typeface="VNI-Avo" pitchFamily="2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10656793" y="3697705"/>
            <a:ext cx="842682" cy="84268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VNI-Avo" pitchFamily="2" charset="0"/>
              </a:rPr>
              <a:t>A</a:t>
            </a:r>
            <a:endParaRPr lang="en-US" sz="3200" dirty="0">
              <a:solidFill>
                <a:schemeClr val="tx1"/>
              </a:solidFill>
              <a:latin typeface="VNI-Avo" pitchFamily="2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10192869" y="682259"/>
            <a:ext cx="842682" cy="84268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VNI-Avo" pitchFamily="2" charset="0"/>
              </a:rPr>
              <a:t>A</a:t>
            </a:r>
            <a:endParaRPr lang="en-US" sz="3200" dirty="0">
              <a:solidFill>
                <a:schemeClr val="tx1"/>
              </a:solidFill>
              <a:latin typeface="VNI-Avo" pitchFamily="2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10148048" y="5277385"/>
            <a:ext cx="842682" cy="84268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VNI-Avo" pitchFamily="2" charset="0"/>
              </a:rPr>
              <a:t>AÂ</a:t>
            </a:r>
            <a:endParaRPr lang="en-US" sz="3200" dirty="0">
              <a:solidFill>
                <a:schemeClr val="tx1"/>
              </a:solidFill>
              <a:latin typeface="VNI-Avo" pitchFamily="2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10569389" y="2181017"/>
            <a:ext cx="842682" cy="84268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VNI-Avo" pitchFamily="2" charset="0"/>
              </a:rPr>
              <a:t>AÊ</a:t>
            </a:r>
            <a:endParaRPr lang="en-US" sz="3200" dirty="0">
              <a:solidFill>
                <a:schemeClr val="tx1"/>
              </a:solidFill>
              <a:latin typeface="VNI-Av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9333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</TotalTime>
  <Words>150</Words>
  <Application>Microsoft Office PowerPoint</Application>
  <PresentationFormat>Widescreen</PresentationFormat>
  <Paragraphs>114</Paragraphs>
  <Slides>24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3" baseType="lpstr">
      <vt:lpstr>Arial</vt:lpstr>
      <vt:lpstr>Calibri</vt:lpstr>
      <vt:lpstr>Calibri Light</vt:lpstr>
      <vt:lpstr>HP001 4 hàng</vt:lpstr>
      <vt:lpstr>HP001 5 hàng</vt:lpstr>
      <vt:lpstr>Tahoma</vt:lpstr>
      <vt:lpstr>Times New Roman</vt:lpstr>
      <vt:lpstr>VNI-Avo</vt:lpstr>
      <vt:lpstr>Office Theme</vt:lpstr>
      <vt:lpstr>CHƯƠNG TRÌNH  BÉ VUI HỌC CHỮ CÁI</vt:lpstr>
      <vt:lpstr>Ô CỬA BÍ MẬT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31</cp:revision>
  <dcterms:created xsi:type="dcterms:W3CDTF">2021-10-30T01:40:41Z</dcterms:created>
  <dcterms:modified xsi:type="dcterms:W3CDTF">2022-12-04T13:44:43Z</dcterms:modified>
</cp:coreProperties>
</file>