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7" r:id="rId2"/>
    <p:sldMasterId id="2147483701" r:id="rId3"/>
    <p:sldMasterId id="2147483713" r:id="rId4"/>
    <p:sldMasterId id="2147483725" r:id="rId5"/>
  </p:sldMasterIdLst>
  <p:notesMasterIdLst>
    <p:notesMasterId r:id="rId1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6" r:id="rId14"/>
    <p:sldId id="268" r:id="rId15"/>
    <p:sldId id="269" r:id="rId16"/>
    <p:sldId id="270" r:id="rId17"/>
    <p:sldId id="265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okie" panose="020B060402020202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jtNb646SsZJK8YIE2t+kXxjkMd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A83A-7691-473D-971F-F73FD2BF0A40}">
  <a:tblStyle styleId="{BEDFA83A-7691-473D-971F-F73FD2BF0A4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1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01380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5" name="Google Shape;43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6" name="Google Shape;43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9616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6" name="Google Shape;434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7" name="Google Shape;43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983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0" name="Google Shape;435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1" name="Google Shape;435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2" name="Google Shape;435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7067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0" name="Google Shape;437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1" name="Google Shape;43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0260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7" name="Google Shape;43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8" name="Google Shape;43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2643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1" name="Google Shape;438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2" name="Google Shape;43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403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0" name="Google Shape;442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1" name="Google Shape;44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2219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7" name="Google Shape;443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8" name="Google Shape;44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4463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rgbClr val="E36C09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23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15" name="Google Shape;15;p23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" name="Google Shape;16;p23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7" name="Google Shape;17;p2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2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19;p23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" name="Google Shape;20;p23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1" name="Google Shape;21;p23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23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p23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24;p23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23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" name="Google Shape;26;p23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7" name="Google Shape;27;p23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23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" name="Google Shape;29;p23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30" name="Google Shape;30;p2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2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" name="Google Shape;32;p23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33" name="Google Shape;33;p2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2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5" name="Google Shape;35;p23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3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" name="Google Shape;37;p23"/>
          <p:cNvGrpSpPr/>
          <p:nvPr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8" name="Google Shape;38;p23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3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" name="Google Shape;40;p23"/>
          <p:cNvGrpSpPr/>
          <p:nvPr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41" name="Google Shape;41;p23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3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3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3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3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3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3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3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3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3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" name="Google Shape;51;p23"/>
          <p:cNvGrpSpPr/>
          <p:nvPr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52" name="Google Shape;52;p2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" name="Google Shape;54;p23"/>
          <p:cNvSpPr/>
          <p:nvPr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3"/>
          <p:cNvSpPr/>
          <p:nvPr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" name="Google Shape;56;p23"/>
          <p:cNvGrpSpPr/>
          <p:nvPr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7" name="Google Shape;57;p2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" name="Google Shape;59;p23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3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3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3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3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3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3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3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3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3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3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3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3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3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3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3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3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3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3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3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3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3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3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3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3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3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3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3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3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3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3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3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3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3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3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3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3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3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3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3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3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3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3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3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3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" name="Google Shape;104;p23"/>
          <p:cNvGrpSpPr/>
          <p:nvPr/>
        </p:nvGrpSpPr>
        <p:grpSpPr>
          <a:xfrm>
            <a:off x="745412" y="1491606"/>
            <a:ext cx="9867486" cy="4773077"/>
            <a:chOff x="623255" y="927125"/>
            <a:chExt cx="7691377" cy="3871900"/>
          </a:xfrm>
        </p:grpSpPr>
        <p:sp>
          <p:nvSpPr>
            <p:cNvPr id="105" name="Google Shape;105;p23"/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solidFill>
              <a:srgbClr val="FABF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6" name="Google Shape;106;p23"/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</p:grpSpPr>
          <p:sp>
            <p:nvSpPr>
              <p:cNvPr id="107" name="Google Shape;107;p23"/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solidFill>
                <a:srgbClr val="FABF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23"/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solidFill>
                <a:srgbClr val="FABF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23"/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solidFill>
                <a:srgbClr val="FABF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0" name="Google Shape;110;p23"/>
          <p:cNvGrpSpPr/>
          <p:nvPr/>
        </p:nvGrpSpPr>
        <p:grpSpPr>
          <a:xfrm>
            <a:off x="8391927" y="4047629"/>
            <a:ext cx="2301387" cy="1593766"/>
            <a:chOff x="4799733" y="3457797"/>
            <a:chExt cx="2301387" cy="1593766"/>
          </a:xfrm>
        </p:grpSpPr>
        <p:sp>
          <p:nvSpPr>
            <p:cNvPr id="111" name="Google Shape;111;p23"/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3"/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3"/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3"/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3"/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3"/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3"/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3"/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3"/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3"/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3"/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3"/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3"/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3"/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3"/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23"/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3"/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3"/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23"/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3"/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3"/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3"/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3"/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3"/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3"/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3"/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3"/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3"/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3"/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3"/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3"/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3"/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3"/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3"/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3"/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3"/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3"/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3"/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3"/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3"/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3"/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3"/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3"/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3"/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3"/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3"/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3"/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3"/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3"/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3"/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3"/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3"/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3"/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3"/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3"/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3"/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" name="Google Shape;167;p23"/>
          <p:cNvGrpSpPr/>
          <p:nvPr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168" name="Google Shape;168;p23"/>
            <p:cNvGrpSpPr/>
            <p:nvPr/>
          </p:nvGrpSpPr>
          <p:grpSpPr>
            <a:xfrm>
              <a:off x="1598355" y="4368136"/>
              <a:ext cx="868989" cy="1258447"/>
              <a:chOff x="3235834" y="3793115"/>
              <a:chExt cx="868989" cy="1258447"/>
            </a:xfrm>
          </p:grpSpPr>
          <p:sp>
            <p:nvSpPr>
              <p:cNvPr id="169" name="Google Shape;169;p23"/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70" name="Google Shape;170;p23"/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171" name="Google Shape;171;p23"/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2" name="Google Shape;172;p23"/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173;p23"/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4" name="Google Shape;174;p23"/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5" name="Google Shape;175;p23"/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6" name="Google Shape;176;p23"/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7" name="Google Shape;177;p23"/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" name="Google Shape;178;p23"/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9" name="Google Shape;179;p23"/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" name="Google Shape;180;p23"/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181;p23"/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182;p23"/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183;p23"/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" name="Google Shape;184;p23"/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185;p23"/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" name="Google Shape;186;p23"/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7" name="Google Shape;187;p23"/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" name="Google Shape;188;p23"/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" name="Google Shape;189;p23"/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" name="Google Shape;190;p23"/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" name="Google Shape;191;p23"/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" name="Google Shape;192;p23"/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" name="Google Shape;193;p23"/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" name="Google Shape;194;p23"/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95" name="Google Shape;195;p23"/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3"/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23"/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3"/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3"/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3"/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23"/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23"/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3"/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3"/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3"/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3"/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3"/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3"/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3"/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3"/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3"/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3"/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3"/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3"/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3"/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3"/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3"/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3"/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3"/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3"/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3"/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3"/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3"/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3"/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3"/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3"/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3"/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3"/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3"/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3"/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3"/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3"/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3"/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3"/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5" name="Google Shape;235;p23"/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36" name="Google Shape;236;p23"/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23"/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23"/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9" name="Google Shape;239;p23"/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0" name="Google Shape;240;p23"/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1" name="Google Shape;241;p23"/>
          <p:cNvGrpSpPr/>
          <p:nvPr/>
        </p:nvGrpSpPr>
        <p:grpSpPr>
          <a:xfrm>
            <a:off x="1524301" y="5626805"/>
            <a:ext cx="9320239" cy="1231194"/>
            <a:chOff x="1524301" y="5626805"/>
            <a:chExt cx="9320239" cy="1231194"/>
          </a:xfrm>
        </p:grpSpPr>
        <p:sp>
          <p:nvSpPr>
            <p:cNvPr id="242" name="Google Shape;242;p23"/>
            <p:cNvSpPr/>
            <p:nvPr/>
          </p:nvSpPr>
          <p:spPr>
            <a:xfrm>
              <a:off x="3307961" y="6403932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3" name="Google Shape;243;p23"/>
            <p:cNvGrpSpPr/>
            <p:nvPr/>
          </p:nvGrpSpPr>
          <p:grpSpPr>
            <a:xfrm>
              <a:off x="1524301" y="5626805"/>
              <a:ext cx="9320239" cy="1231194"/>
              <a:chOff x="929285" y="5051507"/>
              <a:chExt cx="7315206" cy="1231194"/>
            </a:xfrm>
          </p:grpSpPr>
          <p:sp>
            <p:nvSpPr>
              <p:cNvPr id="244" name="Google Shape;244;p23"/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23"/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23"/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23"/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23"/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23"/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bg>
      <p:bgPr>
        <a:solidFill>
          <a:srgbClr val="E36C09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24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252" name="Google Shape;252;p2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3" name="Google Shape;253;p2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54" name="Google Shape;254;p2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2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6" name="Google Shape;256;p2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7" name="Google Shape;257;p2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58" name="Google Shape;258;p2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2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0" name="Google Shape;260;p2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61" name="Google Shape;261;p2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2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3" name="Google Shape;263;p2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64" name="Google Shape;264;p2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2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6" name="Google Shape;266;p2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67" name="Google Shape;267;p2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2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9" name="Google Shape;269;p2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270" name="Google Shape;270;p2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2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2" name="Google Shape;272;p2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4" name="Google Shape;274;p24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4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4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4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4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4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4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4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4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4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4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4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4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4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4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4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4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4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4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4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4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4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4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4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4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4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4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4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4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4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4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24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4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24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4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4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4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24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4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4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4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4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4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4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4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2" name="Google Shape;322;p24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323" name="Google Shape;323;p24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4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5" name="Google Shape;325;p24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326" name="Google Shape;326;p24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24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4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4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4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4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4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4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4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4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6" name="Google Shape;336;p24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337" name="Google Shape;337;p24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24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9" name="Google Shape;339;p24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4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24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342" name="Google Shape;342;p24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4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4" name="Google Shape;344;p24"/>
          <p:cNvGrpSpPr/>
          <p:nvPr/>
        </p:nvGrpSpPr>
        <p:grpSpPr>
          <a:xfrm>
            <a:off x="2548289" y="3588080"/>
            <a:ext cx="2599447" cy="2521829"/>
            <a:chOff x="5641385" y="2381306"/>
            <a:chExt cx="2599447" cy="2521829"/>
          </a:xfrm>
        </p:grpSpPr>
        <p:sp>
          <p:nvSpPr>
            <p:cNvPr id="345" name="Google Shape;345;p24"/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6" name="Google Shape;346;p24"/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7" cy="1593766"/>
            </a:xfrm>
          </p:grpSpPr>
          <p:sp>
            <p:nvSpPr>
              <p:cNvPr id="347" name="Google Shape;347;p24"/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24"/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24"/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24"/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24"/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24"/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24"/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24"/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24"/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24"/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24"/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24"/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24"/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24"/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24"/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24"/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24"/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24"/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24"/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24"/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24"/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24"/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24"/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24"/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24"/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24"/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24"/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24"/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24"/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24"/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24"/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24"/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24"/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24"/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24"/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24"/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24"/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24"/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24"/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24"/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24"/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24"/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24"/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24"/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24"/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24"/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24"/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24"/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24"/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24"/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24"/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24"/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24"/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24"/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24"/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24"/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3" name="Google Shape;403;p24"/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4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24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24"/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4"/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24"/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24"/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24"/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24"/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24"/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24"/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24"/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24"/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24"/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24"/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24"/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24"/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24"/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24"/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24"/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24"/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24"/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24"/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24"/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24"/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24"/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24"/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24"/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24"/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24"/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24"/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24"/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24"/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24"/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24"/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24"/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24"/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4"/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24"/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24"/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24"/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24"/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24"/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24"/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24"/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24"/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24"/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24"/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24"/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24"/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24"/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24"/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24"/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24"/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7" name="Google Shape;457;p24"/>
          <p:cNvSpPr txBox="1"/>
          <p:nvPr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 b="0" i="0" u="none" strike="noStrike" cap="none">
                <a:solidFill>
                  <a:srgbClr val="974806"/>
                </a:solidFill>
                <a:latin typeface="Cookie"/>
                <a:ea typeface="Cookie"/>
                <a:cs typeface="Cookie"/>
                <a:sym typeface="Cookie"/>
              </a:rPr>
              <a:t>KHÁM PHÁ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Title and Content">
  <p:cSld name="21_Title and Content">
    <p:bg>
      <p:bgPr>
        <a:solidFill>
          <a:srgbClr val="E36C09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25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460" name="Google Shape;460;p25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1" name="Google Shape;461;p25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462" name="Google Shape;462;p2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2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4" name="Google Shape;464;p25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5" name="Google Shape;465;p25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466" name="Google Shape;466;p25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25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68" name="Google Shape;468;p25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469" name="Google Shape;469;p25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25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71" name="Google Shape;471;p25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472" name="Google Shape;472;p25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25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74" name="Google Shape;474;p25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475" name="Google Shape;475;p2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2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77" name="Google Shape;477;p25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478" name="Google Shape;478;p2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2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0" name="Google Shape;480;p25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5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2" name="Google Shape;482;p25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25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25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25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25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5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25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5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25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25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25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25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5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25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25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25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25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25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25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5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5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5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25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25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25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25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25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25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25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25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25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25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25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25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25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5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5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5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25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5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25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5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5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25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25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7" name="Google Shape;527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7336" y="106519"/>
            <a:ext cx="2069886" cy="1034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solidFill>
          <a:srgbClr val="E36C09"/>
        </a:solidFill>
        <a:effectLst/>
      </p:bgPr>
    </p:bg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oogle Shape;529;p26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530" name="Google Shape;530;p26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1" name="Google Shape;531;p26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532" name="Google Shape;532;p2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2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4" name="Google Shape;534;p26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5" name="Google Shape;535;p26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536" name="Google Shape;536;p26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26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38" name="Google Shape;538;p26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539" name="Google Shape;539;p26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p26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41" name="Google Shape;541;p26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542" name="Google Shape;542;p26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26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44" name="Google Shape;544;p26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545" name="Google Shape;545;p2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2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47" name="Google Shape;547;p26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548" name="Google Shape;548;p2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2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0" name="Google Shape;550;p26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6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2" name="Google Shape;552;p26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26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26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26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26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26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26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26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26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26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26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26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26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26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26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26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26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26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26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26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26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26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26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26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26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26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26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26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26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26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26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26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26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26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26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26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26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26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26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26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26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26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26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26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26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26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BD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26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B2A0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26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26"/>
          <p:cNvSpPr txBox="1"/>
          <p:nvPr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C00000"/>
                </a:solidFill>
                <a:latin typeface="Cookie"/>
                <a:ea typeface="Cookie"/>
                <a:cs typeface="Cookie"/>
                <a:sym typeface="Cookie"/>
              </a:rPr>
              <a:t>HOẠT ĐỘNG</a:t>
            </a:r>
            <a:endParaRPr/>
          </a:p>
        </p:txBody>
      </p:sp>
      <p:grpSp>
        <p:nvGrpSpPr>
          <p:cNvPr id="601" name="Google Shape;601;p26"/>
          <p:cNvGrpSpPr/>
          <p:nvPr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602" name="Google Shape;602;p26"/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26"/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26"/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26"/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26"/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26"/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26"/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26"/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26"/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26"/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26"/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26"/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26"/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26"/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26"/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26"/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26"/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26"/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26"/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26"/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26"/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26"/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26"/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26"/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26"/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26"/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26"/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26"/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26"/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26"/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26"/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26"/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26"/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26"/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26"/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26"/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26"/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26"/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26"/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3" name="Google Shape;643;p26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644" name="Google Shape;644;p26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26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6" name="Google Shape;646;p26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647" name="Google Shape;647;p26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26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26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26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26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26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26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26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26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26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7" name="Google Shape;657;p26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658" name="Google Shape;658;p26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26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0" name="Google Shape;660;p26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26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2" name="Google Shape;662;p26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663" name="Google Shape;663;p26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26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and Content">
  <p:cSld name="12_Title and Content">
    <p:bg>
      <p:bgPr>
        <a:solidFill>
          <a:srgbClr val="E36C09"/>
        </a:solidFill>
        <a:effectLst/>
      </p:bgPr>
    </p:bg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27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667" name="Google Shape;667;p27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68" name="Google Shape;668;p27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669" name="Google Shape;669;p2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2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71" name="Google Shape;671;p27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72" name="Google Shape;672;p27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673" name="Google Shape;673;p27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p27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5" name="Google Shape;675;p27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676" name="Google Shape;676;p27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27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8" name="Google Shape;678;p27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679" name="Google Shape;679;p27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27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81" name="Google Shape;681;p27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682" name="Google Shape;682;p2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2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84" name="Google Shape;684;p27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685" name="Google Shape;685;p2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2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87" name="Google Shape;687;p27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27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9" name="Google Shape;689;p27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27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27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27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27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27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27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27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27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27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27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27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7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7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7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27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27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27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27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27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27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27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27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27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27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27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27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27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27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27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27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27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27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27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27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27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27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27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27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27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27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27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27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27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27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2060"/>
        </a:solidFill>
        <a:effectLst/>
      </p:bgPr>
    </p:bg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" name="Google Shape;1095;p30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1096" name="Google Shape;1096;p30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C2D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97" name="Google Shape;1097;p30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098" name="Google Shape;1098;p3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p3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00" name="Google Shape;1100;p30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01" name="Google Shape;1101;p30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102" name="Google Shape;1102;p30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30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04" name="Google Shape;1104;p30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105" name="Google Shape;1105;p30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p30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07" name="Google Shape;1107;p30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108" name="Google Shape;1108;p30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9" name="Google Shape;1109;p30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10" name="Google Shape;1110;p30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111" name="Google Shape;1111;p3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3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13" name="Google Shape;1113;p30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114" name="Google Shape;1114;p3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115;p3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16" name="Google Shape;1116;p30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0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8" name="Google Shape;1118;p30"/>
          <p:cNvGrpSpPr/>
          <p:nvPr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1119" name="Google Shape;1119;p30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0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1" name="Google Shape;1121;p30"/>
          <p:cNvGrpSpPr/>
          <p:nvPr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1122" name="Google Shape;1122;p30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0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0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0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0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30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30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0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0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0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2" name="Google Shape;1132;p30"/>
          <p:cNvGrpSpPr/>
          <p:nvPr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1133" name="Google Shape;1133;p30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0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5" name="Google Shape;1135;p30"/>
          <p:cNvSpPr/>
          <p:nvPr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6" name="Google Shape;1136;p30"/>
          <p:cNvSpPr/>
          <p:nvPr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7" name="Google Shape;1137;p30"/>
          <p:cNvGrpSpPr/>
          <p:nvPr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1138" name="Google Shape;1138;p30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0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0" name="Google Shape;1140;p30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30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30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30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4" name="Google Shape;1144;p30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p30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30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p30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30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30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30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30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30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30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30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30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30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30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30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30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0" name="Google Shape;1160;p30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30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30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30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30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30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30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30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30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30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30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30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2" name="Google Shape;1172;p30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30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p30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30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30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30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30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30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30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30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30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p30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30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5" name="Google Shape;1185;p30"/>
          <p:cNvGrpSpPr/>
          <p:nvPr/>
        </p:nvGrpSpPr>
        <p:grpSpPr>
          <a:xfrm>
            <a:off x="745412" y="1491606"/>
            <a:ext cx="9867486" cy="4773077"/>
            <a:chOff x="623255" y="927125"/>
            <a:chExt cx="7691377" cy="3871900"/>
          </a:xfrm>
        </p:grpSpPr>
        <p:sp>
          <p:nvSpPr>
            <p:cNvPr id="1186" name="Google Shape;1186;p30"/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solidFill>
              <a:srgbClr val="318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87" name="Google Shape;1187;p30"/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</p:grpSpPr>
          <p:sp>
            <p:nvSpPr>
              <p:cNvPr id="1188" name="Google Shape;1188;p30"/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solidFill>
                <a:srgbClr val="3185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9" name="Google Shape;1189;p30"/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solidFill>
                <a:srgbClr val="3185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0" name="Google Shape;1190;p30"/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solidFill>
                <a:srgbClr val="3185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91" name="Google Shape;1191;p30"/>
          <p:cNvGrpSpPr/>
          <p:nvPr/>
        </p:nvGrpSpPr>
        <p:grpSpPr>
          <a:xfrm>
            <a:off x="8391927" y="4047629"/>
            <a:ext cx="2301387" cy="1593766"/>
            <a:chOff x="4799733" y="3457797"/>
            <a:chExt cx="2301387" cy="1593766"/>
          </a:xfrm>
        </p:grpSpPr>
        <p:sp>
          <p:nvSpPr>
            <p:cNvPr id="1192" name="Google Shape;1192;p30"/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30"/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30"/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30"/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0"/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30"/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30"/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0"/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30"/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30"/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30"/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30"/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0"/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0"/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30"/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30"/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0"/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30"/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30"/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0"/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30"/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30"/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30"/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30"/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30"/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0"/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0"/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30"/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30"/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30"/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30"/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30"/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30"/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30"/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30"/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30"/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30"/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30"/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30"/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30"/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30"/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30"/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30"/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30"/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30"/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30"/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30"/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30"/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30"/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30"/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30"/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30"/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30"/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30"/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30"/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30"/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8" name="Google Shape;1248;p30"/>
          <p:cNvGrpSpPr/>
          <p:nvPr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1249" name="Google Shape;1249;p30"/>
            <p:cNvGrpSpPr/>
            <p:nvPr/>
          </p:nvGrpSpPr>
          <p:grpSpPr>
            <a:xfrm>
              <a:off x="1598355" y="4368136"/>
              <a:ext cx="868989" cy="1258447"/>
              <a:chOff x="3235834" y="3793115"/>
              <a:chExt cx="868989" cy="1258447"/>
            </a:xfrm>
          </p:grpSpPr>
          <p:sp>
            <p:nvSpPr>
              <p:cNvPr id="1250" name="Google Shape;1250;p30"/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51" name="Google Shape;1251;p30"/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1252" name="Google Shape;1252;p30"/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3" name="Google Shape;1253;p30"/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4" name="Google Shape;1254;p30"/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5" name="Google Shape;1255;p30"/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6" name="Google Shape;1256;p30"/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7" name="Google Shape;1257;p30"/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8" name="Google Shape;1258;p30"/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9" name="Google Shape;1259;p30"/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0" name="Google Shape;1260;p30"/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1" name="Google Shape;1261;p30"/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2" name="Google Shape;1262;p30"/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3" name="Google Shape;1263;p30"/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4" name="Google Shape;1264;p30"/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5" name="Google Shape;1265;p30"/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6" name="Google Shape;1266;p30"/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7" name="Google Shape;1267;p30"/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8" name="Google Shape;1268;p30"/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9" name="Google Shape;1269;p30"/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0" name="Google Shape;1270;p30"/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1" name="Google Shape;1271;p30"/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2" name="Google Shape;1272;p30"/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3" name="Google Shape;1273;p30"/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4" name="Google Shape;1274;p30"/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5" name="Google Shape;1275;p30"/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276" name="Google Shape;1276;p30"/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30"/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30"/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30"/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30"/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30"/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30"/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30"/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30"/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30"/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30"/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30"/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30"/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30"/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30"/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30"/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30"/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30"/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30"/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30"/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30"/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30"/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30"/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30"/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30"/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30"/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30"/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30"/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30"/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30"/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30"/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30"/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30"/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30"/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30"/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30"/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30"/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30"/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30"/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30"/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16" name="Google Shape;1316;p30"/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1317" name="Google Shape;1317;p30"/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p30"/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9" name="Google Shape;1319;p30"/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20" name="Google Shape;1320;p30"/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1" name="Google Shape;1321;p30"/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2" name="Google Shape;1322;p30"/>
          <p:cNvGrpSpPr/>
          <p:nvPr/>
        </p:nvGrpSpPr>
        <p:grpSpPr>
          <a:xfrm>
            <a:off x="1524301" y="5626805"/>
            <a:ext cx="9320239" cy="1231194"/>
            <a:chOff x="1524301" y="5626805"/>
            <a:chExt cx="9320239" cy="1231194"/>
          </a:xfrm>
        </p:grpSpPr>
        <p:sp>
          <p:nvSpPr>
            <p:cNvPr id="1323" name="Google Shape;1323;p30"/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24" name="Google Shape;1324;p30"/>
            <p:cNvGrpSpPr/>
            <p:nvPr/>
          </p:nvGrpSpPr>
          <p:grpSpPr>
            <a:xfrm>
              <a:off x="1524301" y="5626805"/>
              <a:ext cx="9320239" cy="1231194"/>
              <a:chOff x="929285" y="5051507"/>
              <a:chExt cx="7315206" cy="1231194"/>
            </a:xfrm>
          </p:grpSpPr>
          <p:sp>
            <p:nvSpPr>
              <p:cNvPr id="1325" name="Google Shape;1325;p30"/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6" name="Google Shape;1326;p30"/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7" name="Google Shape;1327;p30"/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8" name="Google Shape;1328;p30"/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9" name="Google Shape;1329;p30"/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0" name="Google Shape;1330;p30"/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bg>
      <p:bgPr>
        <a:solidFill>
          <a:srgbClr val="002060"/>
        </a:solidFill>
        <a:effectLst/>
      </p:bgPr>
    </p:bg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2" name="Google Shape;1332;p31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1333" name="Google Shape;1333;p31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C2D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34" name="Google Shape;1334;p31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335" name="Google Shape;1335;p31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6" name="Google Shape;1336;p31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37" name="Google Shape;1337;p31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38" name="Google Shape;1338;p31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339" name="Google Shape;1339;p31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0" name="Google Shape;1340;p31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41" name="Google Shape;1341;p31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342" name="Google Shape;1342;p31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3" name="Google Shape;1343;p31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44" name="Google Shape;1344;p31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345" name="Google Shape;1345;p31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6" name="Google Shape;1346;p31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47" name="Google Shape;1347;p31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348" name="Google Shape;1348;p31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9" name="Google Shape;1349;p31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50" name="Google Shape;1350;p31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351" name="Google Shape;1351;p31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2" name="Google Shape;1352;p31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53" name="Google Shape;1353;p31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31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5" name="Google Shape;1355;p31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31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7" name="Google Shape;1357;p31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p31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p31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0" name="Google Shape;1360;p31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1" name="Google Shape;1361;p31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p31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p31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31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5" name="Google Shape;1365;p31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6" name="Google Shape;1366;p31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7" name="Google Shape;1367;p31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31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9" name="Google Shape;1369;p31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0" name="Google Shape;1370;p31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1" name="Google Shape;1371;p31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2" name="Google Shape;1372;p31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3" name="Google Shape;1373;p31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4" name="Google Shape;1374;p31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5" name="Google Shape;1375;p31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6" name="Google Shape;1376;p31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7" name="Google Shape;1377;p31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p31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9" name="Google Shape;1379;p31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0" name="Google Shape;1380;p31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1" name="Google Shape;1381;p31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p31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p31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p31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5" name="Google Shape;1385;p31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6" name="Google Shape;1386;p31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7" name="Google Shape;1387;p31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8" name="Google Shape;1388;p31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9" name="Google Shape;1389;p31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31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31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2" name="Google Shape;1392;p31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3" name="Google Shape;1393;p31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4" name="Google Shape;1394;p31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31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p31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p31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8" name="Google Shape;1398;p31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p31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p31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1" name="Google Shape;1401;p31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2" name="Google Shape;1402;p31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3" name="Google Shape;1403;p31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404" name="Google Shape;1404;p31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31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6" name="Google Shape;1406;p31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407" name="Google Shape;1407;p31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31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31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31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31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31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31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31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31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31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7" name="Google Shape;1417;p31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418" name="Google Shape;1418;p31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31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0" name="Google Shape;1420;p31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p31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2" name="Google Shape;1422;p31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423" name="Google Shape;1423;p31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31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5" name="Google Shape;1425;p31"/>
          <p:cNvGrpSpPr/>
          <p:nvPr/>
        </p:nvGrpSpPr>
        <p:grpSpPr>
          <a:xfrm>
            <a:off x="2548289" y="3588080"/>
            <a:ext cx="2599447" cy="2521829"/>
            <a:chOff x="5641385" y="2381306"/>
            <a:chExt cx="2599447" cy="2521829"/>
          </a:xfrm>
        </p:grpSpPr>
        <p:sp>
          <p:nvSpPr>
            <p:cNvPr id="1426" name="Google Shape;1426;p31"/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27" name="Google Shape;1427;p31"/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7" cy="1593766"/>
            </a:xfrm>
          </p:grpSpPr>
          <p:sp>
            <p:nvSpPr>
              <p:cNvPr id="1428" name="Google Shape;1428;p31"/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9" name="Google Shape;1429;p31"/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0" name="Google Shape;1430;p31"/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1" name="Google Shape;1431;p31"/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2" name="Google Shape;1432;p31"/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3" name="Google Shape;1433;p31"/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4" name="Google Shape;1434;p31"/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5" name="Google Shape;1435;p31"/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6" name="Google Shape;1436;p31"/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7" name="Google Shape;1437;p31"/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8" name="Google Shape;1438;p31"/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9" name="Google Shape;1439;p31"/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0" name="Google Shape;1440;p31"/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1" name="Google Shape;1441;p31"/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2" name="Google Shape;1442;p31"/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3" name="Google Shape;1443;p31"/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4" name="Google Shape;1444;p31"/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5" name="Google Shape;1445;p31"/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6" name="Google Shape;1446;p31"/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7" name="Google Shape;1447;p31"/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8" name="Google Shape;1448;p31"/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9" name="Google Shape;1449;p31"/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0" name="Google Shape;1450;p31"/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1" name="Google Shape;1451;p31"/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2" name="Google Shape;1452;p31"/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3" name="Google Shape;1453;p31"/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4" name="Google Shape;1454;p31"/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5" name="Google Shape;1455;p31"/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6" name="Google Shape;1456;p31"/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7" name="Google Shape;1457;p31"/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8" name="Google Shape;1458;p31"/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9" name="Google Shape;1459;p31"/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0" name="Google Shape;1460;p31"/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1" name="Google Shape;1461;p31"/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2" name="Google Shape;1462;p31"/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3" name="Google Shape;1463;p31"/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4" name="Google Shape;1464;p31"/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5" name="Google Shape;1465;p31"/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6" name="Google Shape;1466;p31"/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7" name="Google Shape;1467;p31"/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8" name="Google Shape;1468;p31"/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9" name="Google Shape;1469;p31"/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0" name="Google Shape;1470;p31"/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1" name="Google Shape;1471;p31"/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2" name="Google Shape;1472;p31"/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3" name="Google Shape;1473;p31"/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4" name="Google Shape;1474;p31"/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5" name="Google Shape;1475;p31"/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6" name="Google Shape;1476;p31"/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7" name="Google Shape;1477;p31"/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8" name="Google Shape;1478;p31"/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9" name="Google Shape;1479;p31"/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0" name="Google Shape;1480;p31"/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1" name="Google Shape;1481;p31"/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2" name="Google Shape;1482;p31"/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3" name="Google Shape;1483;p31"/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84" name="Google Shape;1484;p31"/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31"/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31"/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31"/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31"/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31"/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31"/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31"/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31"/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31"/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31"/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31"/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31"/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31"/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31"/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31"/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31"/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31"/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31"/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31"/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31"/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31"/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31"/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31"/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31"/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31"/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31"/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31"/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31"/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31"/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31"/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31"/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31"/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31"/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31"/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31"/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31"/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31"/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31"/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31"/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31"/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31"/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31"/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31"/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31"/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31"/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31"/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31"/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31"/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31"/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31"/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31"/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38" name="Google Shape;1538;p31"/>
          <p:cNvSpPr txBox="1"/>
          <p:nvPr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974806"/>
                </a:solidFill>
                <a:latin typeface="Cookie"/>
                <a:ea typeface="Cookie"/>
                <a:cs typeface="Cookie"/>
                <a:sym typeface="Cookie"/>
              </a:rPr>
              <a:t>KHÁM PHÁ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solidFill>
          <a:srgbClr val="002060"/>
        </a:solidFill>
        <a:effectLst/>
      </p:bgPr>
    </p:bg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0" name="Google Shape;1540;p32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1541" name="Google Shape;1541;p32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C2D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42" name="Google Shape;1542;p32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543" name="Google Shape;1543;p32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4" name="Google Shape;1544;p32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45" name="Google Shape;1545;p32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46" name="Google Shape;1546;p32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547" name="Google Shape;1547;p32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8" name="Google Shape;1548;p32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49" name="Google Shape;1549;p32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550" name="Google Shape;1550;p32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1" name="Google Shape;1551;p32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52" name="Google Shape;1552;p32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553" name="Google Shape;1553;p32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4" name="Google Shape;1554;p32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55" name="Google Shape;1555;p32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556" name="Google Shape;1556;p32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7" name="Google Shape;1557;p32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58" name="Google Shape;1558;p32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559" name="Google Shape;1559;p32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0" name="Google Shape;1560;p32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61" name="Google Shape;1561;p32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32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3" name="Google Shape;1563;p32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4" name="Google Shape;1564;p32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5" name="Google Shape;1565;p32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6" name="Google Shape;1566;p32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7" name="Google Shape;1567;p32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8" name="Google Shape;1568;p32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9" name="Google Shape;1569;p32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0" name="Google Shape;1570;p32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1" name="Google Shape;1571;p32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2" name="Google Shape;1572;p32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3" name="Google Shape;1573;p32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4" name="Google Shape;1574;p32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5" name="Google Shape;1575;p32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6" name="Google Shape;1576;p32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7" name="Google Shape;1577;p32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8" name="Google Shape;1578;p32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9" name="Google Shape;1579;p32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0" name="Google Shape;1580;p32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1" name="Google Shape;1581;p32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2" name="Google Shape;1582;p32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3" name="Google Shape;1583;p32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4" name="Google Shape;1584;p32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5" name="Google Shape;1585;p32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6" name="Google Shape;1586;p32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7" name="Google Shape;1587;p32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8" name="Google Shape;1588;p32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9" name="Google Shape;1589;p32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0" name="Google Shape;1590;p32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1" name="Google Shape;1591;p32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2" name="Google Shape;1592;p32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3" name="Google Shape;1593;p32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4" name="Google Shape;1594;p32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5" name="Google Shape;1595;p32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6" name="Google Shape;1596;p32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7" name="Google Shape;1597;p32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8" name="Google Shape;1598;p32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9" name="Google Shape;1599;p32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0" name="Google Shape;1600;p32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1" name="Google Shape;1601;p32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2" name="Google Shape;1602;p32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3" name="Google Shape;1603;p32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4" name="Google Shape;1604;p32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5" name="Google Shape;1605;p32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6" name="Google Shape;1606;p32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7" name="Google Shape;1607;p32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8" name="Google Shape;1608;p32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BD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32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B2A0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0" name="Google Shape;1610;p32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1" name="Google Shape;1611;p32"/>
          <p:cNvGrpSpPr/>
          <p:nvPr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1612" name="Google Shape;1612;p32"/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32"/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32"/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32"/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32"/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32"/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32"/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32"/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32"/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32"/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32"/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32"/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32"/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32"/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32"/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32"/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32"/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32"/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32"/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32"/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32"/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32"/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32"/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32"/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32"/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32"/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32"/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32"/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32"/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32"/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32"/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32"/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32"/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32"/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32"/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32"/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32"/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32"/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32"/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32"/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32"/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3" name="Google Shape;1653;p32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654" name="Google Shape;1654;p32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32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6" name="Google Shape;1656;p32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657" name="Google Shape;1657;p32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32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32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32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32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32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32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32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32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32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67" name="Google Shape;1667;p32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668" name="Google Shape;1668;p32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32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0" name="Google Shape;1670;p32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1" name="Google Shape;1671;p32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2" name="Google Shape;1672;p32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673" name="Google Shape;1673;p32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32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5" name="Google Shape;1675;p32"/>
          <p:cNvSpPr txBox="1"/>
          <p:nvPr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C00000"/>
                </a:solidFill>
                <a:latin typeface="Cookie"/>
                <a:ea typeface="Cookie"/>
                <a:cs typeface="Cookie"/>
                <a:sym typeface="Cookie"/>
              </a:rPr>
              <a:t>HOẠT ĐỘNG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bg>
      <p:bgPr>
        <a:solidFill>
          <a:srgbClr val="002060"/>
        </a:solidFill>
        <a:effectLst/>
      </p:bgPr>
    </p:bg>
    <p:spTree>
      <p:nvGrpSpPr>
        <p:cNvPr id="1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7" name="Google Shape;1677;p33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1678" name="Google Shape;1678;p33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C2D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79" name="Google Shape;1679;p33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680" name="Google Shape;1680;p3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1" name="Google Shape;1681;p3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82" name="Google Shape;1682;p33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83" name="Google Shape;1683;p33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684" name="Google Shape;1684;p33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5" name="Google Shape;1685;p33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86" name="Google Shape;1686;p33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687" name="Google Shape;1687;p33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8" name="Google Shape;1688;p33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89" name="Google Shape;1689;p33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690" name="Google Shape;1690;p33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1" name="Google Shape;1691;p33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92" name="Google Shape;1692;p33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693" name="Google Shape;1693;p3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4" name="Google Shape;1694;p3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95" name="Google Shape;1695;p33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696" name="Google Shape;1696;p3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7" name="Google Shape;1697;p3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98" name="Google Shape;1698;p33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33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00" name="Google Shape;1700;p33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1" name="Google Shape;1701;p33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2" name="Google Shape;1702;p33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3" name="Google Shape;1703;p33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4" name="Google Shape;1704;p33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5" name="Google Shape;1705;p33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6" name="Google Shape;1706;p33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7" name="Google Shape;1707;p33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8" name="Google Shape;1708;p33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9" name="Google Shape;1709;p33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0" name="Google Shape;1710;p33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1" name="Google Shape;1711;p33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2" name="Google Shape;1712;p33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3" name="Google Shape;1713;p33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4" name="Google Shape;1714;p33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5" name="Google Shape;1715;p33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6" name="Google Shape;1716;p33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7" name="Google Shape;1717;p33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8" name="Google Shape;1718;p33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9" name="Google Shape;1719;p33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0" name="Google Shape;1720;p33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1" name="Google Shape;1721;p33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2" name="Google Shape;1722;p33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3" name="Google Shape;1723;p33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4" name="Google Shape;1724;p33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5" name="Google Shape;1725;p33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6" name="Google Shape;1726;p33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7" name="Google Shape;1727;p33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8" name="Google Shape;1728;p33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9" name="Google Shape;1729;p33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0" name="Google Shape;1730;p33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1" name="Google Shape;1731;p33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2" name="Google Shape;1732;p33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3" name="Google Shape;1733;p33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4" name="Google Shape;1734;p33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5" name="Google Shape;1735;p33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6" name="Google Shape;1736;p33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7" name="Google Shape;1737;p33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8" name="Google Shape;1738;p33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9" name="Google Shape;1739;p33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0" name="Google Shape;1740;p33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1" name="Google Shape;1741;p33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2" name="Google Shape;1742;p33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3" name="Google Shape;1743;p33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4" name="Google Shape;1744;p33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5" name="Google Shape;1745;p33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6" name="Google Shape;1746;p33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7" name="Google Shape;1747;p33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8" name="Google Shape;1748;p33"/>
          <p:cNvGrpSpPr/>
          <p:nvPr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749" name="Google Shape;1749;p33"/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p33"/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33"/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33"/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33"/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33"/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p33"/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p33"/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33"/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33"/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33"/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33"/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33"/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33"/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33"/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33"/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33"/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33"/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33"/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33"/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33"/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33"/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33"/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33"/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33"/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33"/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33"/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33"/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33"/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33"/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33"/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33"/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33"/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33"/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33"/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33"/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33"/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33"/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33"/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p33"/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p33"/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33"/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33"/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33"/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33"/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33"/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33"/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33"/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33"/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33"/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p33"/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33"/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33"/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33"/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33"/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p33"/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p33"/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p33"/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p33"/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p33"/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33"/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33"/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1" name="Google Shape;1811;p33"/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2" name="Google Shape;1812;p33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813" name="Google Shape;1813;p33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4" name="Google Shape;1814;p33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5" name="Google Shape;1815;p33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816" name="Google Shape;1816;p33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p33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33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33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p33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p33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33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p33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p33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p33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26" name="Google Shape;1826;p33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827" name="Google Shape;1827;p3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p3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29" name="Google Shape;1829;p33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0" name="Google Shape;1830;p33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31" name="Google Shape;1831;p33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832" name="Google Shape;1832;p3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3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4" name="Google Shape;1834;p33"/>
          <p:cNvSpPr txBox="1"/>
          <p:nvPr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002060"/>
                </a:solidFill>
                <a:latin typeface="Cookie"/>
                <a:ea typeface="Cookie"/>
                <a:cs typeface="Cookie"/>
                <a:sym typeface="Cookie"/>
              </a:rPr>
              <a:t>LUYỆN TẬP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and Content">
  <p:cSld name="13_Title and Content">
    <p:bg>
      <p:bgPr>
        <a:solidFill>
          <a:srgbClr val="002060"/>
        </a:solidFill>
        <a:effectLst/>
      </p:bgPr>
    </p:bg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6" name="Google Shape;1836;p34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1837" name="Google Shape;1837;p3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C2D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38" name="Google Shape;1838;p3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839" name="Google Shape;1839;p3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0" name="Google Shape;1840;p3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41" name="Google Shape;1841;p3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42" name="Google Shape;1842;p3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843" name="Google Shape;1843;p3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4" name="Google Shape;1844;p3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5" name="Google Shape;1845;p3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846" name="Google Shape;1846;p3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7" name="Google Shape;1847;p3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8" name="Google Shape;1848;p3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849" name="Google Shape;1849;p3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0" name="Google Shape;1850;p3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51" name="Google Shape;1851;p3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852" name="Google Shape;1852;p3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3" name="Google Shape;1853;p3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54" name="Google Shape;1854;p3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55" name="Google Shape;1855;p3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6" name="Google Shape;1856;p3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57" name="Google Shape;1857;p3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p3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9" name="Google Shape;1859;p34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0" name="Google Shape;1860;p34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1" name="Google Shape;1861;p34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2" name="Google Shape;1862;p34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3" name="Google Shape;1863;p34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4" name="Google Shape;1864;p34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5" name="Google Shape;1865;p34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6" name="Google Shape;1866;p34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7" name="Google Shape;1867;p34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8" name="Google Shape;1868;p34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9" name="Google Shape;1869;p34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0" name="Google Shape;1870;p34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1" name="Google Shape;1871;p34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2" name="Google Shape;1872;p34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3" name="Google Shape;1873;p34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4" name="Google Shape;1874;p34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5" name="Google Shape;1875;p34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6" name="Google Shape;1876;p34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7" name="Google Shape;1877;p34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8" name="Google Shape;1878;p34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9" name="Google Shape;1879;p34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0" name="Google Shape;1880;p34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1" name="Google Shape;1881;p34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2" name="Google Shape;1882;p34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3" name="Google Shape;1883;p34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4" name="Google Shape;1884;p34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5" name="Google Shape;1885;p34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6" name="Google Shape;1886;p34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7" name="Google Shape;1887;p34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8" name="Google Shape;1888;p34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9" name="Google Shape;1889;p34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0" name="Google Shape;1890;p34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1" name="Google Shape;1891;p34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2" name="Google Shape;1892;p34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3" name="Google Shape;1893;p34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4" name="Google Shape;1894;p34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5" name="Google Shape;1895;p34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6" name="Google Shape;1896;p34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7" name="Google Shape;1897;p34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8" name="Google Shape;1898;p34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9" name="Google Shape;1899;p34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0" name="Google Shape;1900;p34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1" name="Google Shape;1901;p34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2" name="Google Shape;1902;p34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3" name="Google Shape;1903;p34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4F6128"/>
        </a:solidFill>
        <a:effectLst/>
      </p:bgPr>
    </p:bg>
    <p:spTree>
      <p:nvGrpSpPr>
        <p:cNvPr id="1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5" name="Google Shape;1905;p35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1906" name="Google Shape;1906;p35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07" name="Google Shape;1907;p35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908" name="Google Shape;1908;p3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9" name="Google Shape;1909;p3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10" name="Google Shape;1910;p35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11" name="Google Shape;1911;p35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912" name="Google Shape;1912;p35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3" name="Google Shape;1913;p35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14" name="Google Shape;1914;p35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915" name="Google Shape;1915;p35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6" name="Google Shape;1916;p35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17" name="Google Shape;1917;p35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918" name="Google Shape;1918;p35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9" name="Google Shape;1919;p35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20" name="Google Shape;1920;p35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921" name="Google Shape;1921;p3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2" name="Google Shape;1922;p3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23" name="Google Shape;1923;p35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924" name="Google Shape;1924;p3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5" name="Google Shape;1925;p3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26" name="Google Shape;1926;p35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7" name="Google Shape;1927;p35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8" name="Google Shape;1928;p35"/>
          <p:cNvGrpSpPr/>
          <p:nvPr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1929" name="Google Shape;1929;p35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p35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1" name="Google Shape;1931;p35"/>
          <p:cNvGrpSpPr/>
          <p:nvPr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1932" name="Google Shape;1932;p35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p35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p35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p35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p35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7" name="Google Shape;1937;p35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8" name="Google Shape;1938;p35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9" name="Google Shape;1939;p35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0" name="Google Shape;1940;p35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1" name="Google Shape;1941;p35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42" name="Google Shape;1942;p35"/>
          <p:cNvGrpSpPr/>
          <p:nvPr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1943" name="Google Shape;1943;p35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4" name="Google Shape;1944;p35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5" name="Google Shape;1945;p35"/>
          <p:cNvSpPr/>
          <p:nvPr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6" name="Google Shape;1946;p35"/>
          <p:cNvSpPr/>
          <p:nvPr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7" name="Google Shape;1947;p35"/>
          <p:cNvGrpSpPr/>
          <p:nvPr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1948" name="Google Shape;1948;p35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9" name="Google Shape;1949;p35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0" name="Google Shape;1950;p35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1" name="Google Shape;1951;p35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2" name="Google Shape;1952;p35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3" name="Google Shape;1953;p35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4" name="Google Shape;1954;p35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5" name="Google Shape;1955;p35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6" name="Google Shape;1956;p35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7" name="Google Shape;1957;p35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8" name="Google Shape;1958;p35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9" name="Google Shape;1959;p35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0" name="Google Shape;1960;p35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1" name="Google Shape;1961;p35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2" name="Google Shape;1962;p35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3" name="Google Shape;1963;p35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4" name="Google Shape;1964;p35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5" name="Google Shape;1965;p35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6" name="Google Shape;1966;p35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7" name="Google Shape;1967;p35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8" name="Google Shape;1968;p35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9" name="Google Shape;1969;p35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0" name="Google Shape;1970;p35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1" name="Google Shape;1971;p35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2" name="Google Shape;1972;p35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3" name="Google Shape;1973;p35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4" name="Google Shape;1974;p35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5" name="Google Shape;1975;p35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6" name="Google Shape;1976;p35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7" name="Google Shape;1977;p35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8" name="Google Shape;1978;p35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9" name="Google Shape;1979;p35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0" name="Google Shape;1980;p35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1" name="Google Shape;1981;p35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2" name="Google Shape;1982;p35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3" name="Google Shape;1983;p35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4" name="Google Shape;1984;p35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5" name="Google Shape;1985;p35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6" name="Google Shape;1986;p35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7" name="Google Shape;1987;p35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8" name="Google Shape;1988;p35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9" name="Google Shape;1989;p35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0" name="Google Shape;1990;p35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1" name="Google Shape;1991;p35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2" name="Google Shape;1992;p35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3" name="Google Shape;1993;p35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4" name="Google Shape;1994;p35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5" name="Google Shape;1995;p35"/>
          <p:cNvGrpSpPr/>
          <p:nvPr/>
        </p:nvGrpSpPr>
        <p:grpSpPr>
          <a:xfrm>
            <a:off x="745412" y="1491606"/>
            <a:ext cx="9867486" cy="4773077"/>
            <a:chOff x="623255" y="927125"/>
            <a:chExt cx="7691377" cy="3871900"/>
          </a:xfrm>
        </p:grpSpPr>
        <p:sp>
          <p:nvSpPr>
            <p:cNvPr id="1996" name="Google Shape;1996;p35"/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solidFill>
              <a:srgbClr val="C2D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97" name="Google Shape;1997;p35"/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</p:grpSpPr>
          <p:sp>
            <p:nvSpPr>
              <p:cNvPr id="1998" name="Google Shape;1998;p35"/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solidFill>
                <a:srgbClr val="C2D5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9" name="Google Shape;1999;p35"/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solidFill>
                <a:srgbClr val="C2D5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0" name="Google Shape;2000;p35"/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solidFill>
                <a:srgbClr val="C2D5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01" name="Google Shape;2001;p35"/>
          <p:cNvGrpSpPr/>
          <p:nvPr/>
        </p:nvGrpSpPr>
        <p:grpSpPr>
          <a:xfrm>
            <a:off x="8391927" y="4047629"/>
            <a:ext cx="2301387" cy="1593766"/>
            <a:chOff x="4799733" y="3457797"/>
            <a:chExt cx="2301387" cy="1593766"/>
          </a:xfrm>
        </p:grpSpPr>
        <p:sp>
          <p:nvSpPr>
            <p:cNvPr id="2002" name="Google Shape;2002;p35"/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3" name="Google Shape;2003;p35"/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p35"/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35"/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35"/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p35"/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35"/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35"/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35"/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35"/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35"/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3" name="Google Shape;2013;p35"/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p35"/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5" name="Google Shape;2015;p35"/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p35"/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p35"/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8" name="Google Shape;2018;p35"/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35"/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p35"/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p35"/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p35"/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p35"/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p35"/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35"/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35"/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35"/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p35"/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p35"/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35"/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35"/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35"/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35"/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35"/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p35"/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p35"/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p35"/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p35"/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p35"/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p35"/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p35"/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p35"/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p35"/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p35"/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35"/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p35"/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35"/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35"/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p35"/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p35"/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35"/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35"/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35"/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p35"/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p35"/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p35"/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p35"/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8" name="Google Shape;2058;p35"/>
          <p:cNvGrpSpPr/>
          <p:nvPr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059" name="Google Shape;2059;p35"/>
            <p:cNvGrpSpPr/>
            <p:nvPr/>
          </p:nvGrpSpPr>
          <p:grpSpPr>
            <a:xfrm>
              <a:off x="1598355" y="4368136"/>
              <a:ext cx="868989" cy="1258447"/>
              <a:chOff x="3235834" y="3793115"/>
              <a:chExt cx="868989" cy="1258447"/>
            </a:xfrm>
          </p:grpSpPr>
          <p:sp>
            <p:nvSpPr>
              <p:cNvPr id="2060" name="Google Shape;2060;p35"/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61" name="Google Shape;2061;p35"/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062" name="Google Shape;2062;p35"/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63" name="Google Shape;2063;p35"/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64" name="Google Shape;2064;p35"/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65" name="Google Shape;2065;p35"/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66" name="Google Shape;2066;p35"/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67" name="Google Shape;2067;p35"/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68" name="Google Shape;2068;p35"/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69" name="Google Shape;2069;p35"/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0" name="Google Shape;2070;p35"/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1" name="Google Shape;2071;p35"/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2" name="Google Shape;2072;p35"/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3" name="Google Shape;2073;p35"/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4" name="Google Shape;2074;p35"/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5" name="Google Shape;2075;p35"/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6" name="Google Shape;2076;p35"/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7" name="Google Shape;2077;p35"/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8" name="Google Shape;2078;p35"/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9" name="Google Shape;2079;p35"/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0" name="Google Shape;2080;p35"/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1" name="Google Shape;2081;p35"/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2" name="Google Shape;2082;p35"/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3" name="Google Shape;2083;p35"/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4" name="Google Shape;2084;p35"/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5" name="Google Shape;2085;p35"/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086" name="Google Shape;2086;p35"/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7" name="Google Shape;2087;p35"/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8" name="Google Shape;2088;p35"/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p35"/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p35"/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p35"/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35"/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p35"/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p35"/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p35"/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p35"/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35"/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p35"/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p35"/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0" name="Google Shape;2100;p35"/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35"/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35"/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p35"/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p35"/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35"/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p35"/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35"/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35"/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35"/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35"/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p35"/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2" name="Google Shape;2112;p35"/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p35"/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p35"/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35"/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35"/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35"/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35"/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35"/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35"/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35"/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35"/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35"/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35"/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35"/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26" name="Google Shape;2126;p35"/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127" name="Google Shape;2127;p35"/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8" name="Google Shape;2128;p35"/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9" name="Google Shape;2129;p35"/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30" name="Google Shape;2130;p35"/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1" name="Google Shape;2131;p35"/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2" name="Google Shape;2132;p35"/>
          <p:cNvGrpSpPr/>
          <p:nvPr/>
        </p:nvGrpSpPr>
        <p:grpSpPr>
          <a:xfrm>
            <a:off x="1524301" y="5626805"/>
            <a:ext cx="9320239" cy="1231194"/>
            <a:chOff x="1524301" y="5626805"/>
            <a:chExt cx="9320239" cy="1231194"/>
          </a:xfrm>
        </p:grpSpPr>
        <p:sp>
          <p:nvSpPr>
            <p:cNvPr id="2133" name="Google Shape;2133;p35"/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34" name="Google Shape;2134;p35"/>
            <p:cNvGrpSpPr/>
            <p:nvPr/>
          </p:nvGrpSpPr>
          <p:grpSpPr>
            <a:xfrm>
              <a:off x="1524301" y="5626805"/>
              <a:ext cx="9320239" cy="1231194"/>
              <a:chOff x="929285" y="5051507"/>
              <a:chExt cx="7315206" cy="1231194"/>
            </a:xfrm>
          </p:grpSpPr>
          <p:sp>
            <p:nvSpPr>
              <p:cNvPr id="2135" name="Google Shape;2135;p35"/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6" name="Google Shape;2136;p35"/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7" name="Google Shape;2137;p35"/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8" name="Google Shape;2138;p35"/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9" name="Google Shape;2139;p35"/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0" name="Google Shape;2140;p35"/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">
  <p:cSld name="6_Title and Content">
    <p:bg>
      <p:bgPr>
        <a:solidFill>
          <a:srgbClr val="4F6128"/>
        </a:solidFill>
        <a:effectLst/>
      </p:bgPr>
    </p:bg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2" name="Google Shape;2142;p36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2143" name="Google Shape;2143;p36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44" name="Google Shape;2144;p36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145" name="Google Shape;2145;p3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6" name="Google Shape;2146;p3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47" name="Google Shape;2147;p36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48" name="Google Shape;2148;p36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149" name="Google Shape;2149;p36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0" name="Google Shape;2150;p36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51" name="Google Shape;2151;p36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152" name="Google Shape;2152;p36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3" name="Google Shape;2153;p36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54" name="Google Shape;2154;p36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155" name="Google Shape;2155;p36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6" name="Google Shape;2156;p36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57" name="Google Shape;2157;p36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158" name="Google Shape;2158;p3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9" name="Google Shape;2159;p3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60" name="Google Shape;2160;p36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2161" name="Google Shape;2161;p3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2" name="Google Shape;2162;p3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63" name="Google Shape;2163;p36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36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5" name="Google Shape;2165;p36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6" name="Google Shape;2166;p36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7" name="Google Shape;2167;p36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8" name="Google Shape;2168;p36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9" name="Google Shape;2169;p36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0" name="Google Shape;2170;p36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1" name="Google Shape;2171;p36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2" name="Google Shape;2172;p36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3" name="Google Shape;2173;p36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4" name="Google Shape;2174;p36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5" name="Google Shape;2175;p36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6" name="Google Shape;2176;p36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7" name="Google Shape;2177;p36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8" name="Google Shape;2178;p36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9" name="Google Shape;2179;p36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0" name="Google Shape;2180;p36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1" name="Google Shape;2181;p36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2" name="Google Shape;2182;p36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3" name="Google Shape;2183;p36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4" name="Google Shape;2184;p36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5" name="Google Shape;2185;p36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6" name="Google Shape;2186;p36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7" name="Google Shape;2187;p36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8" name="Google Shape;2188;p36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9" name="Google Shape;2189;p36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0" name="Google Shape;2190;p36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1" name="Google Shape;2191;p36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2" name="Google Shape;2192;p36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3" name="Google Shape;2193;p36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4" name="Google Shape;2194;p36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5" name="Google Shape;2195;p36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6" name="Google Shape;2196;p36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7" name="Google Shape;2197;p36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8" name="Google Shape;2198;p36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9" name="Google Shape;2199;p36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0" name="Google Shape;2200;p36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1" name="Google Shape;2201;p36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2" name="Google Shape;2202;p36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3" name="Google Shape;2203;p36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4" name="Google Shape;2204;p36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5" name="Google Shape;2205;p36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6" name="Google Shape;2206;p36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7" name="Google Shape;2207;p36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8" name="Google Shape;2208;p36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9" name="Google Shape;2209;p36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0" name="Google Shape;2210;p36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1" name="Google Shape;2211;p36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2" name="Google Shape;2212;p36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13" name="Google Shape;2213;p36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214" name="Google Shape;2214;p36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36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6" name="Google Shape;2216;p36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217" name="Google Shape;2217;p36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36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36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36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36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36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36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36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p36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p36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7" name="Google Shape;2227;p36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228" name="Google Shape;2228;p36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p36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0" name="Google Shape;2230;p36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1" name="Google Shape;2231;p36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2" name="Google Shape;2232;p36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33" name="Google Shape;2233;p36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p36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5" name="Google Shape;2235;p36"/>
          <p:cNvGrpSpPr/>
          <p:nvPr/>
        </p:nvGrpSpPr>
        <p:grpSpPr>
          <a:xfrm>
            <a:off x="2548289" y="3588080"/>
            <a:ext cx="2599447" cy="2521829"/>
            <a:chOff x="5641385" y="2381306"/>
            <a:chExt cx="2599447" cy="2521829"/>
          </a:xfrm>
        </p:grpSpPr>
        <p:sp>
          <p:nvSpPr>
            <p:cNvPr id="2236" name="Google Shape;2236;p36"/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37" name="Google Shape;2237;p36"/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7" cy="1593766"/>
            </a:xfrm>
          </p:grpSpPr>
          <p:sp>
            <p:nvSpPr>
              <p:cNvPr id="2238" name="Google Shape;2238;p36"/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9" name="Google Shape;2239;p36"/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0" name="Google Shape;2240;p36"/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1" name="Google Shape;2241;p36"/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2" name="Google Shape;2242;p36"/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3" name="Google Shape;2243;p36"/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4" name="Google Shape;2244;p36"/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5" name="Google Shape;2245;p36"/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6" name="Google Shape;2246;p36"/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7" name="Google Shape;2247;p36"/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8" name="Google Shape;2248;p36"/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9" name="Google Shape;2249;p36"/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0" name="Google Shape;2250;p36"/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1" name="Google Shape;2251;p36"/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2" name="Google Shape;2252;p36"/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3" name="Google Shape;2253;p36"/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4" name="Google Shape;2254;p36"/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5" name="Google Shape;2255;p36"/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6" name="Google Shape;2256;p36"/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7" name="Google Shape;2257;p36"/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8" name="Google Shape;2258;p36"/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9" name="Google Shape;2259;p36"/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0" name="Google Shape;2260;p36"/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1" name="Google Shape;2261;p36"/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2" name="Google Shape;2262;p36"/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3" name="Google Shape;2263;p36"/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4" name="Google Shape;2264;p36"/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5" name="Google Shape;2265;p36"/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6" name="Google Shape;2266;p36"/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7" name="Google Shape;2267;p36"/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8" name="Google Shape;2268;p36"/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9" name="Google Shape;2269;p36"/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0" name="Google Shape;2270;p36"/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1" name="Google Shape;2271;p36"/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2" name="Google Shape;2272;p36"/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3" name="Google Shape;2273;p36"/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4" name="Google Shape;2274;p36"/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5" name="Google Shape;2275;p36"/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6" name="Google Shape;2276;p36"/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7" name="Google Shape;2277;p36"/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8" name="Google Shape;2278;p36"/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9" name="Google Shape;2279;p36"/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0" name="Google Shape;2280;p36"/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1" name="Google Shape;2281;p36"/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2" name="Google Shape;2282;p36"/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3" name="Google Shape;2283;p36"/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4" name="Google Shape;2284;p36"/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5" name="Google Shape;2285;p36"/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6" name="Google Shape;2286;p36"/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7" name="Google Shape;2287;p36"/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8" name="Google Shape;2288;p36"/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9" name="Google Shape;2289;p36"/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0" name="Google Shape;2290;p36"/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1" name="Google Shape;2291;p36"/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2" name="Google Shape;2292;p36"/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3" name="Google Shape;2293;p36"/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94" name="Google Shape;2294;p36"/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36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36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36"/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36"/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36"/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36"/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36"/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36"/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36"/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p36"/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36"/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36"/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p36"/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p36"/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9" name="Google Shape;2309;p36"/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p36"/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36"/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p36"/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p36"/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36"/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p36"/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36"/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36"/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p36"/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9" name="Google Shape;2319;p36"/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36"/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p36"/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2" name="Google Shape;2322;p36"/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3" name="Google Shape;2323;p36"/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p36"/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p36"/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p36"/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7" name="Google Shape;2327;p36"/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p36"/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36"/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36"/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36"/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36"/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36"/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36"/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p36"/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p36"/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p36"/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36"/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p36"/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p36"/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p36"/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36"/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36"/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36"/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p36"/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p36"/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p36"/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8" name="Google Shape;2348;p36"/>
          <p:cNvSpPr txBox="1"/>
          <p:nvPr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974806"/>
                </a:solidFill>
                <a:latin typeface="Cookie"/>
                <a:ea typeface="Cookie"/>
                <a:cs typeface="Cookie"/>
                <a:sym typeface="Cookie"/>
              </a:rPr>
              <a:t>KHÁM PHÁ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and Content">
  <p:cSld name="7_Title and Content">
    <p:bg>
      <p:bgPr>
        <a:solidFill>
          <a:srgbClr val="4F6128"/>
        </a:solidFill>
        <a:effectLst/>
      </p:bgPr>
    </p:bg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0" name="Google Shape;2350;p37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2351" name="Google Shape;2351;p37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52" name="Google Shape;2352;p37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353" name="Google Shape;2353;p3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4" name="Google Shape;2354;p3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55" name="Google Shape;2355;p37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56" name="Google Shape;2356;p37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357" name="Google Shape;2357;p37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8" name="Google Shape;2358;p37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59" name="Google Shape;2359;p37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360" name="Google Shape;2360;p37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1" name="Google Shape;2361;p37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2" name="Google Shape;2362;p37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363" name="Google Shape;2363;p37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4" name="Google Shape;2364;p37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5" name="Google Shape;2365;p37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366" name="Google Shape;2366;p3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7" name="Google Shape;2367;p3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8" name="Google Shape;2368;p37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2369" name="Google Shape;2369;p3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0" name="Google Shape;2370;p3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71" name="Google Shape;2371;p37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2" name="Google Shape;2372;p37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73" name="Google Shape;2373;p37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4" name="Google Shape;2374;p37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5" name="Google Shape;2375;p37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6" name="Google Shape;2376;p37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7" name="Google Shape;2377;p37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8" name="Google Shape;2378;p37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9" name="Google Shape;2379;p37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0" name="Google Shape;2380;p37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1" name="Google Shape;2381;p37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2" name="Google Shape;2382;p37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3" name="Google Shape;2383;p37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4" name="Google Shape;2384;p37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5" name="Google Shape;2385;p37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6" name="Google Shape;2386;p37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7" name="Google Shape;2387;p37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8" name="Google Shape;2388;p37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9" name="Google Shape;2389;p37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0" name="Google Shape;2390;p37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1" name="Google Shape;2391;p37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2" name="Google Shape;2392;p37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3" name="Google Shape;2393;p37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4" name="Google Shape;2394;p37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5" name="Google Shape;2395;p37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6" name="Google Shape;2396;p37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7" name="Google Shape;2397;p37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8" name="Google Shape;2398;p37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9" name="Google Shape;2399;p37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0" name="Google Shape;2400;p37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1" name="Google Shape;2401;p37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2" name="Google Shape;2402;p37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3" name="Google Shape;2403;p37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4" name="Google Shape;2404;p37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5" name="Google Shape;2405;p37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6" name="Google Shape;2406;p37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7" name="Google Shape;2407;p37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8" name="Google Shape;2408;p37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9" name="Google Shape;2409;p37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0" name="Google Shape;2410;p37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1" name="Google Shape;2411;p37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2" name="Google Shape;2412;p37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3" name="Google Shape;2413;p37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4" name="Google Shape;2414;p37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5" name="Google Shape;2415;p37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6" name="Google Shape;2416;p37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7" name="Google Shape;2417;p37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8" name="Google Shape;2418;p37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BD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9" name="Google Shape;2419;p37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B2A0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0" name="Google Shape;2420;p37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1" name="Google Shape;2421;p37"/>
          <p:cNvGrpSpPr/>
          <p:nvPr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422" name="Google Shape;2422;p37"/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3" name="Google Shape;2423;p37"/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4" name="Google Shape;2424;p37"/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5" name="Google Shape;2425;p37"/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6" name="Google Shape;2426;p37"/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7" name="Google Shape;2427;p37"/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8" name="Google Shape;2428;p37"/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9" name="Google Shape;2429;p37"/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0" name="Google Shape;2430;p37"/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1" name="Google Shape;2431;p37"/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p37"/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p37"/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p37"/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p37"/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37"/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37"/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37"/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37"/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37"/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37"/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37"/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37"/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37"/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37"/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p37"/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37"/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37"/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37"/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37"/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37"/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37"/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37"/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p37"/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p37"/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37"/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37"/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37"/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37"/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p37"/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p37"/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p37"/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3" name="Google Shape;2463;p37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464" name="Google Shape;2464;p37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37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6" name="Google Shape;2466;p37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467" name="Google Shape;2467;p37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37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37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37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37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37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37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37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37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37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77" name="Google Shape;2477;p37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478" name="Google Shape;2478;p37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p37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80" name="Google Shape;2480;p37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1" name="Google Shape;2481;p37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2" name="Google Shape;2482;p37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483" name="Google Shape;2483;p37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p37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85" name="Google Shape;2485;p37"/>
          <p:cNvSpPr txBox="1"/>
          <p:nvPr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C00000"/>
                </a:solidFill>
                <a:latin typeface="Cookie"/>
                <a:ea typeface="Cookie"/>
                <a:cs typeface="Cookie"/>
                <a:sym typeface="Cookie"/>
              </a:rPr>
              <a:t>HOẠT ĐỘNG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and Content">
  <p:cSld name="8_Title and Content">
    <p:bg>
      <p:bgPr>
        <a:solidFill>
          <a:srgbClr val="4F6128"/>
        </a:solidFill>
        <a:effectLst/>
      </p:bgPr>
    </p:bg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7" name="Google Shape;2487;p38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2488" name="Google Shape;2488;p38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89" name="Google Shape;2489;p38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490" name="Google Shape;2490;p3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1" name="Google Shape;2491;p3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92" name="Google Shape;2492;p38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93" name="Google Shape;2493;p38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494" name="Google Shape;2494;p38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5" name="Google Shape;2495;p38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96" name="Google Shape;2496;p38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97" name="Google Shape;2497;p38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8" name="Google Shape;2498;p38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99" name="Google Shape;2499;p38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500" name="Google Shape;2500;p38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1" name="Google Shape;2501;p38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02" name="Google Shape;2502;p38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503" name="Google Shape;2503;p3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4" name="Google Shape;2504;p3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05" name="Google Shape;2505;p38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2506" name="Google Shape;2506;p3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7" name="Google Shape;2507;p3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08" name="Google Shape;2508;p38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p38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10" name="Google Shape;2510;p38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1" name="Google Shape;2511;p38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2" name="Google Shape;2512;p38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3" name="Google Shape;2513;p38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4" name="Google Shape;2514;p38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5" name="Google Shape;2515;p38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6" name="Google Shape;2516;p38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7" name="Google Shape;2517;p38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8" name="Google Shape;2518;p38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9" name="Google Shape;2519;p38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0" name="Google Shape;2520;p38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1" name="Google Shape;2521;p38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2" name="Google Shape;2522;p38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3" name="Google Shape;2523;p38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4" name="Google Shape;2524;p38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5" name="Google Shape;2525;p38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6" name="Google Shape;2526;p38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7" name="Google Shape;2527;p38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8" name="Google Shape;2528;p38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9" name="Google Shape;2529;p38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0" name="Google Shape;2530;p38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1" name="Google Shape;2531;p38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2" name="Google Shape;2532;p38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3" name="Google Shape;2533;p38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4" name="Google Shape;2534;p38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5" name="Google Shape;2535;p38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6" name="Google Shape;2536;p38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7" name="Google Shape;2537;p38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8" name="Google Shape;2538;p38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9" name="Google Shape;2539;p38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0" name="Google Shape;2540;p38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1" name="Google Shape;2541;p38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2" name="Google Shape;2542;p38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3" name="Google Shape;2543;p38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4" name="Google Shape;2544;p38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5" name="Google Shape;2545;p38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6" name="Google Shape;2546;p38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7" name="Google Shape;2547;p38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8" name="Google Shape;2548;p38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9" name="Google Shape;2549;p38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0" name="Google Shape;2550;p38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1" name="Google Shape;2551;p38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2" name="Google Shape;2552;p38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3" name="Google Shape;2553;p38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4" name="Google Shape;2554;p38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5" name="Google Shape;2555;p38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6" name="Google Shape;2556;p38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7" name="Google Shape;2557;p38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58" name="Google Shape;2558;p38"/>
          <p:cNvGrpSpPr/>
          <p:nvPr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2559" name="Google Shape;2559;p38"/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0" name="Google Shape;2560;p38"/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1" name="Google Shape;2561;p38"/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2" name="Google Shape;2562;p38"/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3" name="Google Shape;2563;p38"/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p38"/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5" name="Google Shape;2565;p38"/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6" name="Google Shape;2566;p38"/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7" name="Google Shape;2567;p38"/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p38"/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p38"/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p38"/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p38"/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p38"/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3" name="Google Shape;2573;p38"/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4" name="Google Shape;2574;p38"/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5" name="Google Shape;2575;p38"/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6" name="Google Shape;2576;p38"/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7" name="Google Shape;2577;p38"/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8" name="Google Shape;2578;p38"/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9" name="Google Shape;2579;p38"/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0" name="Google Shape;2580;p38"/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1" name="Google Shape;2581;p38"/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2" name="Google Shape;2582;p38"/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3" name="Google Shape;2583;p38"/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p38"/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p38"/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p38"/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p38"/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p38"/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38"/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38"/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p38"/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p38"/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3" name="Google Shape;2593;p38"/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p38"/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p38"/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p38"/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7" name="Google Shape;2597;p38"/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8" name="Google Shape;2598;p38"/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9" name="Google Shape;2599;p38"/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0" name="Google Shape;2600;p38"/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p38"/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p38"/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p38"/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4" name="Google Shape;2604;p38"/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5" name="Google Shape;2605;p38"/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6" name="Google Shape;2606;p38"/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7" name="Google Shape;2607;p38"/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p38"/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p38"/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p38"/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p38"/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p38"/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p38"/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p38"/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p38"/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p38"/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p38"/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p38"/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p38"/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p38"/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1" name="Google Shape;2621;p38"/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2" name="Google Shape;2622;p38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623" name="Google Shape;2623;p38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4" name="Google Shape;2624;p38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5" name="Google Shape;2625;p38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626" name="Google Shape;2626;p38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7" name="Google Shape;2627;p38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8" name="Google Shape;2628;p38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9" name="Google Shape;2629;p38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0" name="Google Shape;2630;p38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1" name="Google Shape;2631;p38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2" name="Google Shape;2632;p38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3" name="Google Shape;2633;p38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4" name="Google Shape;2634;p38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5" name="Google Shape;2635;p38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36" name="Google Shape;2636;p38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637" name="Google Shape;2637;p38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8" name="Google Shape;2638;p38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39" name="Google Shape;2639;p38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0" name="Google Shape;2640;p38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41" name="Google Shape;2641;p38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642" name="Google Shape;2642;p38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3" name="Google Shape;2643;p38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44" name="Google Shape;2644;p38"/>
          <p:cNvSpPr txBox="1"/>
          <p:nvPr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002060"/>
                </a:solidFill>
                <a:latin typeface="Cookie"/>
                <a:ea typeface="Cookie"/>
                <a:cs typeface="Cookie"/>
                <a:sym typeface="Cookie"/>
              </a:rPr>
              <a:t>LUYỆN TẬP</a:t>
            </a:r>
            <a:endParaRPr sz="11500">
              <a:solidFill>
                <a:srgbClr val="00206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and Content">
  <p:cSld name="14_Title and Content">
    <p:bg>
      <p:bgPr>
        <a:solidFill>
          <a:srgbClr val="4F6128"/>
        </a:solidFill>
        <a:effectLst/>
      </p:bgPr>
    </p:bg>
    <p:spTree>
      <p:nvGrpSpPr>
        <p:cNvPr id="1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6" name="Google Shape;2646;p39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2647" name="Google Shape;2647;p39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E36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48" name="Google Shape;2648;p39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649" name="Google Shape;2649;p3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0" name="Google Shape;2650;p3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51" name="Google Shape;2651;p39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52" name="Google Shape;2652;p39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53" name="Google Shape;2653;p39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4" name="Google Shape;2654;p39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55" name="Google Shape;2655;p39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656" name="Google Shape;2656;p39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7" name="Google Shape;2657;p39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58" name="Google Shape;2658;p39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659" name="Google Shape;2659;p39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0" name="Google Shape;2660;p39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61" name="Google Shape;2661;p39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662" name="Google Shape;2662;p3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3" name="Google Shape;2663;p3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64" name="Google Shape;2664;p39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2665" name="Google Shape;2665;p3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6" name="Google Shape;2666;p3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67" name="Google Shape;2667;p39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8" name="Google Shape;2668;p39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69" name="Google Shape;2669;p39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0" name="Google Shape;2670;p39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1" name="Google Shape;2671;p39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2" name="Google Shape;2672;p39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3" name="Google Shape;2673;p39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4" name="Google Shape;2674;p39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5" name="Google Shape;2675;p39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6" name="Google Shape;2676;p39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7" name="Google Shape;2677;p39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8" name="Google Shape;2678;p39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9" name="Google Shape;2679;p39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0" name="Google Shape;2680;p39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1" name="Google Shape;2681;p39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2" name="Google Shape;2682;p39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3" name="Google Shape;2683;p39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4" name="Google Shape;2684;p39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5" name="Google Shape;2685;p39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6" name="Google Shape;2686;p39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7" name="Google Shape;2687;p39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8" name="Google Shape;2688;p39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9" name="Google Shape;2689;p39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0" name="Google Shape;2690;p39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1" name="Google Shape;2691;p39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2" name="Google Shape;2692;p39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3" name="Google Shape;2693;p39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4" name="Google Shape;2694;p39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5" name="Google Shape;2695;p39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6" name="Google Shape;2696;p39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7" name="Google Shape;2697;p39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8" name="Google Shape;2698;p39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9" name="Google Shape;2699;p39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0" name="Google Shape;2700;p39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1" name="Google Shape;2701;p39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2" name="Google Shape;2702;p39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3" name="Google Shape;2703;p39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4" name="Google Shape;2704;p39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5" name="Google Shape;2705;p39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6" name="Google Shape;2706;p39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7" name="Google Shape;2707;p39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8" name="Google Shape;2708;p39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9" name="Google Shape;2709;p39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0" name="Google Shape;2710;p39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1" name="Google Shape;2711;p39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2" name="Google Shape;2712;p39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3" name="Google Shape;2713;p39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7030A0"/>
        </a:solidFill>
        <a:effectLst/>
      </p:bgPr>
    </p:bg>
    <p:spTree>
      <p:nvGrpSpPr>
        <p:cNvPr id="1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5" name="Google Shape;2715;p40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2716" name="Google Shape;2716;p40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17" name="Google Shape;2717;p40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718" name="Google Shape;2718;p4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20" name="Google Shape;2720;p40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21" name="Google Shape;2721;p40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722" name="Google Shape;2722;p40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3" name="Google Shape;2723;p40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24" name="Google Shape;2724;p40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725" name="Google Shape;2725;p40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6" name="Google Shape;2726;p40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27" name="Google Shape;2727;p40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728" name="Google Shape;2728;p40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9" name="Google Shape;2729;p40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30" name="Google Shape;2730;p40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731" name="Google Shape;2731;p4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2" name="Google Shape;2732;p4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33" name="Google Shape;2733;p40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2734" name="Google Shape;2734;p4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5" name="Google Shape;2735;p4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36" name="Google Shape;2736;p40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7" name="Google Shape;2737;p40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8" name="Google Shape;2738;p40"/>
          <p:cNvGrpSpPr/>
          <p:nvPr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2739" name="Google Shape;2739;p40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0" name="Google Shape;2740;p40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41" name="Google Shape;2741;p40"/>
          <p:cNvGrpSpPr/>
          <p:nvPr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2742" name="Google Shape;2742;p40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3" name="Google Shape;2743;p40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4" name="Google Shape;2744;p40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5" name="Google Shape;2745;p40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6" name="Google Shape;2746;p40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7" name="Google Shape;2747;p40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8" name="Google Shape;2748;p40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9" name="Google Shape;2749;p40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0" name="Google Shape;2750;p40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1" name="Google Shape;2751;p40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52" name="Google Shape;2752;p40"/>
          <p:cNvGrpSpPr/>
          <p:nvPr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2753" name="Google Shape;2753;p40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4" name="Google Shape;2754;p40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5" name="Google Shape;2755;p40"/>
          <p:cNvSpPr/>
          <p:nvPr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6" name="Google Shape;2756;p40"/>
          <p:cNvSpPr/>
          <p:nvPr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7" name="Google Shape;2757;p40"/>
          <p:cNvGrpSpPr/>
          <p:nvPr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2758" name="Google Shape;2758;p40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9" name="Google Shape;2759;p40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60" name="Google Shape;2760;p40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1" name="Google Shape;2761;p40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2" name="Google Shape;2762;p40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3" name="Google Shape;2763;p40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4" name="Google Shape;2764;p40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5" name="Google Shape;2765;p40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6" name="Google Shape;2766;p40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7" name="Google Shape;2767;p40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8" name="Google Shape;2768;p40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9" name="Google Shape;2769;p40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0" name="Google Shape;2770;p40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1" name="Google Shape;2771;p40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2" name="Google Shape;2772;p40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3" name="Google Shape;2773;p40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4" name="Google Shape;2774;p40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5" name="Google Shape;2775;p40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6" name="Google Shape;2776;p40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7" name="Google Shape;2777;p40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8" name="Google Shape;2778;p40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9" name="Google Shape;2779;p40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0" name="Google Shape;2780;p40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1" name="Google Shape;2781;p40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2" name="Google Shape;2782;p40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3" name="Google Shape;2783;p40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4" name="Google Shape;2784;p40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5" name="Google Shape;2785;p40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6" name="Google Shape;2786;p40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7" name="Google Shape;2787;p40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8" name="Google Shape;2788;p40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9" name="Google Shape;2789;p40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0" name="Google Shape;2790;p40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1" name="Google Shape;2791;p40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2" name="Google Shape;2792;p40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3" name="Google Shape;2793;p40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4" name="Google Shape;2794;p40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5" name="Google Shape;2795;p40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6" name="Google Shape;2796;p40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7" name="Google Shape;2797;p40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8" name="Google Shape;2798;p40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9" name="Google Shape;2799;p40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0" name="Google Shape;2800;p40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1" name="Google Shape;2801;p40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2" name="Google Shape;2802;p40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3" name="Google Shape;2803;p40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4" name="Google Shape;2804;p40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5" name="Google Shape;2805;p40"/>
          <p:cNvGrpSpPr/>
          <p:nvPr/>
        </p:nvGrpSpPr>
        <p:grpSpPr>
          <a:xfrm>
            <a:off x="745412" y="1491606"/>
            <a:ext cx="9867486" cy="4773077"/>
            <a:chOff x="623255" y="927125"/>
            <a:chExt cx="7691377" cy="3871900"/>
          </a:xfrm>
        </p:grpSpPr>
        <p:sp>
          <p:nvSpPr>
            <p:cNvPr id="2806" name="Google Shape;2806;p40"/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solidFill>
              <a:srgbClr val="B2A0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07" name="Google Shape;2807;p40"/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</p:grpSpPr>
          <p:sp>
            <p:nvSpPr>
              <p:cNvPr id="2808" name="Google Shape;2808;p40"/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solidFill>
                <a:srgbClr val="B2A0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9" name="Google Shape;2809;p40"/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solidFill>
                <a:srgbClr val="B2A0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0" name="Google Shape;2810;p40"/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solidFill>
                <a:srgbClr val="B2A0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811" name="Google Shape;2811;p40"/>
          <p:cNvGrpSpPr/>
          <p:nvPr/>
        </p:nvGrpSpPr>
        <p:grpSpPr>
          <a:xfrm>
            <a:off x="8391927" y="4047629"/>
            <a:ext cx="2301387" cy="1593766"/>
            <a:chOff x="4799733" y="3457797"/>
            <a:chExt cx="2301387" cy="1593766"/>
          </a:xfrm>
        </p:grpSpPr>
        <p:sp>
          <p:nvSpPr>
            <p:cNvPr id="2812" name="Google Shape;2812;p40"/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3" name="Google Shape;2813;p40"/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4" name="Google Shape;2814;p40"/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5" name="Google Shape;2815;p40"/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6" name="Google Shape;2816;p40"/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7" name="Google Shape;2817;p40"/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8" name="Google Shape;2818;p40"/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9" name="Google Shape;2819;p40"/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0" name="Google Shape;2820;p40"/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1" name="Google Shape;2821;p40"/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2" name="Google Shape;2822;p40"/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3" name="Google Shape;2823;p40"/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4" name="Google Shape;2824;p40"/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5" name="Google Shape;2825;p40"/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6" name="Google Shape;2826;p40"/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7" name="Google Shape;2827;p40"/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8" name="Google Shape;2828;p40"/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9" name="Google Shape;2829;p40"/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0" name="Google Shape;2830;p40"/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1" name="Google Shape;2831;p40"/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2" name="Google Shape;2832;p40"/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3" name="Google Shape;2833;p40"/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4" name="Google Shape;2834;p40"/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5" name="Google Shape;2835;p40"/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6" name="Google Shape;2836;p40"/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7" name="Google Shape;2837;p40"/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8" name="Google Shape;2838;p40"/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9" name="Google Shape;2839;p40"/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0" name="Google Shape;2840;p40"/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1" name="Google Shape;2841;p40"/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2" name="Google Shape;2842;p40"/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3" name="Google Shape;2843;p40"/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4" name="Google Shape;2844;p40"/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5" name="Google Shape;2845;p40"/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6" name="Google Shape;2846;p40"/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7" name="Google Shape;2847;p40"/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8" name="Google Shape;2848;p40"/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9" name="Google Shape;2849;p40"/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0" name="Google Shape;2850;p40"/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1" name="Google Shape;2851;p40"/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2" name="Google Shape;2852;p40"/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3" name="Google Shape;2853;p40"/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4" name="Google Shape;2854;p40"/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5" name="Google Shape;2855;p40"/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6" name="Google Shape;2856;p40"/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7" name="Google Shape;2857;p40"/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8" name="Google Shape;2858;p40"/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9" name="Google Shape;2859;p40"/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0" name="Google Shape;2860;p40"/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1" name="Google Shape;2861;p40"/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2" name="Google Shape;2862;p40"/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3" name="Google Shape;2863;p40"/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4" name="Google Shape;2864;p40"/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5" name="Google Shape;2865;p40"/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6" name="Google Shape;2866;p40"/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7" name="Google Shape;2867;p40"/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68" name="Google Shape;2868;p40"/>
          <p:cNvGrpSpPr/>
          <p:nvPr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869" name="Google Shape;2869;p40"/>
            <p:cNvGrpSpPr/>
            <p:nvPr/>
          </p:nvGrpSpPr>
          <p:grpSpPr>
            <a:xfrm>
              <a:off x="1598355" y="4368136"/>
              <a:ext cx="868989" cy="1258447"/>
              <a:chOff x="3235834" y="3793115"/>
              <a:chExt cx="868989" cy="1258447"/>
            </a:xfrm>
          </p:grpSpPr>
          <p:sp>
            <p:nvSpPr>
              <p:cNvPr id="2870" name="Google Shape;2870;p40"/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871" name="Google Shape;2871;p40"/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872" name="Google Shape;2872;p40"/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3" name="Google Shape;2873;p40"/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4" name="Google Shape;2874;p40"/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5" name="Google Shape;2875;p40"/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6" name="Google Shape;2876;p40"/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7" name="Google Shape;2877;p40"/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8" name="Google Shape;2878;p40"/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9" name="Google Shape;2879;p40"/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0" name="Google Shape;2880;p40"/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1" name="Google Shape;2881;p40"/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2" name="Google Shape;2882;p40"/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3" name="Google Shape;2883;p40"/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4" name="Google Shape;2884;p40"/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5" name="Google Shape;2885;p40"/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6" name="Google Shape;2886;p40"/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7" name="Google Shape;2887;p40"/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8" name="Google Shape;2888;p40"/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9" name="Google Shape;2889;p40"/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0" name="Google Shape;2890;p40"/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1" name="Google Shape;2891;p40"/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2" name="Google Shape;2892;p40"/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3" name="Google Shape;2893;p40"/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4" name="Google Shape;2894;p40"/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5" name="Google Shape;2895;p40"/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896" name="Google Shape;2896;p40"/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7" name="Google Shape;2897;p40"/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8" name="Google Shape;2898;p40"/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9" name="Google Shape;2899;p40"/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0" name="Google Shape;2900;p40"/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1" name="Google Shape;2901;p40"/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2" name="Google Shape;2902;p40"/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3" name="Google Shape;2903;p40"/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4" name="Google Shape;2904;p40"/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5" name="Google Shape;2905;p40"/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6" name="Google Shape;2906;p40"/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7" name="Google Shape;2907;p40"/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8" name="Google Shape;2908;p40"/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9" name="Google Shape;2909;p40"/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0" name="Google Shape;2910;p40"/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1" name="Google Shape;2911;p40"/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2" name="Google Shape;2912;p40"/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3" name="Google Shape;2913;p40"/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4" name="Google Shape;2914;p40"/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5" name="Google Shape;2915;p40"/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6" name="Google Shape;2916;p40"/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7" name="Google Shape;2917;p40"/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8" name="Google Shape;2918;p40"/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9" name="Google Shape;2919;p40"/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0" name="Google Shape;2920;p40"/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1" name="Google Shape;2921;p40"/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2" name="Google Shape;2922;p40"/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3" name="Google Shape;2923;p40"/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4" name="Google Shape;2924;p40"/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5" name="Google Shape;2925;p40"/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6" name="Google Shape;2926;p40"/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7" name="Google Shape;2927;p40"/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8" name="Google Shape;2928;p40"/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9" name="Google Shape;2929;p40"/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0" name="Google Shape;2930;p40"/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1" name="Google Shape;2931;p40"/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2" name="Google Shape;2932;p40"/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3" name="Google Shape;2933;p40"/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4" name="Google Shape;2934;p40"/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5" name="Google Shape;2935;p40"/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36" name="Google Shape;2936;p40"/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937" name="Google Shape;2937;p40"/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8" name="Google Shape;2938;p40"/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9" name="Google Shape;2939;p40"/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0" name="Google Shape;2940;p40"/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41" name="Google Shape;2941;p40"/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42" name="Google Shape;2942;p40"/>
          <p:cNvGrpSpPr/>
          <p:nvPr/>
        </p:nvGrpSpPr>
        <p:grpSpPr>
          <a:xfrm>
            <a:off x="1524301" y="5626805"/>
            <a:ext cx="9320239" cy="1231194"/>
            <a:chOff x="1524301" y="5626805"/>
            <a:chExt cx="9320239" cy="1231194"/>
          </a:xfrm>
        </p:grpSpPr>
        <p:sp>
          <p:nvSpPr>
            <p:cNvPr id="2943" name="Google Shape;2943;p40"/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44" name="Google Shape;2944;p40"/>
            <p:cNvGrpSpPr/>
            <p:nvPr/>
          </p:nvGrpSpPr>
          <p:grpSpPr>
            <a:xfrm>
              <a:off x="1524301" y="5626805"/>
              <a:ext cx="9320239" cy="1231194"/>
              <a:chOff x="929285" y="5051507"/>
              <a:chExt cx="7315206" cy="1231194"/>
            </a:xfrm>
          </p:grpSpPr>
          <p:sp>
            <p:nvSpPr>
              <p:cNvPr id="2945" name="Google Shape;2945;p40"/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6" name="Google Shape;2946;p40"/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7" name="Google Shape;2947;p40"/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8" name="Google Shape;2948;p40"/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9" name="Google Shape;2949;p40"/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0" name="Google Shape;2950;p40"/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and Content">
  <p:cSld name="9_Title and Content">
    <p:bg>
      <p:bgPr>
        <a:solidFill>
          <a:srgbClr val="7030A0"/>
        </a:solidFill>
        <a:effectLst/>
      </p:bgPr>
    </p:bg>
    <p:spTree>
      <p:nvGrpSpPr>
        <p:cNvPr id="1" name="Shape 2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2" name="Google Shape;2952;p41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2953" name="Google Shape;2953;p41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54" name="Google Shape;2954;p41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955" name="Google Shape;2955;p41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6" name="Google Shape;2956;p41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57" name="Google Shape;2957;p41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58" name="Google Shape;2958;p41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959" name="Google Shape;2959;p41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0" name="Google Shape;2960;p41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61" name="Google Shape;2961;p41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962" name="Google Shape;2962;p41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3" name="Google Shape;2963;p41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64" name="Google Shape;2964;p41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965" name="Google Shape;2965;p41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6" name="Google Shape;2966;p41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67" name="Google Shape;2967;p41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968" name="Google Shape;2968;p41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9" name="Google Shape;2969;p41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70" name="Google Shape;2970;p41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2971" name="Google Shape;2971;p41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2" name="Google Shape;2972;p41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73" name="Google Shape;2973;p41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4" name="Google Shape;2974;p41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75" name="Google Shape;2975;p41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6" name="Google Shape;2976;p41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7" name="Google Shape;2977;p41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8" name="Google Shape;2978;p41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9" name="Google Shape;2979;p41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0" name="Google Shape;2980;p41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1" name="Google Shape;2981;p41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2" name="Google Shape;2982;p41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3" name="Google Shape;2983;p41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4" name="Google Shape;2984;p41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5" name="Google Shape;2985;p41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6" name="Google Shape;2986;p41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7" name="Google Shape;2987;p41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8" name="Google Shape;2988;p41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9" name="Google Shape;2989;p41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0" name="Google Shape;2990;p41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1" name="Google Shape;2991;p41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2" name="Google Shape;2992;p41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3" name="Google Shape;2993;p41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4" name="Google Shape;2994;p41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5" name="Google Shape;2995;p41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6" name="Google Shape;2996;p41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7" name="Google Shape;2997;p41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8" name="Google Shape;2998;p41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9" name="Google Shape;2999;p41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0" name="Google Shape;3000;p41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1" name="Google Shape;3001;p41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2" name="Google Shape;3002;p41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3" name="Google Shape;3003;p41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4" name="Google Shape;3004;p41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5" name="Google Shape;3005;p41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6" name="Google Shape;3006;p41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7" name="Google Shape;3007;p41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8" name="Google Shape;3008;p41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9" name="Google Shape;3009;p41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0" name="Google Shape;3010;p41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1" name="Google Shape;3011;p41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2" name="Google Shape;3012;p41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3" name="Google Shape;3013;p41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4" name="Google Shape;3014;p41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5" name="Google Shape;3015;p41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6" name="Google Shape;3016;p41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7" name="Google Shape;3017;p41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8" name="Google Shape;3018;p41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9" name="Google Shape;3019;p41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0" name="Google Shape;3020;p41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1" name="Google Shape;3021;p41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2" name="Google Shape;3022;p41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23" name="Google Shape;3023;p41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3024" name="Google Shape;3024;p41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5" name="Google Shape;3025;p41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26" name="Google Shape;3026;p41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3027" name="Google Shape;3027;p41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8" name="Google Shape;3028;p41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9" name="Google Shape;3029;p41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0" name="Google Shape;3030;p41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1" name="Google Shape;3031;p41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2" name="Google Shape;3032;p41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3" name="Google Shape;3033;p41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4" name="Google Shape;3034;p41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5" name="Google Shape;3035;p41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6" name="Google Shape;3036;p41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37" name="Google Shape;3037;p41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3038" name="Google Shape;3038;p41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9" name="Google Shape;3039;p41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40" name="Google Shape;3040;p41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1" name="Google Shape;3041;p41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42" name="Google Shape;3042;p41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3043" name="Google Shape;3043;p41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4" name="Google Shape;3044;p41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45" name="Google Shape;3045;p41"/>
          <p:cNvGrpSpPr/>
          <p:nvPr/>
        </p:nvGrpSpPr>
        <p:grpSpPr>
          <a:xfrm>
            <a:off x="2548289" y="3588080"/>
            <a:ext cx="2599447" cy="2521829"/>
            <a:chOff x="5641385" y="2381306"/>
            <a:chExt cx="2599447" cy="2521829"/>
          </a:xfrm>
        </p:grpSpPr>
        <p:sp>
          <p:nvSpPr>
            <p:cNvPr id="3046" name="Google Shape;3046;p41"/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47" name="Google Shape;3047;p41"/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7" cy="1593766"/>
            </a:xfrm>
          </p:grpSpPr>
          <p:sp>
            <p:nvSpPr>
              <p:cNvPr id="3048" name="Google Shape;3048;p41"/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9" name="Google Shape;3049;p41"/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0" name="Google Shape;3050;p41"/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1" name="Google Shape;3051;p41"/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2" name="Google Shape;3052;p41"/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3" name="Google Shape;3053;p41"/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4" name="Google Shape;3054;p41"/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5" name="Google Shape;3055;p41"/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6" name="Google Shape;3056;p41"/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7" name="Google Shape;3057;p41"/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8" name="Google Shape;3058;p41"/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9" name="Google Shape;3059;p41"/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0" name="Google Shape;3060;p41"/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1" name="Google Shape;3061;p41"/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2" name="Google Shape;3062;p41"/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3" name="Google Shape;3063;p41"/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4" name="Google Shape;3064;p41"/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5" name="Google Shape;3065;p41"/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6" name="Google Shape;3066;p41"/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7" name="Google Shape;3067;p41"/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8" name="Google Shape;3068;p41"/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9" name="Google Shape;3069;p41"/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0" name="Google Shape;3070;p41"/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1" name="Google Shape;3071;p41"/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2" name="Google Shape;3072;p41"/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3" name="Google Shape;3073;p41"/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4" name="Google Shape;3074;p41"/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5" name="Google Shape;3075;p41"/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6" name="Google Shape;3076;p41"/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7" name="Google Shape;3077;p41"/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41"/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9" name="Google Shape;3079;p41"/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0" name="Google Shape;3080;p41"/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1" name="Google Shape;3081;p41"/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2" name="Google Shape;3082;p41"/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3" name="Google Shape;3083;p41"/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4" name="Google Shape;3084;p41"/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5" name="Google Shape;3085;p41"/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6" name="Google Shape;3086;p41"/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7" name="Google Shape;3087;p41"/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8" name="Google Shape;3088;p41"/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9" name="Google Shape;3089;p41"/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0" name="Google Shape;3090;p41"/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1" name="Google Shape;3091;p41"/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2" name="Google Shape;3092;p41"/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3" name="Google Shape;3093;p41"/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4" name="Google Shape;3094;p41"/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5" name="Google Shape;3095;p41"/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6" name="Google Shape;3096;p41"/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7" name="Google Shape;3097;p41"/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8" name="Google Shape;3098;p41"/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9" name="Google Shape;3099;p41"/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0" name="Google Shape;3100;p41"/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1" name="Google Shape;3101;p41"/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2" name="Google Shape;3102;p41"/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3" name="Google Shape;3103;p41"/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04" name="Google Shape;3104;p41"/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5" name="Google Shape;3105;p4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6" name="Google Shape;3106;p4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7" name="Google Shape;3107;p41"/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8" name="Google Shape;3108;p41"/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9" name="Google Shape;3109;p41"/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p41"/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1" name="Google Shape;3111;p41"/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2" name="Google Shape;3112;p41"/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3" name="Google Shape;3113;p41"/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4" name="Google Shape;3114;p41"/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5" name="Google Shape;3115;p41"/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6" name="Google Shape;3116;p41"/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7" name="Google Shape;3117;p41"/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8" name="Google Shape;3118;p41"/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9" name="Google Shape;3119;p41"/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0" name="Google Shape;3120;p41"/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1" name="Google Shape;3121;p41"/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2" name="Google Shape;3122;p41"/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3" name="Google Shape;3123;p41"/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p41"/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p41"/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p41"/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7" name="Google Shape;3127;p41"/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8" name="Google Shape;3128;p41"/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p41"/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p41"/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p41"/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41"/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p41"/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p41"/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p41"/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p41"/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p41"/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41"/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41"/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41"/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p41"/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p41"/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p41"/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4" name="Google Shape;3144;p41"/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5" name="Google Shape;3145;p41"/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6" name="Google Shape;3146;p41"/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7" name="Google Shape;3147;p41"/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8" name="Google Shape;3148;p41"/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p41"/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0" name="Google Shape;3150;p41"/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p41"/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2" name="Google Shape;3152;p41"/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3" name="Google Shape;3153;p41"/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4" name="Google Shape;3154;p41"/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p41"/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6" name="Google Shape;3156;p41"/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7" name="Google Shape;3157;p41"/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58" name="Google Shape;3158;p41"/>
          <p:cNvSpPr txBox="1"/>
          <p:nvPr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974806"/>
                </a:solidFill>
                <a:latin typeface="Cookie"/>
                <a:ea typeface="Cookie"/>
                <a:cs typeface="Cookie"/>
                <a:sym typeface="Cookie"/>
              </a:rPr>
              <a:t>KHÁM PHÁ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0_Title and Content">
    <p:bg>
      <p:bgPr>
        <a:solidFill>
          <a:srgbClr val="7030A0"/>
        </a:solidFill>
        <a:effectLst/>
      </p:bgPr>
    </p:bg>
    <p:spTree>
      <p:nvGrpSpPr>
        <p:cNvPr id="1" name="Shape 3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0" name="Google Shape;3160;p42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3161" name="Google Shape;3161;p42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62" name="Google Shape;3162;p42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3163" name="Google Shape;3163;p42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4" name="Google Shape;3164;p42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65" name="Google Shape;3165;p42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66" name="Google Shape;3166;p42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3167" name="Google Shape;3167;p42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8" name="Google Shape;3168;p42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69" name="Google Shape;3169;p42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3170" name="Google Shape;3170;p42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1" name="Google Shape;3171;p42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72" name="Google Shape;3172;p42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3173" name="Google Shape;3173;p42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4" name="Google Shape;3174;p42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75" name="Google Shape;3175;p42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3176" name="Google Shape;3176;p42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7" name="Google Shape;3177;p42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78" name="Google Shape;3178;p42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3179" name="Google Shape;3179;p42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0" name="Google Shape;3180;p42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81" name="Google Shape;3181;p42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83" name="Google Shape;3183;p42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4" name="Google Shape;3184;p42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5" name="Google Shape;3185;p42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6" name="Google Shape;3186;p42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7" name="Google Shape;3187;p42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8" name="Google Shape;3188;p42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9" name="Google Shape;3189;p42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0" name="Google Shape;3190;p42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1" name="Google Shape;3191;p42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2" name="Google Shape;3192;p42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3" name="Google Shape;3193;p42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4" name="Google Shape;3194;p42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5" name="Google Shape;3195;p42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6" name="Google Shape;3196;p42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7" name="Google Shape;3197;p42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8" name="Google Shape;3198;p42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9" name="Google Shape;3199;p42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0" name="Google Shape;3200;p42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1" name="Google Shape;3201;p42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2" name="Google Shape;3202;p42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3" name="Google Shape;3203;p42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4" name="Google Shape;3204;p42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5" name="Google Shape;3205;p42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6" name="Google Shape;3206;p42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7" name="Google Shape;3207;p42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8" name="Google Shape;3208;p42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9" name="Google Shape;3209;p42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0" name="Google Shape;3210;p42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1" name="Google Shape;3211;p42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2" name="Google Shape;3212;p42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3" name="Google Shape;3213;p42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4" name="Google Shape;3214;p42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5" name="Google Shape;3215;p42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6" name="Google Shape;3216;p42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7" name="Google Shape;3217;p42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8" name="Google Shape;3218;p42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9" name="Google Shape;3219;p42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0" name="Google Shape;3220;p42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1" name="Google Shape;3221;p42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2" name="Google Shape;3222;p42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3" name="Google Shape;3223;p42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4" name="Google Shape;3224;p42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5" name="Google Shape;3225;p42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6" name="Google Shape;3226;p42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7" name="Google Shape;3227;p42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8" name="Google Shape;3228;p42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BD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9" name="Google Shape;3229;p42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B2A0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0" name="Google Shape;3230;p42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31" name="Google Shape;3231;p42"/>
          <p:cNvGrpSpPr/>
          <p:nvPr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3232" name="Google Shape;3232;p42"/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3" name="Google Shape;3233;p42"/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4" name="Google Shape;3234;p42"/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5" name="Google Shape;3235;p42"/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6" name="Google Shape;3236;p42"/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7" name="Google Shape;3237;p42"/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8" name="Google Shape;3238;p42"/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9" name="Google Shape;3239;p42"/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0" name="Google Shape;3240;p42"/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1" name="Google Shape;3241;p42"/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2" name="Google Shape;3242;p42"/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3" name="Google Shape;3243;p42"/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4" name="Google Shape;3244;p42"/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5" name="Google Shape;3245;p42"/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6" name="Google Shape;3246;p42"/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7" name="Google Shape;3247;p42"/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8" name="Google Shape;3248;p42"/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9" name="Google Shape;3249;p42"/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0" name="Google Shape;3250;p42"/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1" name="Google Shape;3251;p42"/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2" name="Google Shape;3252;p42"/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3" name="Google Shape;3253;p42"/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4" name="Google Shape;3254;p42"/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5" name="Google Shape;3255;p42"/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6" name="Google Shape;3256;p42"/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7" name="Google Shape;3257;p42"/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8" name="Google Shape;3258;p42"/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9" name="Google Shape;3259;p42"/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0" name="Google Shape;3260;p42"/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1" name="Google Shape;3261;p42"/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2" name="Google Shape;3262;p42"/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3" name="Google Shape;3263;p42"/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4" name="Google Shape;3264;p42"/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5" name="Google Shape;3265;p42"/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6" name="Google Shape;3266;p42"/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7" name="Google Shape;3267;p42"/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8" name="Google Shape;3268;p42"/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9" name="Google Shape;3269;p42"/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0" name="Google Shape;3270;p42"/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1" name="Google Shape;3271;p42"/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2" name="Google Shape;3272;p42"/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73" name="Google Shape;3273;p42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3274" name="Google Shape;3274;p42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5" name="Google Shape;3275;p42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76" name="Google Shape;3276;p42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3277" name="Google Shape;3277;p42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8" name="Google Shape;3278;p42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9" name="Google Shape;3279;p42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0" name="Google Shape;3280;p42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1" name="Google Shape;3281;p42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2" name="Google Shape;3282;p42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3" name="Google Shape;3283;p42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4" name="Google Shape;3284;p42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5" name="Google Shape;3285;p42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6" name="Google Shape;3286;p42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87" name="Google Shape;3287;p42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3288" name="Google Shape;3288;p42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9" name="Google Shape;3289;p42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90" name="Google Shape;3290;p42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1" name="Google Shape;3291;p42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92" name="Google Shape;3292;p42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3293" name="Google Shape;3293;p42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4" name="Google Shape;3294;p42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95" name="Google Shape;3295;p42"/>
          <p:cNvSpPr txBox="1"/>
          <p:nvPr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C00000"/>
                </a:solidFill>
                <a:latin typeface="Cookie"/>
                <a:ea typeface="Cookie"/>
                <a:cs typeface="Cookie"/>
                <a:sym typeface="Cookie"/>
              </a:rPr>
              <a:t>HOẠT ĐỘNG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and Content">
  <p:cSld name="11_Title and Content">
    <p:bg>
      <p:bgPr>
        <a:solidFill>
          <a:srgbClr val="7030A0"/>
        </a:solidFill>
        <a:effectLst/>
      </p:bgPr>
    </p:bg>
    <p:spTree>
      <p:nvGrpSpPr>
        <p:cNvPr id="1" name="Shape 3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7" name="Google Shape;3297;p43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3298" name="Google Shape;3298;p43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99" name="Google Shape;3299;p43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3300" name="Google Shape;3300;p4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1" name="Google Shape;3301;p4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02" name="Google Shape;3302;p43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03" name="Google Shape;3303;p43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3304" name="Google Shape;3304;p43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5" name="Google Shape;3305;p43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06" name="Google Shape;3306;p43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3307" name="Google Shape;3307;p43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8" name="Google Shape;3308;p43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09" name="Google Shape;3309;p43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3310" name="Google Shape;3310;p43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1" name="Google Shape;3311;p43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12" name="Google Shape;3312;p43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3313" name="Google Shape;3313;p4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4" name="Google Shape;3314;p4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15" name="Google Shape;3315;p43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3316" name="Google Shape;3316;p4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7" name="Google Shape;3317;p4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18" name="Google Shape;3318;p43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9" name="Google Shape;3319;p43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20" name="Google Shape;3320;p43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1" name="Google Shape;3321;p43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2" name="Google Shape;3322;p43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3" name="Google Shape;3323;p43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4" name="Google Shape;3324;p43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5" name="Google Shape;3325;p43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6" name="Google Shape;3326;p43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7" name="Google Shape;3327;p43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8" name="Google Shape;3328;p43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9" name="Google Shape;3329;p43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0" name="Google Shape;3330;p43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1" name="Google Shape;3331;p43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2" name="Google Shape;3332;p43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3" name="Google Shape;3333;p43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4" name="Google Shape;3334;p43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5" name="Google Shape;3335;p43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6" name="Google Shape;3336;p43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7" name="Google Shape;3337;p43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8" name="Google Shape;3338;p43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9" name="Google Shape;3339;p43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0" name="Google Shape;3340;p43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1" name="Google Shape;3341;p43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2" name="Google Shape;3342;p43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3" name="Google Shape;3343;p43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4" name="Google Shape;3344;p43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5" name="Google Shape;3345;p43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6" name="Google Shape;3346;p43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7" name="Google Shape;3347;p43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8" name="Google Shape;3348;p43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9" name="Google Shape;3349;p43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0" name="Google Shape;3350;p43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1" name="Google Shape;3351;p43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2" name="Google Shape;3352;p43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3" name="Google Shape;3353;p43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4" name="Google Shape;3354;p43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5" name="Google Shape;3355;p43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6" name="Google Shape;3356;p43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7" name="Google Shape;3357;p43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8" name="Google Shape;3358;p43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9" name="Google Shape;3359;p43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0" name="Google Shape;3360;p43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1" name="Google Shape;3361;p43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2" name="Google Shape;3362;p43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3" name="Google Shape;3363;p43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4" name="Google Shape;3364;p43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5" name="Google Shape;3365;p43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6" name="Google Shape;3366;p43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7" name="Google Shape;3367;p43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68" name="Google Shape;3368;p43"/>
          <p:cNvGrpSpPr/>
          <p:nvPr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3369" name="Google Shape;3369;p43"/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0" name="Google Shape;3370;p43"/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1" name="Google Shape;3371;p43"/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2" name="Google Shape;3372;p43"/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3" name="Google Shape;3373;p43"/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4" name="Google Shape;3374;p43"/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5" name="Google Shape;3375;p43"/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6" name="Google Shape;3376;p43"/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7" name="Google Shape;3377;p43"/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8" name="Google Shape;3378;p43"/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9" name="Google Shape;3379;p43"/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0" name="Google Shape;3380;p43"/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1" name="Google Shape;3381;p43"/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2" name="Google Shape;3382;p43"/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3" name="Google Shape;3383;p43"/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4" name="Google Shape;3384;p43"/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5" name="Google Shape;3385;p43"/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6" name="Google Shape;3386;p43"/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7" name="Google Shape;3387;p43"/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8" name="Google Shape;3388;p43"/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9" name="Google Shape;3389;p43"/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0" name="Google Shape;3390;p43"/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1" name="Google Shape;3391;p43"/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2" name="Google Shape;3392;p43"/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3" name="Google Shape;3393;p43"/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4" name="Google Shape;3394;p43"/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5" name="Google Shape;3395;p43"/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6" name="Google Shape;3396;p43"/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7" name="Google Shape;3397;p43"/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8" name="Google Shape;3398;p43"/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9" name="Google Shape;3399;p43"/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0" name="Google Shape;3400;p43"/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1" name="Google Shape;3401;p43"/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2" name="Google Shape;3402;p43"/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3" name="Google Shape;3403;p43"/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4" name="Google Shape;3404;p43"/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5" name="Google Shape;3405;p43"/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6" name="Google Shape;3406;p43"/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7" name="Google Shape;3407;p43"/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8" name="Google Shape;3408;p43"/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9" name="Google Shape;3409;p43"/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0" name="Google Shape;3410;p43"/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1" name="Google Shape;3411;p43"/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2" name="Google Shape;3412;p43"/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3" name="Google Shape;3413;p43"/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4" name="Google Shape;3414;p43"/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5" name="Google Shape;3415;p43"/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6" name="Google Shape;3416;p43"/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7" name="Google Shape;3417;p43"/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8" name="Google Shape;3418;p43"/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9" name="Google Shape;3419;p43"/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0" name="Google Shape;3420;p43"/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1" name="Google Shape;3421;p43"/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2" name="Google Shape;3422;p43"/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3" name="Google Shape;3423;p43"/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4" name="Google Shape;3424;p43"/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5" name="Google Shape;3425;p43"/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6" name="Google Shape;3426;p43"/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7" name="Google Shape;3427;p43"/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8" name="Google Shape;3428;p43"/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9" name="Google Shape;3429;p43"/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0" name="Google Shape;3430;p43"/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1" name="Google Shape;3431;p43"/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32" name="Google Shape;3432;p43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3433" name="Google Shape;3433;p43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4" name="Google Shape;3434;p43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35" name="Google Shape;3435;p43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3436" name="Google Shape;3436;p43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7" name="Google Shape;3437;p43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8" name="Google Shape;3438;p43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9" name="Google Shape;3439;p43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0" name="Google Shape;3440;p43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1" name="Google Shape;3441;p43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2" name="Google Shape;3442;p43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3" name="Google Shape;3443;p43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4" name="Google Shape;3444;p43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5" name="Google Shape;3445;p43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46" name="Google Shape;3446;p43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3447" name="Google Shape;3447;p4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8" name="Google Shape;3448;p4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49" name="Google Shape;3449;p43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0" name="Google Shape;3450;p43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51" name="Google Shape;3451;p43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3452" name="Google Shape;3452;p4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3" name="Google Shape;3453;p4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54" name="Google Shape;3454;p43"/>
          <p:cNvSpPr txBox="1"/>
          <p:nvPr/>
        </p:nvSpPr>
        <p:spPr>
          <a:xfrm>
            <a:off x="3705562" y="1647225"/>
            <a:ext cx="4484883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002060"/>
                </a:solidFill>
                <a:latin typeface="Cookie"/>
                <a:ea typeface="Cookie"/>
                <a:cs typeface="Cookie"/>
                <a:sym typeface="Cookie"/>
              </a:rPr>
              <a:t>LUYỆN TẬP</a:t>
            </a:r>
            <a:endParaRPr sz="11500">
              <a:solidFill>
                <a:srgbClr val="00206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Title and Content">
  <p:cSld name="15_Title and Content">
    <p:bg>
      <p:bgPr>
        <a:solidFill>
          <a:srgbClr val="7030A0"/>
        </a:solidFill>
        <a:effectLst/>
      </p:bgPr>
    </p:bg>
    <p:spTree>
      <p:nvGrpSpPr>
        <p:cNvPr id="1" name="Shape 3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6" name="Google Shape;3456;p44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3457" name="Google Shape;3457;p4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58" name="Google Shape;3458;p4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3459" name="Google Shape;3459;p4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0" name="Google Shape;3460;p4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61" name="Google Shape;3461;p4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62" name="Google Shape;3462;p4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3463" name="Google Shape;3463;p4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4" name="Google Shape;3464;p4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65" name="Google Shape;3465;p4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3466" name="Google Shape;3466;p4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7" name="Google Shape;3467;p4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68" name="Google Shape;3468;p4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3469" name="Google Shape;3469;p4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0" name="Google Shape;3470;p4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71" name="Google Shape;3471;p4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3472" name="Google Shape;3472;p4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3" name="Google Shape;3473;p4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74" name="Google Shape;3474;p4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3475" name="Google Shape;3475;p4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6" name="Google Shape;3476;p4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77" name="Google Shape;3477;p4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8" name="Google Shape;3478;p4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79" name="Google Shape;3479;p44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0" name="Google Shape;3480;p44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1" name="Google Shape;3481;p44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2" name="Google Shape;3482;p44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3" name="Google Shape;3483;p44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4" name="Google Shape;3484;p44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5" name="Google Shape;3485;p44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6" name="Google Shape;3486;p44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7" name="Google Shape;3487;p44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8" name="Google Shape;3488;p44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9" name="Google Shape;3489;p44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0" name="Google Shape;3490;p44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1" name="Google Shape;3491;p44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2" name="Google Shape;3492;p44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3" name="Google Shape;3493;p44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4" name="Google Shape;3494;p44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5" name="Google Shape;3495;p44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6" name="Google Shape;3496;p44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7" name="Google Shape;3497;p44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8" name="Google Shape;3498;p44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9" name="Google Shape;3499;p44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0" name="Google Shape;3500;p44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1" name="Google Shape;3501;p44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2" name="Google Shape;3502;p44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3" name="Google Shape;3503;p44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4" name="Google Shape;3504;p44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5" name="Google Shape;3505;p44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6" name="Google Shape;3506;p44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7" name="Google Shape;3507;p44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8" name="Google Shape;3508;p44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9" name="Google Shape;3509;p44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0" name="Google Shape;3510;p44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1" name="Google Shape;3511;p44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2" name="Google Shape;3512;p44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3" name="Google Shape;3513;p44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4" name="Google Shape;3514;p44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5" name="Google Shape;3515;p44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6" name="Google Shape;3516;p44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7" name="Google Shape;3517;p44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8" name="Google Shape;3518;p44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9" name="Google Shape;3519;p44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0" name="Google Shape;3520;p44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1" name="Google Shape;3521;p44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2" name="Google Shape;3522;p44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3" name="Google Shape;3523;p44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C00000"/>
        </a:solidFill>
        <a:effectLst/>
      </p:bgPr>
    </p:bg>
    <p:spTree>
      <p:nvGrpSpPr>
        <p:cNvPr id="1" name="Shape 3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5" name="Google Shape;3525;p45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3526" name="Google Shape;3526;p45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27" name="Google Shape;3527;p45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3528" name="Google Shape;3528;p4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9" name="Google Shape;3529;p4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530" name="Google Shape;3530;p45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31" name="Google Shape;3531;p45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3532" name="Google Shape;3532;p45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3" name="Google Shape;3533;p45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34" name="Google Shape;3534;p45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3535" name="Google Shape;3535;p45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6" name="Google Shape;3536;p45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37" name="Google Shape;3537;p45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3538" name="Google Shape;3538;p45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9" name="Google Shape;3539;p45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40" name="Google Shape;3540;p45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3541" name="Google Shape;3541;p4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2" name="Google Shape;3542;p4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43" name="Google Shape;3543;p45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3544" name="Google Shape;3544;p4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5" name="Google Shape;3545;p4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546" name="Google Shape;3546;p45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7" name="Google Shape;3547;p45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48" name="Google Shape;3548;p45"/>
          <p:cNvGrpSpPr/>
          <p:nvPr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549" name="Google Shape;3549;p45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0" name="Google Shape;3550;p45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51" name="Google Shape;3551;p45"/>
          <p:cNvGrpSpPr/>
          <p:nvPr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552" name="Google Shape;3552;p45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3" name="Google Shape;3553;p45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4" name="Google Shape;3554;p45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5" name="Google Shape;3555;p45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6" name="Google Shape;3556;p45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7" name="Google Shape;3557;p45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8" name="Google Shape;3558;p45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9" name="Google Shape;3559;p45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0" name="Google Shape;3560;p45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1" name="Google Shape;3561;p45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62" name="Google Shape;3562;p45"/>
          <p:cNvGrpSpPr/>
          <p:nvPr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3563" name="Google Shape;3563;p45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4" name="Google Shape;3564;p45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65" name="Google Shape;3565;p45"/>
          <p:cNvSpPr/>
          <p:nvPr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6" name="Google Shape;3566;p45"/>
          <p:cNvSpPr/>
          <p:nvPr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67" name="Google Shape;3567;p45"/>
          <p:cNvGrpSpPr/>
          <p:nvPr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3568" name="Google Shape;3568;p45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9" name="Google Shape;3569;p45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70" name="Google Shape;3570;p45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1" name="Google Shape;3571;p45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2" name="Google Shape;3572;p45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3" name="Google Shape;3573;p45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4" name="Google Shape;3574;p45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5" name="Google Shape;3575;p45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6" name="Google Shape;3576;p45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7" name="Google Shape;3577;p45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8" name="Google Shape;3578;p45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9" name="Google Shape;3579;p45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0" name="Google Shape;3580;p45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1" name="Google Shape;3581;p45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2" name="Google Shape;3582;p45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3" name="Google Shape;3583;p45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4" name="Google Shape;3584;p45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5" name="Google Shape;3585;p45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6" name="Google Shape;3586;p45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7" name="Google Shape;3587;p45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8" name="Google Shape;3588;p45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9" name="Google Shape;3589;p45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0" name="Google Shape;3590;p45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1" name="Google Shape;3591;p45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2" name="Google Shape;3592;p45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3" name="Google Shape;3593;p45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4" name="Google Shape;3594;p45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5" name="Google Shape;3595;p45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6" name="Google Shape;3596;p45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7" name="Google Shape;3597;p45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8" name="Google Shape;3598;p45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9" name="Google Shape;3599;p45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0" name="Google Shape;3600;p45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1" name="Google Shape;3601;p45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2" name="Google Shape;3602;p45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3" name="Google Shape;3603;p45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4" name="Google Shape;3604;p45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5" name="Google Shape;3605;p45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6" name="Google Shape;3606;p45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7" name="Google Shape;3607;p45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8" name="Google Shape;3608;p45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9" name="Google Shape;3609;p45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0" name="Google Shape;3610;p45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1" name="Google Shape;3611;p45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2" name="Google Shape;3612;p45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3" name="Google Shape;3613;p45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4" name="Google Shape;3614;p45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15" name="Google Shape;3615;p45"/>
          <p:cNvGrpSpPr/>
          <p:nvPr/>
        </p:nvGrpSpPr>
        <p:grpSpPr>
          <a:xfrm>
            <a:off x="745412" y="1491606"/>
            <a:ext cx="9867486" cy="4773077"/>
            <a:chOff x="623255" y="927125"/>
            <a:chExt cx="7691377" cy="3871900"/>
          </a:xfrm>
        </p:grpSpPr>
        <p:sp>
          <p:nvSpPr>
            <p:cNvPr id="3616" name="Google Shape;3616;p45"/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solidFill>
              <a:srgbClr val="F3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17" name="Google Shape;3617;p45"/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</p:grpSpPr>
          <p:sp>
            <p:nvSpPr>
              <p:cNvPr id="3618" name="Google Shape;3618;p45"/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solidFill>
                <a:srgbClr val="F357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9" name="Google Shape;3619;p45"/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solidFill>
                <a:srgbClr val="F357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0" name="Google Shape;3620;p45"/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solidFill>
                <a:srgbClr val="F357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621" name="Google Shape;3621;p45"/>
          <p:cNvGrpSpPr/>
          <p:nvPr/>
        </p:nvGrpSpPr>
        <p:grpSpPr>
          <a:xfrm>
            <a:off x="8391927" y="4047629"/>
            <a:ext cx="2301387" cy="1593766"/>
            <a:chOff x="4799733" y="3457797"/>
            <a:chExt cx="2301387" cy="1593766"/>
          </a:xfrm>
        </p:grpSpPr>
        <p:sp>
          <p:nvSpPr>
            <p:cNvPr id="3622" name="Google Shape;3622;p45"/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3" name="Google Shape;3623;p45"/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4" name="Google Shape;3624;p45"/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5" name="Google Shape;3625;p45"/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6" name="Google Shape;3626;p45"/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7" name="Google Shape;3627;p45"/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8" name="Google Shape;3628;p45"/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9" name="Google Shape;3629;p45"/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0" name="Google Shape;3630;p45"/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1" name="Google Shape;3631;p45"/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2" name="Google Shape;3632;p45"/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3" name="Google Shape;3633;p45"/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4" name="Google Shape;3634;p45"/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5" name="Google Shape;3635;p45"/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6" name="Google Shape;3636;p45"/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7" name="Google Shape;3637;p45"/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8" name="Google Shape;3638;p45"/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9" name="Google Shape;3639;p45"/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0" name="Google Shape;3640;p45"/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1" name="Google Shape;3641;p45"/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2" name="Google Shape;3642;p45"/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3" name="Google Shape;3643;p45"/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4" name="Google Shape;3644;p45"/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5" name="Google Shape;3645;p45"/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6" name="Google Shape;3646;p45"/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7" name="Google Shape;3647;p45"/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8" name="Google Shape;3648;p45"/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9" name="Google Shape;3649;p45"/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0" name="Google Shape;3650;p45"/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1" name="Google Shape;3651;p45"/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2" name="Google Shape;3652;p45"/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3" name="Google Shape;3653;p45"/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4" name="Google Shape;3654;p45"/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5" name="Google Shape;3655;p45"/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6" name="Google Shape;3656;p45"/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7" name="Google Shape;3657;p45"/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8" name="Google Shape;3658;p45"/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9" name="Google Shape;3659;p45"/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0" name="Google Shape;3660;p45"/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1" name="Google Shape;3661;p45"/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2" name="Google Shape;3662;p45"/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3" name="Google Shape;3663;p45"/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4" name="Google Shape;3664;p45"/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5" name="Google Shape;3665;p45"/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6" name="Google Shape;3666;p45"/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7" name="Google Shape;3667;p45"/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8" name="Google Shape;3668;p45"/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9" name="Google Shape;3669;p45"/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0" name="Google Shape;3670;p45"/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1" name="Google Shape;3671;p45"/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2" name="Google Shape;3672;p45"/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3" name="Google Shape;3673;p45"/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4" name="Google Shape;3674;p45"/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5" name="Google Shape;3675;p45"/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6" name="Google Shape;3676;p45"/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7" name="Google Shape;3677;p45"/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8" name="Google Shape;3678;p45"/>
          <p:cNvGrpSpPr/>
          <p:nvPr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3679" name="Google Shape;3679;p45"/>
            <p:cNvGrpSpPr/>
            <p:nvPr/>
          </p:nvGrpSpPr>
          <p:grpSpPr>
            <a:xfrm>
              <a:off x="1598355" y="4368136"/>
              <a:ext cx="868989" cy="1258447"/>
              <a:chOff x="3235834" y="3793115"/>
              <a:chExt cx="868989" cy="1258447"/>
            </a:xfrm>
          </p:grpSpPr>
          <p:sp>
            <p:nvSpPr>
              <p:cNvPr id="3680" name="Google Shape;3680;p45"/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81" name="Google Shape;3681;p45"/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3682" name="Google Shape;3682;p45"/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3" name="Google Shape;3683;p45"/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4" name="Google Shape;3684;p45"/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5" name="Google Shape;3685;p45"/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6" name="Google Shape;3686;p45"/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7" name="Google Shape;3687;p45"/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8" name="Google Shape;3688;p45"/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9" name="Google Shape;3689;p45"/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0" name="Google Shape;3690;p45"/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1" name="Google Shape;3691;p45"/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2" name="Google Shape;3692;p45"/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3" name="Google Shape;3693;p45"/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4" name="Google Shape;3694;p45"/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5" name="Google Shape;3695;p45"/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6" name="Google Shape;3696;p45"/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7" name="Google Shape;3697;p45"/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8" name="Google Shape;3698;p45"/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9" name="Google Shape;3699;p45"/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0" name="Google Shape;3700;p45"/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1" name="Google Shape;3701;p45"/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2" name="Google Shape;3702;p45"/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3" name="Google Shape;3703;p45"/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4" name="Google Shape;3704;p45"/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5" name="Google Shape;3705;p45"/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706" name="Google Shape;3706;p45"/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7" name="Google Shape;3707;p45"/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8" name="Google Shape;3708;p45"/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9" name="Google Shape;3709;p45"/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0" name="Google Shape;3710;p45"/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1" name="Google Shape;3711;p45"/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2" name="Google Shape;3712;p45"/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3" name="Google Shape;3713;p45"/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4" name="Google Shape;3714;p45"/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5" name="Google Shape;3715;p45"/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6" name="Google Shape;3716;p45"/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7" name="Google Shape;3717;p45"/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8" name="Google Shape;3718;p45"/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9" name="Google Shape;3719;p45"/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0" name="Google Shape;3720;p45"/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1" name="Google Shape;3721;p45"/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2" name="Google Shape;3722;p45"/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3" name="Google Shape;3723;p45"/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4" name="Google Shape;3724;p45"/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5" name="Google Shape;3725;p45"/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6" name="Google Shape;3726;p45"/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7" name="Google Shape;3727;p45"/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8" name="Google Shape;3728;p45"/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9" name="Google Shape;3729;p45"/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0" name="Google Shape;3730;p45"/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1" name="Google Shape;3731;p45"/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2" name="Google Shape;3732;p45"/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3" name="Google Shape;3733;p45"/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4" name="Google Shape;3734;p45"/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5" name="Google Shape;3735;p45"/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6" name="Google Shape;3736;p45"/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7" name="Google Shape;3737;p45"/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8" name="Google Shape;3738;p45"/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9" name="Google Shape;3739;p45"/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0" name="Google Shape;3740;p45"/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1" name="Google Shape;3741;p45"/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2" name="Google Shape;3742;p45"/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3" name="Google Shape;3743;p45"/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4" name="Google Shape;3744;p45"/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5" name="Google Shape;3745;p45"/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46" name="Google Shape;3746;p45"/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3747" name="Google Shape;3747;p45"/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8" name="Google Shape;3748;p45"/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9" name="Google Shape;3749;p45"/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50" name="Google Shape;3750;p45"/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51" name="Google Shape;3751;p45"/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52" name="Google Shape;3752;p45"/>
          <p:cNvGrpSpPr/>
          <p:nvPr/>
        </p:nvGrpSpPr>
        <p:grpSpPr>
          <a:xfrm>
            <a:off x="1524301" y="5626805"/>
            <a:ext cx="9320239" cy="1231194"/>
            <a:chOff x="1524301" y="5626805"/>
            <a:chExt cx="9320239" cy="1231194"/>
          </a:xfrm>
        </p:grpSpPr>
        <p:sp>
          <p:nvSpPr>
            <p:cNvPr id="3753" name="Google Shape;3753;p45"/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54" name="Google Shape;3754;p45"/>
            <p:cNvGrpSpPr/>
            <p:nvPr/>
          </p:nvGrpSpPr>
          <p:grpSpPr>
            <a:xfrm>
              <a:off x="1524301" y="5626805"/>
              <a:ext cx="9320239" cy="1231194"/>
              <a:chOff x="929285" y="5051507"/>
              <a:chExt cx="7315206" cy="1231194"/>
            </a:xfrm>
          </p:grpSpPr>
          <p:sp>
            <p:nvSpPr>
              <p:cNvPr id="3755" name="Google Shape;3755;p45"/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6" name="Google Shape;3756;p45"/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7" name="Google Shape;3757;p45"/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8" name="Google Shape;3758;p45"/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9" name="Google Shape;3759;p45"/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0" name="Google Shape;3760;p45"/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Title and Content">
  <p:cSld name="16_Title and Content">
    <p:bg>
      <p:bgPr>
        <a:solidFill>
          <a:srgbClr val="C00000"/>
        </a:solidFill>
        <a:effectLst/>
      </p:bgPr>
    </p:bg>
    <p:spTree>
      <p:nvGrpSpPr>
        <p:cNvPr id="1" name="Shape 3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2" name="Google Shape;3762;p46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3763" name="Google Shape;3763;p46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64" name="Google Shape;3764;p46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3765" name="Google Shape;3765;p4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6" name="Google Shape;3766;p4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67" name="Google Shape;3767;p46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68" name="Google Shape;3768;p46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3769" name="Google Shape;3769;p46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0" name="Google Shape;3770;p46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71" name="Google Shape;3771;p46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3772" name="Google Shape;3772;p46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3" name="Google Shape;3773;p46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74" name="Google Shape;3774;p46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3775" name="Google Shape;3775;p46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6" name="Google Shape;3776;p46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77" name="Google Shape;3777;p46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3778" name="Google Shape;3778;p4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9" name="Google Shape;3779;p4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80" name="Google Shape;3780;p46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3781" name="Google Shape;3781;p4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2" name="Google Shape;3782;p4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83" name="Google Shape;3783;p46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4" name="Google Shape;3784;p46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85" name="Google Shape;3785;p46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6" name="Google Shape;3786;p46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7" name="Google Shape;3787;p46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8" name="Google Shape;3788;p46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9" name="Google Shape;3789;p46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0" name="Google Shape;3790;p46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1" name="Google Shape;3791;p46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2" name="Google Shape;3792;p46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3" name="Google Shape;3793;p46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4" name="Google Shape;3794;p46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5" name="Google Shape;3795;p46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6" name="Google Shape;3796;p46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7" name="Google Shape;3797;p46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8" name="Google Shape;3798;p46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9" name="Google Shape;3799;p46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0" name="Google Shape;3800;p46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1" name="Google Shape;3801;p46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2" name="Google Shape;3802;p46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3" name="Google Shape;3803;p46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4" name="Google Shape;3804;p46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5" name="Google Shape;3805;p46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6" name="Google Shape;3806;p46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7" name="Google Shape;3807;p46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8" name="Google Shape;3808;p46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9" name="Google Shape;3809;p46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0" name="Google Shape;3810;p46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1" name="Google Shape;3811;p46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2" name="Google Shape;3812;p46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3" name="Google Shape;3813;p46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4" name="Google Shape;3814;p46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5" name="Google Shape;3815;p46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6" name="Google Shape;3816;p46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7" name="Google Shape;3817;p46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8" name="Google Shape;3818;p46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9" name="Google Shape;3819;p46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0" name="Google Shape;3820;p46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1" name="Google Shape;3821;p46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2" name="Google Shape;3822;p46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3" name="Google Shape;3823;p46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4" name="Google Shape;3824;p46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5" name="Google Shape;3825;p46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6" name="Google Shape;3826;p46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7" name="Google Shape;3827;p46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8" name="Google Shape;3828;p46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9" name="Google Shape;3829;p46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0" name="Google Shape;3830;p46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1" name="Google Shape;3831;p46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2" name="Google Shape;3832;p46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33" name="Google Shape;3833;p46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3834" name="Google Shape;3834;p46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5" name="Google Shape;3835;p46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36" name="Google Shape;3836;p46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3837" name="Google Shape;3837;p46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8" name="Google Shape;3838;p46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9" name="Google Shape;3839;p46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0" name="Google Shape;3840;p46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1" name="Google Shape;3841;p46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2" name="Google Shape;3842;p46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3" name="Google Shape;3843;p46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4" name="Google Shape;3844;p46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5" name="Google Shape;3845;p46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6" name="Google Shape;3846;p46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7" name="Google Shape;3847;p46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3848" name="Google Shape;3848;p46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9" name="Google Shape;3849;p46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50" name="Google Shape;3850;p46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1" name="Google Shape;3851;p46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52" name="Google Shape;3852;p46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3853" name="Google Shape;3853;p46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4" name="Google Shape;3854;p46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55" name="Google Shape;3855;p46"/>
          <p:cNvGrpSpPr/>
          <p:nvPr/>
        </p:nvGrpSpPr>
        <p:grpSpPr>
          <a:xfrm>
            <a:off x="2548289" y="3588080"/>
            <a:ext cx="2599447" cy="2521829"/>
            <a:chOff x="5641385" y="2381306"/>
            <a:chExt cx="2599447" cy="2521829"/>
          </a:xfrm>
        </p:grpSpPr>
        <p:sp>
          <p:nvSpPr>
            <p:cNvPr id="3856" name="Google Shape;3856;p46"/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57" name="Google Shape;3857;p46"/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7" cy="1593766"/>
            </a:xfrm>
          </p:grpSpPr>
          <p:sp>
            <p:nvSpPr>
              <p:cNvPr id="3858" name="Google Shape;3858;p46"/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9" name="Google Shape;3859;p46"/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0" name="Google Shape;3860;p46"/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1" name="Google Shape;3861;p46"/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2" name="Google Shape;3862;p46"/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3" name="Google Shape;3863;p46"/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4" name="Google Shape;3864;p46"/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5" name="Google Shape;3865;p46"/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6" name="Google Shape;3866;p46"/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7" name="Google Shape;3867;p46"/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8" name="Google Shape;3868;p46"/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9" name="Google Shape;3869;p46"/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0" name="Google Shape;3870;p46"/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1" name="Google Shape;3871;p46"/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2" name="Google Shape;3872;p46"/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3" name="Google Shape;3873;p46"/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4" name="Google Shape;3874;p46"/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5" name="Google Shape;3875;p46"/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6" name="Google Shape;3876;p46"/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7" name="Google Shape;3877;p46"/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8" name="Google Shape;3878;p46"/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9" name="Google Shape;3879;p46"/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0" name="Google Shape;3880;p46"/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1" name="Google Shape;3881;p46"/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2" name="Google Shape;3882;p46"/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3" name="Google Shape;3883;p46"/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4" name="Google Shape;3884;p46"/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5" name="Google Shape;3885;p46"/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6" name="Google Shape;3886;p46"/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7" name="Google Shape;3887;p46"/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8" name="Google Shape;3888;p46"/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9" name="Google Shape;3889;p46"/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0" name="Google Shape;3890;p46"/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1" name="Google Shape;3891;p46"/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2" name="Google Shape;3892;p46"/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3" name="Google Shape;3893;p46"/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4" name="Google Shape;3894;p46"/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5" name="Google Shape;3895;p46"/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6" name="Google Shape;3896;p46"/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7" name="Google Shape;3897;p46"/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8" name="Google Shape;3898;p46"/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9" name="Google Shape;3899;p46"/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0" name="Google Shape;3900;p46"/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1" name="Google Shape;3901;p46"/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2" name="Google Shape;3902;p46"/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3" name="Google Shape;3903;p46"/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4" name="Google Shape;3904;p46"/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5" name="Google Shape;3905;p46"/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6" name="Google Shape;3906;p46"/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7" name="Google Shape;3907;p46"/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8" name="Google Shape;3908;p46"/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9" name="Google Shape;3909;p46"/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0" name="Google Shape;3910;p46"/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1" name="Google Shape;3911;p46"/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2" name="Google Shape;3912;p46"/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3" name="Google Shape;3913;p46"/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14" name="Google Shape;3914;p46"/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5" name="Google Shape;3915;p46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6" name="Google Shape;3916;p46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7" name="Google Shape;3917;p46"/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8" name="Google Shape;3918;p46"/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9" name="Google Shape;3919;p46"/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0" name="Google Shape;3920;p46"/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1" name="Google Shape;3921;p46"/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2" name="Google Shape;3922;p46"/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3" name="Google Shape;3923;p46"/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4" name="Google Shape;3924;p46"/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5" name="Google Shape;3925;p46"/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6" name="Google Shape;3926;p46"/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7" name="Google Shape;3927;p46"/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8" name="Google Shape;3928;p46"/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9" name="Google Shape;3929;p46"/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0" name="Google Shape;3930;p46"/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1" name="Google Shape;3931;p46"/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2" name="Google Shape;3932;p46"/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3" name="Google Shape;3933;p46"/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4" name="Google Shape;3934;p46"/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5" name="Google Shape;3935;p46"/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6" name="Google Shape;3936;p46"/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7" name="Google Shape;3937;p46"/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8" name="Google Shape;3938;p46"/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9" name="Google Shape;3939;p46"/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0" name="Google Shape;3940;p46"/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1" name="Google Shape;3941;p46"/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2" name="Google Shape;3942;p46"/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3" name="Google Shape;3943;p46"/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4" name="Google Shape;3944;p46"/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5" name="Google Shape;3945;p46"/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6" name="Google Shape;3946;p46"/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7" name="Google Shape;3947;p46"/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8" name="Google Shape;3948;p46"/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9" name="Google Shape;3949;p46"/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0" name="Google Shape;3950;p46"/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1" name="Google Shape;3951;p46"/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2" name="Google Shape;3952;p46"/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3" name="Google Shape;3953;p46"/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4" name="Google Shape;3954;p46"/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5" name="Google Shape;3955;p46"/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6" name="Google Shape;3956;p46"/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7" name="Google Shape;3957;p46"/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8" name="Google Shape;3958;p46"/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9" name="Google Shape;3959;p46"/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0" name="Google Shape;3960;p46"/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1" name="Google Shape;3961;p46"/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2" name="Google Shape;3962;p46"/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3" name="Google Shape;3963;p46"/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4" name="Google Shape;3964;p46"/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5" name="Google Shape;3965;p46"/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6" name="Google Shape;3966;p46"/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7" name="Google Shape;3967;p46"/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68" name="Google Shape;3968;p46"/>
          <p:cNvSpPr txBox="1"/>
          <p:nvPr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974806"/>
                </a:solidFill>
                <a:latin typeface="Cookie"/>
                <a:ea typeface="Cookie"/>
                <a:cs typeface="Cookie"/>
                <a:sym typeface="Cookie"/>
              </a:rPr>
              <a:t>KHÁM PHÁ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Title and Content">
  <p:cSld name="17_Title and Content">
    <p:bg>
      <p:bgPr>
        <a:solidFill>
          <a:srgbClr val="C00000"/>
        </a:solidFill>
        <a:effectLst/>
      </p:bgPr>
    </p:bg>
    <p:spTree>
      <p:nvGrpSpPr>
        <p:cNvPr id="1" name="Shape 3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0" name="Google Shape;3970;p47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3971" name="Google Shape;3971;p47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72" name="Google Shape;3972;p47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3973" name="Google Shape;3973;p4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4" name="Google Shape;3974;p4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75" name="Google Shape;3975;p47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76" name="Google Shape;3976;p47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3977" name="Google Shape;3977;p47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8" name="Google Shape;3978;p47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79" name="Google Shape;3979;p47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3980" name="Google Shape;3980;p47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1" name="Google Shape;3981;p47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82" name="Google Shape;3982;p47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3983" name="Google Shape;3983;p47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4" name="Google Shape;3984;p47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85" name="Google Shape;3985;p47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3986" name="Google Shape;3986;p4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7" name="Google Shape;3987;p4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88" name="Google Shape;3988;p47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3989" name="Google Shape;3989;p4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0" name="Google Shape;3990;p4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91" name="Google Shape;3991;p47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2" name="Google Shape;3992;p47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93" name="Google Shape;3993;p47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4" name="Google Shape;3994;p47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5" name="Google Shape;3995;p47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6" name="Google Shape;3996;p47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7" name="Google Shape;3997;p47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8" name="Google Shape;3998;p47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9" name="Google Shape;3999;p47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0" name="Google Shape;4000;p47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1" name="Google Shape;4001;p47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2" name="Google Shape;4002;p47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3" name="Google Shape;4003;p47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4" name="Google Shape;4004;p47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5" name="Google Shape;4005;p47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6" name="Google Shape;4006;p47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7" name="Google Shape;4007;p47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8" name="Google Shape;4008;p47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9" name="Google Shape;4009;p47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0" name="Google Shape;4010;p47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1" name="Google Shape;4011;p47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2" name="Google Shape;4012;p47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3" name="Google Shape;4013;p47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4" name="Google Shape;4014;p47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5" name="Google Shape;4015;p47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6" name="Google Shape;4016;p47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7" name="Google Shape;4017;p47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8" name="Google Shape;4018;p47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9" name="Google Shape;4019;p47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0" name="Google Shape;4020;p47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1" name="Google Shape;4021;p47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2" name="Google Shape;4022;p47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3" name="Google Shape;4023;p47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4" name="Google Shape;4024;p47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5" name="Google Shape;4025;p47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6" name="Google Shape;4026;p47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7" name="Google Shape;4027;p47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8" name="Google Shape;4028;p47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9" name="Google Shape;4029;p47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0" name="Google Shape;4030;p47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1" name="Google Shape;4031;p47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2" name="Google Shape;4032;p47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3" name="Google Shape;4033;p47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4" name="Google Shape;4034;p47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5" name="Google Shape;4035;p47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6" name="Google Shape;4036;p47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7" name="Google Shape;4037;p47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8" name="Google Shape;4038;p47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BD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9" name="Google Shape;4039;p47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B2A0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0" name="Google Shape;4040;p47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41" name="Google Shape;4041;p47"/>
          <p:cNvGrpSpPr/>
          <p:nvPr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4042" name="Google Shape;4042;p47"/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3" name="Google Shape;4043;p47"/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4" name="Google Shape;4044;p47"/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5" name="Google Shape;4045;p47"/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6" name="Google Shape;4046;p47"/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7" name="Google Shape;4047;p47"/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8" name="Google Shape;4048;p47"/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9" name="Google Shape;4049;p47"/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0" name="Google Shape;4050;p47"/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1" name="Google Shape;4051;p47"/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2" name="Google Shape;4052;p47"/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3" name="Google Shape;4053;p47"/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4" name="Google Shape;4054;p47"/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5" name="Google Shape;4055;p47"/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6" name="Google Shape;4056;p47"/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7" name="Google Shape;4057;p47"/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8" name="Google Shape;4058;p47"/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9" name="Google Shape;4059;p47"/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0" name="Google Shape;4060;p47"/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1" name="Google Shape;4061;p47"/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2" name="Google Shape;4062;p47"/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3" name="Google Shape;4063;p47"/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4" name="Google Shape;4064;p47"/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5" name="Google Shape;4065;p47"/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6" name="Google Shape;4066;p47"/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7" name="Google Shape;4067;p47"/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8" name="Google Shape;4068;p47"/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9" name="Google Shape;4069;p47"/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0" name="Google Shape;4070;p47"/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1" name="Google Shape;4071;p47"/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2" name="Google Shape;4072;p47"/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3" name="Google Shape;4073;p47"/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4" name="Google Shape;4074;p47"/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5" name="Google Shape;4075;p47"/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6" name="Google Shape;4076;p47"/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7" name="Google Shape;4077;p47"/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8" name="Google Shape;4078;p47"/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9" name="Google Shape;4079;p47"/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0" name="Google Shape;4080;p47"/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1" name="Google Shape;4081;p47"/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2" name="Google Shape;4082;p47"/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83" name="Google Shape;4083;p47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4084" name="Google Shape;4084;p47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5" name="Google Shape;4085;p47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86" name="Google Shape;4086;p47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4087" name="Google Shape;4087;p47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8" name="Google Shape;4088;p47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9" name="Google Shape;4089;p47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0" name="Google Shape;4090;p47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1" name="Google Shape;4091;p47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2" name="Google Shape;4092;p47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3" name="Google Shape;4093;p47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4" name="Google Shape;4094;p47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5" name="Google Shape;4095;p47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6" name="Google Shape;4096;p47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97" name="Google Shape;4097;p47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4098" name="Google Shape;4098;p47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9" name="Google Shape;4099;p47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00" name="Google Shape;4100;p47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1" name="Google Shape;4101;p47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02" name="Google Shape;4102;p47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4103" name="Google Shape;4103;p47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4" name="Google Shape;4104;p47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05" name="Google Shape;4105;p47"/>
          <p:cNvSpPr txBox="1"/>
          <p:nvPr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C00000"/>
                </a:solidFill>
                <a:latin typeface="Cookie"/>
                <a:ea typeface="Cookie"/>
                <a:cs typeface="Cookie"/>
                <a:sym typeface="Cookie"/>
              </a:rPr>
              <a:t>HOẠT ĐỘNG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Title and Content">
  <p:cSld name="18_Title and Content">
    <p:bg>
      <p:bgPr>
        <a:solidFill>
          <a:srgbClr val="C00000"/>
        </a:solidFill>
        <a:effectLst/>
      </p:bgPr>
    </p:bg>
    <p:spTree>
      <p:nvGrpSpPr>
        <p:cNvPr id="1" name="Shape 4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7" name="Google Shape;4107;p48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4108" name="Google Shape;4108;p48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09" name="Google Shape;4109;p48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4110" name="Google Shape;4110;p4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1" name="Google Shape;4111;p4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112" name="Google Shape;4112;p48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13" name="Google Shape;4113;p48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4114" name="Google Shape;4114;p48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5" name="Google Shape;4115;p48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116" name="Google Shape;4116;p48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4117" name="Google Shape;4117;p48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8" name="Google Shape;4118;p48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119" name="Google Shape;4119;p48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4120" name="Google Shape;4120;p48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1" name="Google Shape;4121;p48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122" name="Google Shape;4122;p48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4123" name="Google Shape;4123;p4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4" name="Google Shape;4124;p4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125" name="Google Shape;4125;p48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4126" name="Google Shape;4126;p4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7" name="Google Shape;4127;p4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128" name="Google Shape;4128;p48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9" name="Google Shape;4129;p48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30" name="Google Shape;4130;p48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1" name="Google Shape;4131;p48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2" name="Google Shape;4132;p48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3" name="Google Shape;4133;p48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4" name="Google Shape;4134;p48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5" name="Google Shape;4135;p48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6" name="Google Shape;4136;p48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7" name="Google Shape;4137;p48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8" name="Google Shape;4138;p48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9" name="Google Shape;4139;p48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0" name="Google Shape;4140;p48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1" name="Google Shape;4141;p48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2" name="Google Shape;4142;p48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3" name="Google Shape;4143;p48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4" name="Google Shape;4144;p48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5" name="Google Shape;4145;p48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6" name="Google Shape;4146;p48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7" name="Google Shape;4147;p48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8" name="Google Shape;4148;p48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9" name="Google Shape;4149;p48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0" name="Google Shape;4150;p48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1" name="Google Shape;4151;p48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2" name="Google Shape;4152;p48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3" name="Google Shape;4153;p48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4" name="Google Shape;4154;p48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5" name="Google Shape;4155;p48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6" name="Google Shape;4156;p48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7" name="Google Shape;4157;p48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8" name="Google Shape;4158;p48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9" name="Google Shape;4159;p48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0" name="Google Shape;4160;p48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1" name="Google Shape;4161;p48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2" name="Google Shape;4162;p48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3" name="Google Shape;4163;p48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4" name="Google Shape;4164;p48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5" name="Google Shape;4165;p48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6" name="Google Shape;4166;p48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7" name="Google Shape;4167;p48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8" name="Google Shape;4168;p48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9" name="Google Shape;4169;p48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0" name="Google Shape;4170;p48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1" name="Google Shape;4171;p48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2" name="Google Shape;4172;p48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3" name="Google Shape;4173;p48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4" name="Google Shape;4174;p48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5" name="Google Shape;4175;p48"/>
          <p:cNvSpPr/>
          <p:nvPr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6" name="Google Shape;4176;p48"/>
          <p:cNvSpPr/>
          <p:nvPr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7" name="Google Shape;4177;p48"/>
          <p:cNvSpPr/>
          <p:nvPr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78" name="Google Shape;4178;p48"/>
          <p:cNvGrpSpPr/>
          <p:nvPr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4179" name="Google Shape;4179;p48"/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0" name="Google Shape;4180;p48"/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1" name="Google Shape;4181;p48"/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2" name="Google Shape;4182;p48"/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3" name="Google Shape;4183;p48"/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4" name="Google Shape;4184;p48"/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5" name="Google Shape;4185;p48"/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6" name="Google Shape;4186;p48"/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7" name="Google Shape;4187;p48"/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8" name="Google Shape;4188;p48"/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9" name="Google Shape;4189;p48"/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0" name="Google Shape;4190;p48"/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1" name="Google Shape;4191;p48"/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2" name="Google Shape;4192;p48"/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3" name="Google Shape;4193;p48"/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4" name="Google Shape;4194;p48"/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5" name="Google Shape;4195;p48"/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6" name="Google Shape;4196;p48"/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7" name="Google Shape;4197;p48"/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8" name="Google Shape;4198;p48"/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9" name="Google Shape;4199;p48"/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0" name="Google Shape;4200;p48"/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1" name="Google Shape;4201;p48"/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2" name="Google Shape;4202;p48"/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3" name="Google Shape;4203;p48"/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4" name="Google Shape;4204;p48"/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5" name="Google Shape;4205;p48"/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6" name="Google Shape;4206;p48"/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7" name="Google Shape;4207;p48"/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8" name="Google Shape;4208;p48"/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9" name="Google Shape;4209;p48"/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0" name="Google Shape;4210;p48"/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1" name="Google Shape;4211;p48"/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2" name="Google Shape;4212;p48"/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3" name="Google Shape;4213;p48"/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4" name="Google Shape;4214;p48"/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5" name="Google Shape;4215;p48"/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6" name="Google Shape;4216;p48"/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7" name="Google Shape;4217;p48"/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8" name="Google Shape;4218;p48"/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9" name="Google Shape;4219;p48"/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0" name="Google Shape;4220;p48"/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1" name="Google Shape;4221;p48"/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2" name="Google Shape;4222;p48"/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3" name="Google Shape;4223;p48"/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4" name="Google Shape;4224;p48"/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5" name="Google Shape;4225;p48"/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6" name="Google Shape;4226;p48"/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7" name="Google Shape;4227;p48"/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8" name="Google Shape;4228;p48"/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9" name="Google Shape;4229;p48"/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0" name="Google Shape;4230;p48"/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1" name="Google Shape;4231;p48"/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2" name="Google Shape;4232;p48"/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3" name="Google Shape;4233;p48"/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4" name="Google Shape;4234;p48"/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5" name="Google Shape;4235;p48"/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6" name="Google Shape;4236;p48"/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7" name="Google Shape;4237;p48"/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8" name="Google Shape;4238;p48"/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9" name="Google Shape;4239;p48"/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0" name="Google Shape;4240;p48"/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1" name="Google Shape;4241;p48"/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42" name="Google Shape;4242;p48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4243" name="Google Shape;4243;p48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4" name="Google Shape;4244;p48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45" name="Google Shape;4245;p48"/>
          <p:cNvGrpSpPr/>
          <p:nvPr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4246" name="Google Shape;4246;p48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7" name="Google Shape;4247;p48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8" name="Google Shape;4248;p48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9" name="Google Shape;4249;p48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0" name="Google Shape;4250;p48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1" name="Google Shape;4251;p48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2" name="Google Shape;4252;p48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3" name="Google Shape;4253;p48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4" name="Google Shape;4254;p48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5" name="Google Shape;4255;p48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56" name="Google Shape;4256;p48"/>
          <p:cNvGrpSpPr/>
          <p:nvPr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4257" name="Google Shape;4257;p48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8" name="Google Shape;4258;p48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59" name="Google Shape;4259;p48"/>
          <p:cNvSpPr/>
          <p:nvPr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0" name="Google Shape;4260;p48"/>
          <p:cNvSpPr/>
          <p:nvPr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61" name="Google Shape;4261;p48"/>
          <p:cNvGrpSpPr/>
          <p:nvPr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4262" name="Google Shape;4262;p48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3" name="Google Shape;4263;p48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64" name="Google Shape;4264;p48"/>
          <p:cNvSpPr txBox="1"/>
          <p:nvPr/>
        </p:nvSpPr>
        <p:spPr>
          <a:xfrm>
            <a:off x="3781444" y="1468551"/>
            <a:ext cx="4514832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002060"/>
                </a:solidFill>
                <a:latin typeface="Cookie"/>
                <a:ea typeface="Cookie"/>
                <a:cs typeface="Cookie"/>
                <a:sym typeface="Cookie"/>
              </a:rPr>
              <a:t>LUYỆN TẬP</a:t>
            </a:r>
            <a:endParaRPr sz="11500">
              <a:solidFill>
                <a:srgbClr val="00206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Title and Content">
  <p:cSld name="19_Title and Content">
    <p:bg>
      <p:bgPr>
        <a:solidFill>
          <a:srgbClr val="C00000"/>
        </a:solidFill>
        <a:effectLst/>
      </p:bgPr>
    </p:bg>
    <p:spTree>
      <p:nvGrpSpPr>
        <p:cNvPr id="1" name="Shape 4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6" name="Google Shape;4266;p49"/>
          <p:cNvGrpSpPr/>
          <p:nvPr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4267" name="Google Shape;4267;p49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68" name="Google Shape;4268;p49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4269" name="Google Shape;4269;p4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0" name="Google Shape;4270;p4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271" name="Google Shape;4271;p49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0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72" name="Google Shape;4272;p49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4273" name="Google Shape;4273;p49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4" name="Google Shape;4274;p49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275" name="Google Shape;4275;p49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4276" name="Google Shape;4276;p49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7" name="Google Shape;4277;p49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278" name="Google Shape;4278;p49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4279" name="Google Shape;4279;p49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0" name="Google Shape;4280;p49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281" name="Google Shape;4281;p49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4282" name="Google Shape;4282;p4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3" name="Google Shape;4283;p4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284" name="Google Shape;4284;p49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4285" name="Google Shape;4285;p4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6" name="Google Shape;4286;p4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287" name="Google Shape;4287;p49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8" name="Google Shape;4288;p49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89" name="Google Shape;4289;p49"/>
          <p:cNvSpPr/>
          <p:nvPr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0" name="Google Shape;4290;p49"/>
          <p:cNvSpPr/>
          <p:nvPr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1" name="Google Shape;4291;p49"/>
          <p:cNvSpPr/>
          <p:nvPr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2" name="Google Shape;4292;p49"/>
          <p:cNvSpPr/>
          <p:nvPr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3" name="Google Shape;4293;p49"/>
          <p:cNvSpPr/>
          <p:nvPr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4" name="Google Shape;4294;p49"/>
          <p:cNvSpPr/>
          <p:nvPr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5" name="Google Shape;4295;p49"/>
          <p:cNvSpPr/>
          <p:nvPr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6" name="Google Shape;4296;p49"/>
          <p:cNvSpPr/>
          <p:nvPr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7" name="Google Shape;4297;p49"/>
          <p:cNvSpPr/>
          <p:nvPr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8" name="Google Shape;4298;p49"/>
          <p:cNvSpPr/>
          <p:nvPr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9" name="Google Shape;4299;p49"/>
          <p:cNvSpPr/>
          <p:nvPr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0" name="Google Shape;4300;p49"/>
          <p:cNvSpPr/>
          <p:nvPr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1" name="Google Shape;4301;p49"/>
          <p:cNvSpPr/>
          <p:nvPr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2" name="Google Shape;4302;p49"/>
          <p:cNvSpPr/>
          <p:nvPr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3" name="Google Shape;4303;p49"/>
          <p:cNvSpPr/>
          <p:nvPr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4" name="Google Shape;4304;p49"/>
          <p:cNvSpPr/>
          <p:nvPr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5" name="Google Shape;4305;p49"/>
          <p:cNvSpPr/>
          <p:nvPr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6" name="Google Shape;4306;p49"/>
          <p:cNvSpPr/>
          <p:nvPr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7" name="Google Shape;4307;p49"/>
          <p:cNvSpPr/>
          <p:nvPr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8" name="Google Shape;4308;p49"/>
          <p:cNvSpPr/>
          <p:nvPr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9" name="Google Shape;4309;p49"/>
          <p:cNvSpPr/>
          <p:nvPr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0" name="Google Shape;4310;p49"/>
          <p:cNvSpPr/>
          <p:nvPr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1" name="Google Shape;4311;p49"/>
          <p:cNvSpPr/>
          <p:nvPr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2" name="Google Shape;4312;p49"/>
          <p:cNvSpPr/>
          <p:nvPr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3" name="Google Shape;4313;p49"/>
          <p:cNvSpPr/>
          <p:nvPr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4" name="Google Shape;4314;p49"/>
          <p:cNvSpPr/>
          <p:nvPr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5" name="Google Shape;4315;p49"/>
          <p:cNvSpPr/>
          <p:nvPr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6" name="Google Shape;4316;p49"/>
          <p:cNvSpPr/>
          <p:nvPr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7" name="Google Shape;4317;p49"/>
          <p:cNvSpPr/>
          <p:nvPr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8" name="Google Shape;4318;p49"/>
          <p:cNvSpPr/>
          <p:nvPr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9" name="Google Shape;4319;p49"/>
          <p:cNvSpPr/>
          <p:nvPr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0" name="Google Shape;4320;p49"/>
          <p:cNvSpPr/>
          <p:nvPr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1" name="Google Shape;4321;p49"/>
          <p:cNvSpPr/>
          <p:nvPr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2" name="Google Shape;4322;p49"/>
          <p:cNvSpPr/>
          <p:nvPr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3" name="Google Shape;4323;p49"/>
          <p:cNvSpPr/>
          <p:nvPr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4" name="Google Shape;4324;p49"/>
          <p:cNvSpPr/>
          <p:nvPr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5" name="Google Shape;4325;p49"/>
          <p:cNvSpPr/>
          <p:nvPr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6" name="Google Shape;4326;p49"/>
          <p:cNvSpPr/>
          <p:nvPr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7" name="Google Shape;4327;p49"/>
          <p:cNvSpPr/>
          <p:nvPr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8" name="Google Shape;4328;p49"/>
          <p:cNvSpPr/>
          <p:nvPr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9" name="Google Shape;4329;p49"/>
          <p:cNvSpPr/>
          <p:nvPr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0" name="Google Shape;4330;p49"/>
          <p:cNvSpPr/>
          <p:nvPr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1" name="Google Shape;4331;p49"/>
          <p:cNvSpPr/>
          <p:nvPr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2" name="Google Shape;4332;p49"/>
          <p:cNvSpPr/>
          <p:nvPr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3" name="Google Shape;4333;p49"/>
          <p:cNvSpPr/>
          <p:nvPr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4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0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31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92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93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75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67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30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00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89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92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58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32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32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72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55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16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993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85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553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405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69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4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11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24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85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4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30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2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89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53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43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3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638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20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0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994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43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12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22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5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733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06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77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okie"/>
              <a:buNone/>
              <a:defRPr sz="4400" b="0" i="0" u="none" strike="noStrike" cap="none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/>
          <p:nvPr/>
        </p:nvSpPr>
        <p:spPr>
          <a:xfrm>
            <a:off x="9762629" y="6492875"/>
            <a:ext cx="161294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FeistyForwarders_0968120672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80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44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15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E9A5C-35A2-4C87-9D5B-FD128F0C16A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BA874-1D26-4199-B4C1-394EEF75C4B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4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7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5" Type="http://schemas.openxmlformats.org/officeDocument/2006/relationships/slide" Target="slide3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4.png"/><Relationship Id="rId3" Type="http://schemas.microsoft.com/office/2007/relationships/media" Target="../media/media3.mp3"/><Relationship Id="rId7" Type="http://schemas.openxmlformats.org/officeDocument/2006/relationships/image" Target="../media/image26.jpg"/><Relationship Id="rId12" Type="http://schemas.openxmlformats.org/officeDocument/2006/relationships/image" Target="../media/image2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jpeg"/><Relationship Id="rId11" Type="http://schemas.microsoft.com/office/2007/relationships/hdphoto" Target="../media/hdphoto3.wdp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28.png"/><Relationship Id="rId4" Type="http://schemas.openxmlformats.org/officeDocument/2006/relationships/audio" Target="../media/media3.mp3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4.png"/><Relationship Id="rId3" Type="http://schemas.microsoft.com/office/2007/relationships/media" Target="../media/media3.mp3"/><Relationship Id="rId7" Type="http://schemas.openxmlformats.org/officeDocument/2006/relationships/image" Target="../media/image26.jpg"/><Relationship Id="rId12" Type="http://schemas.openxmlformats.org/officeDocument/2006/relationships/image" Target="../media/image2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0.jpeg"/><Relationship Id="rId11" Type="http://schemas.microsoft.com/office/2007/relationships/hdphoto" Target="../media/hdphoto3.wdp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28.png"/><Relationship Id="rId4" Type="http://schemas.openxmlformats.org/officeDocument/2006/relationships/audio" Target="../media/media3.mp3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4.png"/><Relationship Id="rId3" Type="http://schemas.microsoft.com/office/2007/relationships/media" Target="../media/media3.mp3"/><Relationship Id="rId7" Type="http://schemas.openxmlformats.org/officeDocument/2006/relationships/image" Target="../media/image26.jpg"/><Relationship Id="rId12" Type="http://schemas.openxmlformats.org/officeDocument/2006/relationships/image" Target="../media/image2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jpeg"/><Relationship Id="rId11" Type="http://schemas.microsoft.com/office/2007/relationships/hdphoto" Target="../media/hdphoto3.wdp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28.png"/><Relationship Id="rId4" Type="http://schemas.openxmlformats.org/officeDocument/2006/relationships/audio" Target="../media/media3.mp3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8" name="Google Shape;4338;p1"/>
          <p:cNvGrpSpPr/>
          <p:nvPr/>
        </p:nvGrpSpPr>
        <p:grpSpPr>
          <a:xfrm>
            <a:off x="11923" y="0"/>
            <a:ext cx="2190751" cy="980661"/>
            <a:chOff x="542010" y="-106016"/>
            <a:chExt cx="2190751" cy="980661"/>
          </a:xfrm>
        </p:grpSpPr>
        <p:grpSp>
          <p:nvGrpSpPr>
            <p:cNvPr id="4339" name="Google Shape;4339;p1"/>
            <p:cNvGrpSpPr/>
            <p:nvPr/>
          </p:nvGrpSpPr>
          <p:grpSpPr>
            <a:xfrm>
              <a:off x="542010" y="-106016"/>
              <a:ext cx="2190751" cy="980661"/>
              <a:chOff x="947800" y="-197705"/>
              <a:chExt cx="1285462" cy="1828800"/>
            </a:xfrm>
          </p:grpSpPr>
          <p:sp>
            <p:nvSpPr>
              <p:cNvPr id="4340" name="Google Shape;4340;p1"/>
              <p:cNvSpPr/>
              <p:nvPr/>
            </p:nvSpPr>
            <p:spPr>
              <a:xfrm rot="10800000">
                <a:off x="947800" y="-197705"/>
                <a:ext cx="1285462" cy="18288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rgbClr val="E36C09"/>
              </a:solidFill>
              <a:ln w="12700" cap="flat" cmpd="sng">
                <a:solidFill>
                  <a:srgbClr val="E36C09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endParaRPr>
              </a:p>
            </p:txBody>
          </p:sp>
          <p:sp>
            <p:nvSpPr>
              <p:cNvPr id="4341" name="Google Shape;4341;p1"/>
              <p:cNvSpPr/>
              <p:nvPr/>
            </p:nvSpPr>
            <p:spPr>
              <a:xfrm rot="10800000">
                <a:off x="1049451" y="-197705"/>
                <a:ext cx="1082159" cy="1566389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lt1"/>
              </a:solidFill>
              <a:ln w="12700" cap="flat" cmpd="sng">
                <a:solidFill>
                  <a:srgbClr val="E36C09"/>
                </a:solidFill>
                <a:prstDash val="lg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endParaRPr>
              </a:p>
            </p:txBody>
          </p:sp>
        </p:grpSp>
        <p:sp>
          <p:nvSpPr>
            <p:cNvPr id="4342" name="Google Shape;4342;p1"/>
            <p:cNvSpPr txBox="1"/>
            <p:nvPr/>
          </p:nvSpPr>
          <p:spPr>
            <a:xfrm>
              <a:off x="599596" y="138380"/>
              <a:ext cx="207557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rgbClr val="E36C09"/>
                  </a:solidFill>
                  <a:latin typeface="Times New Roman" panose="02020603050405020304" pitchFamily="18" charset="0"/>
                  <a:ea typeface="Cookie"/>
                  <a:cs typeface="Times New Roman" panose="02020603050405020304" pitchFamily="18" charset="0"/>
                  <a:sym typeface="Cookie"/>
                </a:rPr>
                <a:t>CHỦ ĐỀ 11</a:t>
              </a:r>
              <a:endParaRPr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43" name="Google Shape;4343;p1"/>
          <p:cNvSpPr txBox="1"/>
          <p:nvPr/>
        </p:nvSpPr>
        <p:spPr>
          <a:xfrm>
            <a:off x="1254643" y="244396"/>
            <a:ext cx="985638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FF0000"/>
                </a:solidFill>
                <a:latin typeface="Times New Roman" panose="02020603050405020304" pitchFamily="18" charset="0"/>
                <a:ea typeface="Cookie"/>
                <a:cs typeface="Times New Roman" panose="02020603050405020304" pitchFamily="18" charset="0"/>
                <a:sym typeface="Cookie"/>
              </a:rPr>
              <a:t>ĐỘ DÀI VÀ ĐƠN VỊ ĐO ĐỘ DÀI</a:t>
            </a:r>
            <a:endParaRPr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FF0000"/>
                </a:solidFill>
                <a:latin typeface="Times New Roman" panose="02020603050405020304" pitchFamily="18" charset="0"/>
                <a:ea typeface="Cookie"/>
                <a:cs typeface="Times New Roman" panose="02020603050405020304" pitchFamily="18" charset="0"/>
                <a:sym typeface="Cookie"/>
              </a:rPr>
              <a:t>TIỀN VIỆT NAM</a:t>
            </a:r>
            <a:endParaRPr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44" name="Google Shape;4344;p1"/>
          <p:cNvSpPr txBox="1"/>
          <p:nvPr/>
        </p:nvSpPr>
        <p:spPr>
          <a:xfrm>
            <a:off x="2029433" y="1910174"/>
            <a:ext cx="8177821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chemeClr val="bg2"/>
                </a:solidFill>
                <a:latin typeface="Times New Roman" panose="02020603050405020304" pitchFamily="18" charset="0"/>
                <a:ea typeface="Cookie"/>
                <a:cs typeface="Times New Roman" panose="02020603050405020304" pitchFamily="18" charset="0"/>
                <a:sym typeface="Cookie"/>
              </a:rPr>
              <a:t>BÀI 55</a:t>
            </a:r>
            <a:endParaRPr b="1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chemeClr val="bg2"/>
                </a:solidFill>
                <a:latin typeface="Times New Roman" panose="02020603050405020304" pitchFamily="18" charset="0"/>
                <a:ea typeface="Cookie"/>
                <a:cs typeface="Times New Roman" panose="02020603050405020304" pitchFamily="18" charset="0"/>
                <a:sym typeface="Cookie"/>
              </a:rPr>
              <a:t>ĐỀ- XI- MÉT. MÉT</a:t>
            </a:r>
            <a:endParaRPr b="1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chemeClr val="bg2"/>
                </a:solidFill>
                <a:latin typeface="Times New Roman" panose="02020603050405020304" pitchFamily="18" charset="0"/>
                <a:ea typeface="Cookie"/>
                <a:cs typeface="Times New Roman" panose="02020603050405020304" pitchFamily="18" charset="0"/>
                <a:sym typeface="Cookie"/>
              </a:rPr>
              <a:t>KI-LÔ-MÉT</a:t>
            </a:r>
            <a:endParaRPr b="1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4" name="Google Shape;4354;p3"/>
          <p:cNvPicPr preferRelativeResize="0"/>
          <p:nvPr/>
        </p:nvPicPr>
        <p:blipFill rotWithShape="1">
          <a:blip r:embed="rId3">
            <a:alphaModFix/>
          </a:blip>
          <a:srcRect l="-2575" t="-639" r="13044" b="85273"/>
          <a:stretch/>
        </p:blipFill>
        <p:spPr>
          <a:xfrm>
            <a:off x="2398954" y="852736"/>
            <a:ext cx="6957879" cy="9541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55" name="Google Shape;4355;p3"/>
          <p:cNvCxnSpPr/>
          <p:nvPr/>
        </p:nvCxnSpPr>
        <p:spPr>
          <a:xfrm>
            <a:off x="2708575" y="1265505"/>
            <a:ext cx="0" cy="782905"/>
          </a:xfrm>
          <a:prstGeom prst="straightConnector1">
            <a:avLst/>
          </a:prstGeom>
          <a:noFill/>
          <a:ln w="38100" cap="flat" cmpd="sng">
            <a:solidFill>
              <a:srgbClr val="ED3D6C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4356" name="Google Shape;4356;p3"/>
          <p:cNvCxnSpPr/>
          <p:nvPr/>
        </p:nvCxnSpPr>
        <p:spPr>
          <a:xfrm>
            <a:off x="9294431" y="1237633"/>
            <a:ext cx="0" cy="782905"/>
          </a:xfrm>
          <a:prstGeom prst="straightConnector1">
            <a:avLst/>
          </a:prstGeom>
          <a:noFill/>
          <a:ln w="38100" cap="flat" cmpd="sng">
            <a:solidFill>
              <a:srgbClr val="ED3D6C"/>
            </a:solidFill>
            <a:prstDash val="dash"/>
            <a:miter lim="800000"/>
            <a:headEnd type="none" w="sm" len="sm"/>
            <a:tailEnd type="none" w="sm" len="sm"/>
          </a:ln>
        </p:spPr>
      </p:cxnSp>
      <p:grpSp>
        <p:nvGrpSpPr>
          <p:cNvPr id="4357" name="Google Shape;4357;p3"/>
          <p:cNvGrpSpPr/>
          <p:nvPr/>
        </p:nvGrpSpPr>
        <p:grpSpPr>
          <a:xfrm>
            <a:off x="-117991" y="3174450"/>
            <a:ext cx="2843829" cy="3407842"/>
            <a:chOff x="-51731" y="3174450"/>
            <a:chExt cx="2843829" cy="3407842"/>
          </a:xfrm>
        </p:grpSpPr>
        <p:pic>
          <p:nvPicPr>
            <p:cNvPr id="4358" name="Google Shape;4358;p3"/>
            <p:cNvPicPr preferRelativeResize="0"/>
            <p:nvPr/>
          </p:nvPicPr>
          <p:blipFill rotWithShape="1">
            <a:blip r:embed="rId4">
              <a:alphaModFix/>
            </a:blip>
            <a:srcRect t="44865" b="-1"/>
            <a:stretch/>
          </p:blipFill>
          <p:spPr>
            <a:xfrm>
              <a:off x="0" y="4811478"/>
              <a:ext cx="2183141" cy="177081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59" name="Google Shape;4359;p3"/>
            <p:cNvGrpSpPr/>
            <p:nvPr/>
          </p:nvGrpSpPr>
          <p:grpSpPr>
            <a:xfrm>
              <a:off x="-51731" y="3174450"/>
              <a:ext cx="2843829" cy="1405907"/>
              <a:chOff x="3782384" y="4674590"/>
              <a:chExt cx="2843829" cy="1405907"/>
            </a:xfrm>
          </p:grpSpPr>
          <p:sp>
            <p:nvSpPr>
              <p:cNvPr id="4360" name="Google Shape;4360;p3"/>
              <p:cNvSpPr/>
              <p:nvPr/>
            </p:nvSpPr>
            <p:spPr>
              <a:xfrm>
                <a:off x="3900325" y="4674590"/>
                <a:ext cx="2519008" cy="1405907"/>
              </a:xfrm>
              <a:prstGeom prst="wedgeEllipseCallout">
                <a:avLst>
                  <a:gd name="adj1" fmla="val -2683"/>
                  <a:gd name="adj2" fmla="val 64049"/>
                </a:avLst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0" i="0" u="none" strike="noStrike" cap="none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endParaRPr>
              </a:p>
            </p:txBody>
          </p:sp>
          <p:sp>
            <p:nvSpPr>
              <p:cNvPr id="4361" name="Google Shape;4361;p3"/>
              <p:cNvSpPr/>
              <p:nvPr/>
            </p:nvSpPr>
            <p:spPr>
              <a:xfrm>
                <a:off x="3782384" y="4934892"/>
                <a:ext cx="2843829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b="0" i="0" u="none" strike="noStrike" cap="none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Arial"/>
                  </a:rPr>
                  <a:t>Bút chì dài </a:t>
                </a: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b="0" i="0" u="none" strike="noStrike" cap="none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Arial"/>
                  </a:rPr>
                  <a:t>1 đề- xi- mét.</a:t>
                </a: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4362" name="Google Shape;4362;p3"/>
          <p:cNvPicPr preferRelativeResize="0"/>
          <p:nvPr/>
        </p:nvPicPr>
        <p:blipFill rotWithShape="1">
          <a:blip r:embed="rId5">
            <a:alphaModFix/>
          </a:blip>
          <a:srcRect t="40555" r="38535" b="39999"/>
          <a:stretch/>
        </p:blipFill>
        <p:spPr>
          <a:xfrm>
            <a:off x="1797298" y="1670605"/>
            <a:ext cx="7779828" cy="1605123"/>
          </a:xfrm>
          <a:prstGeom prst="rect">
            <a:avLst/>
          </a:prstGeom>
          <a:noFill/>
          <a:ln>
            <a:noFill/>
          </a:ln>
        </p:spPr>
      </p:pic>
      <p:sp>
        <p:nvSpPr>
          <p:cNvPr id="4363" name="Google Shape;4363;p3"/>
          <p:cNvSpPr/>
          <p:nvPr/>
        </p:nvSpPr>
        <p:spPr>
          <a:xfrm>
            <a:off x="2398954" y="4399942"/>
            <a:ext cx="7266376" cy="197296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71CFE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74688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Đề- xi- mét là một đơn vị đo độ dài.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4688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Đề- xi- mét viết là dm.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4688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 dm = 10 cm; 10 cm = 1dm.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64" name="Google Shape;4364;p3"/>
          <p:cNvSpPr txBox="1"/>
          <p:nvPr/>
        </p:nvSpPr>
        <p:spPr>
          <a:xfrm>
            <a:off x="2566737" y="453296"/>
            <a:ext cx="25619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a) Đề - xi - mét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65" name="Google Shape;4365;p3"/>
          <p:cNvGrpSpPr/>
          <p:nvPr/>
        </p:nvGrpSpPr>
        <p:grpSpPr>
          <a:xfrm>
            <a:off x="5336414" y="3085305"/>
            <a:ext cx="6324855" cy="2662825"/>
            <a:chOff x="5336414" y="3085305"/>
            <a:chExt cx="6324855" cy="2662825"/>
          </a:xfrm>
        </p:grpSpPr>
        <p:pic>
          <p:nvPicPr>
            <p:cNvPr id="4366" name="Google Shape;4366;p3"/>
            <p:cNvPicPr preferRelativeResize="0"/>
            <p:nvPr/>
          </p:nvPicPr>
          <p:blipFill rotWithShape="1">
            <a:blip r:embed="rId6">
              <a:alphaModFix/>
            </a:blip>
            <a:srcRect l="5525" t="1739" r="68269" b="64444"/>
            <a:stretch/>
          </p:blipFill>
          <p:spPr>
            <a:xfrm>
              <a:off x="9665330" y="3429000"/>
              <a:ext cx="1995939" cy="23191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7" name="Google Shape;4367;p3"/>
            <p:cNvSpPr/>
            <p:nvPr/>
          </p:nvSpPr>
          <p:spPr>
            <a:xfrm>
              <a:off x="5883964" y="3085305"/>
              <a:ext cx="3887381" cy="1149728"/>
            </a:xfrm>
            <a:prstGeom prst="wedgeEllipseCallout">
              <a:avLst>
                <a:gd name="adj1" fmla="val 55418"/>
                <a:gd name="adj2" fmla="val 47667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4368" name="Google Shape;4368;p3"/>
            <p:cNvSpPr/>
            <p:nvPr/>
          </p:nvSpPr>
          <p:spPr>
            <a:xfrm>
              <a:off x="5336414" y="3257922"/>
              <a:ext cx="488072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Gang tay mình dài </a:t>
              </a: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khoảng 1 đề- xi- mét.</a:t>
              </a: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3" name="Google Shape;4373;p4"/>
          <p:cNvPicPr preferRelativeResize="0"/>
          <p:nvPr/>
        </p:nvPicPr>
        <p:blipFill rotWithShape="1">
          <a:blip r:embed="rId3">
            <a:alphaModFix/>
          </a:blip>
          <a:srcRect b="46143"/>
          <a:stretch/>
        </p:blipFill>
        <p:spPr>
          <a:xfrm>
            <a:off x="1296411" y="976516"/>
            <a:ext cx="9599177" cy="3424524"/>
          </a:xfrm>
          <a:prstGeom prst="rect">
            <a:avLst/>
          </a:prstGeom>
          <a:noFill/>
          <a:ln>
            <a:noFill/>
          </a:ln>
        </p:spPr>
      </p:pic>
      <p:sp>
        <p:nvSpPr>
          <p:cNvPr id="4374" name="Google Shape;4374;p4"/>
          <p:cNvSpPr txBox="1"/>
          <p:nvPr/>
        </p:nvSpPr>
        <p:spPr>
          <a:xfrm>
            <a:off x="2566737" y="453296"/>
            <a:ext cx="120417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b) Mét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75" name="Google Shape;4375;p4"/>
          <p:cNvSpPr/>
          <p:nvPr/>
        </p:nvSpPr>
        <p:spPr>
          <a:xfrm>
            <a:off x="1296411" y="4271752"/>
            <a:ext cx="9599177" cy="214429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71CFE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175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Mét là một đơn vị đo độ dài.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75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Mét viết là m.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75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 m = 10 dm; 1 m = 100 cm; 10 dm = 1 m; 100 cm = 1m 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4" name="Google Shape;438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808" y="145611"/>
            <a:ext cx="2325467" cy="1162735"/>
          </a:xfrm>
          <a:prstGeom prst="rect">
            <a:avLst/>
          </a:prstGeom>
          <a:noFill/>
          <a:ln>
            <a:noFill/>
          </a:ln>
        </p:spPr>
      </p:pic>
      <p:sp>
        <p:nvSpPr>
          <p:cNvPr id="4385" name="Google Shape;4385;p6"/>
          <p:cNvSpPr/>
          <p:nvPr/>
        </p:nvSpPr>
        <p:spPr>
          <a:xfrm>
            <a:off x="3367230" y="713408"/>
            <a:ext cx="1034386" cy="523220"/>
          </a:xfrm>
          <a:prstGeom prst="roundRect">
            <a:avLst>
              <a:gd name="adj" fmla="val 16667"/>
            </a:avLst>
          </a:prstGeom>
          <a:solidFill>
            <a:srgbClr val="FFC000">
              <a:alpha val="7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86" name="Google Shape;4386;p6"/>
          <p:cNvGrpSpPr/>
          <p:nvPr/>
        </p:nvGrpSpPr>
        <p:grpSpPr>
          <a:xfrm>
            <a:off x="2749275" y="658544"/>
            <a:ext cx="1905202" cy="570588"/>
            <a:chOff x="1183343" y="1464304"/>
            <a:chExt cx="1905202" cy="570588"/>
          </a:xfrm>
        </p:grpSpPr>
        <p:sp>
          <p:nvSpPr>
            <p:cNvPr id="4387" name="Google Shape;4387;p6"/>
            <p:cNvSpPr txBox="1"/>
            <p:nvPr/>
          </p:nvSpPr>
          <p:spPr>
            <a:xfrm>
              <a:off x="1819587" y="1511671"/>
              <a:ext cx="1268958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Số ?</a:t>
              </a:r>
              <a:endParaRPr/>
            </a:p>
          </p:txBody>
        </p:sp>
        <p:sp>
          <p:nvSpPr>
            <p:cNvPr id="4388" name="Google Shape;4388;p6"/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grpSp>
        <p:nvGrpSpPr>
          <p:cNvPr id="4389" name="Google Shape;4389;p6"/>
          <p:cNvGrpSpPr/>
          <p:nvPr/>
        </p:nvGrpSpPr>
        <p:grpSpPr>
          <a:xfrm>
            <a:off x="666857" y="1498114"/>
            <a:ext cx="10350817" cy="594936"/>
            <a:chOff x="666857" y="1498114"/>
            <a:chExt cx="10350817" cy="594936"/>
          </a:xfrm>
        </p:grpSpPr>
        <p:sp>
          <p:nvSpPr>
            <p:cNvPr id="4390" name="Google Shape;4390;p6"/>
            <p:cNvSpPr txBox="1"/>
            <p:nvPr/>
          </p:nvSpPr>
          <p:spPr>
            <a:xfrm>
              <a:off x="666857" y="1498114"/>
              <a:ext cx="662361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a) </a:t>
              </a:r>
              <a:endParaRPr/>
            </a:p>
          </p:txBody>
        </p:sp>
        <p:sp>
          <p:nvSpPr>
            <p:cNvPr id="4391" name="Google Shape;4391;p6"/>
            <p:cNvSpPr txBox="1"/>
            <p:nvPr/>
          </p:nvSpPr>
          <p:spPr>
            <a:xfrm>
              <a:off x="1234227" y="1631385"/>
              <a:ext cx="9783447" cy="461665"/>
            </a:xfrm>
            <a:prstGeom prst="rect">
              <a:avLst/>
            </a:prstGeom>
            <a:solidFill>
              <a:srgbClr val="FFFA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Mẫu:      2 dm = 20 cm; 		3 m = 30 dm;		   2 m = 200 cm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92" name="Google Shape;4392;p6"/>
          <p:cNvGrpSpPr/>
          <p:nvPr/>
        </p:nvGrpSpPr>
        <p:grpSpPr>
          <a:xfrm>
            <a:off x="2353056" y="2078841"/>
            <a:ext cx="9180576" cy="1508984"/>
            <a:chOff x="2353056" y="2078841"/>
            <a:chExt cx="9180576" cy="1508984"/>
          </a:xfrm>
        </p:grpSpPr>
        <p:sp>
          <p:nvSpPr>
            <p:cNvPr id="4393" name="Google Shape;4393;p6"/>
            <p:cNvSpPr txBox="1"/>
            <p:nvPr/>
          </p:nvSpPr>
          <p:spPr>
            <a:xfrm>
              <a:off x="2353056" y="2078841"/>
              <a:ext cx="9180576" cy="14550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 dm =          cm; 	        1 m =          dm; 	 1 m =          cm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 dm =          cm; 	        5 m =          dm; 	 3 m =          cm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4" name="Google Shape;4394;p6"/>
            <p:cNvSpPr/>
            <p:nvPr/>
          </p:nvSpPr>
          <p:spPr>
            <a:xfrm>
              <a:off x="3459258" y="2231281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  <p:sp>
          <p:nvSpPr>
            <p:cNvPr id="4395" name="Google Shape;4395;p6"/>
            <p:cNvSpPr/>
            <p:nvPr/>
          </p:nvSpPr>
          <p:spPr>
            <a:xfrm>
              <a:off x="3459258" y="2986192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  <p:sp>
          <p:nvSpPr>
            <p:cNvPr id="4396" name="Google Shape;4396;p6"/>
            <p:cNvSpPr/>
            <p:nvPr/>
          </p:nvSpPr>
          <p:spPr>
            <a:xfrm>
              <a:off x="6709484" y="2231281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  <p:sp>
          <p:nvSpPr>
            <p:cNvPr id="4397" name="Google Shape;4397;p6"/>
            <p:cNvSpPr/>
            <p:nvPr/>
          </p:nvSpPr>
          <p:spPr>
            <a:xfrm>
              <a:off x="6709484" y="3000940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  <p:sp>
          <p:nvSpPr>
            <p:cNvPr id="4398" name="Google Shape;4398;p6"/>
            <p:cNvSpPr/>
            <p:nvPr/>
          </p:nvSpPr>
          <p:spPr>
            <a:xfrm>
              <a:off x="9751563" y="2214445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  <p:sp>
          <p:nvSpPr>
            <p:cNvPr id="4399" name="Google Shape;4399;p6"/>
            <p:cNvSpPr/>
            <p:nvPr/>
          </p:nvSpPr>
          <p:spPr>
            <a:xfrm>
              <a:off x="9751563" y="2998852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</p:grpSp>
      <p:grpSp>
        <p:nvGrpSpPr>
          <p:cNvPr id="4400" name="Google Shape;4400;p6"/>
          <p:cNvGrpSpPr/>
          <p:nvPr/>
        </p:nvGrpSpPr>
        <p:grpSpPr>
          <a:xfrm>
            <a:off x="666857" y="3998526"/>
            <a:ext cx="7002145" cy="594936"/>
            <a:chOff x="666857" y="1498114"/>
            <a:chExt cx="7002145" cy="594936"/>
          </a:xfrm>
        </p:grpSpPr>
        <p:sp>
          <p:nvSpPr>
            <p:cNvPr id="4401" name="Google Shape;4401;p6"/>
            <p:cNvSpPr txBox="1"/>
            <p:nvPr/>
          </p:nvSpPr>
          <p:spPr>
            <a:xfrm>
              <a:off x="666857" y="1498114"/>
              <a:ext cx="662361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b) </a:t>
              </a:r>
              <a:endParaRPr/>
            </a:p>
          </p:txBody>
        </p:sp>
        <p:sp>
          <p:nvSpPr>
            <p:cNvPr id="4402" name="Google Shape;4402;p6"/>
            <p:cNvSpPr txBox="1"/>
            <p:nvPr/>
          </p:nvSpPr>
          <p:spPr>
            <a:xfrm>
              <a:off x="1234227" y="1631385"/>
              <a:ext cx="6434775" cy="461665"/>
            </a:xfrm>
            <a:prstGeom prst="rect">
              <a:avLst/>
            </a:prstGeom>
            <a:solidFill>
              <a:srgbClr val="FFFA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Mẫu:      20 cm = 2 dm; 		30 dm = 3m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03" name="Google Shape;4403;p6"/>
          <p:cNvGrpSpPr/>
          <p:nvPr/>
        </p:nvGrpSpPr>
        <p:grpSpPr>
          <a:xfrm>
            <a:off x="2353056" y="4579253"/>
            <a:ext cx="9180576" cy="1508984"/>
            <a:chOff x="2353056" y="2078841"/>
            <a:chExt cx="9180576" cy="1508984"/>
          </a:xfrm>
        </p:grpSpPr>
        <p:sp>
          <p:nvSpPr>
            <p:cNvPr id="4404" name="Google Shape;4404;p6"/>
            <p:cNvSpPr txBox="1"/>
            <p:nvPr/>
          </p:nvSpPr>
          <p:spPr>
            <a:xfrm>
              <a:off x="2353056" y="2078841"/>
              <a:ext cx="9180576" cy="14550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30 cm =           dm; 	        50 cm =           dm; 		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40 dm =           m; 	        20 dm =           m; 		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5" name="Google Shape;4405;p6"/>
            <p:cNvSpPr/>
            <p:nvPr/>
          </p:nvSpPr>
          <p:spPr>
            <a:xfrm>
              <a:off x="3636235" y="2231281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  <p:sp>
          <p:nvSpPr>
            <p:cNvPr id="4406" name="Google Shape;4406;p6"/>
            <p:cNvSpPr/>
            <p:nvPr/>
          </p:nvSpPr>
          <p:spPr>
            <a:xfrm>
              <a:off x="3636235" y="2986192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  <p:sp>
          <p:nvSpPr>
            <p:cNvPr id="4407" name="Google Shape;4407;p6"/>
            <p:cNvSpPr/>
            <p:nvPr/>
          </p:nvSpPr>
          <p:spPr>
            <a:xfrm>
              <a:off x="7063442" y="2231281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  <p:sp>
          <p:nvSpPr>
            <p:cNvPr id="4408" name="Google Shape;4408;p6"/>
            <p:cNvSpPr/>
            <p:nvPr/>
          </p:nvSpPr>
          <p:spPr>
            <a:xfrm>
              <a:off x="7063442" y="3000940"/>
              <a:ext cx="713719" cy="58688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</p:grpSp>
      <p:sp>
        <p:nvSpPr>
          <p:cNvPr id="4409" name="Google Shape;4409;p6"/>
          <p:cNvSpPr txBox="1"/>
          <p:nvPr/>
        </p:nvSpPr>
        <p:spPr>
          <a:xfrm>
            <a:off x="3523408" y="2260958"/>
            <a:ext cx="585417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4410" name="Google Shape;4410;p6"/>
          <p:cNvSpPr txBox="1"/>
          <p:nvPr/>
        </p:nvSpPr>
        <p:spPr>
          <a:xfrm>
            <a:off x="3528328" y="3018032"/>
            <a:ext cx="585417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endParaRPr/>
          </a:p>
        </p:txBody>
      </p:sp>
      <p:sp>
        <p:nvSpPr>
          <p:cNvPr id="4411" name="Google Shape;4411;p6"/>
          <p:cNvSpPr txBox="1"/>
          <p:nvPr/>
        </p:nvSpPr>
        <p:spPr>
          <a:xfrm>
            <a:off x="6784906" y="2278896"/>
            <a:ext cx="585417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4412" name="Google Shape;4412;p6"/>
          <p:cNvSpPr txBox="1"/>
          <p:nvPr/>
        </p:nvSpPr>
        <p:spPr>
          <a:xfrm>
            <a:off x="6804574" y="3035970"/>
            <a:ext cx="585417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endParaRPr/>
          </a:p>
        </p:txBody>
      </p:sp>
      <p:sp>
        <p:nvSpPr>
          <p:cNvPr id="4413" name="Google Shape;4413;p6"/>
          <p:cNvSpPr txBox="1"/>
          <p:nvPr/>
        </p:nvSpPr>
        <p:spPr>
          <a:xfrm>
            <a:off x="9735997" y="2247864"/>
            <a:ext cx="785793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  <a:endParaRPr/>
          </a:p>
        </p:txBody>
      </p:sp>
      <p:sp>
        <p:nvSpPr>
          <p:cNvPr id="4414" name="Google Shape;4414;p6"/>
          <p:cNvSpPr txBox="1"/>
          <p:nvPr/>
        </p:nvSpPr>
        <p:spPr>
          <a:xfrm>
            <a:off x="9726169" y="3034434"/>
            <a:ext cx="785793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300</a:t>
            </a:r>
            <a:endParaRPr/>
          </a:p>
        </p:txBody>
      </p:sp>
      <p:sp>
        <p:nvSpPr>
          <p:cNvPr id="4415" name="Google Shape;4415;p6"/>
          <p:cNvSpPr txBox="1"/>
          <p:nvPr/>
        </p:nvSpPr>
        <p:spPr>
          <a:xfrm>
            <a:off x="3827959" y="4772632"/>
            <a:ext cx="385042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416" name="Google Shape;4416;p6"/>
          <p:cNvSpPr txBox="1"/>
          <p:nvPr/>
        </p:nvSpPr>
        <p:spPr>
          <a:xfrm>
            <a:off x="3818131" y="5529706"/>
            <a:ext cx="385042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417" name="Google Shape;4417;p6"/>
          <p:cNvSpPr txBox="1"/>
          <p:nvPr/>
        </p:nvSpPr>
        <p:spPr>
          <a:xfrm>
            <a:off x="7245430" y="4776236"/>
            <a:ext cx="385042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4418" name="Google Shape;4418;p6"/>
          <p:cNvSpPr txBox="1"/>
          <p:nvPr/>
        </p:nvSpPr>
        <p:spPr>
          <a:xfrm>
            <a:off x="7235602" y="5533310"/>
            <a:ext cx="385042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" name="Google Shape;4423;p7"/>
          <p:cNvSpPr/>
          <p:nvPr/>
        </p:nvSpPr>
        <p:spPr>
          <a:xfrm>
            <a:off x="7683910" y="1784555"/>
            <a:ext cx="3569111" cy="10913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Phòng học lớp Mai dài</a:t>
            </a:r>
            <a:endParaRPr/>
          </a:p>
        </p:txBody>
      </p:sp>
      <p:sp>
        <p:nvSpPr>
          <p:cNvPr id="4424" name="Google Shape;4424;p7"/>
          <p:cNvSpPr/>
          <p:nvPr/>
        </p:nvSpPr>
        <p:spPr>
          <a:xfrm>
            <a:off x="7969049" y="4020886"/>
            <a:ext cx="2109019" cy="135295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EA8EA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m</a:t>
            </a:r>
            <a:endParaRPr/>
          </a:p>
        </p:txBody>
      </p:sp>
      <p:cxnSp>
        <p:nvCxnSpPr>
          <p:cNvPr id="4425" name="Google Shape;4425;p7"/>
          <p:cNvCxnSpPr>
            <a:endCxn id="4424" idx="0"/>
          </p:cNvCxnSpPr>
          <p:nvPr/>
        </p:nvCxnSpPr>
        <p:spPr>
          <a:xfrm flipH="1">
            <a:off x="9023559" y="2875786"/>
            <a:ext cx="454800" cy="1145100"/>
          </a:xfrm>
          <a:prstGeom prst="straightConnector1">
            <a:avLst/>
          </a:prstGeom>
          <a:noFill/>
          <a:ln w="381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426" name="Google Shape;4426;p7"/>
          <p:cNvGrpSpPr/>
          <p:nvPr/>
        </p:nvGrpSpPr>
        <p:grpSpPr>
          <a:xfrm>
            <a:off x="861482" y="555304"/>
            <a:ext cx="6615950" cy="570588"/>
            <a:chOff x="1183343" y="1464304"/>
            <a:chExt cx="6615950" cy="570588"/>
          </a:xfrm>
        </p:grpSpPr>
        <p:sp>
          <p:nvSpPr>
            <p:cNvPr id="4427" name="Google Shape;4427;p7"/>
            <p:cNvSpPr txBox="1"/>
            <p:nvPr/>
          </p:nvSpPr>
          <p:spPr>
            <a:xfrm>
              <a:off x="1819586" y="1511671"/>
              <a:ext cx="597970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Chọn độ dài thích hợp (Theo mẫu): </a:t>
              </a:r>
              <a:endParaRPr/>
            </a:p>
          </p:txBody>
        </p:sp>
        <p:sp>
          <p:nvSpPr>
            <p:cNvPr id="4428" name="Google Shape;4428;p7"/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4429" name="Google Shape;4429;p7"/>
          <p:cNvSpPr/>
          <p:nvPr/>
        </p:nvSpPr>
        <p:spPr>
          <a:xfrm>
            <a:off x="766917" y="1784555"/>
            <a:ext cx="3303639" cy="10913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Bàn học của Mai dài</a:t>
            </a:r>
            <a:endParaRPr/>
          </a:p>
        </p:txBody>
      </p:sp>
      <p:sp>
        <p:nvSpPr>
          <p:cNvPr id="4430" name="Google Shape;4430;p7"/>
          <p:cNvSpPr/>
          <p:nvPr/>
        </p:nvSpPr>
        <p:spPr>
          <a:xfrm>
            <a:off x="4541593" y="1784555"/>
            <a:ext cx="2730280" cy="10913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Cái bút chì dài</a:t>
            </a:r>
            <a:endParaRPr/>
          </a:p>
        </p:txBody>
      </p:sp>
      <p:sp>
        <p:nvSpPr>
          <p:cNvPr id="4431" name="Google Shape;4431;p7"/>
          <p:cNvSpPr/>
          <p:nvPr/>
        </p:nvSpPr>
        <p:spPr>
          <a:xfrm>
            <a:off x="1582909" y="4020885"/>
            <a:ext cx="2109019" cy="135295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EA8EA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cm</a:t>
            </a:r>
            <a:endParaRPr/>
          </a:p>
        </p:txBody>
      </p:sp>
      <p:sp>
        <p:nvSpPr>
          <p:cNvPr id="4432" name="Google Shape;4432;p7"/>
          <p:cNvSpPr/>
          <p:nvPr/>
        </p:nvSpPr>
        <p:spPr>
          <a:xfrm>
            <a:off x="4852223" y="4020887"/>
            <a:ext cx="2109019" cy="135295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EA8EA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dm</a:t>
            </a:r>
            <a:endParaRPr/>
          </a:p>
        </p:txBody>
      </p:sp>
      <p:cxnSp>
        <p:nvCxnSpPr>
          <p:cNvPr id="4433" name="Google Shape;4433;p7"/>
          <p:cNvCxnSpPr>
            <a:stCxn id="4430" idx="2"/>
            <a:endCxn id="4431" idx="0"/>
          </p:cNvCxnSpPr>
          <p:nvPr/>
        </p:nvCxnSpPr>
        <p:spPr>
          <a:xfrm rot="5400000">
            <a:off x="3699483" y="1813785"/>
            <a:ext cx="1145100" cy="3269400"/>
          </a:xfrm>
          <a:prstGeom prst="curvedConnector3">
            <a:avLst>
              <a:gd name="adj1" fmla="val 60297"/>
            </a:avLst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434" name="Google Shape;4434;p7"/>
          <p:cNvCxnSpPr>
            <a:stCxn id="4429" idx="2"/>
            <a:endCxn id="4432" idx="0"/>
          </p:cNvCxnSpPr>
          <p:nvPr/>
        </p:nvCxnSpPr>
        <p:spPr>
          <a:xfrm rot="-5400000" flipH="1">
            <a:off x="3590236" y="1704435"/>
            <a:ext cx="1145100" cy="3488100"/>
          </a:xfrm>
          <a:prstGeom prst="curvedConnector3">
            <a:avLst>
              <a:gd name="adj1" fmla="val 82192"/>
            </a:avLst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435" name="Google Shape;443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4529" y="4238473"/>
            <a:ext cx="1689123" cy="2280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0" name="Google Shape;444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7983" y="860877"/>
            <a:ext cx="10076033" cy="46938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41" name="Google Shape;4441;p8"/>
          <p:cNvGrpSpPr/>
          <p:nvPr/>
        </p:nvGrpSpPr>
        <p:grpSpPr>
          <a:xfrm>
            <a:off x="861482" y="378325"/>
            <a:ext cx="6615950" cy="570588"/>
            <a:chOff x="1183343" y="1464304"/>
            <a:chExt cx="6615950" cy="570588"/>
          </a:xfrm>
        </p:grpSpPr>
        <p:sp>
          <p:nvSpPr>
            <p:cNvPr id="4442" name="Google Shape;4442;p8"/>
            <p:cNvSpPr txBox="1"/>
            <p:nvPr/>
          </p:nvSpPr>
          <p:spPr>
            <a:xfrm>
              <a:off x="1819586" y="1511671"/>
              <a:ext cx="597970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Bạn nào nói đúng? </a:t>
              </a:r>
              <a:endParaRPr/>
            </a:p>
          </p:txBody>
        </p:sp>
        <p:sp>
          <p:nvSpPr>
            <p:cNvPr id="4443" name="Google Shape;4443;p8"/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sp>
        <p:nvSpPr>
          <p:cNvPr id="4444" name="Google Shape;4444;p8"/>
          <p:cNvSpPr txBox="1"/>
          <p:nvPr/>
        </p:nvSpPr>
        <p:spPr>
          <a:xfrm>
            <a:off x="855408" y="5771336"/>
            <a:ext cx="455445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🡪 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Rô- bốt và Mai nói đúng.</a:t>
            </a:r>
            <a:endParaRPr/>
          </a:p>
        </p:txBody>
      </p:sp>
      <p:sp>
        <p:nvSpPr>
          <p:cNvPr id="4445" name="Google Shape;4445;p8"/>
          <p:cNvSpPr txBox="1"/>
          <p:nvPr/>
        </p:nvSpPr>
        <p:spPr>
          <a:xfrm>
            <a:off x="5299588" y="5771336"/>
            <a:ext cx="60308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( 2 sải tay khoảng 2m; 2m = 200cm) </a:t>
            </a:r>
            <a:endParaRPr sz="2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ADMIN\Desktop\Tai nguyen thiet ke tro choi\Bảng gỗ\choi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121" y="5358810"/>
            <a:ext cx="3655090" cy="139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rtOfYourWorld-V.A-356548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76400" y="-42884"/>
            <a:ext cx="609600" cy="609600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>
            <a:off x="0" y="566716"/>
            <a:ext cx="4795285" cy="5196131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kern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Chú Sóc nâu đang cố gắng nhặt những hạt dẻ để mang về tổ. Các em hãy giúp đỡ chú Sóc bằng cách trả lời đúng các câu hỏi nhé.</a:t>
            </a:r>
          </a:p>
          <a:p>
            <a:pPr algn="ctr"/>
            <a:endParaRPr lang="en-US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89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00400" y="152400"/>
            <a:ext cx="6019800" cy="2057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50327" y="721708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 m = ? dm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3312678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B: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6727" y="4574884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C: 1000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600" y="4572001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D:  100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16727" y="3312679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A: 10000</a:t>
            </a:r>
          </a:p>
        </p:txBody>
      </p:sp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11511" r="15952" b="13064"/>
          <a:stretch/>
        </p:blipFill>
        <p:spPr>
          <a:xfrm>
            <a:off x="8430490" y="4864388"/>
            <a:ext cx="2202874" cy="1927869"/>
          </a:xfrm>
          <a:prstGeom prst="rect">
            <a:avLst/>
          </a:prstGeom>
        </p:spPr>
      </p:pic>
      <p:pic>
        <p:nvPicPr>
          <p:cNvPr id="12" name="Đ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96" b="100000" l="9933" r="89899">
                        <a14:foregroundMark x1="72727" y1="27564" x2="42929" y2="1709"/>
                        <a14:foregroundMark x1="76768" y1="4060" x2="44108" y2="27564"/>
                        <a14:foregroundMark x1="44108" y1="6410" x2="44108" y2="25000"/>
                        <a14:foregroundMark x1="50168" y1="9188" x2="48316" y2="27137"/>
                        <a14:foregroundMark x1="56397" y1="8120" x2="61279" y2="33761"/>
                        <a14:foregroundMark x1="73064" y1="10897" x2="58249" y2="29915"/>
                        <a14:foregroundMark x1="66835" y1="4487" x2="52694" y2="11538"/>
                        <a14:foregroundMark x1="48822" y1="27991" x2="59091" y2="27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57" r="19395"/>
          <a:stretch/>
        </p:blipFill>
        <p:spPr>
          <a:xfrm>
            <a:off x="4017819" y="1370180"/>
            <a:ext cx="4468090" cy="5487820"/>
          </a:xfrm>
          <a:prstGeom prst="rect">
            <a:avLst/>
          </a:prstGeom>
        </p:spPr>
      </p:pic>
      <p:pic>
        <p:nvPicPr>
          <p:cNvPr id="13" name="B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3456710" y="2130997"/>
            <a:ext cx="4800601" cy="4826694"/>
          </a:xfrm>
          <a:prstGeom prst="rect">
            <a:avLst/>
          </a:prstGeom>
        </p:spPr>
      </p:pic>
      <p:pic>
        <p:nvPicPr>
          <p:cNvPr id="16" name="C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3609110" y="2283397"/>
            <a:ext cx="4800601" cy="4826694"/>
          </a:xfrm>
          <a:prstGeom prst="rect">
            <a:avLst/>
          </a:prstGeom>
        </p:spPr>
      </p:pic>
      <p:pic>
        <p:nvPicPr>
          <p:cNvPr id="17" name="D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3581401" y="2060457"/>
            <a:ext cx="4800601" cy="4826694"/>
          </a:xfrm>
          <a:prstGeom prst="rect">
            <a:avLst/>
          </a:prstGeom>
        </p:spPr>
      </p:pic>
      <p:pic>
        <p:nvPicPr>
          <p:cNvPr id="18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60514" y="1168687"/>
            <a:ext cx="609600" cy="609600"/>
          </a:xfrm>
          <a:prstGeom prst="rect">
            <a:avLst/>
          </a:prstGeom>
        </p:spPr>
      </p:pic>
      <p:pic>
        <p:nvPicPr>
          <p:cNvPr id="2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pic>
        <p:nvPicPr>
          <p:cNvPr id="2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20600" y="35044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80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8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815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00400" y="152400"/>
            <a:ext cx="6019800" cy="2057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51663" y="659623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 m = ? cm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3276601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A: 500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6727" y="4574884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C: 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600" y="4572001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D:  50000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86600" y="3312679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B: 5000</a:t>
            </a:r>
          </a:p>
        </p:txBody>
      </p:sp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11511" r="15952" b="13064"/>
          <a:stretch/>
        </p:blipFill>
        <p:spPr>
          <a:xfrm>
            <a:off x="8395854" y="4836679"/>
            <a:ext cx="2202874" cy="1927869"/>
          </a:xfrm>
          <a:prstGeom prst="rect">
            <a:avLst/>
          </a:prstGeom>
        </p:spPr>
      </p:pic>
      <p:pic>
        <p:nvPicPr>
          <p:cNvPr id="12" name="Đ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96" b="100000" l="9933" r="89899">
                        <a14:foregroundMark x1="72727" y1="27564" x2="42929" y2="1709"/>
                        <a14:foregroundMark x1="76768" y1="4060" x2="44108" y2="27564"/>
                        <a14:foregroundMark x1="44108" y1="6410" x2="44108" y2="25000"/>
                        <a14:foregroundMark x1="50168" y1="9188" x2="48316" y2="27137"/>
                        <a14:foregroundMark x1="56397" y1="8120" x2="61279" y2="33761"/>
                        <a14:foregroundMark x1="73064" y1="10897" x2="58249" y2="29915"/>
                        <a14:foregroundMark x1="66835" y1="4487" x2="52694" y2="11538"/>
                        <a14:foregroundMark x1="48822" y1="27991" x2="59091" y2="27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57" r="19395"/>
          <a:stretch/>
        </p:blipFill>
        <p:spPr>
          <a:xfrm>
            <a:off x="4017819" y="1370180"/>
            <a:ext cx="4468090" cy="5487820"/>
          </a:xfrm>
          <a:prstGeom prst="rect">
            <a:avLst/>
          </a:prstGeom>
        </p:spPr>
      </p:pic>
      <p:pic>
        <p:nvPicPr>
          <p:cNvPr id="13" name="B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3456710" y="2130997"/>
            <a:ext cx="4800601" cy="4826694"/>
          </a:xfrm>
          <a:prstGeom prst="rect">
            <a:avLst/>
          </a:prstGeom>
        </p:spPr>
      </p:pic>
      <p:pic>
        <p:nvPicPr>
          <p:cNvPr id="16" name="C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3609110" y="2283397"/>
            <a:ext cx="4800601" cy="4826694"/>
          </a:xfrm>
          <a:prstGeom prst="rect">
            <a:avLst/>
          </a:prstGeom>
        </p:spPr>
      </p:pic>
      <p:pic>
        <p:nvPicPr>
          <p:cNvPr id="17" name="D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3404756" y="2089608"/>
            <a:ext cx="4800601" cy="4826694"/>
          </a:xfrm>
          <a:prstGeom prst="rect">
            <a:avLst/>
          </a:prstGeom>
        </p:spPr>
      </p:pic>
      <p:pic>
        <p:nvPicPr>
          <p:cNvPr id="18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60514" y="1168687"/>
            <a:ext cx="609600" cy="609600"/>
          </a:xfrm>
          <a:prstGeom prst="rect">
            <a:avLst/>
          </a:prstGeom>
        </p:spPr>
      </p:pic>
      <p:pic>
        <p:nvPicPr>
          <p:cNvPr id="2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pic>
        <p:nvPicPr>
          <p:cNvPr id="2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20600" y="35044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7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80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8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815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00400" y="152400"/>
            <a:ext cx="6019800" cy="2057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888713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1000 cm = ? dm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4609520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D:  100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6727" y="4574884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C: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7509" y="3210889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A: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86600" y="3375042"/>
            <a:ext cx="1981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B: 10000</a:t>
            </a:r>
          </a:p>
        </p:txBody>
      </p:sp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11511" r="15952" b="13064"/>
          <a:stretch/>
        </p:blipFill>
        <p:spPr>
          <a:xfrm>
            <a:off x="8430490" y="4864388"/>
            <a:ext cx="2202874" cy="1927869"/>
          </a:xfrm>
          <a:prstGeom prst="rect">
            <a:avLst/>
          </a:prstGeom>
        </p:spPr>
      </p:pic>
      <p:pic>
        <p:nvPicPr>
          <p:cNvPr id="12" name="Đ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96" b="100000" l="9933" r="89899">
                        <a14:foregroundMark x1="72727" y1="27564" x2="42929" y2="1709"/>
                        <a14:foregroundMark x1="76768" y1="4060" x2="44108" y2="27564"/>
                        <a14:foregroundMark x1="44108" y1="6410" x2="44108" y2="25000"/>
                        <a14:foregroundMark x1="50168" y1="9188" x2="48316" y2="27137"/>
                        <a14:foregroundMark x1="56397" y1="8120" x2="61279" y2="33761"/>
                        <a14:foregroundMark x1="73064" y1="10897" x2="58249" y2="29915"/>
                        <a14:foregroundMark x1="66835" y1="4487" x2="52694" y2="11538"/>
                        <a14:foregroundMark x1="48822" y1="27991" x2="59091" y2="27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57" r="19395"/>
          <a:stretch/>
        </p:blipFill>
        <p:spPr>
          <a:xfrm>
            <a:off x="4017819" y="1370180"/>
            <a:ext cx="4468090" cy="5487820"/>
          </a:xfrm>
          <a:prstGeom prst="rect">
            <a:avLst/>
          </a:prstGeom>
        </p:spPr>
      </p:pic>
      <p:pic>
        <p:nvPicPr>
          <p:cNvPr id="13" name="B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3456710" y="2130997"/>
            <a:ext cx="4800601" cy="4826694"/>
          </a:xfrm>
          <a:prstGeom prst="rect">
            <a:avLst/>
          </a:prstGeom>
        </p:spPr>
      </p:pic>
      <p:pic>
        <p:nvPicPr>
          <p:cNvPr id="16" name="C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3609110" y="2283397"/>
            <a:ext cx="4800601" cy="4826694"/>
          </a:xfrm>
          <a:prstGeom prst="rect">
            <a:avLst/>
          </a:prstGeom>
        </p:spPr>
      </p:pic>
      <p:pic>
        <p:nvPicPr>
          <p:cNvPr id="17" name="D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3532910" y="2068826"/>
            <a:ext cx="4800601" cy="4826694"/>
          </a:xfrm>
          <a:prstGeom prst="rect">
            <a:avLst/>
          </a:prstGeom>
        </p:spPr>
      </p:pic>
      <p:pic>
        <p:nvPicPr>
          <p:cNvPr id="18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60514" y="1168687"/>
            <a:ext cx="609600" cy="609600"/>
          </a:xfrm>
          <a:prstGeom prst="rect">
            <a:avLst/>
          </a:prstGeom>
        </p:spPr>
      </p:pic>
      <p:pic>
        <p:nvPicPr>
          <p:cNvPr id="2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pic>
        <p:nvPicPr>
          <p:cNvPr id="2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20600" y="35044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2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80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8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815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31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307</Words>
  <Application>Microsoft Office PowerPoint</Application>
  <PresentationFormat>Widescreen</PresentationFormat>
  <Paragraphs>77</Paragraphs>
  <Slides>13</Slides>
  <Notes>8</Notes>
  <HiddenSlides>0</HiddenSlides>
  <MMClips>13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Arial-Rounded</vt:lpstr>
      <vt:lpstr>Calibri</vt:lpstr>
      <vt:lpstr>等线</vt:lpstr>
      <vt:lpstr>Times New Roman</vt:lpstr>
      <vt:lpstr>Cookie</vt:lpstr>
      <vt:lpstr>Arial</vt:lpstr>
      <vt:lpstr>Office Theme</vt:lpstr>
      <vt:lpstr>1_Office Theme</vt:lpstr>
      <vt:lpstr>6_Office Theme</vt:lpstr>
      <vt:lpstr>7_Office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User PC</cp:lastModifiedBy>
  <cp:revision>7</cp:revision>
  <dcterms:created xsi:type="dcterms:W3CDTF">2021-06-02T01:34:28Z</dcterms:created>
  <dcterms:modified xsi:type="dcterms:W3CDTF">2025-03-25T01:46:20Z</dcterms:modified>
</cp:coreProperties>
</file>