
<file path=[Content_Types].xml><?xml version="1.0" encoding="utf-8"?>
<Types xmlns="http://schemas.openxmlformats.org/package/2006/content-types">
  <Default Extension="PNG" ContentType="image/png"/>
  <Default Extension="mp3" ContentType="audio/mpe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85" r:id="rId2"/>
    <p:sldMasterId id="2147483700" r:id="rId3"/>
    <p:sldMasterId id="2147483712" r:id="rId4"/>
    <p:sldMasterId id="2147483727" r:id="rId5"/>
  </p:sldMasterIdLst>
  <p:notesMasterIdLst>
    <p:notesMasterId r:id="rId29"/>
  </p:notesMasterIdLst>
  <p:sldIdLst>
    <p:sldId id="361" r:id="rId6"/>
    <p:sldId id="360" r:id="rId7"/>
    <p:sldId id="349" r:id="rId8"/>
    <p:sldId id="279" r:id="rId9"/>
    <p:sldId id="280" r:id="rId10"/>
    <p:sldId id="281" r:id="rId11"/>
    <p:sldId id="283" r:id="rId12"/>
    <p:sldId id="282" r:id="rId13"/>
    <p:sldId id="292" r:id="rId14"/>
    <p:sldId id="284" r:id="rId15"/>
    <p:sldId id="289" r:id="rId16"/>
    <p:sldId id="351" r:id="rId17"/>
    <p:sldId id="352" r:id="rId18"/>
    <p:sldId id="353" r:id="rId19"/>
    <p:sldId id="354" r:id="rId20"/>
    <p:sldId id="355" r:id="rId21"/>
    <p:sldId id="356" r:id="rId22"/>
    <p:sldId id="256" r:id="rId23"/>
    <p:sldId id="285" r:id="rId24"/>
    <p:sldId id="295" r:id="rId25"/>
    <p:sldId id="348" r:id="rId26"/>
    <p:sldId id="358" r:id="rId27"/>
    <p:sldId id="35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2-01-17T02:42:50.68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31874 17735 0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2-01-17T02:42:57.6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25499 10393 0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1D1FD-1C6B-4463-8EEC-B51E14170FD8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39A847-3E2A-4E6E-A75A-262E2922C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632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3.0/" TargetMode="External"/><Relationship Id="rId2" Type="http://schemas.openxmlformats.org/officeDocument/2006/relationships/hyperlink" Target="https://www.creativecertificates.com/flower-border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448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5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043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053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802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230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667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710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27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589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401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33B8A-D86C-6175-2F9D-3C0E4E96A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6C3E6-5F11-4263-85ED-C61867C33A1B}" type="datetime1">
              <a:rPr lang="en-US"/>
              <a:pPr>
                <a:defRPr/>
              </a:pPr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D3840-C813-DA1C-FBD2-C6B46F6E8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Trần Đình Phong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351FC-A120-1DC2-7740-04BF46BCD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D60FC-D3F8-48AE-BDD1-304D09413EAB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4260654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D999E37F-C160-0DD3-28DE-A36BB20E9F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12496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32AC59E-4038-51AB-99CE-FC59047A4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938E8-ABCF-4D19-A494-8EDDC99FE868}" type="datetime1">
              <a:rPr lang="en-US"/>
              <a:pPr>
                <a:defRPr/>
              </a:pPr>
              <a:t>3/20/2025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CAE6E4A-3495-6C85-F621-AFFFEAC31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Trần Đình Phong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DEF2955-4733-A1BC-E570-F031A2EE1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B5F039-0B2E-4FA0-B017-0B68D550745C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24564743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E46BC-F7A4-9268-D0C3-0BE7F4DC4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44E9D-133B-4F36-9DB0-092DDCE7BCC8}" type="datetime1">
              <a:rPr lang="en-US"/>
              <a:pPr>
                <a:defRPr/>
              </a:pPr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9248A-0813-6CB5-CBE3-0FDE1113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Trần Đình Phong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FB8BF-18C5-E988-CE34-59FD03BBF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17C634-12D4-4A21-BA31-0E58AC4768A1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875807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BB0C861-DE99-62EA-B513-3D30F20C8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C9481-5662-4F8F-A400-7A6C7388F92D}" type="datetime1">
              <a:rPr lang="en-US"/>
              <a:pPr>
                <a:defRPr/>
              </a:pPr>
              <a:t>3/20/2025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312107E-4C7D-04DF-FE4E-987BB4CD0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Trần Đình Phong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A3CFB51-3226-910C-E9B8-069A7BFAF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4DEFA4-B5E9-44F8-B846-642059CCA8D1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3680324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1B7473E-032D-0C87-FD74-FCC466C19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6CF80-F57A-4223-AA8F-88F3C693FC19}" type="datetime1">
              <a:rPr lang="en-US"/>
              <a:pPr>
                <a:defRPr/>
              </a:pPr>
              <a:t>3/20/2025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17751FD-3D58-0E8E-051F-421A26CC9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Trần Đình Phong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08BDF41-093F-42B3-4458-5D9874E23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0404EB-4CC9-47C7-B3D8-EC8CF7248235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3104068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B0F30A9-5FB4-ECB5-A496-34D6658A1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8B3CD-41B8-49CF-953D-641D838AF9D5}" type="datetime1">
              <a:rPr lang="en-US"/>
              <a:pPr>
                <a:defRPr/>
              </a:pPr>
              <a:t>3/20/2025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048C695-8738-90EC-A5D6-C0ECF958C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Trần Đình Phong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2CEE83E-0B7C-3B6A-5D2C-B2C6A252A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7DE8C-6D38-45D2-8CE8-AF3E29A0AFB6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27234394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418E0B9B-AC5C-3E61-A875-FD152DCDCF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12496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1F91326-A190-98A9-0286-6B0D7ACD1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EFB25-4556-40A3-A7FA-823384AA5839}" type="datetime1">
              <a:rPr lang="en-US"/>
              <a:pPr>
                <a:defRPr/>
              </a:pPr>
              <a:t>3/20/2025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8F28B8E-5919-BCEA-8556-66EF14AFA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Trần Đình Phong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7C784B4-D66D-3645-1F93-8F25E44A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6F546E-3D05-41F5-8AB3-4E8386902CF0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2313381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C5729DC-A57D-8541-CFBF-6822927A8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56D74-C2FD-49A2-818F-417D2084C7D6}" type="datetime1">
              <a:rPr lang="en-US"/>
              <a:pPr>
                <a:defRPr/>
              </a:pPr>
              <a:t>3/20/2025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8B4E2D-4A1B-5FE2-F516-292CA9DD1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Trần Đình Phong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79B20DE-D06E-C1A0-EC02-5EE3024BF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E68FE9-E308-41DC-978F-0E90D97ED733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21970056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3E8D1F3-1BC5-FB89-9EE2-C7B101C6A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11D91-3DD2-4E49-A01A-2DC6C4FBD5D7}" type="datetime1">
              <a:rPr lang="en-US"/>
              <a:pPr>
                <a:defRPr/>
              </a:pPr>
              <a:t>3/20/2025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035932A-E7DB-4704-8DF7-EAC9A246C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Trần Đình Phong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2D69DBE-6D50-9E07-CC90-FD513EDA3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EF9A87-245B-43E8-9013-EA7493D3D9AD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32097509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0CCAE-45B0-8E27-BEDB-543BEAD67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56849-AC03-48AB-AA46-BC388232E907}" type="datetime1">
              <a:rPr lang="en-US"/>
              <a:pPr>
                <a:defRPr/>
              </a:pPr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E1894-5A2F-0525-412B-A102BFB25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Trần Đình Phong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E6D86-30BB-5EBD-E801-2DEA8EFCE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667B07-98A5-4077-9C0E-46EBEF620983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4109998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DF049-68BE-DB5A-B1FB-66A12A2FC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AA4F9-AC76-4F35-A1F3-A98D79046D35}" type="datetime1">
              <a:rPr lang="en-US"/>
              <a:pPr>
                <a:defRPr/>
              </a:pPr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37CA9-1E8E-A403-1DF9-BC586A306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Trần Đình Phong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08023-06DE-2A16-F6BE-DCC15F01D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822A58-76F0-4FE2-B340-DA046DB5CF92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39211140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BF586B-F898-80EC-B02C-D85A71C370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3338" y="6324600"/>
            <a:ext cx="121586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>
              <a:defRPr/>
            </a:pPr>
            <a:r>
              <a:rPr lang="en-GB" altLang="en-US" sz="900">
                <a:hlinkClick r:id="rId2" tooltip="https://www.creativecertificates.com/flower-border/"/>
              </a:rPr>
              <a:t>This Photo</a:t>
            </a:r>
            <a:r>
              <a:rPr lang="en-GB" altLang="en-US" sz="900"/>
              <a:t> by Unknown Author is licensed under </a:t>
            </a:r>
            <a:r>
              <a:rPr lang="en-GB" altLang="en-US" sz="900">
                <a:hlinkClick r:id="rId3" tooltip="https://creativecommons.org/licenses/by-sa/3.0/"/>
              </a:rPr>
              <a:t>CC BY-SA</a:t>
            </a:r>
            <a:endParaRPr lang="en-GB" altLang="en-US" sz="90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6DFAF408-0136-8825-9447-A7C30DDD41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12496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3354C684-47A9-6FBE-DBB5-E4E5CACCE2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435F5-D0C9-44D6-AA33-241E37298666}" type="datetime1">
              <a:rPr lang="en-US"/>
              <a:pPr>
                <a:defRPr/>
              </a:pPr>
              <a:t>3/20/2025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1EC50BBA-B059-D542-09DB-795170F3E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Trần Đình Phong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0F0F61BD-7BA0-6120-806C-44C6FF72C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B535871-12C5-4C8C-98CC-6B3ED3193C5F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13058379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E6552118-BD50-EF47-796D-B53170D4D4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12496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92D51-7E79-9B0C-E6B9-DE6520412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C532A-C45F-4197-9CFA-68C097AF8A21}" type="datetime1">
              <a:rPr lang="en-US"/>
              <a:pPr>
                <a:defRPr/>
              </a:pPr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F0395-49E5-FD96-D071-3A447AABD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Trần Đình Phong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1733E-2ABF-2A88-C96C-55C07978A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6A9021-4B6E-4AF2-A9AD-2B91466B3F36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5073805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96D59E18-70AF-3D91-A923-56B12D32D7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12496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1408141"/>
      </p:ext>
    </p:extLst>
  </p:cSld>
  <p:clrMapOvr>
    <a:masterClrMapping/>
  </p:clrMapOvr>
  <p:transition spd="slow" advClick="0" advTm="3000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2A086B-115F-4762-BD50-449B9549A6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07C3DFE-66E2-4AED-BC92-6647826A97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C7A1F2D-BD1E-453C-AB87-D79C716B07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84BF08-5EC7-45AB-9179-FF907CEFF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A8847A0-2246-4472-BACE-59FB1E70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64906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8F32D1-B8A7-486B-B909-A53713AC8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321E49-7494-477C-A252-6D5FAE54A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8852298-00EF-4392-B8DB-43AADC4D5C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112243-C92C-4228-BC66-A8FFDFF1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B53ADA-26B5-46BA-A5C4-04D84BF8B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57154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5C367D-86E5-413E-B44C-D991447E3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B8D4F32-3F18-48BC-A073-91382F2D8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B912DA-F19E-416F-BCFE-C49FE962F4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8BD0E4-0405-4B7B-8655-D22FEC59D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C83EC4-383A-4B39-91B8-6C247664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46100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5BC54A-E59D-4BFC-AFDD-A81A30334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136736-0332-4130-9BF6-59DC979C14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81201D8-301E-4596-9892-09203A1F3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ACDCB3-E948-474D-B07F-B2807047FE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E3A15F2-FCCC-4B36-BC80-26EAABFE5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5E9F267-C1F8-4417-918D-C424DBBF8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49397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2FBC91-5818-4546-AC6C-10B459432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1A27A6-A205-4B8E-A697-687CA6B3E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B94D42D-58A8-4E82-8416-273C8C277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C40E59D-8A5A-4DF1-814B-1A8670C651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50A96AC-6D72-4ADA-B8A2-D5EEBB935D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C858107-98DB-4219-A8A4-3E27F741EF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BDAAE6E-D1CC-4AC2-9307-2DA5A589E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DF12621-C272-4B63-8993-762D0F534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3447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DCDD30-9F9C-4C7D-93DE-E081EDB8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DEE973A-0897-487F-A706-23619DD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39F680F-3FF6-49AB-A23B-8D9B44225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F6269BC-AF8D-44CC-88DC-A2241D76B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5060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8EC3432-4D49-33CA-79ED-8AC4A9AFC6C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矩形 1">
              <a:extLst>
                <a:ext uri="{FF2B5EF4-FFF2-40B4-BE49-F238E27FC236}">
                  <a16:creationId xmlns:a16="http://schemas.microsoft.com/office/drawing/2014/main" id="{05ED3C52-B14E-C347-E31B-660D2C13425D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82D6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: 圆角 11">
              <a:extLst>
                <a:ext uri="{FF2B5EF4-FFF2-40B4-BE49-F238E27FC236}">
                  <a16:creationId xmlns:a16="http://schemas.microsoft.com/office/drawing/2014/main" id="{D78214FC-9AD2-4BB4-0831-ADC30EF42317}"/>
                </a:ext>
              </a:extLst>
            </p:cNvPr>
            <p:cNvSpPr/>
            <p:nvPr/>
          </p:nvSpPr>
          <p:spPr>
            <a:xfrm>
              <a:off x="301451" y="391886"/>
              <a:ext cx="11523403" cy="6169688"/>
            </a:xfrm>
            <a:prstGeom prst="roundRect">
              <a:avLst>
                <a:gd name="adj" fmla="val 2892"/>
              </a:avLst>
            </a:prstGeom>
            <a:solidFill>
              <a:schemeClr val="bg1"/>
            </a:solidFill>
            <a:ln w="76200">
              <a:solidFill>
                <a:srgbClr val="00AB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51590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12AE0C-EF64-4ACD-8995-37D91EF6B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49CF2C-D892-4874-A548-58A0C74F0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5BD171F-B931-4975-A5DE-8E6B3E280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207736-AD74-4530-9BB7-58E8296746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D8DC008-7D57-4A3D-904D-344CC960A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CBDEC32-3EBF-4DB5-AA7F-ABE287701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380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32A4B9-DC6C-4CEC-B4EF-AE5B28585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2FA51AD-439C-44D6-B80B-C830C028DA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BE4F15B-BFBC-4EEE-959C-F1AAEFE59C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98E00E-70A4-401E-8032-C3CD8BECC8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BF2D7F-C362-4E9E-BD1F-79B4A497C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1B218B9-97A3-4FE0-83A0-FD7C01F60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1843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07A56A-39A0-449C-AB48-3EA99F0BC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7FD9AB5-EDE9-4D72-95CD-2B6C1E700F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B852CC-798F-4C2F-8972-12B36B72A9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F22CD4-CB47-4590-AF62-86990852C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2A9F9F-072C-4341-9140-2ED31436C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3356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5085F01-DF2A-4FC0-8A69-82530B8530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40F7148-A32D-4571-979F-6FD9B75A5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D6D347-D97D-4D03-AF68-85A71165BF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2025/3/20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12BE79-3906-40DA-97DA-710565114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06B15B-325D-4928-B505-D4DCC0DF6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84191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979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91081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1700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6827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68291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11267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02303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36129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54512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71842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7782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D080865-C422-3C9E-05E7-DC09912631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2" r="55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C4710AE-5481-99D3-19A4-9139D6B974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44"/>
          <a:stretch/>
        </p:blipFill>
        <p:spPr>
          <a:xfrm>
            <a:off x="0" y="0"/>
            <a:ext cx="12192000" cy="25146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FE0B869-AFDD-9B81-CE35-89E9FF8EF44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7882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97E8FF10-6CFD-1F9A-E68C-4F1FD9F31A6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5265"/>
            <a:ext cx="12192000" cy="297273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7193089A-B1F6-6B58-AA8A-59342EEF090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8468"/>
            <a:ext cx="12192000" cy="67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03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13DEE94-6761-E6CF-852E-BBA777E8F8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7882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D6C15E3-DE8D-910A-7F2E-50FB799739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23"/>
          <a:stretch/>
        </p:blipFill>
        <p:spPr>
          <a:xfrm flipH="1">
            <a:off x="0" y="4180235"/>
            <a:ext cx="12192000" cy="267776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9123FFF-B6A2-9460-4E42-8CD4EEB1AD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8468"/>
            <a:ext cx="12192000" cy="67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70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925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8945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2825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740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1107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0634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76746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92414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7353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11825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23139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28245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4021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265959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6B6433EC-62DB-4882-9412-9B8E930C28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3/20/2025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01D6584-4DDB-4B19-853B-517B78BEE4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45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A932384-7EDE-BCC4-1AFC-6C1D2C54277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906E47F-15CE-191E-3793-3EF01AEFE2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/>
              <a:t>Click to edit Master text styles</a:t>
            </a:r>
          </a:p>
          <a:p>
            <a:pPr lvl="1"/>
            <a:r>
              <a:rPr lang="en-US" altLang="vi-VN"/>
              <a:t>Second level</a:t>
            </a:r>
          </a:p>
          <a:p>
            <a:pPr lvl="2"/>
            <a:r>
              <a:rPr lang="en-US" altLang="vi-VN"/>
              <a:t>Third level</a:t>
            </a:r>
          </a:p>
          <a:p>
            <a:pPr lvl="3"/>
            <a:r>
              <a:rPr lang="en-US" altLang="vi-VN"/>
              <a:t>Fourth level</a:t>
            </a:r>
          </a:p>
          <a:p>
            <a:pPr lvl="4"/>
            <a:r>
              <a:rPr lang="en-US" altLang="vi-VN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2FB39-5126-4F8A-9F69-9F190FF38A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B976C6C-85C6-4702-8762-1BE90C93F923}" type="datetime1">
              <a:rPr lang="en-US"/>
              <a:pPr>
                <a:defRPr/>
              </a:pPr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FB03F-F4CF-47EB-830F-E4C7E97485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Trần Đình Phong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F35E0-E45C-430D-A6EA-BFB228CEEF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FB98350-B70E-46FA-BCA0-A3DC34A4E64D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2377466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157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792B0-170D-404A-93B2-28AF0127637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6A46E-2A42-43C8-9637-9E5E70148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53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384E-A378-45BB-890D-F6AAD2B0C36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2F351-D262-4A78-93DA-EFC44EA0F9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4518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9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1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gif"/><Relationship Id="rId5" Type="http://schemas.openxmlformats.org/officeDocument/2006/relationships/image" Target="../media/image29.gif"/><Relationship Id="rId10" Type="http://schemas.openxmlformats.org/officeDocument/2006/relationships/image" Target="../media/image34.png"/><Relationship Id="rId4" Type="http://schemas.openxmlformats.org/officeDocument/2006/relationships/image" Target="../media/image28.gif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p3"/><Relationship Id="rId13" Type="http://schemas.openxmlformats.org/officeDocument/2006/relationships/image" Target="../media/image29.gif"/><Relationship Id="rId18" Type="http://schemas.openxmlformats.org/officeDocument/2006/relationships/image" Target="../media/image38.gif"/><Relationship Id="rId3" Type="http://schemas.microsoft.com/office/2007/relationships/media" Target="../media/media3.mp3"/><Relationship Id="rId7" Type="http://schemas.microsoft.com/office/2007/relationships/media" Target="../media/media5.mp3"/><Relationship Id="rId12" Type="http://schemas.openxmlformats.org/officeDocument/2006/relationships/image" Target="../media/image33.PNG"/><Relationship Id="rId17" Type="http://schemas.openxmlformats.org/officeDocument/2006/relationships/image" Target="../media/image37.gif"/><Relationship Id="rId2" Type="http://schemas.openxmlformats.org/officeDocument/2006/relationships/audio" Target="../media/media2.mp3"/><Relationship Id="rId16" Type="http://schemas.openxmlformats.org/officeDocument/2006/relationships/image" Target="../media/image36.gif"/><Relationship Id="rId20" Type="http://schemas.openxmlformats.org/officeDocument/2006/relationships/image" Target="../media/image39.pn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slideLayout" Target="../slideLayouts/slideLayout1.xml"/><Relationship Id="rId5" Type="http://schemas.microsoft.com/office/2007/relationships/media" Target="../media/media4.mp3"/><Relationship Id="rId15" Type="http://schemas.openxmlformats.org/officeDocument/2006/relationships/image" Target="../media/image35.gif"/><Relationship Id="rId10" Type="http://schemas.openxmlformats.org/officeDocument/2006/relationships/audio" Target="../media/media6.mp3"/><Relationship Id="rId19" Type="http://schemas.openxmlformats.org/officeDocument/2006/relationships/image" Target="../media/image32.png"/><Relationship Id="rId4" Type="http://schemas.openxmlformats.org/officeDocument/2006/relationships/audio" Target="../media/media3.mp3"/><Relationship Id="rId9" Type="http://schemas.microsoft.com/office/2007/relationships/media" Target="../media/media6.mp3"/><Relationship Id="rId14" Type="http://schemas.openxmlformats.org/officeDocument/2006/relationships/image" Target="../media/image28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gif"/><Relationship Id="rId13" Type="http://schemas.openxmlformats.org/officeDocument/2006/relationships/image" Target="../media/image630.png"/><Relationship Id="rId3" Type="http://schemas.openxmlformats.org/officeDocument/2006/relationships/audio" Target="../media/audio2.wav"/><Relationship Id="rId7" Type="http://schemas.openxmlformats.org/officeDocument/2006/relationships/image" Target="../media/image3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gif"/><Relationship Id="rId5" Type="http://schemas.openxmlformats.org/officeDocument/2006/relationships/image" Target="../media/image28.gif"/><Relationship Id="rId10" Type="http://schemas.openxmlformats.org/officeDocument/2006/relationships/image" Target="../media/image42.gif"/><Relationship Id="rId4" Type="http://schemas.openxmlformats.org/officeDocument/2006/relationships/image" Target="../media/image29.gif"/><Relationship Id="rId9" Type="http://schemas.openxmlformats.org/officeDocument/2006/relationships/image" Target="../media/image32.png"/><Relationship Id="rId1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"/><Relationship Id="rId13" Type="http://schemas.openxmlformats.org/officeDocument/2006/relationships/image" Target="../media/image69.png"/><Relationship Id="rId3" Type="http://schemas.openxmlformats.org/officeDocument/2006/relationships/audio" Target="../media/audio2.wav"/><Relationship Id="rId7" Type="http://schemas.openxmlformats.org/officeDocument/2006/relationships/image" Target="../media/image4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gif"/><Relationship Id="rId5" Type="http://schemas.openxmlformats.org/officeDocument/2006/relationships/image" Target="../media/image29.gif"/><Relationship Id="rId15" Type="http://schemas.openxmlformats.org/officeDocument/2006/relationships/image" Target="../media/image44.jpeg"/><Relationship Id="rId10" Type="http://schemas.openxmlformats.org/officeDocument/2006/relationships/image" Target="../media/image43.gif"/><Relationship Id="rId4" Type="http://schemas.openxmlformats.org/officeDocument/2006/relationships/image" Target="../media/image41.gif"/><Relationship Id="rId9" Type="http://schemas.openxmlformats.org/officeDocument/2006/relationships/image" Target="../media/image32.png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"/><Relationship Id="rId13" Type="http://schemas.openxmlformats.org/officeDocument/2006/relationships/image" Target="../media/image67.png"/><Relationship Id="rId3" Type="http://schemas.openxmlformats.org/officeDocument/2006/relationships/audio" Target="../media/audio2.wav"/><Relationship Id="rId7" Type="http://schemas.openxmlformats.org/officeDocument/2006/relationships/image" Target="../media/image40.gif"/><Relationship Id="rId17" Type="http://schemas.openxmlformats.org/officeDocument/2006/relationships/customXml" Target="../ink/ink2.xml"/><Relationship Id="rId2" Type="http://schemas.openxmlformats.org/officeDocument/2006/relationships/audio" Target="../media/audio1.wav"/><Relationship Id="rId16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gif"/><Relationship Id="rId5" Type="http://schemas.openxmlformats.org/officeDocument/2006/relationships/image" Target="../media/image29.gif"/><Relationship Id="rId15" Type="http://schemas.openxmlformats.org/officeDocument/2006/relationships/customXml" Target="../ink/ink1.xml"/><Relationship Id="rId10" Type="http://schemas.openxmlformats.org/officeDocument/2006/relationships/image" Target="../media/image45.gif"/><Relationship Id="rId4" Type="http://schemas.openxmlformats.org/officeDocument/2006/relationships/image" Target="../media/image41.gif"/><Relationship Id="rId9" Type="http://schemas.openxmlformats.org/officeDocument/2006/relationships/image" Target="../media/image32.png"/><Relationship Id="rId1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"/><Relationship Id="rId13" Type="http://schemas.openxmlformats.org/officeDocument/2006/relationships/image" Target="../media/image68.png"/><Relationship Id="rId3" Type="http://schemas.openxmlformats.org/officeDocument/2006/relationships/audio" Target="../media/audio2.wav"/><Relationship Id="rId7" Type="http://schemas.openxmlformats.org/officeDocument/2006/relationships/image" Target="../media/image4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gif"/><Relationship Id="rId5" Type="http://schemas.openxmlformats.org/officeDocument/2006/relationships/image" Target="../media/image29.gif"/><Relationship Id="rId15" Type="http://schemas.openxmlformats.org/officeDocument/2006/relationships/image" Target="../media/image44.jpeg"/><Relationship Id="rId10" Type="http://schemas.openxmlformats.org/officeDocument/2006/relationships/image" Target="../media/image32.png"/><Relationship Id="rId4" Type="http://schemas.openxmlformats.org/officeDocument/2006/relationships/image" Target="../media/image41.gif"/><Relationship Id="rId9" Type="http://schemas.openxmlformats.org/officeDocument/2006/relationships/image" Target="../media/image45.gif"/><Relationship Id="rId1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7" Type="http://schemas.openxmlformats.org/officeDocument/2006/relationships/image" Target="../media/image4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40.gif"/><Relationship Id="rId4" Type="http://schemas.openxmlformats.org/officeDocument/2006/relationships/image" Target="../media/image28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55.gi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4.gi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3.png"/><Relationship Id="rId9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6.wmf"/><Relationship Id="rId5" Type="http://schemas.openxmlformats.org/officeDocument/2006/relationships/image" Target="../media/image59.png"/><Relationship Id="rId4" Type="http://schemas.openxmlformats.org/officeDocument/2006/relationships/image" Target="../media/image58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7" Type="http://schemas.openxmlformats.org/officeDocument/2006/relationships/image" Target="../media/image56.wm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gif"/><Relationship Id="rId5" Type="http://schemas.openxmlformats.org/officeDocument/2006/relationships/image" Target="../media/image60.png"/><Relationship Id="rId4" Type="http://schemas.openxmlformats.org/officeDocument/2006/relationships/audio" Target="../media/audio6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7" Type="http://schemas.openxmlformats.org/officeDocument/2006/relationships/image" Target="../media/image56.wm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gif"/><Relationship Id="rId5" Type="http://schemas.openxmlformats.org/officeDocument/2006/relationships/image" Target="../media/image61.png"/><Relationship Id="rId4" Type="http://schemas.openxmlformats.org/officeDocument/2006/relationships/audio" Target="../media/audio6.wav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8.png"/><Relationship Id="rId11" Type="http://schemas.openxmlformats.org/officeDocument/2006/relationships/image" Target="../media/image24.png"/><Relationship Id="rId5" Type="http://schemas.openxmlformats.org/officeDocument/2006/relationships/image" Target="../media/image9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9.png"/><Relationship Id="rId15" Type="http://schemas.openxmlformats.org/officeDocument/2006/relationships/image" Target="../media/image63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038FB7A-576D-1F49-397A-9B3C6E4BB60D}"/>
              </a:ext>
            </a:extLst>
          </p:cNvPr>
          <p:cNvSpPr/>
          <p:nvPr/>
        </p:nvSpPr>
        <p:spPr>
          <a:xfrm>
            <a:off x="631596" y="641023"/>
            <a:ext cx="10925666" cy="4722829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TRƯỜNG TIỂU HỌC CHÁNH NGHĨA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KHỐI LỚP 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MÔN: </a:t>
            </a:r>
            <a:r>
              <a:rPr kumimoji="0" lang="en-US" sz="3600" b="1" i="0" u="none" strike="noStrike" kern="0" cap="none" spc="0" normalizeH="0" baseline="0" noProof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TOÁN</a:t>
            </a:r>
            <a:endParaRPr kumimoji="0" lang="en-US" sz="3600" b="1" i="0" u="none" strike="noStrike" kern="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KHÁI</a:t>
            </a:r>
            <a:r>
              <a:rPr kumimoji="0" lang="en-US" sz="3600" b="1" i="0" u="none" strike="noStrike" kern="0" cap="none" spc="0" normalizeH="0" noProof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NIỆM PHÂN SỐ ( TIẾT 2)</a:t>
            </a:r>
            <a:endParaRPr kumimoji="0" lang="en-US" sz="3600" b="1" i="0" u="none" strike="noStrike" kern="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ADMIN\Desktop\Tai nguyen thiet ke tro choi\Bảng gỗ\images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460"/>
            <a:ext cx="2198451" cy="156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ADMIN\Desktop\Tai nguyen thiet ke tro choi\Bảng gỗ\images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549" y="0"/>
            <a:ext cx="2198451" cy="194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7DCD7CB4-948C-4CBB-8D1F-169AFFEFFB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21618" y="4192634"/>
            <a:ext cx="3041685" cy="266536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DCD7CB4-948C-4CBB-8D1F-169AFFEFFB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110249">
            <a:off x="9454872" y="4922209"/>
            <a:ext cx="3041685" cy="266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33269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24">
            <a:extLst>
              <a:ext uri="{FF2B5EF4-FFF2-40B4-BE49-F238E27FC236}">
                <a16:creationId xmlns:a16="http://schemas.microsoft.com/office/drawing/2014/main" id="{8A27AC03-82C7-1CF4-F1E3-EC911919D0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6"/>
          <a:stretch/>
        </p:blipFill>
        <p:spPr>
          <a:xfrm>
            <a:off x="66675" y="4038600"/>
            <a:ext cx="8585200" cy="2819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78D4D2-1D3C-40E7-B722-FD7AAE06B0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05"/>
          <a:stretch/>
        </p:blipFill>
        <p:spPr>
          <a:xfrm>
            <a:off x="7378700" y="4222550"/>
            <a:ext cx="4813300" cy="26354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FC6E56-9581-C8D9-2CF8-5B24D0010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592" y="4038601"/>
            <a:ext cx="3406044" cy="11982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F05A37-2623-6988-175D-9B59DD96A3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8311" y="1365419"/>
            <a:ext cx="8951589" cy="30543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AD5EFE-0744-4EB6-A370-CE46211EA36D}"/>
              </a:ext>
            </a:extLst>
          </p:cNvPr>
          <p:cNvSpPr txBox="1"/>
          <p:nvPr/>
        </p:nvSpPr>
        <p:spPr>
          <a:xfrm>
            <a:off x="4359275" y="442089"/>
            <a:ext cx="25639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5400" b="1" dirty="0" err="1">
                <a:solidFill>
                  <a:prstClr val="black"/>
                </a:solidFill>
                <a:latin typeface="UTM Pierre" panose="02040603050506020204" pitchFamily="18" charset="0"/>
              </a:rPr>
              <a:t>Toán</a:t>
            </a:r>
            <a:r>
              <a:rPr lang="en-US" sz="5400" b="1" dirty="0">
                <a:solidFill>
                  <a:prstClr val="black"/>
                </a:solidFill>
                <a:latin typeface="UTM Pierre" panose="02040603050506020204" pitchFamily="18" charset="0"/>
              </a:rPr>
              <a:t> 4</a:t>
            </a:r>
            <a:endParaRPr lang="vi-VN" sz="5400" b="1" dirty="0">
              <a:solidFill>
                <a:prstClr val="black"/>
              </a:solidFill>
              <a:latin typeface="SVN-Mutlu" panose="000004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BE0BE0-D20C-1443-ACA6-6CB0611751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668" y="4160383"/>
            <a:ext cx="2402032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8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A886ED-2023-4261-988B-C9FB4336F7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7CF01BE-C90B-46FB-8BA5-59BED7ABCB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3056" y="-951856"/>
            <a:ext cx="4652986" cy="446928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A4F123A-D858-4B4E-8C55-0DB05E794A7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DCD7CB4-948C-4CBB-8D1F-169AFFEFFB2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9712" y="498027"/>
            <a:ext cx="3041685" cy="266536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A4CE381-514C-40D9-A682-B21BB5A6F2D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71" y="5171732"/>
            <a:ext cx="12192000" cy="16763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BCC017E-B16E-4F40-8B3B-236D342CF78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5428" y="6261517"/>
            <a:ext cx="2297087" cy="59648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B41252A-9355-4088-B29F-5168C2C9287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0826" y="-178621"/>
            <a:ext cx="2653088" cy="240823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41EB5E3-5C76-40FD-9486-2039F633CDE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46099" y="3932928"/>
            <a:ext cx="2519941" cy="300732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E8B94F1-E31E-4FAC-8447-DE8B87B381F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260" y="3932928"/>
            <a:ext cx="2715884" cy="317877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B1E17F3-7486-4FBC-8B08-62F955A07A2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8199" y="359227"/>
            <a:ext cx="1469571" cy="107768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A5F9435-BC49-4666-BBA6-C2252FF7B10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1943" y="-97972"/>
            <a:ext cx="1970314" cy="29284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8787E0A-BDA2-48DF-8721-58ACC29C04E6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2713" y="873420"/>
            <a:ext cx="2519942" cy="207180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27C5AAB-683E-48D0-937B-F0B933D0406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2770" y="2677886"/>
            <a:ext cx="1187530" cy="8708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01173" y="1534475"/>
            <a:ext cx="7587220" cy="369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5615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448" y="0"/>
            <a:ext cx="3611669" cy="527739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482447" y="1843385"/>
            <a:ext cx="554510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NHỔ CÀ RỐT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475" y="2841837"/>
            <a:ext cx="1595860" cy="9272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688" y="2379182"/>
            <a:ext cx="2719941" cy="18526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47" y="3201544"/>
            <a:ext cx="1981164" cy="20758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9787970" y="5417850"/>
            <a:ext cx="1134535" cy="12732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825825" y="5417850"/>
            <a:ext cx="1134535" cy="12732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3765826" y="5555268"/>
            <a:ext cx="1134535" cy="127320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971609" y="5417850"/>
            <a:ext cx="1134535" cy="127320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26860" y="6050477"/>
            <a:ext cx="10238445" cy="8235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1332">
            <a:off x="8373756" y="3438659"/>
            <a:ext cx="2341469" cy="438399"/>
          </a:xfrm>
          <a:prstGeom prst="rect">
            <a:avLst/>
          </a:prstGeom>
        </p:spPr>
      </p:pic>
      <p:pic>
        <p:nvPicPr>
          <p:cNvPr id="22" name="Nhac-nen-PowerPoint-vui-nhon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929481" y="5562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056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2642" numSld="8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3402637"/>
            <a:ext cx="2199560" cy="36648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475" y="2841837"/>
            <a:ext cx="1595860" cy="92728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4806" y="330406"/>
            <a:ext cx="221467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302000" y="442174"/>
            <a:ext cx="3302000" cy="381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028" y="3301355"/>
            <a:ext cx="2244173" cy="16831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008" y="2284910"/>
            <a:ext cx="2108200" cy="2032907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6003475" y="3096261"/>
            <a:ext cx="4546600" cy="1345724"/>
          </a:xfrm>
          <a:prstGeom prst="wedgeRoundRectCallout">
            <a:avLst>
              <a:gd name="adj1" fmla="val -77817"/>
              <a:gd name="adj2" fmla="val -23801"/>
              <a:gd name="adj3" fmla="val 16667"/>
            </a:avLst>
          </a:prstGeom>
          <a:solidFill>
            <a:schemeClr val="accent2">
              <a:alpha val="7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Bác ơi ! Cháu đói lắm bác cho cháu củ cà rốt được không ạ ?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3428841" y="1276352"/>
            <a:ext cx="4030731" cy="1341211"/>
          </a:xfrm>
          <a:prstGeom prst="wedgeRoundRectCallout">
            <a:avLst>
              <a:gd name="adj1" fmla="val -103719"/>
              <a:gd name="adj2" fmla="val -56700"/>
              <a:gd name="adj3" fmla="val 16667"/>
            </a:avLst>
          </a:prstGeom>
          <a:solidFill>
            <a:schemeClr val="accent2">
              <a:alpha val="7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Được chứ. Nhưng để ta xem con ở trường có học hành đàng hoàng không thì ta mới cho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255887" y="3924301"/>
            <a:ext cx="4165600" cy="1060184"/>
          </a:xfrm>
          <a:prstGeom prst="wedgeRoundRectCallout">
            <a:avLst>
              <a:gd name="adj1" fmla="val -25718"/>
              <a:gd name="adj2" fmla="val -299077"/>
              <a:gd name="adj3" fmla="val 16667"/>
            </a:avLst>
          </a:prstGeom>
          <a:solidFill>
            <a:schemeClr val="accent2">
              <a:alpha val="7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Giờ ta sẽ cho con tự nhổ cà rốt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4540462" y="408655"/>
            <a:ext cx="6525913" cy="726840"/>
          </a:xfrm>
          <a:prstGeom prst="wedgeRoundRectCallout">
            <a:avLst>
              <a:gd name="adj1" fmla="val -96880"/>
              <a:gd name="adj2" fmla="val 47257"/>
              <a:gd name="adj3" fmla="val 16667"/>
            </a:avLst>
          </a:prstGeom>
          <a:solidFill>
            <a:schemeClr val="accent2">
              <a:alpha val="7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 có dám thử không?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136" y="2677503"/>
            <a:ext cx="2244173" cy="16831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05217"/>
            <a:ext cx="1414579" cy="1267227"/>
          </a:xfrm>
          <a:prstGeom prst="rect">
            <a:avLst/>
          </a:prstGeom>
        </p:spPr>
      </p:pic>
      <p:sp>
        <p:nvSpPr>
          <p:cNvPr id="17" name="Rounded Rectangular Callout 16"/>
          <p:cNvSpPr/>
          <p:nvPr/>
        </p:nvSpPr>
        <p:spPr>
          <a:xfrm>
            <a:off x="246179" y="3769123"/>
            <a:ext cx="4546600" cy="1345724"/>
          </a:xfrm>
          <a:prstGeom prst="wedgeRoundRectCallout">
            <a:avLst>
              <a:gd name="adj1" fmla="val -37594"/>
              <a:gd name="adj2" fmla="val -100244"/>
              <a:gd name="adj3" fmla="val 16667"/>
            </a:avLst>
          </a:prstGeom>
          <a:solidFill>
            <a:schemeClr val="accent2">
              <a:alpha val="7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Dạ. Con đồng ý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9787970" y="5417850"/>
            <a:ext cx="1134535" cy="127320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825825" y="5417850"/>
            <a:ext cx="1134535" cy="127320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3845558" y="5417850"/>
            <a:ext cx="1134535" cy="127320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971609" y="5417850"/>
            <a:ext cx="1134535" cy="1273201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926860" y="6050477"/>
            <a:ext cx="10238445" cy="8235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29" name="voice 1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619313" y="-90342"/>
            <a:ext cx="812800" cy="609600"/>
          </a:xfrm>
          <a:prstGeom prst="rect">
            <a:avLst/>
          </a:prstGeom>
        </p:spPr>
      </p:pic>
      <p:pic>
        <p:nvPicPr>
          <p:cNvPr id="30" name="voice1b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619313" y="1207860"/>
            <a:ext cx="812800" cy="609600"/>
          </a:xfrm>
          <a:prstGeom prst="rect">
            <a:avLst/>
          </a:prstGeom>
        </p:spPr>
      </p:pic>
      <p:pic>
        <p:nvPicPr>
          <p:cNvPr id="31" name="voice2b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3741400" y="1207860"/>
            <a:ext cx="812800" cy="609600"/>
          </a:xfrm>
          <a:prstGeom prst="rect">
            <a:avLst/>
          </a:prstGeom>
        </p:spPr>
      </p:pic>
      <p:pic>
        <p:nvPicPr>
          <p:cNvPr id="32" name="voice3b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5113000" y="1167754"/>
            <a:ext cx="812800" cy="609600"/>
          </a:xfrm>
          <a:prstGeom prst="rect">
            <a:avLst/>
          </a:prstGeom>
        </p:spPr>
      </p:pic>
      <p:pic>
        <p:nvPicPr>
          <p:cNvPr id="33" name="voice2a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3741400" y="0"/>
            <a:ext cx="812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1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21684 -0.054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51" y="-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33333E-6 L -0.76302 -0.09584 " pathEditMode="relative" rAng="0" ptsTypes="AA">
                                      <p:cBhvr>
                                        <p:cTn id="15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60" y="-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1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2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598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4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4"/>
                            </p:stCondLst>
                            <p:childTnLst>
                              <p:par>
                                <p:cTn id="3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7184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688"/>
                            </p:stCondLst>
                            <p:childTnLst>
                              <p:par>
                                <p:cTn id="4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188"/>
                            </p:stCondLst>
                            <p:childTnLst>
                              <p:par>
                                <p:cTn id="4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728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916"/>
                            </p:stCondLst>
                            <p:childTnLst>
                              <p:par>
                                <p:cTn id="5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4416"/>
                            </p:stCondLst>
                            <p:childTnLst>
                              <p:par>
                                <p:cTn id="6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952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368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6378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7037E-6 L -0.26493 -0.07361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47" y="-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7378"/>
                            </p:stCondLst>
                            <p:childTnLst>
                              <p:par>
                                <p:cTn id="7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7388"/>
                            </p:stCondLst>
                            <p:childTnLst>
                              <p:par>
                                <p:cTn id="8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8388"/>
                            </p:stCondLst>
                            <p:childTnLst>
                              <p:par>
                                <p:cTn id="9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2144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532"/>
                            </p:stCondLst>
                            <p:childTnLst>
                              <p:par>
                                <p:cTn id="9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98" y="3548512"/>
            <a:ext cx="2416001" cy="224998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446505" y="244570"/>
            <a:ext cx="11836400" cy="6423337"/>
          </a:xfrm>
          <a:prstGeom prst="snip2DiagRect">
            <a:avLst>
              <a:gd name="adj1" fmla="val 0"/>
              <a:gd name="adj2" fmla="val 8997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chơi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Mỗi câu trả lời đúng sẽ giúp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hú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thỏ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đi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đến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nhổ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cà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rốt.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22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475" y="2841837"/>
            <a:ext cx="1595860" cy="927286"/>
          </a:xfrm>
          <a:prstGeom prst="rect">
            <a:avLst/>
          </a:prstGeom>
        </p:spPr>
      </p:pic>
      <p:sp>
        <p:nvSpPr>
          <p:cNvPr id="77" name="Sun 76"/>
          <p:cNvSpPr/>
          <p:nvPr/>
        </p:nvSpPr>
        <p:spPr>
          <a:xfrm>
            <a:off x="254335" y="3981875"/>
            <a:ext cx="2883324" cy="2083116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4806" y="330406"/>
            <a:ext cx="221467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60690" y="2209374"/>
            <a:ext cx="2611572" cy="18716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05217"/>
            <a:ext cx="1414579" cy="126722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76" y="4489550"/>
            <a:ext cx="1666665" cy="13362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9787970" y="5417850"/>
            <a:ext cx="1134535" cy="127320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825825" y="5417850"/>
            <a:ext cx="1134535" cy="127320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3845558" y="5417850"/>
            <a:ext cx="1134535" cy="127320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88" y="4343308"/>
            <a:ext cx="1470025" cy="136025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971609" y="5417850"/>
            <a:ext cx="1134535" cy="1273201"/>
          </a:xfrm>
          <a:prstGeom prst="rect">
            <a:avLst/>
          </a:prstGeom>
        </p:spPr>
      </p:pic>
      <p:sp>
        <p:nvSpPr>
          <p:cNvPr id="45" name="Rounded Rectangular Callout 44"/>
          <p:cNvSpPr/>
          <p:nvPr/>
        </p:nvSpPr>
        <p:spPr>
          <a:xfrm>
            <a:off x="2150883" y="8859"/>
            <a:ext cx="9406964" cy="1394582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1" u="none" strike="noStrike" kern="1200" cap="none" spc="0" normalizeH="0" baseline="0" noProof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Viết phân số: năm mươi hai phần tám mươi tư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5329530" y="1753595"/>
                <a:ext cx="4714127" cy="11446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Times New Roman" panose="02020603050405020304" pitchFamily="18" charset="0"/>
                            </a:rPr>
                            <m:t>𝟓𝟐</m:t>
                          </m:r>
                        </m:num>
                        <m:den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Times New Roman" panose="02020603050405020304" pitchFamily="18" charset="0"/>
                            </a:rPr>
                            <m:t>𝟖𝟒</m:t>
                          </m:r>
                        </m:den>
                      </m:f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9530" y="1753595"/>
                <a:ext cx="4714127" cy="1144609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840">
            <a:off x="8012133" y="3465628"/>
            <a:ext cx="2717137" cy="35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24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10"/>
                            </p:stCondLst>
                            <p:childTnLst>
                              <p:par>
                                <p:cTn id="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250"/>
                            </p:stCondLst>
                            <p:childTnLst>
                              <p:par>
                                <p:cTn id="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50"/>
                            </p:stCondLst>
                            <p:childTnLst>
                              <p:par>
                                <p:cTn id="9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"/>
                            </p:stCondLst>
                            <p:childTnLst>
                              <p:par>
                                <p:cTn id="121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07917 0.32917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250"/>
                            </p:stCondLst>
                            <p:childTnLst>
                              <p:par>
                                <p:cTn id="1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500"/>
                            </p:stCondLst>
                            <p:childTnLst>
                              <p:par>
                                <p:cTn id="13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ngioila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45" grpId="0" animBg="1"/>
      <p:bldP spid="83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625" y="4527650"/>
            <a:ext cx="1666665" cy="133620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475" y="2841837"/>
            <a:ext cx="1595860" cy="927286"/>
          </a:xfrm>
          <a:prstGeom prst="rect">
            <a:avLst/>
          </a:prstGeom>
        </p:spPr>
      </p:pic>
      <p:sp>
        <p:nvSpPr>
          <p:cNvPr id="77" name="Sun 76"/>
          <p:cNvSpPr/>
          <p:nvPr/>
        </p:nvSpPr>
        <p:spPr>
          <a:xfrm>
            <a:off x="3140531" y="3960547"/>
            <a:ext cx="2883324" cy="2083116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4806" y="330406"/>
            <a:ext cx="221467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60690" y="2209374"/>
            <a:ext cx="2611572" cy="18716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05217"/>
            <a:ext cx="1414579" cy="12672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9787970" y="5417850"/>
            <a:ext cx="1134535" cy="127320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825825" y="5417850"/>
            <a:ext cx="1134535" cy="127320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292" y="4347077"/>
            <a:ext cx="1415800" cy="131007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3845558" y="5417850"/>
            <a:ext cx="1134535" cy="12732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ular Callout 44"/>
              <p:cNvSpPr/>
              <p:nvPr/>
            </p:nvSpPr>
            <p:spPr>
              <a:xfrm>
                <a:off x="2150883" y="8859"/>
                <a:ext cx="9406964" cy="1394582"/>
              </a:xfrm>
              <a:prstGeom prst="wedgeRoundRectCallout">
                <a:avLst>
                  <a:gd name="adj1" fmla="val -58471"/>
                  <a:gd name="adj2" fmla="val 22449"/>
                  <a:gd name="adj3" fmla="val 16667"/>
                </a:avLst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Đọc phân số sau: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𝟐</m:t>
                        </m:r>
                      </m:num>
                      <m:den>
                        <m:r>
                          <a:rPr kumimoji="0" lang="en-US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𝟓</m:t>
                        </m:r>
                      </m:den>
                    </m:f>
                  </m:oMath>
                </a14:m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5" name="Rounded Rectangular Callout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0883" y="8859"/>
                <a:ext cx="9406964" cy="1394582"/>
              </a:xfrm>
              <a:prstGeom prst="wedgeRoundRectCallout">
                <a:avLst>
                  <a:gd name="adj1" fmla="val -58471"/>
                  <a:gd name="adj2" fmla="val 22449"/>
                  <a:gd name="adj3" fmla="val 16667"/>
                </a:avLst>
              </a:prstGeom>
              <a:blipFill rotWithShape="1"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6093793" y="1948463"/>
            <a:ext cx="69957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Hai phần năm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102" y="3464417"/>
            <a:ext cx="2727297" cy="304706"/>
          </a:xfrm>
          <a:prstGeom prst="rect">
            <a:avLst/>
          </a:prstGeom>
        </p:spPr>
      </p:pic>
      <p:pic>
        <p:nvPicPr>
          <p:cNvPr id="3" name="Hình ảnh 2" descr="Ảnh có chứa văn bản, mẫu họa&#10;&#10;Mô tả được tạo tự động">
            <a:extLst>
              <a:ext uri="{FF2B5EF4-FFF2-40B4-BE49-F238E27FC236}">
                <a16:creationId xmlns:a16="http://schemas.microsoft.com/office/drawing/2014/main" id="{50765945-8060-7973-9986-972BAF24D37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9" y="-13533"/>
            <a:ext cx="1241590" cy="59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8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50"/>
                            </p:stCondLst>
                            <p:childTnLst>
                              <p:par>
                                <p:cTn id="7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50"/>
                            </p:stCondLst>
                            <p:childTnLst>
                              <p:par>
                                <p:cTn id="10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33316 0.30024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49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250"/>
                            </p:stCondLst>
                            <p:childTnLst>
                              <p:par>
                                <p:cTn id="1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1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500"/>
                            </p:stCondLst>
                            <p:childTnLst>
                              <p:par>
                                <p:cTn id="1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ngioila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4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45" grpId="0" animBg="1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892" y="4489550"/>
            <a:ext cx="1666665" cy="133620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475" y="2841837"/>
            <a:ext cx="1595860" cy="927286"/>
          </a:xfrm>
          <a:prstGeom prst="rect">
            <a:avLst/>
          </a:prstGeom>
        </p:spPr>
      </p:pic>
      <p:sp>
        <p:nvSpPr>
          <p:cNvPr id="77" name="Sun 76"/>
          <p:cNvSpPr/>
          <p:nvPr/>
        </p:nvSpPr>
        <p:spPr>
          <a:xfrm>
            <a:off x="6074179" y="3952202"/>
            <a:ext cx="2883324" cy="2083116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4806" y="330406"/>
            <a:ext cx="221467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60690" y="2209374"/>
            <a:ext cx="2611572" cy="18716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05217"/>
            <a:ext cx="1414579" cy="12672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9787970" y="5417850"/>
            <a:ext cx="1134535" cy="12732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409" y="4338732"/>
            <a:ext cx="1430861" cy="13100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825825" y="5417850"/>
            <a:ext cx="1134535" cy="1273201"/>
          </a:xfrm>
          <a:prstGeom prst="rect">
            <a:avLst/>
          </a:prstGeom>
        </p:spPr>
      </p:pic>
      <p:sp>
        <p:nvSpPr>
          <p:cNvPr id="45" name="Rounded Rectangular Callout 44"/>
          <p:cNvSpPr/>
          <p:nvPr/>
        </p:nvSpPr>
        <p:spPr>
          <a:xfrm>
            <a:off x="2150883" y="8859"/>
            <a:ext cx="9406964" cy="1394582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Viết phân số có tử số là 9, mẫu số là 10.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222164" y="1720283"/>
                <a:ext cx="3497869" cy="11330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Times New Roman" panose="020206030504050203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kumimoji="0" lang="en-US" sz="36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Times New Roman" panose="020206030504050203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2164" y="1720283"/>
                <a:ext cx="3497869" cy="113306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551" y="3464418"/>
            <a:ext cx="2256328" cy="38788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" name="Ink 2"/>
              <p14:cNvContentPartPr/>
              <p14:nvPr/>
            </p14:nvContentPartPr>
            <p14:xfrm>
              <a:off x="11474640" y="6384600"/>
              <a:ext cx="3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1458800" y="6321240"/>
                <a:ext cx="32040" cy="1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" name="Ink 3"/>
              <p14:cNvContentPartPr/>
              <p14:nvPr/>
            </p14:nvContentPartPr>
            <p14:xfrm>
              <a:off x="9179640" y="3741480"/>
              <a:ext cx="360" cy="3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163800" y="3678120"/>
                <a:ext cx="32040" cy="12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603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5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50"/>
                            </p:stCondLst>
                            <p:childTnLst>
                              <p:par>
                                <p:cTn id="8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54809 0.30024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9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250"/>
                            </p:stCondLst>
                            <p:childTnLst>
                              <p:par>
                                <p:cTn id="8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500"/>
                            </p:stCondLst>
                            <p:childTnLst>
                              <p:par>
                                <p:cTn id="10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ngioila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1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45" grpId="0" animBg="1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7" y="4555482"/>
            <a:ext cx="1666665" cy="133620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475" y="2841837"/>
            <a:ext cx="1595860" cy="927286"/>
          </a:xfrm>
          <a:prstGeom prst="rect">
            <a:avLst/>
          </a:prstGeom>
        </p:spPr>
      </p:pic>
      <p:sp>
        <p:nvSpPr>
          <p:cNvPr id="77" name="Sun 76"/>
          <p:cNvSpPr/>
          <p:nvPr/>
        </p:nvSpPr>
        <p:spPr>
          <a:xfrm>
            <a:off x="9020963" y="3945563"/>
            <a:ext cx="2883324" cy="2083116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4806" y="330406"/>
            <a:ext cx="221467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60690" y="2209374"/>
            <a:ext cx="2611572" cy="18716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05217"/>
            <a:ext cx="1414579" cy="12672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7192" y="4332093"/>
            <a:ext cx="1430861" cy="1310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9787970" y="5417850"/>
            <a:ext cx="1134535" cy="12732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ular Callout 44"/>
              <p:cNvSpPr/>
              <p:nvPr/>
            </p:nvSpPr>
            <p:spPr>
              <a:xfrm>
                <a:off x="2150883" y="8859"/>
                <a:ext cx="9406964" cy="1394582"/>
              </a:xfrm>
              <a:prstGeom prst="wedgeRoundRectCallout">
                <a:avLst>
                  <a:gd name="adj1" fmla="val -58471"/>
                  <a:gd name="adj2" fmla="val 22449"/>
                  <a:gd name="adj3" fmla="val 16667"/>
                </a:avLst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Phân số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Times New Roman" panose="02020603050405020304" pitchFamily="18" charset="0"/>
                          </a:rPr>
                          <m:t>𝟐𝟕</m:t>
                        </m:r>
                      </m:den>
                    </m:f>
                  </m:oMath>
                </a14:m>
                <a:r>
                  <a:rPr kumimoji="0" 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3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có</a:t>
                </a:r>
                <a:r>
                  <a:rPr kumimoji="0" 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3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mẫu</a:t>
                </a:r>
                <a:r>
                  <a:rPr kumimoji="0" 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3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số</a:t>
                </a:r>
                <a:r>
                  <a:rPr kumimoji="0" 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3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là</a:t>
                </a:r>
                <a:r>
                  <a:rPr kumimoji="0" 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?</a:t>
                </a:r>
              </a:p>
            </p:txBody>
          </p:sp>
        </mc:Choice>
        <mc:Fallback xmlns="">
          <p:sp>
            <p:nvSpPr>
              <p:cNvPr id="45" name="Rounded Rectangular Callout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0883" y="8859"/>
                <a:ext cx="9406964" cy="1394582"/>
              </a:xfrm>
              <a:prstGeom prst="wedgeRoundRectCallout">
                <a:avLst>
                  <a:gd name="adj1" fmla="val -58471"/>
                  <a:gd name="adj2" fmla="val 22449"/>
                  <a:gd name="adj3" fmla="val 16667"/>
                </a:avLst>
              </a:prstGeom>
              <a:blipFill rotWithShape="1"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7680185" y="1750502"/>
            <a:ext cx="69957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27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8419">
            <a:off x="7743011" y="3501444"/>
            <a:ext cx="3001160" cy="341993"/>
          </a:xfrm>
          <a:prstGeom prst="rect">
            <a:avLst/>
          </a:prstGeom>
        </p:spPr>
      </p:pic>
      <p:pic>
        <p:nvPicPr>
          <p:cNvPr id="3" name="Hình ảnh 2" descr="Ảnh có chứa văn bản, mẫu họa&#10;&#10;Mô tả được tạo tự động">
            <a:extLst>
              <a:ext uri="{FF2B5EF4-FFF2-40B4-BE49-F238E27FC236}">
                <a16:creationId xmlns:a16="http://schemas.microsoft.com/office/drawing/2014/main" id="{A00ED045-822B-4DC3-521E-8198F0D9A30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9" y="-13533"/>
            <a:ext cx="1241590" cy="59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83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50"/>
                            </p:stCondLst>
                            <p:childTnLst>
                              <p:par>
                                <p:cTn id="6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75677 0.30996 " pathEditMode="relative" rAng="0" ptsTypes="AA">
                                      <p:cBhvr>
                                        <p:cTn id="6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30" y="1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50"/>
                            </p:stCondLst>
                            <p:childTnLst>
                              <p:par>
                                <p:cTn id="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ngioila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45" grpId="0" animBg="1"/>
      <p:bldP spid="29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435" y="2841837"/>
            <a:ext cx="1595860" cy="92728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18173" y="976952"/>
            <a:ext cx="221467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9943" y="4124801"/>
            <a:ext cx="2611572" cy="1871627"/>
          </a:xfrm>
          <a:prstGeom prst="rect">
            <a:avLst/>
          </a:prstGeom>
        </p:spPr>
      </p:pic>
      <p:sp>
        <p:nvSpPr>
          <p:cNvPr id="45" name="Rounded Rectangular Callout 44"/>
          <p:cNvSpPr/>
          <p:nvPr/>
        </p:nvSpPr>
        <p:spPr>
          <a:xfrm>
            <a:off x="3283870" y="712991"/>
            <a:ext cx="9302495" cy="1303795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Nhổ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hết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rốt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rồi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Con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giỏi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062" y="3464417"/>
            <a:ext cx="2727297" cy="3047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851" y="4253557"/>
            <a:ext cx="1932260" cy="14491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518" y="4234341"/>
            <a:ext cx="1831519" cy="13736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574" y="4371033"/>
            <a:ext cx="1838881" cy="13791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268" y="4435366"/>
            <a:ext cx="1667301" cy="12504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162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FFF69E-763C-A04B-D413-713DFBBBB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539" y="0"/>
            <a:ext cx="5639289" cy="40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75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9">
            <a:extLst>
              <a:ext uri="{FF2B5EF4-FFF2-40B4-BE49-F238E27FC236}">
                <a16:creationId xmlns:a16="http://schemas.microsoft.com/office/drawing/2014/main" id="{402F5782-8A9A-49EE-BE7A-A3739A1BED2B}"/>
              </a:ext>
            </a:extLst>
          </p:cNvPr>
          <p:cNvSpPr/>
          <p:nvPr/>
        </p:nvSpPr>
        <p:spPr>
          <a:xfrm>
            <a:off x="490562" y="293337"/>
            <a:ext cx="10570350" cy="1347019"/>
          </a:xfrm>
          <a:prstGeom prst="roundRect">
            <a:avLst>
              <a:gd name="adj" fmla="val 50000"/>
            </a:avLst>
          </a:prstGeom>
          <a:solidFill>
            <a:srgbClr val="FFC3C3"/>
          </a:solidFill>
          <a:ln w="28575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Viết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rồi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đọc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phân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chỉ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phần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đã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tô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màu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trong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mỗi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sau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theo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mẫu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).</a:t>
            </a:r>
            <a:endParaRPr kumimoji="0" lang="vi-VN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D556F5-FC7F-BF18-C3D5-085D9F4B1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62" y="2065208"/>
            <a:ext cx="10300221" cy="378484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56D49D5-D008-6277-4FC6-AB6A396DB717}"/>
              </a:ext>
            </a:extLst>
          </p:cNvPr>
          <p:cNvGrpSpPr/>
          <p:nvPr/>
        </p:nvGrpSpPr>
        <p:grpSpPr>
          <a:xfrm>
            <a:off x="3266232" y="3957632"/>
            <a:ext cx="960521" cy="1403890"/>
            <a:chOff x="9612631" y="3498978"/>
            <a:chExt cx="960521" cy="140682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43C356E-25DB-1F74-EE22-8F5B579CD913}"/>
                </a:ext>
              </a:extLst>
            </p:cNvPr>
            <p:cNvSpPr/>
            <p:nvPr/>
          </p:nvSpPr>
          <p:spPr>
            <a:xfrm>
              <a:off x="9884568" y="3498978"/>
              <a:ext cx="489236" cy="70936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6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FB0DF2-6F3E-CFFC-F296-8F585B33C736}"/>
                </a:ext>
              </a:extLst>
            </p:cNvPr>
            <p:cNvSpPr/>
            <p:nvPr/>
          </p:nvSpPr>
          <p:spPr>
            <a:xfrm>
              <a:off x="9911473" y="4196437"/>
              <a:ext cx="489236" cy="70936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9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8138602-50FC-7058-3237-0B2E856319E4}"/>
                </a:ext>
              </a:extLst>
            </p:cNvPr>
            <p:cNvCxnSpPr/>
            <p:nvPr/>
          </p:nvCxnSpPr>
          <p:spPr>
            <a:xfrm>
              <a:off x="9612631" y="4196437"/>
              <a:ext cx="960521" cy="11043"/>
            </a:xfrm>
            <a:prstGeom prst="line">
              <a:avLst/>
            </a:prstGeom>
            <a:noFill/>
            <a:ln w="117475" cap="flat" cmpd="sng" algn="ctr">
              <a:solidFill>
                <a:srgbClr val="FF0000">
                  <a:alpha val="71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6BC09E0-257A-E75A-61F7-DA6239C7F523}"/>
              </a:ext>
            </a:extLst>
          </p:cNvPr>
          <p:cNvGrpSpPr/>
          <p:nvPr/>
        </p:nvGrpSpPr>
        <p:grpSpPr>
          <a:xfrm>
            <a:off x="7140142" y="2313160"/>
            <a:ext cx="960521" cy="1415772"/>
            <a:chOff x="9612631" y="3399349"/>
            <a:chExt cx="960521" cy="161626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8AFEBF-3ACC-160C-EE1E-E1A1410A8C0C}"/>
                </a:ext>
              </a:extLst>
            </p:cNvPr>
            <p:cNvSpPr/>
            <p:nvPr/>
          </p:nvSpPr>
          <p:spPr>
            <a:xfrm>
              <a:off x="9789712" y="3399349"/>
              <a:ext cx="489236" cy="8081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5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97DFD7C-8B4B-052D-0F24-EAD949430EF0}"/>
                </a:ext>
              </a:extLst>
            </p:cNvPr>
            <p:cNvSpPr/>
            <p:nvPr/>
          </p:nvSpPr>
          <p:spPr>
            <a:xfrm>
              <a:off x="9789712" y="4207480"/>
              <a:ext cx="489236" cy="8081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9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3AE8BC5-A946-BE3F-39F8-11E05F6E8F06}"/>
                </a:ext>
              </a:extLst>
            </p:cNvPr>
            <p:cNvCxnSpPr/>
            <p:nvPr/>
          </p:nvCxnSpPr>
          <p:spPr>
            <a:xfrm>
              <a:off x="9612631" y="4196437"/>
              <a:ext cx="960521" cy="11043"/>
            </a:xfrm>
            <a:prstGeom prst="line">
              <a:avLst/>
            </a:prstGeom>
            <a:noFill/>
            <a:ln w="117475" cap="flat" cmpd="sng" algn="ctr">
              <a:solidFill>
                <a:srgbClr val="FF0000">
                  <a:alpha val="71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8FD5A92-B1AA-522D-442E-EEEF0D72684E}"/>
              </a:ext>
            </a:extLst>
          </p:cNvPr>
          <p:cNvGrpSpPr/>
          <p:nvPr/>
        </p:nvGrpSpPr>
        <p:grpSpPr>
          <a:xfrm>
            <a:off x="6474168" y="4405110"/>
            <a:ext cx="960521" cy="1355093"/>
            <a:chOff x="9612631" y="3438915"/>
            <a:chExt cx="960521" cy="135509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064F45F-4003-31E7-FE71-A374B2C56C24}"/>
                </a:ext>
              </a:extLst>
            </p:cNvPr>
            <p:cNvSpPr/>
            <p:nvPr/>
          </p:nvSpPr>
          <p:spPr>
            <a:xfrm>
              <a:off x="9848273" y="3438915"/>
              <a:ext cx="48923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4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3600C1B-1EBE-06CB-594B-B6156FEA668F}"/>
                </a:ext>
              </a:extLst>
            </p:cNvPr>
            <p:cNvSpPr/>
            <p:nvPr/>
          </p:nvSpPr>
          <p:spPr>
            <a:xfrm>
              <a:off x="9884568" y="4086122"/>
              <a:ext cx="48923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7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B7551D1-B1C5-8844-2C88-69054D8C5DA5}"/>
                </a:ext>
              </a:extLst>
            </p:cNvPr>
            <p:cNvCxnSpPr/>
            <p:nvPr/>
          </p:nvCxnSpPr>
          <p:spPr>
            <a:xfrm>
              <a:off x="9612631" y="4196437"/>
              <a:ext cx="960521" cy="11043"/>
            </a:xfrm>
            <a:prstGeom prst="line">
              <a:avLst/>
            </a:prstGeom>
            <a:noFill/>
            <a:ln w="117475" cap="flat" cmpd="sng" algn="ctr">
              <a:solidFill>
                <a:srgbClr val="FF0000">
                  <a:alpha val="71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2B70CAF-06B2-2668-89DD-447C8B1402A3}"/>
              </a:ext>
            </a:extLst>
          </p:cNvPr>
          <p:cNvGrpSpPr/>
          <p:nvPr/>
        </p:nvGrpSpPr>
        <p:grpSpPr>
          <a:xfrm>
            <a:off x="9718401" y="4154916"/>
            <a:ext cx="960521" cy="1415772"/>
            <a:chOff x="9612631" y="3433394"/>
            <a:chExt cx="960521" cy="141577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F11671F-F4CE-C9AD-9F8A-44DA846DC47B}"/>
                </a:ext>
              </a:extLst>
            </p:cNvPr>
            <p:cNvSpPr/>
            <p:nvPr/>
          </p:nvSpPr>
          <p:spPr>
            <a:xfrm>
              <a:off x="9775681" y="3433394"/>
              <a:ext cx="48923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4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B4D5290-D2AF-43C2-6572-5432E4C68A6C}"/>
                </a:ext>
              </a:extLst>
            </p:cNvPr>
            <p:cNvSpPr/>
            <p:nvPr/>
          </p:nvSpPr>
          <p:spPr>
            <a:xfrm>
              <a:off x="9796141" y="4141280"/>
              <a:ext cx="48923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8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54B5FE7-ABB7-2814-D29B-DA45EBD36774}"/>
                </a:ext>
              </a:extLst>
            </p:cNvPr>
            <p:cNvCxnSpPr/>
            <p:nvPr/>
          </p:nvCxnSpPr>
          <p:spPr>
            <a:xfrm>
              <a:off x="9612631" y="4196437"/>
              <a:ext cx="960521" cy="11043"/>
            </a:xfrm>
            <a:prstGeom prst="line">
              <a:avLst/>
            </a:prstGeom>
            <a:noFill/>
            <a:ln w="117475" cap="flat" cmpd="sng" algn="ctr">
              <a:solidFill>
                <a:srgbClr val="FF0000">
                  <a:alpha val="71000"/>
                </a:srgbClr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51033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9">
            <a:extLst>
              <a:ext uri="{FF2B5EF4-FFF2-40B4-BE49-F238E27FC236}">
                <a16:creationId xmlns:a16="http://schemas.microsoft.com/office/drawing/2014/main" id="{402F5782-8A9A-49EE-BE7A-A3739A1BED2B}"/>
              </a:ext>
            </a:extLst>
          </p:cNvPr>
          <p:cNvSpPr/>
          <p:nvPr/>
        </p:nvSpPr>
        <p:spPr>
          <a:xfrm>
            <a:off x="2988333" y="245807"/>
            <a:ext cx="6136002" cy="786580"/>
          </a:xfrm>
          <a:prstGeom prst="roundRect">
            <a:avLst>
              <a:gd name="adj" fmla="val 50000"/>
            </a:avLst>
          </a:prstGeom>
          <a:solidFill>
            <a:srgbClr val="FFC3C3"/>
          </a:solidFill>
          <a:ln w="28575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Viết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phân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231B3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vi-VN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9F704F-6794-5749-87A1-B2580AAAD90F}"/>
              </a:ext>
            </a:extLst>
          </p:cNvPr>
          <p:cNvSpPr txBox="1"/>
          <p:nvPr/>
        </p:nvSpPr>
        <p:spPr>
          <a:xfrm>
            <a:off x="717417" y="1480607"/>
            <a:ext cx="10677833" cy="333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Bảy phần mười chín.                                                          </a:t>
            </a:r>
          </a:p>
          <a:p>
            <a:pPr>
              <a:lnSpc>
                <a:spcPct val="150000"/>
              </a:lnSpc>
            </a:pPr>
            <a:r>
              <a:rPr lang="vi-VN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b) Chín phần mười.</a:t>
            </a:r>
          </a:p>
          <a:p>
            <a:pPr>
              <a:lnSpc>
                <a:spcPct val="150000"/>
              </a:lnSpc>
            </a:pPr>
            <a:r>
              <a:rPr lang="vi-VN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Mười bảy phần hai mươi ba.                                             </a:t>
            </a:r>
          </a:p>
          <a:p>
            <a:pPr>
              <a:lnSpc>
                <a:spcPct val="150000"/>
              </a:lnSpc>
            </a:pPr>
            <a:r>
              <a:rPr lang="vi-VN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d) Hai mươi lăm phần năm mươi tám.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7897933-AC4A-4947-F127-045F5F5DF5D0}"/>
              </a:ext>
            </a:extLst>
          </p:cNvPr>
          <p:cNvGrpSpPr/>
          <p:nvPr/>
        </p:nvGrpSpPr>
        <p:grpSpPr>
          <a:xfrm>
            <a:off x="5441494" y="1181505"/>
            <a:ext cx="923115" cy="1380007"/>
            <a:chOff x="9659870" y="3160924"/>
            <a:chExt cx="923115" cy="138000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A20227A-E919-B40D-9079-290565010ACB}"/>
                </a:ext>
              </a:extLst>
            </p:cNvPr>
            <p:cNvSpPr/>
            <p:nvPr/>
          </p:nvSpPr>
          <p:spPr>
            <a:xfrm>
              <a:off x="9818233" y="3160924"/>
              <a:ext cx="518091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7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2F64587-F1CB-A923-A5C7-38FB2E91C9E9}"/>
                </a:ext>
              </a:extLst>
            </p:cNvPr>
            <p:cNvSpPr/>
            <p:nvPr/>
          </p:nvSpPr>
          <p:spPr>
            <a:xfrm>
              <a:off x="9673930" y="3771490"/>
              <a:ext cx="851515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19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25FAF56-150C-0421-C6FC-50A625F62D92}"/>
                </a:ext>
              </a:extLst>
            </p:cNvPr>
            <p:cNvCxnSpPr>
              <a:cxnSpLocks/>
            </p:cNvCxnSpPr>
            <p:nvPr/>
          </p:nvCxnSpPr>
          <p:spPr>
            <a:xfrm>
              <a:off x="9659870" y="3863351"/>
              <a:ext cx="923115" cy="0"/>
            </a:xfrm>
            <a:prstGeom prst="line">
              <a:avLst/>
            </a:prstGeom>
            <a:noFill/>
            <a:ln w="117475" cap="flat" cmpd="sng" algn="ctr">
              <a:solidFill>
                <a:srgbClr val="FF0000">
                  <a:alpha val="71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4E837E-25B4-E090-08F3-8974583BA89E}"/>
              </a:ext>
            </a:extLst>
          </p:cNvPr>
          <p:cNvGrpSpPr/>
          <p:nvPr/>
        </p:nvGrpSpPr>
        <p:grpSpPr>
          <a:xfrm>
            <a:off x="4955459" y="2263432"/>
            <a:ext cx="923115" cy="1380007"/>
            <a:chOff x="9659870" y="3160924"/>
            <a:chExt cx="923115" cy="138000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85B6618-282C-6788-A792-9C3695AAA65E}"/>
                </a:ext>
              </a:extLst>
            </p:cNvPr>
            <p:cNvSpPr/>
            <p:nvPr/>
          </p:nvSpPr>
          <p:spPr>
            <a:xfrm>
              <a:off x="9818233" y="3160924"/>
              <a:ext cx="518091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9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4BE27A0-BA82-DC37-C45E-F24E8FF37BE5}"/>
                </a:ext>
              </a:extLst>
            </p:cNvPr>
            <p:cNvSpPr/>
            <p:nvPr/>
          </p:nvSpPr>
          <p:spPr>
            <a:xfrm>
              <a:off x="9673930" y="3771490"/>
              <a:ext cx="851515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10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1CFBFCE-1FD1-E2E5-65D8-775CE1EC7B7A}"/>
                </a:ext>
              </a:extLst>
            </p:cNvPr>
            <p:cNvCxnSpPr>
              <a:cxnSpLocks/>
            </p:cNvCxnSpPr>
            <p:nvPr/>
          </p:nvCxnSpPr>
          <p:spPr>
            <a:xfrm>
              <a:off x="9659870" y="3863351"/>
              <a:ext cx="923115" cy="0"/>
            </a:xfrm>
            <a:prstGeom prst="line">
              <a:avLst/>
            </a:prstGeom>
            <a:noFill/>
            <a:ln w="117475" cap="flat" cmpd="sng" algn="ctr">
              <a:solidFill>
                <a:srgbClr val="FF0000">
                  <a:alpha val="71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AE811AD-F96A-01E6-C47D-546E2EA3CD52}"/>
              </a:ext>
            </a:extLst>
          </p:cNvPr>
          <p:cNvGrpSpPr/>
          <p:nvPr/>
        </p:nvGrpSpPr>
        <p:grpSpPr>
          <a:xfrm>
            <a:off x="7041381" y="2853367"/>
            <a:ext cx="931464" cy="1380007"/>
            <a:chOff x="9651521" y="3160924"/>
            <a:chExt cx="931464" cy="138000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73C766-5910-5247-47AE-BD7F9524413C}"/>
                </a:ext>
              </a:extLst>
            </p:cNvPr>
            <p:cNvSpPr/>
            <p:nvPr/>
          </p:nvSpPr>
          <p:spPr>
            <a:xfrm>
              <a:off x="9651521" y="3160924"/>
              <a:ext cx="851515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17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ADF724A-19EB-87FB-6136-2D0F535196B3}"/>
                </a:ext>
              </a:extLst>
            </p:cNvPr>
            <p:cNvSpPr/>
            <p:nvPr/>
          </p:nvSpPr>
          <p:spPr>
            <a:xfrm>
              <a:off x="9673930" y="3771490"/>
              <a:ext cx="851515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13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E930540-29EC-80DB-B5C8-1F354364F081}"/>
                </a:ext>
              </a:extLst>
            </p:cNvPr>
            <p:cNvCxnSpPr>
              <a:cxnSpLocks/>
            </p:cNvCxnSpPr>
            <p:nvPr/>
          </p:nvCxnSpPr>
          <p:spPr>
            <a:xfrm>
              <a:off x="9659870" y="3863351"/>
              <a:ext cx="923115" cy="0"/>
            </a:xfrm>
            <a:prstGeom prst="line">
              <a:avLst/>
            </a:prstGeom>
            <a:noFill/>
            <a:ln w="117475" cap="flat" cmpd="sng" algn="ctr">
              <a:solidFill>
                <a:srgbClr val="FF0000">
                  <a:alpha val="71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9759395-93E6-0CB4-4022-77A4D25EA13D}"/>
              </a:ext>
            </a:extLst>
          </p:cNvPr>
          <p:cNvGrpSpPr/>
          <p:nvPr/>
        </p:nvGrpSpPr>
        <p:grpSpPr>
          <a:xfrm>
            <a:off x="8349071" y="3826760"/>
            <a:ext cx="931464" cy="1380007"/>
            <a:chOff x="9651521" y="3160924"/>
            <a:chExt cx="931464" cy="138000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7B76A9D-A3AC-E370-2B3A-E0299F9C52EE}"/>
                </a:ext>
              </a:extLst>
            </p:cNvPr>
            <p:cNvSpPr/>
            <p:nvPr/>
          </p:nvSpPr>
          <p:spPr>
            <a:xfrm>
              <a:off x="9651521" y="3160924"/>
              <a:ext cx="851515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25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3AF2CC-5396-7140-9884-353821D6117F}"/>
                </a:ext>
              </a:extLst>
            </p:cNvPr>
            <p:cNvSpPr/>
            <p:nvPr/>
          </p:nvSpPr>
          <p:spPr>
            <a:xfrm>
              <a:off x="9673930" y="3771490"/>
              <a:ext cx="851515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58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C2DE826-1080-0738-FE4F-58128A9B1189}"/>
                </a:ext>
              </a:extLst>
            </p:cNvPr>
            <p:cNvCxnSpPr>
              <a:cxnSpLocks/>
            </p:cNvCxnSpPr>
            <p:nvPr/>
          </p:nvCxnSpPr>
          <p:spPr>
            <a:xfrm>
              <a:off x="9659870" y="3863351"/>
              <a:ext cx="923115" cy="0"/>
            </a:xfrm>
            <a:prstGeom prst="line">
              <a:avLst/>
            </a:prstGeom>
            <a:noFill/>
            <a:ln w="117475" cap="flat" cmpd="sng" algn="ctr">
              <a:solidFill>
                <a:srgbClr val="FF0000">
                  <a:alpha val="71000"/>
                </a:srgbClr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50124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08E8D6C-708B-4595-A80E-E7418261719F}"/>
                  </a:ext>
                </a:extLst>
              </p:cNvPr>
              <p:cNvSpPr txBox="1"/>
              <p:nvPr/>
            </p:nvSpPr>
            <p:spPr>
              <a:xfrm>
                <a:off x="1035595" y="353261"/>
                <a:ext cx="10183390" cy="14064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defRPr/>
                </a:pPr>
                <a:r>
                  <a:rPr lang="vi-VN" sz="35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Đã tô màu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5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5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num>
                      <m:den>
                        <m:r>
                          <a:rPr lang="en-US" sz="35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35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vi-VN" sz="3500" b="1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số bông hoa của những hình nào dưới đây?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08E8D6C-708B-4595-A80E-E74182617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595" y="353261"/>
                <a:ext cx="10183390" cy="1406411"/>
              </a:xfrm>
              <a:prstGeom prst="rect">
                <a:avLst/>
              </a:prstGeom>
              <a:blipFill>
                <a:blip r:embed="rId3"/>
                <a:stretch>
                  <a:fillRect l="-1796" r="-1737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6AF2476-8C49-03E3-C57E-EA94FB736C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5595" y="2270720"/>
            <a:ext cx="10359236" cy="287278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00B5B9C-E9BF-FAB4-704B-4F0E8CCE0BD1}"/>
              </a:ext>
            </a:extLst>
          </p:cNvPr>
          <p:cNvSpPr/>
          <p:nvPr/>
        </p:nvSpPr>
        <p:spPr>
          <a:xfrm>
            <a:off x="2095877" y="4464128"/>
            <a:ext cx="550607" cy="589935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DE56564-EDFC-4106-06D0-225A8E8EECF2}"/>
              </a:ext>
            </a:extLst>
          </p:cNvPr>
          <p:cNvSpPr/>
          <p:nvPr/>
        </p:nvSpPr>
        <p:spPr>
          <a:xfrm>
            <a:off x="9966601" y="4464128"/>
            <a:ext cx="550607" cy="589935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04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8E8D6C-708B-4595-A80E-E7418261719F}"/>
              </a:ext>
            </a:extLst>
          </p:cNvPr>
          <p:cNvSpPr txBox="1"/>
          <p:nvPr/>
        </p:nvSpPr>
        <p:spPr>
          <a:xfrm>
            <a:off x="1566442" y="531186"/>
            <a:ext cx="91890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n-US" sz="35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Chọn</a:t>
            </a:r>
            <a:r>
              <a:rPr lang="en-US" sz="35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câu</a:t>
            </a:r>
            <a:r>
              <a:rPr lang="en-US" sz="35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trả</a:t>
            </a:r>
            <a:r>
              <a:rPr lang="en-US" sz="35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lời</a:t>
            </a:r>
            <a:r>
              <a:rPr lang="en-US" sz="35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đúng</a:t>
            </a:r>
            <a:endParaRPr lang="vi-VN" sz="3500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B6735C-D84E-5FB2-7A61-321E202B7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734" y="1446676"/>
            <a:ext cx="9854203" cy="21812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50D7D5-04C1-E57F-8785-E77E31341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734" y="4054992"/>
            <a:ext cx="9537681" cy="227485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FFB829BF-1D10-CEF2-0CD4-29EE2AA535DA}"/>
              </a:ext>
            </a:extLst>
          </p:cNvPr>
          <p:cNvSpPr/>
          <p:nvPr/>
        </p:nvSpPr>
        <p:spPr>
          <a:xfrm>
            <a:off x="4864415" y="4574837"/>
            <a:ext cx="586816" cy="43678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0A9F863-0A75-18C6-586C-4A397412889C}"/>
              </a:ext>
            </a:extLst>
          </p:cNvPr>
          <p:cNvSpPr/>
          <p:nvPr/>
        </p:nvSpPr>
        <p:spPr>
          <a:xfrm>
            <a:off x="7656494" y="5574133"/>
            <a:ext cx="550607" cy="589935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956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D2578F5-5ABC-442A-BAE2-4CFD45D80519}"/>
              </a:ext>
            </a:extLst>
          </p:cNvPr>
          <p:cNvGrpSpPr/>
          <p:nvPr/>
        </p:nvGrpSpPr>
        <p:grpSpPr>
          <a:xfrm>
            <a:off x="886968" y="620776"/>
            <a:ext cx="7653528" cy="4459732"/>
            <a:chOff x="3572225" y="1297432"/>
            <a:chExt cx="4469140" cy="4459732"/>
          </a:xfrm>
        </p:grpSpPr>
        <p:grpSp>
          <p:nvGrpSpPr>
            <p:cNvPr id="5" name="组合 66">
              <a:extLst>
                <a:ext uri="{FF2B5EF4-FFF2-40B4-BE49-F238E27FC236}">
                  <a16:creationId xmlns:a16="http://schemas.microsoft.com/office/drawing/2014/main" id="{93E5F5CB-01EB-4088-A7AE-DDDB0661D340}"/>
                </a:ext>
              </a:extLst>
            </p:cNvPr>
            <p:cNvGrpSpPr/>
            <p:nvPr/>
          </p:nvGrpSpPr>
          <p:grpSpPr>
            <a:xfrm>
              <a:off x="3581633" y="1297432"/>
              <a:ext cx="4459732" cy="4459732"/>
              <a:chOff x="2513461" y="2545830"/>
              <a:chExt cx="1759981" cy="1759981"/>
            </a:xfrm>
          </p:grpSpPr>
          <p:sp>
            <p:nvSpPr>
              <p:cNvPr id="7" name="矩形 69">
                <a:extLst>
                  <a:ext uri="{FF2B5EF4-FFF2-40B4-BE49-F238E27FC236}">
                    <a16:creationId xmlns:a16="http://schemas.microsoft.com/office/drawing/2014/main" id="{61CE767C-BB2B-420C-B282-25E3AD1996E6}"/>
                  </a:ext>
                </a:extLst>
              </p:cNvPr>
              <p:cNvSpPr/>
              <p:nvPr/>
            </p:nvSpPr>
            <p:spPr>
              <a:xfrm>
                <a:off x="2665861" y="2698230"/>
                <a:ext cx="1607581" cy="1607581"/>
              </a:xfrm>
              <a:prstGeom prst="rect">
                <a:avLst/>
              </a:prstGeom>
              <a:solidFill>
                <a:sysClr val="window" lastClr="FFFFFF"/>
              </a:solidFill>
              <a:ln w="571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cs typeface="+mn-cs"/>
                </a:endParaRPr>
              </a:p>
            </p:txBody>
          </p:sp>
          <p:sp>
            <p:nvSpPr>
              <p:cNvPr id="8" name="矩形 70">
                <a:extLst>
                  <a:ext uri="{FF2B5EF4-FFF2-40B4-BE49-F238E27FC236}">
                    <a16:creationId xmlns:a16="http://schemas.microsoft.com/office/drawing/2014/main" id="{BDC96C9E-2A7D-464F-BC1A-E9EAAA32B717}"/>
                  </a:ext>
                </a:extLst>
              </p:cNvPr>
              <p:cNvSpPr/>
              <p:nvPr/>
            </p:nvSpPr>
            <p:spPr>
              <a:xfrm>
                <a:off x="2513461" y="2545830"/>
                <a:ext cx="1607581" cy="1607581"/>
              </a:xfrm>
              <a:prstGeom prst="rect">
                <a:avLst/>
              </a:prstGeom>
              <a:solidFill>
                <a:srgbClr val="FFE029"/>
              </a:solidFill>
              <a:ln w="571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cs typeface="+mn-cs"/>
                </a:endParaRPr>
              </a:p>
            </p:txBody>
          </p:sp>
        </p:grpSp>
        <p:sp>
          <p:nvSpPr>
            <p:cNvPr id="6" name="文本框 67">
              <a:extLst>
                <a:ext uri="{FF2B5EF4-FFF2-40B4-BE49-F238E27FC236}">
                  <a16:creationId xmlns:a16="http://schemas.microsoft.com/office/drawing/2014/main" id="{BF45EE92-4887-4C8F-8AD8-C6DF7FB69612}"/>
                </a:ext>
              </a:extLst>
            </p:cNvPr>
            <p:cNvSpPr txBox="1"/>
            <p:nvPr/>
          </p:nvSpPr>
          <p:spPr>
            <a:xfrm>
              <a:off x="3572225" y="1856499"/>
              <a:ext cx="4073556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Colossalis" panose="02040603050506020204" pitchFamily="18" charset="0"/>
                  <a:ea typeface="思源黑体 CN Normal" panose="020B0400000000000000" pitchFamily="34" charset="-122"/>
                </a:rPr>
                <a:t>VẬN DỤNG</a:t>
              </a:r>
              <a:endParaRPr kumimoji="0" lang="zh-CN" altLang="en-US" sz="8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Colossalis" panose="02040603050506020204" pitchFamily="18" charset="0"/>
                <a:ea typeface="思源黑体 CN Normal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744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4" name="Object 8">
            <a:extLst>
              <a:ext uri="{FF2B5EF4-FFF2-40B4-BE49-F238E27FC236}">
                <a16:creationId xmlns:a16="http://schemas.microsoft.com/office/drawing/2014/main" id="{16DAA6ED-6410-3D0F-95AB-7D727A3DB7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5181600"/>
          <a:ext cx="131445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Photo Editor Photo" r:id="rId3" imgW="1314286" imgH="1171429" progId="MSPhotoEd.3">
                  <p:embed/>
                </p:oleObj>
              </mc:Choice>
              <mc:Fallback>
                <p:oleObj name="Photo Editor Photo" r:id="rId3" imgW="1314286" imgH="1171429" progId="MSPhotoEd.3">
                  <p:embed/>
                  <p:pic>
                    <p:nvPicPr>
                      <p:cNvPr id="59394" name="Object 8">
                        <a:extLst>
                          <a:ext uri="{FF2B5EF4-FFF2-40B4-BE49-F238E27FC236}">
                            <a16:creationId xmlns:a16="http://schemas.microsoft.com/office/drawing/2014/main" id="{16DAA6ED-6410-3D0F-95AB-7D727A3DB7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5181600"/>
                        <a:ext cx="1314450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5" name="Object 9">
            <a:extLst>
              <a:ext uri="{FF2B5EF4-FFF2-40B4-BE49-F238E27FC236}">
                <a16:creationId xmlns:a16="http://schemas.microsoft.com/office/drawing/2014/main" id="{9A4918BE-8566-911B-2A36-FF24E097A0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72600" y="5257800"/>
          <a:ext cx="12954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Photo Editor Photo" r:id="rId5" imgW="1314286" imgH="1171429" progId="MSPhotoEd.3">
                  <p:embed/>
                </p:oleObj>
              </mc:Choice>
              <mc:Fallback>
                <p:oleObj name="Photo Editor Photo" r:id="rId5" imgW="1314286" imgH="1171429" progId="MSPhotoEd.3">
                  <p:embed/>
                  <p:pic>
                    <p:nvPicPr>
                      <p:cNvPr id="59395" name="Object 9">
                        <a:extLst>
                          <a:ext uri="{FF2B5EF4-FFF2-40B4-BE49-F238E27FC236}">
                            <a16:creationId xmlns:a16="http://schemas.microsoft.com/office/drawing/2014/main" id="{9A4918BE-8566-911B-2A36-FF24E097A0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72600" y="5257800"/>
                        <a:ext cx="129540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9396" name="Group 14">
            <a:extLst>
              <a:ext uri="{FF2B5EF4-FFF2-40B4-BE49-F238E27FC236}">
                <a16:creationId xmlns:a16="http://schemas.microsoft.com/office/drawing/2014/main" id="{6660B73E-892C-5B25-84F5-5300CF261F53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4495800"/>
            <a:ext cx="6934200" cy="2362200"/>
            <a:chOff x="1958" y="372"/>
            <a:chExt cx="1884" cy="742"/>
          </a:xfrm>
        </p:grpSpPr>
        <p:pic>
          <p:nvPicPr>
            <p:cNvPr id="59401" name="Picture 15" descr="flower1_div_md_wht">
              <a:extLst>
                <a:ext uri="{FF2B5EF4-FFF2-40B4-BE49-F238E27FC236}">
                  <a16:creationId xmlns:a16="http://schemas.microsoft.com/office/drawing/2014/main" id="{A822E62E-261A-C0EA-56B1-FAE1149BAC1A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8" y="372"/>
              <a:ext cx="1884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2" name="Picture 16" descr="Bellcoll">
              <a:extLst>
                <a:ext uri="{FF2B5EF4-FFF2-40B4-BE49-F238E27FC236}">
                  <a16:creationId xmlns:a16="http://schemas.microsoft.com/office/drawing/2014/main" id="{7B037C8E-65F9-6E94-9D55-37434F73D71B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6" y="480"/>
              <a:ext cx="864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9397" name="WordArt 18">
            <a:extLst>
              <a:ext uri="{FF2B5EF4-FFF2-40B4-BE49-F238E27FC236}">
                <a16:creationId xmlns:a16="http://schemas.microsoft.com/office/drawing/2014/main" id="{39241E97-F98A-E261-0FC6-22449770C4C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57400" y="3232150"/>
            <a:ext cx="7010400" cy="400050"/>
          </a:xfrm>
          <a:prstGeom prst="rect">
            <a:avLst/>
          </a:prstGeom>
        </p:spPr>
        <p:txBody>
          <a:bodyPr wrap="none" fromWordArt="1">
            <a:prstTxWarp prst="textArchUpPour">
              <a:avLst>
                <a:gd name="adj1" fmla="val 10800004"/>
                <a:gd name="adj2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0" cap="none" spc="0" normalizeH="0" baseline="0" noProof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9399" name="Picture 5" descr="POINSET2">
            <a:extLst>
              <a:ext uri="{FF2B5EF4-FFF2-40B4-BE49-F238E27FC236}">
                <a16:creationId xmlns:a16="http://schemas.microsoft.com/office/drawing/2014/main" id="{8B133494-EF5D-9281-4D3A-6304B3BBA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615950" y="192088"/>
            <a:ext cx="15589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0" name="Picture 5" descr="POINSET2">
            <a:extLst>
              <a:ext uri="{FF2B5EF4-FFF2-40B4-BE49-F238E27FC236}">
                <a16:creationId xmlns:a16="http://schemas.microsoft.com/office/drawing/2014/main" id="{60E4BBB6-7D18-698C-A5EC-7B7194AC8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173494" y="172244"/>
            <a:ext cx="1565275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5CD4E5-31B3-B124-EC2D-E77EC49DF5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8786" y="1212211"/>
            <a:ext cx="8644877" cy="3023878"/>
          </a:xfrm>
          <a:prstGeom prst="rect">
            <a:avLst/>
          </a:prstGeom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9638F78B-1D8D-CFD8-C7C2-55BD8AECB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43000"/>
            <a:ext cx="10972800" cy="1143000"/>
          </a:xfrm>
        </p:spPr>
        <p:txBody>
          <a:bodyPr/>
          <a:lstStyle/>
          <a:p>
            <a:r>
              <a:rPr lang="en-US" altLang="en-US" sz="4000" b="1" i="1" dirty="0" err="1">
                <a:solidFill>
                  <a:srgbClr val="6600CC"/>
                </a:solidFill>
                <a:latin typeface="Times New Roman" panose="02020603050405020304" pitchFamily="18" charset="0"/>
              </a:rPr>
              <a:t>Viết</a:t>
            </a:r>
            <a:r>
              <a:rPr lang="en-US" altLang="en-US" sz="4000" b="1" i="1" dirty="0">
                <a:solidFill>
                  <a:srgbClr val="66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i="1" dirty="0" err="1">
                <a:solidFill>
                  <a:srgbClr val="6600CC"/>
                </a:solidFill>
                <a:latin typeface="Times New Roman" panose="02020603050405020304" pitchFamily="18" charset="0"/>
              </a:rPr>
              <a:t>phân</a:t>
            </a:r>
            <a:r>
              <a:rPr lang="en-US" altLang="en-US" sz="4000" b="1" i="1" dirty="0">
                <a:solidFill>
                  <a:srgbClr val="66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i="1" dirty="0" err="1">
                <a:solidFill>
                  <a:srgbClr val="6600CC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sz="4000" b="1" i="1" dirty="0">
                <a:solidFill>
                  <a:srgbClr val="6600CC"/>
                </a:solidFill>
                <a:latin typeface="Times New Roman" panose="02020603050405020304" pitchFamily="18" charset="0"/>
              </a:rPr>
              <a:t>: </a:t>
            </a:r>
            <a:r>
              <a:rPr lang="en-US" altLang="en-US" sz="4000" b="1" i="1" dirty="0" err="1">
                <a:solidFill>
                  <a:srgbClr val="6600CC"/>
                </a:solidFill>
                <a:latin typeface="Times New Roman" panose="02020603050405020304" pitchFamily="18" charset="0"/>
              </a:rPr>
              <a:t>bốn</a:t>
            </a:r>
            <a:r>
              <a:rPr lang="en-US" altLang="en-US" sz="4000" b="1" i="1" dirty="0">
                <a:solidFill>
                  <a:srgbClr val="66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i="1" dirty="0" err="1">
                <a:solidFill>
                  <a:srgbClr val="6600CC"/>
                </a:solidFill>
                <a:latin typeface="Times New Roman" panose="02020603050405020304" pitchFamily="18" charset="0"/>
              </a:rPr>
              <a:t>mươi</a:t>
            </a:r>
            <a:r>
              <a:rPr lang="en-US" altLang="en-US" sz="4000" b="1" i="1" dirty="0">
                <a:solidFill>
                  <a:srgbClr val="66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i="1" dirty="0" err="1">
                <a:solidFill>
                  <a:srgbClr val="6600CC"/>
                </a:solidFill>
                <a:latin typeface="Times New Roman" panose="02020603050405020304" pitchFamily="18" charset="0"/>
              </a:rPr>
              <a:t>bảy</a:t>
            </a:r>
            <a:r>
              <a:rPr lang="en-US" altLang="en-US" sz="4000" b="1" i="1" dirty="0">
                <a:solidFill>
                  <a:srgbClr val="66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i="1" dirty="0" err="1">
                <a:solidFill>
                  <a:srgbClr val="6600CC"/>
                </a:solidFill>
                <a:latin typeface="Times New Roman" panose="02020603050405020304" pitchFamily="18" charset="0"/>
              </a:rPr>
              <a:t>phần</a:t>
            </a:r>
            <a:r>
              <a:rPr lang="en-US" altLang="en-US" sz="4000" b="1" i="1" dirty="0">
                <a:solidFill>
                  <a:srgbClr val="66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i="1" dirty="0" err="1">
                <a:solidFill>
                  <a:srgbClr val="6600CC"/>
                </a:solidFill>
                <a:latin typeface="Times New Roman" panose="02020603050405020304" pitchFamily="18" charset="0"/>
              </a:rPr>
              <a:t>tám</a:t>
            </a:r>
            <a:r>
              <a:rPr lang="en-US" altLang="en-US" sz="4000" b="1" i="1" dirty="0">
                <a:solidFill>
                  <a:srgbClr val="66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i="1" dirty="0" err="1">
                <a:solidFill>
                  <a:srgbClr val="6600CC"/>
                </a:solidFill>
                <a:latin typeface="Times New Roman" panose="02020603050405020304" pitchFamily="18" charset="0"/>
              </a:rPr>
              <a:t>mươi</a:t>
            </a:r>
            <a:r>
              <a:rPr lang="en-US" altLang="en-US" sz="4000" b="1" i="1" dirty="0">
                <a:solidFill>
                  <a:srgbClr val="66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i="1" dirty="0" err="1">
                <a:solidFill>
                  <a:srgbClr val="6600CC"/>
                </a:solidFill>
                <a:latin typeface="Times New Roman" panose="02020603050405020304" pitchFamily="18" charset="0"/>
              </a:rPr>
              <a:t>chín</a:t>
            </a:r>
            <a:endParaRPr lang="en-US" altLang="en-US" sz="4000" b="1" i="1" dirty="0">
              <a:solidFill>
                <a:srgbClr val="6600CC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60419" name="Picture 4" descr="chuong">
            <a:extLst>
              <a:ext uri="{FF2B5EF4-FFF2-40B4-BE49-F238E27FC236}">
                <a16:creationId xmlns:a16="http://schemas.microsoft.com/office/drawing/2014/main" id="{59F18A6C-A9C4-7FDB-436F-9BC53B90230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50" y="3817938"/>
            <a:ext cx="3200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25AC71D2-74DC-45E3-BD61-1E714A889159}"/>
              </a:ext>
            </a:extLst>
          </p:cNvPr>
          <p:cNvSpPr/>
          <p:nvPr/>
        </p:nvSpPr>
        <p:spPr>
          <a:xfrm>
            <a:off x="8648700" y="3565525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</a:t>
            </a:r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9440D4C1-C67C-4333-92C5-F490BBBDEE9A}"/>
              </a:ext>
            </a:extLst>
          </p:cNvPr>
          <p:cNvSpPr/>
          <p:nvPr/>
        </p:nvSpPr>
        <p:spPr>
          <a:xfrm>
            <a:off x="8658225" y="3573463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</a:t>
            </a: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F262D789-61D0-43EF-ABF5-D9D58EFA3568}"/>
              </a:ext>
            </a:extLst>
          </p:cNvPr>
          <p:cNvSpPr/>
          <p:nvPr/>
        </p:nvSpPr>
        <p:spPr>
          <a:xfrm>
            <a:off x="8669338" y="3579813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</a:t>
            </a:r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6ACAE05A-E662-44AA-A1CB-134A93D211FC}"/>
              </a:ext>
            </a:extLst>
          </p:cNvPr>
          <p:cNvSpPr/>
          <p:nvPr/>
        </p:nvSpPr>
        <p:spPr>
          <a:xfrm>
            <a:off x="8715375" y="3584575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</a:t>
            </a:r>
          </a:p>
        </p:txBody>
      </p: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631E092C-7A71-4C40-A4BC-71D6E1EC3E77}"/>
              </a:ext>
            </a:extLst>
          </p:cNvPr>
          <p:cNvSpPr/>
          <p:nvPr/>
        </p:nvSpPr>
        <p:spPr>
          <a:xfrm>
            <a:off x="8670925" y="3587750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</a:p>
        </p:txBody>
      </p: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A9B86F81-C9D1-4766-A5FC-E7AACAB52753}"/>
              </a:ext>
            </a:extLst>
          </p:cNvPr>
          <p:cNvSpPr/>
          <p:nvPr/>
        </p:nvSpPr>
        <p:spPr>
          <a:xfrm>
            <a:off x="8664575" y="3562350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24" name="Flowchart: Connector 23">
            <a:extLst>
              <a:ext uri="{FF2B5EF4-FFF2-40B4-BE49-F238E27FC236}">
                <a16:creationId xmlns:a16="http://schemas.microsoft.com/office/drawing/2014/main" id="{4C77F318-D1F7-4FBD-9802-9BC6ABD95918}"/>
              </a:ext>
            </a:extLst>
          </p:cNvPr>
          <p:cNvSpPr/>
          <p:nvPr/>
        </p:nvSpPr>
        <p:spPr>
          <a:xfrm>
            <a:off x="8662988" y="3575050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B9B60B9A-7036-438D-BA6B-8DB6FE9CA602}"/>
              </a:ext>
            </a:extLst>
          </p:cNvPr>
          <p:cNvSpPr/>
          <p:nvPr/>
        </p:nvSpPr>
        <p:spPr>
          <a:xfrm>
            <a:off x="8712200" y="3575050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26" name="Flowchart: Connector 25">
            <a:extLst>
              <a:ext uri="{FF2B5EF4-FFF2-40B4-BE49-F238E27FC236}">
                <a16:creationId xmlns:a16="http://schemas.microsoft.com/office/drawing/2014/main" id="{FD51DD70-A034-4CBB-9368-6FA55CB03AE1}"/>
              </a:ext>
            </a:extLst>
          </p:cNvPr>
          <p:cNvSpPr/>
          <p:nvPr/>
        </p:nvSpPr>
        <p:spPr>
          <a:xfrm>
            <a:off x="8683625" y="3548063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5BD024CF-FECB-4C97-8BC8-0562EC848F2E}"/>
              </a:ext>
            </a:extLst>
          </p:cNvPr>
          <p:cNvSpPr/>
          <p:nvPr/>
        </p:nvSpPr>
        <p:spPr>
          <a:xfrm>
            <a:off x="8715375" y="3548063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8" name="Flowchart: Connector 27">
            <a:extLst>
              <a:ext uri="{FF2B5EF4-FFF2-40B4-BE49-F238E27FC236}">
                <a16:creationId xmlns:a16="http://schemas.microsoft.com/office/drawing/2014/main" id="{696B5B7A-023F-477C-9DFD-48606A7A3127}"/>
              </a:ext>
            </a:extLst>
          </p:cNvPr>
          <p:cNvSpPr/>
          <p:nvPr/>
        </p:nvSpPr>
        <p:spPr>
          <a:xfrm>
            <a:off x="8697913" y="3565525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01398B-5320-42CF-90F9-1741E7E9F1A6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061791" y="2286000"/>
            <a:ext cx="3733800" cy="1531317"/>
          </a:xfrm>
          <a:prstGeom prst="rect">
            <a:avLst/>
          </a:prstGeom>
          <a:blipFill>
            <a:blip r:embed="rId5"/>
            <a:stretch>
              <a:fillRect l="-7341" b="-1594"/>
            </a:stretch>
          </a:blipFill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.VnTime" panose="020B7200000000000000" pitchFamily="34" charset="0"/>
                <a:ea typeface="+mn-ea"/>
                <a:cs typeface="+mn-cs"/>
              </a:rPr>
              <a:t> </a:t>
            </a:r>
          </a:p>
        </p:txBody>
      </p:sp>
      <p:pic>
        <p:nvPicPr>
          <p:cNvPr id="60441" name="Picture 5" descr="POINSET2">
            <a:extLst>
              <a:ext uri="{FF2B5EF4-FFF2-40B4-BE49-F238E27FC236}">
                <a16:creationId xmlns:a16="http://schemas.microsoft.com/office/drawing/2014/main" id="{DEA9F0F0-AC15-6605-BE8F-37EDC092F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387350" y="44451"/>
            <a:ext cx="15589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42" name="Picture 5" descr="POINSET2">
            <a:extLst>
              <a:ext uri="{FF2B5EF4-FFF2-40B4-BE49-F238E27FC236}">
                <a16:creationId xmlns:a16="http://schemas.microsoft.com/office/drawing/2014/main" id="{E257F577-50D9-060D-45EF-82313F905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10244137" y="5724526"/>
            <a:ext cx="15589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43" name="Picture 5" descr="POINSET2">
            <a:extLst>
              <a:ext uri="{FF2B5EF4-FFF2-40B4-BE49-F238E27FC236}">
                <a16:creationId xmlns:a16="http://schemas.microsoft.com/office/drawing/2014/main" id="{CDFD47B5-CA28-DF40-89F4-7CC4995AC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0387013" y="260350"/>
            <a:ext cx="15589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44" name="Picture 5" descr="POINSET2">
            <a:extLst>
              <a:ext uri="{FF2B5EF4-FFF2-40B4-BE49-F238E27FC236}">
                <a16:creationId xmlns:a16="http://schemas.microsoft.com/office/drawing/2014/main" id="{B302F244-A991-3B26-26EE-E2C1891B0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87350" y="4410075"/>
            <a:ext cx="15589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>
            <a:extLst>
              <a:ext uri="{FF2B5EF4-FFF2-40B4-BE49-F238E27FC236}">
                <a16:creationId xmlns:a16="http://schemas.microsoft.com/office/drawing/2014/main" id="{5901BFEE-AF12-83E1-9CAB-15B37D507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1366838"/>
            <a:ext cx="112776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vi-VN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Viết phân số chỉ phần đã tô màu trong hình dưới đây:</a:t>
            </a: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84" name="Text Box 12">
            <a:extLst>
              <a:ext uri="{FF2B5EF4-FFF2-40B4-BE49-F238E27FC236}">
                <a16:creationId xmlns:a16="http://schemas.microsoft.com/office/drawing/2014/main" id="{6D2C188B-9FFC-CBF6-9484-510429679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905000"/>
            <a:ext cx="5715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086" name="Text Box 14">
            <a:extLst>
              <a:ext uri="{FF2B5EF4-FFF2-40B4-BE49-F238E27FC236}">
                <a16:creationId xmlns:a16="http://schemas.microsoft.com/office/drawing/2014/main" id="{3FBAEBC3-865D-4827-B17B-78CBB8FA4068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810000" y="4078301"/>
            <a:ext cx="4343400" cy="1284775"/>
          </a:xfrm>
          <a:prstGeom prst="rect">
            <a:avLst/>
          </a:prstGeom>
          <a:blipFill>
            <a:blip r:embed="rId5"/>
            <a:stretch>
              <a:fillRect b="-142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.VnTime" panose="020B7200000000000000" pitchFamily="34" charset="0"/>
                <a:ea typeface="+mn-ea"/>
                <a:cs typeface="+mn-cs"/>
              </a:rPr>
              <a:t> 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BA8246A-1049-4790-B3BA-044053EC0560}"/>
              </a:ext>
            </a:extLst>
          </p:cNvPr>
          <p:cNvGraphicFramePr>
            <a:graphicFrameLocks noGrp="1"/>
          </p:cNvGraphicFramePr>
          <p:nvPr/>
        </p:nvGraphicFramePr>
        <p:xfrm>
          <a:off x="3452813" y="2057400"/>
          <a:ext cx="5576888" cy="2020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4222">
                  <a:extLst>
                    <a:ext uri="{9D8B030D-6E8A-4147-A177-3AD203B41FA5}">
                      <a16:colId xmlns:a16="http://schemas.microsoft.com/office/drawing/2014/main" val="3942733713"/>
                    </a:ext>
                  </a:extLst>
                </a:gridCol>
                <a:gridCol w="1394222">
                  <a:extLst>
                    <a:ext uri="{9D8B030D-6E8A-4147-A177-3AD203B41FA5}">
                      <a16:colId xmlns:a16="http://schemas.microsoft.com/office/drawing/2014/main" val="2533513893"/>
                    </a:ext>
                  </a:extLst>
                </a:gridCol>
                <a:gridCol w="1394222">
                  <a:extLst>
                    <a:ext uri="{9D8B030D-6E8A-4147-A177-3AD203B41FA5}">
                      <a16:colId xmlns:a16="http://schemas.microsoft.com/office/drawing/2014/main" val="151358097"/>
                    </a:ext>
                  </a:extLst>
                </a:gridCol>
                <a:gridCol w="1394222">
                  <a:extLst>
                    <a:ext uri="{9D8B030D-6E8A-4147-A177-3AD203B41FA5}">
                      <a16:colId xmlns:a16="http://schemas.microsoft.com/office/drawing/2014/main" val="2171289629"/>
                    </a:ext>
                  </a:extLst>
                </a:gridCol>
              </a:tblGrid>
              <a:tr h="673629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91413" marR="91413" marT="45707" marB="45707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13" marR="91413" marT="45707" marB="45707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13" marR="91413" marT="45707" marB="45707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91413" marR="91413" marT="45707" marB="45707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245836"/>
                  </a:ext>
                </a:extLst>
              </a:tr>
              <a:tr h="673629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91413" marR="91413" marT="45707" marB="45707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91413" marR="91413" marT="45707" marB="45707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91413" marR="91413" marT="45707" marB="45707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13" marR="91413" marT="45707" marB="45707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399649"/>
                  </a:ext>
                </a:extLst>
              </a:tr>
              <a:tr h="673629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91413" marR="91413" marT="45707" marB="45707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91413" marR="91413" marT="45707" marB="45707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13" marR="91413" marT="45707" marB="45707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91413" marR="91413" marT="45707" marB="45707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376554"/>
                  </a:ext>
                </a:extLst>
              </a:tr>
            </a:tbl>
          </a:graphicData>
        </a:graphic>
      </p:graphicFrame>
      <p:pic>
        <p:nvPicPr>
          <p:cNvPr id="61487" name="Picture 4" descr="chuong">
            <a:extLst>
              <a:ext uri="{FF2B5EF4-FFF2-40B4-BE49-F238E27FC236}">
                <a16:creationId xmlns:a16="http://schemas.microsoft.com/office/drawing/2014/main" id="{1F1B230A-EE33-FDD3-F7DA-09E0020DE5E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3900488"/>
            <a:ext cx="2820987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8" name="Picture 5" descr="POINSET2">
            <a:extLst>
              <a:ext uri="{FF2B5EF4-FFF2-40B4-BE49-F238E27FC236}">
                <a16:creationId xmlns:a16="http://schemas.microsoft.com/office/drawing/2014/main" id="{85BD08CA-ED92-78A3-51DF-1C155051D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484187" y="136526"/>
            <a:ext cx="15589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9" name="Picture 5" descr="POINSET2">
            <a:extLst>
              <a:ext uri="{FF2B5EF4-FFF2-40B4-BE49-F238E27FC236}">
                <a16:creationId xmlns:a16="http://schemas.microsoft.com/office/drawing/2014/main" id="{C29E807E-7968-6A36-8AA5-176A85BC7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0247313" y="257175"/>
            <a:ext cx="1558925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BF5FB20D-E063-D238-5C30-6253C06C4F9F}"/>
              </a:ext>
            </a:extLst>
          </p:cNvPr>
          <p:cNvSpPr/>
          <p:nvPr/>
        </p:nvSpPr>
        <p:spPr>
          <a:xfrm>
            <a:off x="8943975" y="4365625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188F8B4C-7288-E85A-7490-6DC36F77C3EA}"/>
              </a:ext>
            </a:extLst>
          </p:cNvPr>
          <p:cNvSpPr/>
          <p:nvPr/>
        </p:nvSpPr>
        <p:spPr>
          <a:xfrm>
            <a:off x="8953500" y="4373563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698F8BD0-4C9A-CAE0-1459-E2D5BC0C5AA4}"/>
              </a:ext>
            </a:extLst>
          </p:cNvPr>
          <p:cNvSpPr/>
          <p:nvPr/>
        </p:nvSpPr>
        <p:spPr>
          <a:xfrm>
            <a:off x="8964613" y="4379913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6547B5AA-7088-E845-C4AB-2009BFD0682C}"/>
              </a:ext>
            </a:extLst>
          </p:cNvPr>
          <p:cNvSpPr/>
          <p:nvPr/>
        </p:nvSpPr>
        <p:spPr>
          <a:xfrm>
            <a:off x="9010650" y="4384675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8EFAE23E-2DBD-E693-10F8-8C6444CAFDDE}"/>
              </a:ext>
            </a:extLst>
          </p:cNvPr>
          <p:cNvSpPr/>
          <p:nvPr/>
        </p:nvSpPr>
        <p:spPr>
          <a:xfrm>
            <a:off x="8966200" y="4387850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214865C-5C47-4082-764C-DED6E0B0AF4B}"/>
              </a:ext>
            </a:extLst>
          </p:cNvPr>
          <p:cNvSpPr/>
          <p:nvPr/>
        </p:nvSpPr>
        <p:spPr>
          <a:xfrm>
            <a:off x="8959850" y="4362450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3D02CDA6-E61C-CD3F-C524-8A389C6ED27E}"/>
              </a:ext>
            </a:extLst>
          </p:cNvPr>
          <p:cNvSpPr/>
          <p:nvPr/>
        </p:nvSpPr>
        <p:spPr>
          <a:xfrm>
            <a:off x="8958263" y="4375150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C4282E8D-0446-8334-25CB-37E8B2424182}"/>
              </a:ext>
            </a:extLst>
          </p:cNvPr>
          <p:cNvSpPr/>
          <p:nvPr/>
        </p:nvSpPr>
        <p:spPr>
          <a:xfrm>
            <a:off x="9007475" y="4375150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1" name="Flowchart: Connector 30">
            <a:extLst>
              <a:ext uri="{FF2B5EF4-FFF2-40B4-BE49-F238E27FC236}">
                <a16:creationId xmlns:a16="http://schemas.microsoft.com/office/drawing/2014/main" id="{7EA8E360-4251-1A73-030C-CCB2B7114F1B}"/>
              </a:ext>
            </a:extLst>
          </p:cNvPr>
          <p:cNvSpPr/>
          <p:nvPr/>
        </p:nvSpPr>
        <p:spPr>
          <a:xfrm>
            <a:off x="8978900" y="4348163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61472" name="Flowchart: Connector 61471">
            <a:extLst>
              <a:ext uri="{FF2B5EF4-FFF2-40B4-BE49-F238E27FC236}">
                <a16:creationId xmlns:a16="http://schemas.microsoft.com/office/drawing/2014/main" id="{4F815EE7-11BA-639E-58C0-AE03E758E9E9}"/>
              </a:ext>
            </a:extLst>
          </p:cNvPr>
          <p:cNvSpPr/>
          <p:nvPr/>
        </p:nvSpPr>
        <p:spPr>
          <a:xfrm>
            <a:off x="9010650" y="4348163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61473" name="Flowchart: Connector 61472">
            <a:extLst>
              <a:ext uri="{FF2B5EF4-FFF2-40B4-BE49-F238E27FC236}">
                <a16:creationId xmlns:a16="http://schemas.microsoft.com/office/drawing/2014/main" id="{315A8DEA-0569-1D8F-82B1-DE1485397171}"/>
              </a:ext>
            </a:extLst>
          </p:cNvPr>
          <p:cNvSpPr/>
          <p:nvPr/>
        </p:nvSpPr>
        <p:spPr>
          <a:xfrm>
            <a:off x="8993188" y="4365625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1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1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14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1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1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147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084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31" grpId="0" animBg="1"/>
      <p:bldP spid="61472" grpId="0" animBg="1"/>
      <p:bldP spid="6147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DA153F76-0BC2-4DAE-BECF-AB7C481049E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title"/>
          </p:nvPr>
        </p:nvSpPr>
        <p:spPr>
          <a:xfrm>
            <a:off x="609600" y="609254"/>
            <a:ext cx="10972800" cy="1143345"/>
          </a:xfrm>
          <a:blipFill>
            <a:blip r:embed="rId5"/>
            <a:stretch>
              <a:fillRect b="-10695"/>
            </a:stretch>
          </a:blipFill>
        </p:spPr>
        <p:txBody>
          <a:bodyPr/>
          <a:lstStyle/>
          <a:p>
            <a:pPr>
              <a:defRPr/>
            </a:pPr>
            <a:r>
              <a:rPr lang="en-GB" dirty="0">
                <a:noFill/>
              </a:rPr>
              <a:t/>
            </a:r>
            <a:br>
              <a:rPr lang="en-GB" dirty="0">
                <a:noFill/>
              </a:rPr>
            </a:br>
            <a:r>
              <a:rPr lang="en-GB" dirty="0">
                <a:noFill/>
              </a:rPr>
              <a:t/>
            </a:r>
            <a:br>
              <a:rPr lang="en-GB" dirty="0">
                <a:noFill/>
              </a:rPr>
            </a:br>
            <a:r>
              <a:rPr lang="en-GB" dirty="0">
                <a:noFill/>
              </a:rPr>
              <a:t/>
            </a:r>
            <a:br>
              <a:rPr lang="en-GB" dirty="0">
                <a:noFill/>
              </a:rPr>
            </a:br>
            <a:r>
              <a:rPr lang="en-GB" dirty="0">
                <a:noFill/>
              </a:rPr>
              <a:t> 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B0D1BB06-E3E6-F6BF-A916-45CCC4D39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71800" y="2319338"/>
            <a:ext cx="5715000" cy="1066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Đáp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án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: 27</a:t>
            </a:r>
            <a:endParaRPr lang="en-US" altLang="en-US" sz="4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62468" name="Picture 4" descr="chuong">
            <a:extLst>
              <a:ext uri="{FF2B5EF4-FFF2-40B4-BE49-F238E27FC236}">
                <a16:creationId xmlns:a16="http://schemas.microsoft.com/office/drawing/2014/main" id="{3268E304-0836-1155-6D2E-0F43373AAAF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38" y="3695700"/>
            <a:ext cx="3200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9" name="Picture 5" descr="POINSET2">
            <a:extLst>
              <a:ext uri="{FF2B5EF4-FFF2-40B4-BE49-F238E27FC236}">
                <a16:creationId xmlns:a16="http://schemas.microsoft.com/office/drawing/2014/main" id="{26960D93-466B-31BF-E987-CF276CD0D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484187" y="136526"/>
            <a:ext cx="15589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90" name="Picture 5" descr="POINSET2">
            <a:extLst>
              <a:ext uri="{FF2B5EF4-FFF2-40B4-BE49-F238E27FC236}">
                <a16:creationId xmlns:a16="http://schemas.microsoft.com/office/drawing/2014/main" id="{CE1CEBD1-710A-6946-A03F-DF3270ED1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0287000" y="319088"/>
            <a:ext cx="15589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91" name="Picture 5" descr="POINSET2">
            <a:extLst>
              <a:ext uri="{FF2B5EF4-FFF2-40B4-BE49-F238E27FC236}">
                <a16:creationId xmlns:a16="http://schemas.microsoft.com/office/drawing/2014/main" id="{6AE4DC51-1110-727D-999A-2AF3E8254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10066337" y="4722813"/>
            <a:ext cx="15589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92" name="Picture 5" descr="POINSET2">
            <a:extLst>
              <a:ext uri="{FF2B5EF4-FFF2-40B4-BE49-F238E27FC236}">
                <a16:creationId xmlns:a16="http://schemas.microsoft.com/office/drawing/2014/main" id="{898D6841-AF98-EF2E-256E-91A8B0A62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81000" y="4500563"/>
            <a:ext cx="15589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925343F8-C365-CDBC-6294-9FCEA20323E0}"/>
              </a:ext>
            </a:extLst>
          </p:cNvPr>
          <p:cNvSpPr/>
          <p:nvPr/>
        </p:nvSpPr>
        <p:spPr>
          <a:xfrm>
            <a:off x="8610600" y="3051175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</a:t>
            </a:r>
          </a:p>
        </p:txBody>
      </p: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B7969585-E8FC-3AA6-F964-784A6188C763}"/>
              </a:ext>
            </a:extLst>
          </p:cNvPr>
          <p:cNvSpPr/>
          <p:nvPr/>
        </p:nvSpPr>
        <p:spPr>
          <a:xfrm>
            <a:off x="8620125" y="3059113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8843C791-5617-2659-2929-0FC02314A6C4}"/>
              </a:ext>
            </a:extLst>
          </p:cNvPr>
          <p:cNvSpPr/>
          <p:nvPr/>
        </p:nvSpPr>
        <p:spPr>
          <a:xfrm>
            <a:off x="8631238" y="3065463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AB729811-2AE3-1F59-7A75-6784D62893D6}"/>
              </a:ext>
            </a:extLst>
          </p:cNvPr>
          <p:cNvSpPr/>
          <p:nvPr/>
        </p:nvSpPr>
        <p:spPr>
          <a:xfrm>
            <a:off x="8677275" y="3070225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389F70E9-8892-4B57-04A8-C63A96B95780}"/>
              </a:ext>
            </a:extLst>
          </p:cNvPr>
          <p:cNvSpPr/>
          <p:nvPr/>
        </p:nvSpPr>
        <p:spPr>
          <a:xfrm>
            <a:off x="8632825" y="3073400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62D1DE63-0130-F3B2-FBC6-402F081DDEDC}"/>
              </a:ext>
            </a:extLst>
          </p:cNvPr>
          <p:cNvSpPr/>
          <p:nvPr/>
        </p:nvSpPr>
        <p:spPr>
          <a:xfrm>
            <a:off x="8626475" y="3048000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B19A351-47F4-5468-35D3-C8C9C1F04E66}"/>
              </a:ext>
            </a:extLst>
          </p:cNvPr>
          <p:cNvSpPr/>
          <p:nvPr/>
        </p:nvSpPr>
        <p:spPr>
          <a:xfrm>
            <a:off x="8624888" y="3060700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29" name="Flowchart: Connector 28">
            <a:extLst>
              <a:ext uri="{FF2B5EF4-FFF2-40B4-BE49-F238E27FC236}">
                <a16:creationId xmlns:a16="http://schemas.microsoft.com/office/drawing/2014/main" id="{97D9B17F-7E71-CA86-63B4-47F07C008B3E}"/>
              </a:ext>
            </a:extLst>
          </p:cNvPr>
          <p:cNvSpPr/>
          <p:nvPr/>
        </p:nvSpPr>
        <p:spPr>
          <a:xfrm>
            <a:off x="8674100" y="3060700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0" name="Flowchart: Connector 29">
            <a:extLst>
              <a:ext uri="{FF2B5EF4-FFF2-40B4-BE49-F238E27FC236}">
                <a16:creationId xmlns:a16="http://schemas.microsoft.com/office/drawing/2014/main" id="{678104C1-3C8A-B605-321A-AFD526312DCE}"/>
              </a:ext>
            </a:extLst>
          </p:cNvPr>
          <p:cNvSpPr/>
          <p:nvPr/>
        </p:nvSpPr>
        <p:spPr>
          <a:xfrm>
            <a:off x="8645525" y="3033713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1" name="Flowchart: Connector 30">
            <a:extLst>
              <a:ext uri="{FF2B5EF4-FFF2-40B4-BE49-F238E27FC236}">
                <a16:creationId xmlns:a16="http://schemas.microsoft.com/office/drawing/2014/main" id="{DCFD595E-1993-A030-63F6-06500A47666C}"/>
              </a:ext>
            </a:extLst>
          </p:cNvPr>
          <p:cNvSpPr/>
          <p:nvPr/>
        </p:nvSpPr>
        <p:spPr>
          <a:xfrm>
            <a:off x="8677275" y="3033713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33792" name="Flowchart: Connector 33791">
            <a:extLst>
              <a:ext uri="{FF2B5EF4-FFF2-40B4-BE49-F238E27FC236}">
                <a16:creationId xmlns:a16="http://schemas.microsoft.com/office/drawing/2014/main" id="{A390C6BE-65D7-47A5-C62F-B0BE0A55FE59}"/>
              </a:ext>
            </a:extLst>
          </p:cNvPr>
          <p:cNvSpPr/>
          <p:nvPr/>
        </p:nvSpPr>
        <p:spPr>
          <a:xfrm>
            <a:off x="8659813" y="3051175"/>
            <a:ext cx="2362200" cy="14478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7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29" grpId="0" animBg="1"/>
      <p:bldP spid="30" grpId="0" animBg="1"/>
      <p:bldP spid="31" grpId="0" animBg="1"/>
      <p:bldP spid="3379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A886ED-2023-4261-988B-C9FB4336F7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7CF01BE-C90B-46FB-8BA5-59BED7ABCB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3056" y="-951856"/>
            <a:ext cx="4652986" cy="446928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A4F123A-D858-4B4E-8C55-0DB05E794A7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667" y="97973"/>
            <a:ext cx="12192000" cy="685799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DCD7CB4-948C-4CBB-8D1F-169AFFEFFB2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487" y="-178621"/>
            <a:ext cx="3041685" cy="266536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A4CE381-514C-40D9-A682-B21BB5A6F2D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71" y="5171732"/>
            <a:ext cx="12192000" cy="16763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BCC017E-B16E-4F40-8B3B-236D342CF78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5428" y="6261517"/>
            <a:ext cx="2297087" cy="59648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41EB5E3-5C76-40FD-9486-2039F633CDE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69799" y="4029293"/>
            <a:ext cx="2519941" cy="300732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E8B94F1-E31E-4FAC-8447-DE8B87B381F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260" y="3932928"/>
            <a:ext cx="2715884" cy="317877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B1E17F3-7486-4FBC-8B08-62F955A07A2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8199" y="359227"/>
            <a:ext cx="1469571" cy="107768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A5F9435-BC49-4666-BBA6-C2252FF7B10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1943" y="-97972"/>
            <a:ext cx="1970314" cy="29284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8787E0A-BDA2-48DF-8721-58ACC29C04E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2713" y="873420"/>
            <a:ext cx="2519942" cy="207180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27C5AAB-683E-48D0-937B-F0B933D0406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2770" y="2677886"/>
            <a:ext cx="1187530" cy="8708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435A1F-A0A4-72A7-8B09-B7F539385C03}"/>
              </a:ext>
            </a:extLst>
          </p:cNvPr>
          <p:cNvSpPr txBox="1"/>
          <p:nvPr/>
        </p:nvSpPr>
        <p:spPr>
          <a:xfrm>
            <a:off x="3377163" y="2817524"/>
            <a:ext cx="5907579" cy="2171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Hoàn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thành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bài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tập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</a:t>
            </a:r>
          </a:p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Chuẩn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bị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bài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mới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</a:t>
            </a:r>
            <a:endParaRPr kumimoji="0" lang="vi-VN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451E0E-8EA4-05A5-561E-D350BB03E97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58408" y="1675395"/>
            <a:ext cx="4871126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8783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A886ED-2023-4261-988B-C9FB4336F7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7CF01BE-C90B-46FB-8BA5-59BED7ABCB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3056" y="-951856"/>
            <a:ext cx="4652986" cy="446928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A4F123A-D858-4B4E-8C55-0DB05E794A7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DCD7CB4-948C-4CBB-8D1F-169AFFEFFB2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487" y="-178621"/>
            <a:ext cx="3041685" cy="266536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A4CE381-514C-40D9-A682-B21BB5A6F2D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71" y="5171732"/>
            <a:ext cx="12192000" cy="16763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BCC017E-B16E-4F40-8B3B-236D342CF78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5428" y="6261517"/>
            <a:ext cx="2297087" cy="59648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B41252A-9355-4088-B29F-5168C2C9287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0826" y="-178621"/>
            <a:ext cx="2653088" cy="240823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41EB5E3-5C76-40FD-9486-2039F633CDE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69799" y="4029293"/>
            <a:ext cx="2519941" cy="300732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E8B94F1-E31E-4FAC-8447-DE8B87B381F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260" y="3932928"/>
            <a:ext cx="2715884" cy="317877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B1E17F3-7486-4FBC-8B08-62F955A07A2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8199" y="359227"/>
            <a:ext cx="1469571" cy="107768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A5F9435-BC49-4666-BBA6-C2252FF7B10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1943" y="-97972"/>
            <a:ext cx="1970314" cy="29284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8787E0A-BDA2-48DF-8721-58ACC29C04E6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2713" y="873420"/>
            <a:ext cx="2519942" cy="207180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27C5AAB-683E-48D0-937B-F0B933D0406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2770" y="2677886"/>
            <a:ext cx="1187530" cy="870856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8A3DD0DB-A1D1-466E-AEA6-469459429663}"/>
              </a:ext>
            </a:extLst>
          </p:cNvPr>
          <p:cNvSpPr txBox="1">
            <a:spLocks/>
          </p:cNvSpPr>
          <p:nvPr/>
        </p:nvSpPr>
        <p:spPr>
          <a:xfrm>
            <a:off x="5559549" y="1584857"/>
            <a:ext cx="1534759" cy="716508"/>
          </a:xfrm>
          <a:prstGeom prst="roundRect">
            <a:avLst/>
          </a:prstGeom>
          <a:noFill/>
          <a:ln w="28575">
            <a:solidFill>
              <a:srgbClr val="00ABBA"/>
            </a:solidFill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marR="0" lvl="0" indent="0" algn="ctr" defTabSz="508000" rtl="0" eaLnBrk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Vogue-ExtraBold" panose="020B0500000000000000" pitchFamily="34" charset="0"/>
                <a:ea typeface="Vogue-ExtraBold" panose="020B0500000000000000" pitchFamily="34" charset="0"/>
                <a:cs typeface="Vogue-ExtraBold" panose="020B0500000000000000" pitchFamily="34" charset="0"/>
                <a:sym typeface="+mn-lt"/>
              </a:rPr>
              <a:t>TOÁN</a:t>
            </a:r>
            <a:endParaRPr kumimoji="0" lang="ko-KR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Vogue-ExtraBold" panose="020B0500000000000000" pitchFamily="34" charset="0"/>
              <a:ea typeface="맑은 고딕" panose="020B0503020000020004" pitchFamily="34" charset="-127"/>
              <a:cs typeface="Vogue-ExtraBold" panose="020B0500000000000000" pitchFamily="34" charset="0"/>
              <a:sym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51CC26-49F4-2EAE-FC9E-7D1CF7719D0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08814" y="2161405"/>
            <a:ext cx="8833870" cy="335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2652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279</Words>
  <Application>Microsoft Office PowerPoint</Application>
  <PresentationFormat>Widescreen</PresentationFormat>
  <Paragraphs>93</Paragraphs>
  <Slides>23</Slides>
  <Notes>0</Notes>
  <HiddenSlides>0</HiddenSlides>
  <MMClips>6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45" baseType="lpstr">
      <vt:lpstr>맑은 고딕</vt:lpstr>
      <vt:lpstr>.VnTime</vt:lpstr>
      <vt:lpstr>Arial</vt:lpstr>
      <vt:lpstr>Calibri</vt:lpstr>
      <vt:lpstr>Calibri Light</vt:lpstr>
      <vt:lpstr>Cambria</vt:lpstr>
      <vt:lpstr>Cambria Math</vt:lpstr>
      <vt:lpstr>等线</vt:lpstr>
      <vt:lpstr>等线 Light</vt:lpstr>
      <vt:lpstr>iCiel Cadena</vt:lpstr>
      <vt:lpstr>SVN-Mutlu</vt:lpstr>
      <vt:lpstr>Times New Roman</vt:lpstr>
      <vt:lpstr>UTM Colossalis</vt:lpstr>
      <vt:lpstr>UTM Pierre</vt:lpstr>
      <vt:lpstr>Vogue-ExtraBold</vt:lpstr>
      <vt:lpstr>思源黑体 CN Normal</vt:lpstr>
      <vt:lpstr>1_Office Theme</vt:lpstr>
      <vt:lpstr>Office Theme</vt:lpstr>
      <vt:lpstr>1_Office 主题​​</vt:lpstr>
      <vt:lpstr>2_Office Theme</vt:lpstr>
      <vt:lpstr>3_Office Theme</vt:lpstr>
      <vt:lpstr>Photo Editor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Viết phân số: bốn mươi bảy phần tám mươi chín</vt:lpstr>
      <vt:lpstr>PowerPoint Presentation</vt:lpstr>
      <vt:lpstr>    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HP</cp:lastModifiedBy>
  <cp:revision>24</cp:revision>
  <dcterms:created xsi:type="dcterms:W3CDTF">2023-12-06T11:08:07Z</dcterms:created>
  <dcterms:modified xsi:type="dcterms:W3CDTF">2025-03-20T08:52:35Z</dcterms:modified>
</cp:coreProperties>
</file>