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83" r:id="rId3"/>
    <p:sldMasterId id="2147483695" r:id="rId4"/>
  </p:sldMasterIdLst>
  <p:notesMasterIdLst>
    <p:notesMasterId r:id="rId20"/>
  </p:notesMasterIdLst>
  <p:sldIdLst>
    <p:sldId id="263" r:id="rId5"/>
    <p:sldId id="267" r:id="rId6"/>
    <p:sldId id="268" r:id="rId7"/>
    <p:sldId id="269" r:id="rId8"/>
    <p:sldId id="270" r:id="rId9"/>
    <p:sldId id="287" r:id="rId10"/>
    <p:sldId id="274" r:id="rId11"/>
    <p:sldId id="2007577138" r:id="rId12"/>
    <p:sldId id="2007577139" r:id="rId13"/>
    <p:sldId id="2007577140" r:id="rId14"/>
    <p:sldId id="2007577137" r:id="rId15"/>
    <p:sldId id="334" r:id="rId16"/>
    <p:sldId id="335" r:id="rId17"/>
    <p:sldId id="341" r:id="rId18"/>
    <p:sldId id="200757714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65463-3860-4B10-9A66-5F2513BF05AE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117CB-6C72-4AE1-B60C-76DEF88B8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8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C6D98-046A-405E-9FCB-494EC8D89F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73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04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81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16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878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560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50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08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368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60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60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93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E1ECB1-5A5B-4C6B-8360-EEF4E780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FCC059-4D8E-4C87-A4D1-E4C9E1D5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4FCF4-9A9C-407F-A896-63764D1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A6E786-3F61-4FD7-AF4B-5CAEC06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26972-3EDC-4D3D-817C-4CCC7969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721176"/>
      </p:ext>
    </p:extLst>
  </p:cSld>
  <p:clrMapOvr>
    <a:masterClrMapping/>
  </p:clrMapOvr>
  <p:transition spd="slow" advClick="0" advTm="1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1A1C3F-F90A-43A4-9ECD-F00719B5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48D4E4-35F0-4517-A710-16EC9662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82627A-5DA8-42DB-A0E5-883D1EDE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09759C-075D-43BD-B60D-906336D3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769EA7-A4C8-47A7-9F4D-3E4EF4FE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502018"/>
      </p:ext>
    </p:extLst>
  </p:cSld>
  <p:clrMapOvr>
    <a:masterClrMapping/>
  </p:clrMapOvr>
  <p:transition spd="slow" advClick="0" advTm="1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30536-6B8C-499F-B691-282A56B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2699D7-1ACB-40EF-8948-18C67F14D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9C0F2B-275E-4EFF-8736-59FDF652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6CBD68-7556-4277-A9CC-0E3698CD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552142-513F-4E0A-A832-EC32ABA8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22268"/>
      </p:ext>
    </p:extLst>
  </p:cSld>
  <p:clrMapOvr>
    <a:masterClrMapping/>
  </p:clrMapOvr>
  <p:transition spd="slow" advClick="0" advTm="1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DA5A0C-41EF-4EF1-B9B9-E309AF82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98F9A6-7009-487C-9335-9B2655AF3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2523A4-6D85-4E26-BAD9-B5DED0F0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1B68CC-03DA-4133-9A62-45795BDC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433D43-A8D0-4374-ACF8-E247BE39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94F08B-6269-48AE-88E7-BDBB087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933104"/>
      </p:ext>
    </p:extLst>
  </p:cSld>
  <p:clrMapOvr>
    <a:masterClrMapping/>
  </p:clrMapOvr>
  <p:transition spd="slow" advClick="0" advTm="1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44134E-0BE5-46C0-929C-F9D4A023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2113C5-ADEA-4974-BB14-86DAC381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390FF6-61F4-44DF-9C58-15C7C9EAC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84E920-1203-43C5-9836-AEA955263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1FAE36B-07A4-4C4E-9A5F-B58F2699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6239AA-BEC2-47D5-B295-1C438B9D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D37E89F-FD72-4884-A2DC-4121C65F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094C68-E649-4A58-B70D-88A20352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735397"/>
      </p:ext>
    </p:extLst>
  </p:cSld>
  <p:clrMapOvr>
    <a:masterClrMapping/>
  </p:clrMapOvr>
  <p:transition spd="slow" advClick="0" advTm="1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F94A4-B8D7-43C1-80C9-73E124F4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84A534-7F72-44DB-AAA0-39763DA8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8F81B8-2C1B-46DA-9FC4-FA4EA6C3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DEF5E0-2338-4BAC-8681-B56466F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200570"/>
      </p:ext>
    </p:extLst>
  </p:cSld>
  <p:clrMapOvr>
    <a:masterClrMapping/>
  </p:clrMapOvr>
  <p:transition spd="slow" advClick="0" advTm="1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949439"/>
      </p:ext>
    </p:extLst>
  </p:cSld>
  <p:clrMapOvr>
    <a:masterClrMapping/>
  </p:clrMapOvr>
  <p:transition spd="slow" advClick="0" advTm="1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A05EE-C361-48B2-881C-5FEDBCF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6B7BA2-C07B-486A-AEBA-E8A379FA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09B8D7-C342-4349-A52B-0F630C496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1A0A05-2E78-4B68-9275-72A69813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8D064B-850C-449A-B16D-36BA1C5A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919E08-2488-46A8-8B39-E8E3B1A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473873"/>
      </p:ext>
    </p:extLst>
  </p:cSld>
  <p:clrMapOvr>
    <a:masterClrMapping/>
  </p:clrMapOvr>
  <p:transition spd="slow" advClick="0" advTm="1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9821D-3169-462D-BDC5-707DAA37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25970DE-180B-463A-842D-4B948B1E4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48C78-1503-4FD7-8859-990F963DF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4969D1-8A89-4051-A7A3-053E791C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B7B8CF-C72E-438F-A999-E8DA5482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73A437-B948-459B-B14D-44D796DE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537799"/>
      </p:ext>
    </p:extLst>
  </p:cSld>
  <p:clrMapOvr>
    <a:masterClrMapping/>
  </p:clrMapOvr>
  <p:transition spd="slow" advClick="0" advTm="1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517C0B-618B-4B07-8FEE-212F45DF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6156C6-4F3E-4B26-BEF6-C658183E3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0B155B-888E-4B42-8139-225B7CE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848B8B-A45D-48D2-B95C-C234023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2847D2-37FF-491E-86F7-2A77B2A5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321860"/>
      </p:ext>
    </p:extLst>
  </p:cSld>
  <p:clrMapOvr>
    <a:masterClrMapping/>
  </p:clrMapOvr>
  <p:transition spd="slow" advClick="0" advTm="1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1B51B0E-C5ED-4931-852F-A8DA7E1D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5174B4-31E8-4BEF-8942-FD3548C70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8F4D3-431E-44CF-A028-C91E2137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D0F09A-E73B-492B-B10B-3218D86A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BE3E4A-3F9F-4FA6-A0A2-122D22E5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792299"/>
      </p:ext>
    </p:extLst>
  </p:cSld>
  <p:clrMapOvr>
    <a:masterClrMapping/>
  </p:clrMapOvr>
  <p:transition spd="slow" advClick="0" advTm="1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65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44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573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93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550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331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471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02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680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87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9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51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9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2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4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92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63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69" y="1482091"/>
            <a:ext cx="5220971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4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8" y="1482091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8" y="2368554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72185" y="4439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871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0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698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7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2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42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8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8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69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4513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9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1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1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FB475AF3-A322-416E-99D7-29F5A7799ECC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10B49C96-558A-49EC-AD52-79C3D5970B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9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135208" y="6356350"/>
            <a:ext cx="29307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rgbClr val="FF0000"/>
                </a:solidFill>
              </a:defRPr>
            </a:lvl1pPr>
          </a:lstStyle>
          <a:p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: Tranthao121004@gmail.com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361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C74BBE8-1815-4000-8008-945E8B56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E314DF-819C-4FF1-9C2E-69194E15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A1525E-7C66-46A7-89CD-0A0836A4B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269161-46AB-416B-9C71-590B71BBF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47D277-5155-4804-A42E-790F5C4F8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D611C0BF-38C8-4EF9-B0F4-BF300AEB8ED2}"/>
              </a:ext>
            </a:extLst>
          </p:cNvPr>
          <p:cNvSpPr txBox="1">
            <a:spLocks/>
          </p:cNvSpPr>
          <p:nvPr userDrawn="1"/>
        </p:nvSpPr>
        <p:spPr>
          <a:xfrm>
            <a:off x="8282354" y="-67469"/>
            <a:ext cx="3264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i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Hương</a:t>
            </a:r>
            <a:r>
              <a:rPr lang="en-US" altLang="zh-CN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Thảo</a:t>
            </a:r>
            <a:r>
              <a:rPr lang="en-US" altLang="zh-CN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Tranthao121004@gmail.com</a:t>
            </a:r>
            <a:endParaRPr lang="zh-CN" altLang="en-US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0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53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audio" Target="../media/audio1.wav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audio" Target="../media/media2.mp3"/><Relationship Id="rId16" Type="http://schemas.openxmlformats.org/officeDocument/2006/relationships/image" Target="../media/image5.png"/><Relationship Id="rId1" Type="http://schemas.microsoft.com/office/2007/relationships/media" Target="../media/media2.mp3"/><Relationship Id="rId6" Type="http://schemas.openxmlformats.org/officeDocument/2006/relationships/image" Target="../media/image9.jpg"/><Relationship Id="rId11" Type="http://schemas.openxmlformats.org/officeDocument/2006/relationships/slide" Target="slide3.xml"/><Relationship Id="rId5" Type="http://schemas.openxmlformats.org/officeDocument/2006/relationships/audio" Target="../media/audio1.wav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audio" Target="../media/audio2.wav"/><Relationship Id="rId9" Type="http://schemas.openxmlformats.org/officeDocument/2006/relationships/slide" Target="slide4.xml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openxmlformats.org/officeDocument/2006/relationships/image" Target="../media/image16.jpg"/><Relationship Id="rId12" Type="http://schemas.openxmlformats.org/officeDocument/2006/relationships/slide" Target="slide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16.jpg"/><Relationship Id="rId12" Type="http://schemas.openxmlformats.org/officeDocument/2006/relationships/slide" Target="slide5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audio" Target="../media/media6.mp3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.wdp"/><Relationship Id="rId3" Type="http://schemas.openxmlformats.org/officeDocument/2006/relationships/audio" Target="../media/audio1.wav"/><Relationship Id="rId7" Type="http://schemas.openxmlformats.org/officeDocument/2006/relationships/slide" Target="slide7.xml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slide" Target="slide6.xml"/><Relationship Id="rId4" Type="http://schemas.openxmlformats.org/officeDocument/2006/relationships/image" Target="../media/image9.jp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openxmlformats.org/officeDocument/2006/relationships/image" Target="../media/image16.jpg"/><Relationship Id="rId12" Type="http://schemas.openxmlformats.org/officeDocument/2006/relationships/slide" Target="slide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16.jpg"/><Relationship Id="rId12" Type="http://schemas.openxmlformats.org/officeDocument/2006/relationships/slide" Target="slide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audio" Target="../media/media6.mp3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.wdp"/><Relationship Id="rId3" Type="http://schemas.openxmlformats.org/officeDocument/2006/relationships/audio" Target="../media/audio1.wav"/><Relationship Id="rId7" Type="http://schemas.openxmlformats.org/officeDocument/2006/relationships/slide" Target="slide10.xml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slide" Target="slide9.xml"/><Relationship Id="rId4" Type="http://schemas.openxmlformats.org/officeDocument/2006/relationships/image" Target="../media/image9.jp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openxmlformats.org/officeDocument/2006/relationships/image" Target="../media/image16.jpg"/><Relationship Id="rId12" Type="http://schemas.openxmlformats.org/officeDocument/2006/relationships/slide" Target="slide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microsoft.com/office/2007/relationships/media" Target="../media/media6.mp3"/><Relationship Id="rId7" Type="http://schemas.openxmlformats.org/officeDocument/2006/relationships/image" Target="../media/image16.jpg"/><Relationship Id="rId12" Type="http://schemas.openxmlformats.org/officeDocument/2006/relationships/slide" Target="slide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audio" Target="../media/media6.mp3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microsoft.com/office/2007/relationships/hdphoto" Target="../media/hdphoto3.wdp"/><Relationship Id="rId5" Type="http://schemas.openxmlformats.org/officeDocument/2006/relationships/image" Target="../media/image2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Relationship Id="rId6" Type="http://schemas.microsoft.com/office/2007/relationships/hdphoto" Target="../media/hdphoto7.wdp"/><Relationship Id="rId5" Type="http://schemas.openxmlformats.org/officeDocument/2006/relationships/image" Target="../media/image32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</a:p>
        </p:txBody>
      </p:sp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970" y="-392343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2995463" y="547445"/>
            <a:ext cx="7952872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5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Mùa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5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5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5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5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mấy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5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đoạn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iCiel Cadena" panose="020005030000000200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9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1" action="ppaction://hlinksldjump"/>
            </p:cNvPr>
            <p:cNvSpPr txBox="1"/>
            <p:nvPr/>
          </p:nvSpPr>
          <p:spPr>
            <a:xfrm>
              <a:off x="6986612" y="2964459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2004407" y="3710536"/>
            <a:ext cx="19127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iCiel Cadena" panose="02000503000000020004" charset="0"/>
              </a:rPr>
              <a:t>4 </a:t>
            </a:r>
            <a:r>
              <a:rPr lang="en-US" sz="44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iCiel Cadena" panose="02000503000000020004" charset="0"/>
              </a:rPr>
              <a:t>đoạn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iCiel Cadena" panose="02000503000000020004" charset="0"/>
              <a:ea typeface="+mn-ea"/>
              <a:cs typeface="+mn-cs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35980" y="4683256"/>
            <a:ext cx="4298766" cy="1859147"/>
            <a:chOff x="935980" y="4683256"/>
            <a:chExt cx="4298766" cy="1859147"/>
          </a:xfrm>
        </p:grpSpPr>
        <p:pic>
          <p:nvPicPr>
            <p:cNvPr id="13" name="Picture 1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1" action="ppaction://hlinksldjump"/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1" action="ppaction://hlinksldjump"/>
              </p:cNvPr>
              <p:cNvSpPr txBox="1"/>
              <p:nvPr/>
            </p:nvSpPr>
            <p:spPr>
              <a:xfrm>
                <a:off x="4475871" y="4683256"/>
                <a:ext cx="51488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1" action="ppaction://hlinksldjump"/>
            </p:cNvPr>
            <p:cNvSpPr txBox="1"/>
            <p:nvPr/>
          </p:nvSpPr>
          <p:spPr>
            <a:xfrm>
              <a:off x="1829351" y="5468994"/>
              <a:ext cx="19127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5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đoạn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hlinkClick r:id="rId11" action="ppaction://hlinksldjump"/>
          </p:cNvPr>
          <p:cNvSpPr txBox="1"/>
          <p:nvPr/>
        </p:nvSpPr>
        <p:spPr>
          <a:xfrm>
            <a:off x="8582082" y="3772420"/>
            <a:ext cx="19127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3 </a:t>
            </a:r>
            <a:r>
              <a:rPr kumimoji="0" lang="en-US" sz="44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đoạn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iCiel Cadena" panose="02000503000000020004" charset="0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595379" y="5098536"/>
            <a:ext cx="3384258" cy="1422439"/>
            <a:chOff x="7595379" y="5098536"/>
            <a:chExt cx="3384258" cy="1422439"/>
          </a:xfrm>
        </p:grpSpPr>
        <p:pic>
          <p:nvPicPr>
            <p:cNvPr id="24" name="Picture 2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5098536"/>
              <a:ext cx="3384258" cy="1422439"/>
            </a:xfrm>
            <a:prstGeom prst="rect">
              <a:avLst/>
            </a:prstGeom>
          </p:spPr>
        </p:pic>
        <p:sp>
          <p:nvSpPr>
            <p:cNvPr id="34" name="TextBox 33">
              <a:hlinkClick r:id="rId11" action="ppaction://hlinksldjump"/>
            </p:cNvPr>
            <p:cNvSpPr txBox="1"/>
            <p:nvPr/>
          </p:nvSpPr>
          <p:spPr>
            <a:xfrm>
              <a:off x="8691104" y="5414141"/>
              <a:ext cx="19127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2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đoạn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1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69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262260" y="-173011"/>
            <a:ext cx="11463660" cy="2508535"/>
            <a:chOff x="-262260" y="-171735"/>
            <a:chExt cx="11463660" cy="2508535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2260" y="-171735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Cá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lóc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nhỏ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bơi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đàn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vào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mùa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cái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gì</a:t>
            </a:r>
            <a:r>
              <a:rPr lang="en-US" sz="40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kumimoji="0" lang="en-US" sz="40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iCiel Cadena" panose="020005030000000200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80706" y="4686364"/>
            <a:ext cx="4547858" cy="1866931"/>
            <a:chOff x="6780706" y="4686364"/>
            <a:chExt cx="4547858" cy="1866931"/>
          </a:xfrm>
        </p:grpSpPr>
        <p:pic>
          <p:nvPicPr>
            <p:cNvPr id="24" name="Picture 2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8" y="5098536"/>
              <a:ext cx="3733185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780706" y="4686364"/>
              <a:ext cx="1333064" cy="1866931"/>
              <a:chOff x="6780706" y="4686364"/>
              <a:chExt cx="1333064" cy="1866931"/>
            </a:xfrm>
          </p:grpSpPr>
          <p:pic>
            <p:nvPicPr>
              <p:cNvPr id="27" name="Picture 26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03697" y="5143222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7" action="ppaction://hlinksldjump"/>
              </p:cNvPr>
              <p:cNvSpPr txBox="1"/>
              <p:nvPr/>
            </p:nvSpPr>
            <p:spPr>
              <a:xfrm>
                <a:off x="6971899" y="4686364"/>
                <a:ext cx="58060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1" name="TextBox 30">
              <a:hlinkClick r:id="rId7" action="ppaction://hlinksldjump"/>
            </p:cNvPr>
            <p:cNvSpPr txBox="1"/>
            <p:nvPr/>
          </p:nvSpPr>
          <p:spPr>
            <a:xfrm>
              <a:off x="7870694" y="5389894"/>
              <a:ext cx="345787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Cá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ròng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ròng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35980" y="4683256"/>
            <a:ext cx="4298766" cy="1859147"/>
            <a:chOff x="935980" y="4683256"/>
            <a:chExt cx="4298766" cy="1859147"/>
          </a:xfrm>
        </p:grpSpPr>
        <p:pic>
          <p:nvPicPr>
            <p:cNvPr id="13" name="Picture 1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0" action="ppaction://hlinksldjump"/>
              </p:cNvPr>
              <p:cNvSpPr txBox="1"/>
              <p:nvPr/>
            </p:nvSpPr>
            <p:spPr>
              <a:xfrm>
                <a:off x="4475871" y="4683256"/>
                <a:ext cx="51488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0" action="ppaction://hlinksldjump"/>
            </p:cNvPr>
            <p:cNvSpPr txBox="1"/>
            <p:nvPr/>
          </p:nvSpPr>
          <p:spPr>
            <a:xfrm>
              <a:off x="1766000" y="5375175"/>
              <a:ext cx="24449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Cá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ba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97095" y="2964459"/>
            <a:ext cx="4082542" cy="1842018"/>
            <a:chOff x="6897095" y="2964459"/>
            <a:chExt cx="4082542" cy="1842018"/>
          </a:xfrm>
        </p:grpSpPr>
        <p:pic>
          <p:nvPicPr>
            <p:cNvPr id="23" name="Picture 2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3384038"/>
              <a:ext cx="3384258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97095" y="2964459"/>
              <a:ext cx="1001611" cy="1570159"/>
              <a:chOff x="6897095" y="2964459"/>
              <a:chExt cx="1001611" cy="1570159"/>
            </a:xfrm>
          </p:grpSpPr>
          <p:pic>
            <p:nvPicPr>
              <p:cNvPr id="26" name="Picture 25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8392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0" action="ppaction://hlinksldjump"/>
              </p:cNvPr>
              <p:cNvSpPr txBox="1"/>
              <p:nvPr/>
            </p:nvSpPr>
            <p:spPr>
              <a:xfrm>
                <a:off x="6986612" y="2964459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0" action="ppaction://hlinksldjump"/>
            </p:cNvPr>
            <p:cNvSpPr txBox="1"/>
            <p:nvPr/>
          </p:nvSpPr>
          <p:spPr>
            <a:xfrm>
              <a:off x="8342433" y="3710536"/>
              <a:ext cx="17844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Cá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lóc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5980" y="2941753"/>
            <a:ext cx="4051068" cy="1864724"/>
            <a:chOff x="935980" y="2941753"/>
            <a:chExt cx="4051068" cy="1864724"/>
          </a:xfrm>
        </p:grpSpPr>
        <p:pic>
          <p:nvPicPr>
            <p:cNvPr id="5" name="Picture 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3384258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3985437" y="2941753"/>
              <a:ext cx="1001611" cy="1531482"/>
              <a:chOff x="3985437" y="2941753"/>
              <a:chExt cx="1001611" cy="1531482"/>
            </a:xfrm>
          </p:grpSpPr>
          <p:pic>
            <p:nvPicPr>
              <p:cNvPr id="15" name="Picture 1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9275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0" action="ppaction://hlinksldjump"/>
              </p:cNvPr>
              <p:cNvSpPr txBox="1"/>
              <p:nvPr/>
            </p:nvSpPr>
            <p:spPr>
              <a:xfrm>
                <a:off x="4396412" y="2941753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0" action="ppaction://hlinksldjump"/>
            </p:cNvPr>
            <p:cNvSpPr txBox="1"/>
            <p:nvPr/>
          </p:nvSpPr>
          <p:spPr>
            <a:xfrm>
              <a:off x="1626247" y="3648695"/>
              <a:ext cx="22878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Cá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chép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0123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5980" y="-50147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097678" y="587092"/>
            <a:ext cx="7235301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Mùa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tác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giả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kumimoji="0" lang="en-US" sz="40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kumimoji="0" lang="en-US" sz="40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iCiel Cadena" panose="020005030000000200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80706" y="4686364"/>
            <a:ext cx="5622251" cy="1866931"/>
            <a:chOff x="6780706" y="4686364"/>
            <a:chExt cx="5622251" cy="1866931"/>
          </a:xfrm>
        </p:grpSpPr>
        <p:pic>
          <p:nvPicPr>
            <p:cNvPr id="24" name="Picture 2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8" y="5098536"/>
              <a:ext cx="4721589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780706" y="4686364"/>
              <a:ext cx="1333064" cy="1866931"/>
              <a:chOff x="6780706" y="4686364"/>
              <a:chExt cx="1333064" cy="1866931"/>
            </a:xfrm>
          </p:grpSpPr>
          <p:pic>
            <p:nvPicPr>
              <p:cNvPr id="27" name="Picture 26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03697" y="5143222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7" action="ppaction://hlinksldjump"/>
              </p:cNvPr>
              <p:cNvSpPr txBox="1"/>
              <p:nvPr/>
            </p:nvSpPr>
            <p:spPr>
              <a:xfrm>
                <a:off x="6971899" y="4686364"/>
                <a:ext cx="58060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1" name="TextBox 30">
              <a:hlinkClick r:id="rId7" action="ppaction://hlinksldjump"/>
            </p:cNvPr>
            <p:cNvSpPr txBox="1"/>
            <p:nvPr/>
          </p:nvSpPr>
          <p:spPr>
            <a:xfrm>
              <a:off x="7910317" y="5389894"/>
              <a:ext cx="44926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Nguyễn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Quang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Sáng</a:t>
              </a:r>
              <a:endParaRPr kumimoji="0" lang="en-US" sz="36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104" y="4683256"/>
            <a:ext cx="4600642" cy="1859147"/>
            <a:chOff x="634104" y="4683256"/>
            <a:chExt cx="4600642" cy="1859147"/>
          </a:xfrm>
        </p:grpSpPr>
        <p:pic>
          <p:nvPicPr>
            <p:cNvPr id="13" name="Picture 1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104" y="5098536"/>
              <a:ext cx="3686134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0" action="ppaction://hlinksldjump"/>
              </p:cNvPr>
              <p:cNvSpPr txBox="1"/>
              <p:nvPr/>
            </p:nvSpPr>
            <p:spPr>
              <a:xfrm>
                <a:off x="4475871" y="4683256"/>
                <a:ext cx="51488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0" action="ppaction://hlinksldjump"/>
            </p:cNvPr>
            <p:cNvSpPr txBox="1"/>
            <p:nvPr/>
          </p:nvSpPr>
          <p:spPr>
            <a:xfrm>
              <a:off x="668091" y="5493611"/>
              <a:ext cx="35597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Nguyễn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Tuân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97094" y="2964459"/>
            <a:ext cx="5294905" cy="1842018"/>
            <a:chOff x="6897095" y="2964459"/>
            <a:chExt cx="4082542" cy="1842018"/>
          </a:xfrm>
        </p:grpSpPr>
        <p:pic>
          <p:nvPicPr>
            <p:cNvPr id="23" name="Picture 2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3384038"/>
              <a:ext cx="3384258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97095" y="2964459"/>
              <a:ext cx="1001611" cy="1570159"/>
              <a:chOff x="6897095" y="2964459"/>
              <a:chExt cx="1001611" cy="1570159"/>
            </a:xfrm>
          </p:grpSpPr>
          <p:pic>
            <p:nvPicPr>
              <p:cNvPr id="26" name="Picture 25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8392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0" action="ppaction://hlinksldjump"/>
              </p:cNvPr>
              <p:cNvSpPr txBox="1"/>
              <p:nvPr/>
            </p:nvSpPr>
            <p:spPr>
              <a:xfrm>
                <a:off x="6986612" y="2964459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0" action="ppaction://hlinksldjump"/>
            </p:cNvPr>
            <p:cNvSpPr txBox="1"/>
            <p:nvPr/>
          </p:nvSpPr>
          <p:spPr>
            <a:xfrm>
              <a:off x="8029036" y="3710536"/>
              <a:ext cx="25932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Nguyễn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Tiến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5980" y="2941753"/>
            <a:ext cx="4051068" cy="1864724"/>
            <a:chOff x="935980" y="2941753"/>
            <a:chExt cx="4051068" cy="1864724"/>
          </a:xfrm>
        </p:grpSpPr>
        <p:pic>
          <p:nvPicPr>
            <p:cNvPr id="5" name="Picture 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3384258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3985437" y="2941753"/>
              <a:ext cx="1001611" cy="1531482"/>
              <a:chOff x="3985437" y="2941753"/>
              <a:chExt cx="1001611" cy="1531482"/>
            </a:xfrm>
          </p:grpSpPr>
          <p:pic>
            <p:nvPicPr>
              <p:cNvPr id="15" name="Picture 1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9275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0" action="ppaction://hlinksldjump"/>
              </p:cNvPr>
              <p:cNvSpPr txBox="1"/>
              <p:nvPr/>
            </p:nvSpPr>
            <p:spPr>
              <a:xfrm>
                <a:off x="4396412" y="2941753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0" action="ppaction://hlinksldjump"/>
            </p:cNvPr>
            <p:cNvSpPr txBox="1"/>
            <p:nvPr/>
          </p:nvSpPr>
          <p:spPr>
            <a:xfrm>
              <a:off x="1347855" y="3674324"/>
              <a:ext cx="25699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iCiel Cadena" panose="02000503000000020004" charset="0"/>
                </a:rPr>
                <a:t>Minh Anh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26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0123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230481" y="0"/>
            <a:ext cx="3296636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1220" y="1122586"/>
            <a:ext cx="75088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-300" normalizeH="0" baseline="0" noProof="0" dirty="0" err="1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Tiết</a:t>
            </a:r>
            <a:r>
              <a:rPr kumimoji="0" lang="en-US" altLang="zh-CN" sz="9600" b="1" i="0" u="none" strike="noStrike" kern="1200" cap="none" spc="-300" normalizeH="0" baseline="0" noProof="0" dirty="0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-300" normalizeH="0" baseline="0" noProof="0" dirty="0" err="1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kumimoji="0" lang="en-US" altLang="zh-CN" sz="9600" b="1" i="0" u="none" strike="noStrike" kern="1200" cap="none" spc="-300" normalizeH="0" baseline="0" noProof="0" dirty="0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9600" b="1" i="0" u="none" strike="noStrike" kern="1200" cap="none" spc="-300" normalizeH="0" baseline="0" noProof="0" dirty="0" err="1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altLang="zh-CN" sz="9600" b="1" i="0" u="none" strike="noStrike" kern="1200" cap="none" spc="-300" normalizeH="0" baseline="0" noProof="0" dirty="0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9600" b="1" i="0" u="none" strike="noStrike" kern="1200" cap="none" spc="-300" normalizeH="0" baseline="0" noProof="0" dirty="0" err="1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altLang="zh-CN" sz="9600" b="1" i="0" u="none" strike="noStrike" kern="1200" cap="none" spc="-300" normalizeH="0" baseline="0" noProof="0" dirty="0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9600" b="1" i="0" u="none" strike="noStrike" kern="1200" cap="none" spc="-300" normalizeH="0" baseline="0" noProof="0" dirty="0" err="1">
                <a:ln>
                  <a:noFill/>
                </a:ln>
                <a:solidFill>
                  <a:srgbClr val="39B72B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endParaRPr kumimoji="0" lang="zh-CN" altLang="en-US" sz="9600" b="1" i="0" u="none" strike="noStrike" kern="1200" cap="none" spc="-300" normalizeH="0" baseline="0" noProof="0" dirty="0">
              <a:ln>
                <a:noFill/>
              </a:ln>
              <a:solidFill>
                <a:srgbClr val="39B72B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DEF94E-A203-4D1F-8603-69A974E17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1920"/>
            <a:ext cx="2807445" cy="280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7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3914BE61-C49F-4B6C-ABB9-0B586A3D7E2F}"/>
              </a:ext>
            </a:extLst>
          </p:cNvPr>
          <p:cNvSpPr txBox="1"/>
          <p:nvPr/>
        </p:nvSpPr>
        <p:spPr>
          <a:xfrm>
            <a:off x="1608657" y="-93180"/>
            <a:ext cx="12768549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1.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Nói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tên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đặc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điểm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ở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miền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Bắc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1FD62FBC-AE15-4F12-A228-9CD9A63B8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7654" y="543078"/>
            <a:ext cx="3674567" cy="237736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28C6D72-13D8-48C3-8EFE-F2A29CB01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1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688" y="584514"/>
            <a:ext cx="3514774" cy="220557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4162624-0F12-4C42-8C41-B822562F12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4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7654" y="3828519"/>
            <a:ext cx="3674568" cy="219555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B0A4603-C1B6-4286-B261-A5F663886F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35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8556" y="3690374"/>
            <a:ext cx="3554239" cy="2309632"/>
          </a:xfrm>
          <a:prstGeom prst="rect">
            <a:avLst/>
          </a:prstGeom>
        </p:spPr>
      </p:pic>
      <p:sp>
        <p:nvSpPr>
          <p:cNvPr id="59" name="Rounded Rectangle 15">
            <a:extLst>
              <a:ext uri="{FF2B5EF4-FFF2-40B4-BE49-F238E27FC236}">
                <a16:creationId xmlns:a16="http://schemas.microsoft.com/office/drawing/2014/main" id="{1748A4F3-31C3-4AFF-A45B-CC0519A30F4F}"/>
              </a:ext>
            </a:extLst>
          </p:cNvPr>
          <p:cNvSpPr/>
          <p:nvPr/>
        </p:nvSpPr>
        <p:spPr>
          <a:xfrm>
            <a:off x="955961" y="3034445"/>
            <a:ext cx="1884952" cy="536551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FC7D77"/>
            </a:solidFill>
            <a:prstDash val="solid"/>
          </a:ln>
          <a:effectLst>
            <a:glow rad="63500">
              <a:srgbClr val="FC7D77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srgbClr val="FC7D77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xuân</a:t>
            </a:r>
          </a:p>
        </p:txBody>
      </p:sp>
      <p:sp>
        <p:nvSpPr>
          <p:cNvPr id="60" name="Rounded Rectangle 16">
            <a:extLst>
              <a:ext uri="{FF2B5EF4-FFF2-40B4-BE49-F238E27FC236}">
                <a16:creationId xmlns:a16="http://schemas.microsoft.com/office/drawing/2014/main" id="{A16B1A68-FF51-4926-B5FE-4F8A224F5628}"/>
              </a:ext>
            </a:extLst>
          </p:cNvPr>
          <p:cNvSpPr/>
          <p:nvPr/>
        </p:nvSpPr>
        <p:spPr>
          <a:xfrm>
            <a:off x="6708556" y="6121088"/>
            <a:ext cx="1884952" cy="536551"/>
          </a:xfrm>
          <a:prstGeom prst="roundRect">
            <a:avLst/>
          </a:prstGeom>
          <a:solidFill>
            <a:srgbClr val="FFFFFF"/>
          </a:solidFill>
          <a:ln w="38100" cap="flat" cmpd="sng" algn="ctr">
            <a:solidFill>
              <a:srgbClr val="BAE5E4">
                <a:lumMod val="75000"/>
              </a:srgbClr>
            </a:solidFill>
            <a:prstDash val="solid"/>
          </a:ln>
          <a:effectLst>
            <a:glow rad="101600">
              <a:srgbClr val="BAE5E4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đông</a:t>
            </a:r>
          </a:p>
        </p:txBody>
      </p:sp>
      <p:sp>
        <p:nvSpPr>
          <p:cNvPr id="61" name="Rounded Rectangle 17">
            <a:extLst>
              <a:ext uri="{FF2B5EF4-FFF2-40B4-BE49-F238E27FC236}">
                <a16:creationId xmlns:a16="http://schemas.microsoft.com/office/drawing/2014/main" id="{9F52EE54-4688-4678-8E5E-B52378463241}"/>
              </a:ext>
            </a:extLst>
          </p:cNvPr>
          <p:cNvSpPr/>
          <p:nvPr/>
        </p:nvSpPr>
        <p:spPr>
          <a:xfrm>
            <a:off x="6576334" y="2920443"/>
            <a:ext cx="1884952" cy="536551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92D050"/>
            </a:solidFill>
            <a:prstDash val="solid"/>
          </a:ln>
          <a:effectLst>
            <a:glow rad="63500">
              <a:srgbClr val="92D050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hè</a:t>
            </a:r>
          </a:p>
        </p:txBody>
      </p:sp>
      <p:sp>
        <p:nvSpPr>
          <p:cNvPr id="62" name="Rounded Rectangle 18">
            <a:extLst>
              <a:ext uri="{FF2B5EF4-FFF2-40B4-BE49-F238E27FC236}">
                <a16:creationId xmlns:a16="http://schemas.microsoft.com/office/drawing/2014/main" id="{62D5AD8D-7993-4B7D-9AC1-E8C5AC052C29}"/>
              </a:ext>
            </a:extLst>
          </p:cNvPr>
          <p:cNvSpPr/>
          <p:nvPr/>
        </p:nvSpPr>
        <p:spPr>
          <a:xfrm>
            <a:off x="693516" y="6056027"/>
            <a:ext cx="1884952" cy="536551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FFAB40">
                <a:lumMod val="60000"/>
                <a:lumOff val="40000"/>
              </a:srgbClr>
            </a:solidFill>
            <a:prstDash val="solid"/>
          </a:ln>
          <a:effectLst>
            <a:glow rad="63500">
              <a:srgbClr val="FFAB40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thu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F1BC77C-14C2-4C73-974E-CFD703D924E7}"/>
              </a:ext>
            </a:extLst>
          </p:cNvPr>
          <p:cNvSpPr txBox="1"/>
          <p:nvPr/>
        </p:nvSpPr>
        <p:spPr>
          <a:xfrm>
            <a:off x="3225935" y="2825652"/>
            <a:ext cx="268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Hoa đào nở rộ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85AD7A-C7C0-4D10-9CA8-985CE87895E8}"/>
              </a:ext>
            </a:extLst>
          </p:cNvPr>
          <p:cNvSpPr txBox="1"/>
          <p:nvPr/>
        </p:nvSpPr>
        <p:spPr>
          <a:xfrm>
            <a:off x="3183981" y="3157196"/>
            <a:ext cx="3445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Chồi non xanh biếc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F434F4D-FF2A-48B6-8926-E08FC7BE49AD}"/>
              </a:ext>
            </a:extLst>
          </p:cNvPr>
          <p:cNvSpPr txBox="1"/>
          <p:nvPr/>
        </p:nvSpPr>
        <p:spPr>
          <a:xfrm>
            <a:off x="3183981" y="3459541"/>
            <a:ext cx="3373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Ấm áp, nhẹ nhàng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3518124-A567-42D8-B370-59F2747F4E5F}"/>
              </a:ext>
            </a:extLst>
          </p:cNvPr>
          <p:cNvSpPr txBox="1"/>
          <p:nvPr/>
        </p:nvSpPr>
        <p:spPr>
          <a:xfrm>
            <a:off x="8456241" y="2766705"/>
            <a:ext cx="3376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Phượng vĩ đỏ thắm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CFB182A-C68A-4190-8123-1B92C728C98A}"/>
              </a:ext>
            </a:extLst>
          </p:cNvPr>
          <p:cNvSpPr txBox="1"/>
          <p:nvPr/>
        </p:nvSpPr>
        <p:spPr>
          <a:xfrm>
            <a:off x="8451808" y="3045198"/>
            <a:ext cx="3554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Nóng bức, oi ả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B58C2BD-1486-42ED-8729-00986DB36E5A}"/>
              </a:ext>
            </a:extLst>
          </p:cNvPr>
          <p:cNvSpPr txBox="1"/>
          <p:nvPr/>
        </p:nvSpPr>
        <p:spPr>
          <a:xfrm>
            <a:off x="8436989" y="3302721"/>
            <a:ext cx="2921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Cây lá tươi xanh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86F0189-0BBA-412E-A278-CE640DB60FE4}"/>
              </a:ext>
            </a:extLst>
          </p:cNvPr>
          <p:cNvSpPr txBox="1"/>
          <p:nvPr/>
        </p:nvSpPr>
        <p:spPr>
          <a:xfrm>
            <a:off x="2675822" y="6000006"/>
            <a:ext cx="2894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cây thay lá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828D68E-C3F3-463F-95C2-C7107F6F7271}"/>
              </a:ext>
            </a:extLst>
          </p:cNvPr>
          <p:cNvSpPr txBox="1"/>
          <p:nvPr/>
        </p:nvSpPr>
        <p:spPr>
          <a:xfrm>
            <a:off x="2661002" y="6257529"/>
            <a:ext cx="2747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Tiết trời se lạnh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202E5F0-672A-444E-B990-B562BF946999}"/>
              </a:ext>
            </a:extLst>
          </p:cNvPr>
          <p:cNvSpPr txBox="1"/>
          <p:nvPr/>
        </p:nvSpPr>
        <p:spPr>
          <a:xfrm>
            <a:off x="8593508" y="5955726"/>
            <a:ext cx="3457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Cành lá khẳng khiu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98716F8-EB1D-4B65-8B66-E5ECAB2F6B0D}"/>
              </a:ext>
            </a:extLst>
          </p:cNvPr>
          <p:cNvSpPr txBox="1"/>
          <p:nvPr/>
        </p:nvSpPr>
        <p:spPr>
          <a:xfrm>
            <a:off x="8619505" y="6257529"/>
            <a:ext cx="3364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Rét buốt, hanh khô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8870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DC9ECA3-8C47-41B7-899C-00AA60B92027}"/>
              </a:ext>
            </a:extLst>
          </p:cNvPr>
          <p:cNvSpPr txBox="1"/>
          <p:nvPr/>
        </p:nvSpPr>
        <p:spPr>
          <a:xfrm>
            <a:off x="1640182" y="69387"/>
            <a:ext cx="7984464" cy="1468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2.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Nói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tên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đặc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điểm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của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ở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miền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Nam.</a:t>
            </a:r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74FA86AD-6D7F-4B86-8297-616C79F6FA13}"/>
              </a:ext>
            </a:extLst>
          </p:cNvPr>
          <p:cNvSpPr/>
          <p:nvPr/>
        </p:nvSpPr>
        <p:spPr>
          <a:xfrm>
            <a:off x="5054846" y="1124571"/>
            <a:ext cx="1759422" cy="704592"/>
          </a:xfrm>
          <a:prstGeom prst="roundRect">
            <a:avLst/>
          </a:prstGeom>
          <a:solidFill>
            <a:srgbClr val="FFFFFF"/>
          </a:solidFill>
          <a:ln w="38100" cap="flat" cmpd="sng" algn="ctr">
            <a:solidFill>
              <a:srgbClr val="BAE5E4">
                <a:lumMod val="75000"/>
              </a:srgbClr>
            </a:solidFill>
            <a:prstDash val="solid"/>
          </a:ln>
          <a:effectLst>
            <a:glow rad="101600">
              <a:srgbClr val="BAE5E4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mưa</a:t>
            </a:r>
          </a:p>
        </p:txBody>
      </p:sp>
      <p:sp>
        <p:nvSpPr>
          <p:cNvPr id="15" name="Rounded Rectangle 18">
            <a:extLst>
              <a:ext uri="{FF2B5EF4-FFF2-40B4-BE49-F238E27FC236}">
                <a16:creationId xmlns:a16="http://schemas.microsoft.com/office/drawing/2014/main" id="{0BC0A9BB-B4AA-4616-9495-D04505E0BD92}"/>
              </a:ext>
            </a:extLst>
          </p:cNvPr>
          <p:cNvSpPr/>
          <p:nvPr/>
        </p:nvSpPr>
        <p:spPr>
          <a:xfrm>
            <a:off x="3920949" y="3870995"/>
            <a:ext cx="2121370" cy="826796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FFAB40">
                <a:lumMod val="60000"/>
                <a:lumOff val="40000"/>
              </a:srgbClr>
            </a:solidFill>
            <a:prstDash val="solid"/>
          </a:ln>
          <a:effectLst>
            <a:glow rad="63500">
              <a:srgbClr val="FFAB40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Mùa khô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0CA074-7717-4B47-A527-9FA082C63286}"/>
              </a:ext>
            </a:extLst>
          </p:cNvPr>
          <p:cNvSpPr txBox="1"/>
          <p:nvPr/>
        </p:nvSpPr>
        <p:spPr>
          <a:xfrm>
            <a:off x="3250968" y="4723831"/>
            <a:ext cx="2867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Nắng nhiều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B132FF-0A0B-49C9-8E7E-565007C0944B}"/>
              </a:ext>
            </a:extLst>
          </p:cNvPr>
          <p:cNvSpPr txBox="1"/>
          <p:nvPr/>
        </p:nvSpPr>
        <p:spPr>
          <a:xfrm>
            <a:off x="2551136" y="5296482"/>
            <a:ext cx="35447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Ngày trời nóng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r</a:t>
            </a:r>
            <a:r>
              <a:rPr kumimoji="0" lang="en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ất ít mưa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FC24BA-3683-492D-97E1-158F4D996491}"/>
              </a:ext>
            </a:extLst>
          </p:cNvPr>
          <p:cNvSpPr txBox="1"/>
          <p:nvPr/>
        </p:nvSpPr>
        <p:spPr>
          <a:xfrm>
            <a:off x="4876801" y="2048528"/>
            <a:ext cx="4028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Mưa nhiều, mát mẻ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FDF2E9-5AC3-4F9B-B11A-C8E41FAE2413}"/>
              </a:ext>
            </a:extLst>
          </p:cNvPr>
          <p:cNvSpPr txBox="1"/>
          <p:nvPr/>
        </p:nvSpPr>
        <p:spPr>
          <a:xfrm>
            <a:off x="4876801" y="2571748"/>
            <a:ext cx="3751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Vừa mưa đã nắng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1BAEE1F-8A57-4C20-BEB5-FEFBC00660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4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655"/>
          <a:stretch/>
        </p:blipFill>
        <p:spPr>
          <a:xfrm>
            <a:off x="175970" y="993625"/>
            <a:ext cx="4498592" cy="26651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1545A8-E8F2-4038-8842-0E73876CC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5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8292" y="3545559"/>
            <a:ext cx="4900244" cy="28281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0844931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DB3852A-A40B-4E4E-AB2A-235911413C92}"/>
              </a:ext>
            </a:extLst>
          </p:cNvPr>
          <p:cNvSpPr/>
          <p:nvPr/>
        </p:nvSpPr>
        <p:spPr>
          <a:xfrm>
            <a:off x="785446" y="907678"/>
            <a:ext cx="10175631" cy="56806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F9479E-23AB-4CA3-833E-5850806CB28E}"/>
              </a:ext>
            </a:extLst>
          </p:cNvPr>
          <p:cNvSpPr txBox="1"/>
          <p:nvPr/>
        </p:nvSpPr>
        <p:spPr>
          <a:xfrm>
            <a:off x="1333352" y="430623"/>
            <a:ext cx="100595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3.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Chọn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dấu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chấm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hoặc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dấu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chấm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hỏi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thay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ô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vuông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B85740D-A47F-4A76-80AA-B05F04C888E6}"/>
              </a:ext>
            </a:extLst>
          </p:cNvPr>
          <p:cNvGrpSpPr/>
          <p:nvPr/>
        </p:nvGrpSpPr>
        <p:grpSpPr>
          <a:xfrm>
            <a:off x="1559170" y="1251745"/>
            <a:ext cx="8436950" cy="5135716"/>
            <a:chOff x="534619" y="1298637"/>
            <a:chExt cx="4928674" cy="51357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B40F96-B5A5-49CC-88CE-9558528F9E6E}"/>
                </a:ext>
              </a:extLst>
            </p:cNvPr>
            <p:cNvSpPr txBox="1"/>
            <p:nvPr/>
          </p:nvSpPr>
          <p:spPr>
            <a:xfrm>
              <a:off x="534619" y="1298637"/>
              <a:ext cx="4928674" cy="51209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- Ở miền Bắc, mùa nào trời lạnh 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- Ở miền Bắc, mùa đông trời lạnh 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- Ở miền Nam, nắng nhiều vào mùa nào 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- Ở miền Nam, nắng nhiều vào mùa khô </a:t>
              </a:r>
              <a:endParaRPr kumimoji="0" lang="en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- Sau cơn mưa, cây cối như thế nào </a:t>
              </a:r>
              <a:endParaRPr kumimoji="0" lang="en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- Sau cơn mưa, cây cối tốt tươi </a:t>
              </a:r>
              <a:endParaRPr kumimoji="0" lang="en-V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FB9B6A0-8B28-4571-8449-3D2F9010BF59}"/>
                </a:ext>
              </a:extLst>
            </p:cNvPr>
            <p:cNvSpPr/>
            <p:nvPr/>
          </p:nvSpPr>
          <p:spPr>
            <a:xfrm>
              <a:off x="3432545" y="1453552"/>
              <a:ext cx="411286" cy="64633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22E9018-FB71-486A-A548-FD8F016D12BC}"/>
                </a:ext>
              </a:extLst>
            </p:cNvPr>
            <p:cNvSpPr/>
            <p:nvPr/>
          </p:nvSpPr>
          <p:spPr>
            <a:xfrm>
              <a:off x="3489498" y="2320031"/>
              <a:ext cx="411286" cy="629881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VN" sz="20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70522B5-3884-4D6B-97E4-A73649222EDC}"/>
                </a:ext>
              </a:extLst>
            </p:cNvPr>
            <p:cNvSpPr/>
            <p:nvPr/>
          </p:nvSpPr>
          <p:spPr>
            <a:xfrm>
              <a:off x="4422577" y="3175085"/>
              <a:ext cx="411286" cy="64633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0BF740D-3365-479D-8B98-BDE3382492BD}"/>
                </a:ext>
              </a:extLst>
            </p:cNvPr>
            <p:cNvSpPr/>
            <p:nvPr/>
          </p:nvSpPr>
          <p:spPr>
            <a:xfrm>
              <a:off x="4221238" y="4074781"/>
              <a:ext cx="411286" cy="64633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F59CE88-3723-4D61-8DDB-74E1608A33D0}"/>
                </a:ext>
              </a:extLst>
            </p:cNvPr>
            <p:cNvSpPr/>
            <p:nvPr/>
          </p:nvSpPr>
          <p:spPr>
            <a:xfrm>
              <a:off x="3799445" y="4859284"/>
              <a:ext cx="411286" cy="64633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6543DA5-A780-4D10-B028-8770FFE56C81}"/>
                </a:ext>
              </a:extLst>
            </p:cNvPr>
            <p:cNvSpPr/>
            <p:nvPr/>
          </p:nvSpPr>
          <p:spPr>
            <a:xfrm>
              <a:off x="3363572" y="5700101"/>
              <a:ext cx="411286" cy="734252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13054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0FFF6EB-CEFB-4E1D-834F-21FC092831A6}"/>
              </a:ext>
            </a:extLst>
          </p:cNvPr>
          <p:cNvSpPr txBox="1"/>
          <p:nvPr/>
        </p:nvSpPr>
        <p:spPr>
          <a:xfrm>
            <a:off x="6675496" y="1399278"/>
            <a:ext cx="58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535C15-B3F1-4CDB-9A44-3D4AAB249FDD}"/>
              </a:ext>
            </a:extLst>
          </p:cNvPr>
          <p:cNvSpPr txBox="1"/>
          <p:nvPr/>
        </p:nvSpPr>
        <p:spPr>
          <a:xfrm>
            <a:off x="6784769" y="2055005"/>
            <a:ext cx="527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30D50A-672A-4875-A622-C050FC34317B}"/>
              </a:ext>
            </a:extLst>
          </p:cNvPr>
          <p:cNvSpPr txBox="1"/>
          <p:nvPr/>
        </p:nvSpPr>
        <p:spPr>
          <a:xfrm>
            <a:off x="8351922" y="3061250"/>
            <a:ext cx="58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51F7DF8-9B78-43C8-B535-FE9799AA7914}"/>
              </a:ext>
            </a:extLst>
          </p:cNvPr>
          <p:cNvSpPr txBox="1"/>
          <p:nvPr/>
        </p:nvSpPr>
        <p:spPr>
          <a:xfrm>
            <a:off x="8001960" y="3812222"/>
            <a:ext cx="527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6440467-E869-4172-A025-B144A4BE0383}"/>
              </a:ext>
            </a:extLst>
          </p:cNvPr>
          <p:cNvSpPr txBox="1"/>
          <p:nvPr/>
        </p:nvSpPr>
        <p:spPr>
          <a:xfrm>
            <a:off x="7266174" y="4766553"/>
            <a:ext cx="58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64D376-BE4F-4036-824F-B0BC5DC6210B}"/>
              </a:ext>
            </a:extLst>
          </p:cNvPr>
          <p:cNvSpPr txBox="1"/>
          <p:nvPr/>
        </p:nvSpPr>
        <p:spPr>
          <a:xfrm>
            <a:off x="6608185" y="5458722"/>
            <a:ext cx="527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467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1684" y="3239622"/>
            <a:ext cx="5002213" cy="1549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7173" name="图片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2378" y="2437471"/>
            <a:ext cx="6009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Củng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cố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,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dặn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dò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sljho3q">
      <a:majorFont>
        <a:latin typeface="Arial"/>
        <a:ea typeface="汉仪跳跳体简"/>
        <a:cs typeface=""/>
      </a:majorFont>
      <a:minorFont>
        <a:latin typeface="Arial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294</Words>
  <Application>Microsoft Office PowerPoint</Application>
  <PresentationFormat>Widescreen</PresentationFormat>
  <Paragraphs>78</Paragraphs>
  <Slides>15</Slides>
  <Notes>2</Notes>
  <HiddenSlides>0</HiddenSlides>
  <MMClips>14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微软雅黑</vt:lpstr>
      <vt:lpstr>宋体</vt:lpstr>
      <vt:lpstr>Arial</vt:lpstr>
      <vt:lpstr>Arial-Rounded</vt:lpstr>
      <vt:lpstr>Calibri</vt:lpstr>
      <vt:lpstr>Calibri Light</vt:lpstr>
      <vt:lpstr>等线</vt:lpstr>
      <vt:lpstr>等线 Light</vt:lpstr>
      <vt:lpstr>iCiel Cadena</vt:lpstr>
      <vt:lpstr>Tahoma</vt:lpstr>
      <vt:lpstr>汉仪跳跳体简</vt:lpstr>
      <vt:lpstr>Office 主题</vt:lpstr>
      <vt:lpstr>千图网拥有20W+精美PPT模板 更多PPT模板下载至：www.58pic.com/office/ppt​​</vt:lpstr>
      <vt:lpstr>Office Theme</vt:lpstr>
      <vt:lpstr>1_https://www.freeppt7.com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</cp:revision>
  <dcterms:created xsi:type="dcterms:W3CDTF">2021-07-31T11:39:24Z</dcterms:created>
  <dcterms:modified xsi:type="dcterms:W3CDTF">2025-03-04T02:01:03Z</dcterms:modified>
</cp:coreProperties>
</file>