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76" r:id="rId2"/>
    <p:sldMasterId id="2147483690" r:id="rId3"/>
  </p:sldMasterIdLst>
  <p:notesMasterIdLst>
    <p:notesMasterId r:id="rId18"/>
  </p:notesMasterIdLst>
  <p:sldIdLst>
    <p:sldId id="2904" r:id="rId4"/>
    <p:sldId id="260" r:id="rId5"/>
    <p:sldId id="256" r:id="rId6"/>
    <p:sldId id="259" r:id="rId7"/>
    <p:sldId id="261" r:id="rId8"/>
    <p:sldId id="2884" r:id="rId9"/>
    <p:sldId id="265" r:id="rId10"/>
    <p:sldId id="2896" r:id="rId11"/>
    <p:sldId id="2897" r:id="rId12"/>
    <p:sldId id="2890" r:id="rId13"/>
    <p:sldId id="2902" r:id="rId14"/>
    <p:sldId id="2889" r:id="rId15"/>
    <p:sldId id="2892" r:id="rId16"/>
    <p:sldId id="289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832752-8E42-4221-A246-A7002E894990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5B9811-9642-44C8-BC50-8BEF0CD30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399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70F956-FC7D-4434-9D9E-CC985997F4E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4680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70F956-FC7D-4434-9D9E-CC985997F4E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2208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70F956-FC7D-4434-9D9E-CC985997F4E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7217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70F956-FC7D-4434-9D9E-CC985997F4E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6865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3596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14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931F4-194C-4DD9-9505-42FC048612EF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B2A2D-5054-49A2-BEE4-C9F6B6DAB1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843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722F30-70BE-4597-A895-59AEB4C92B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6FEE731-1190-4992-B751-DB49E6C1D1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2FD284B-B6B1-48C0-8F32-41776A48D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2B0B980-E977-472A-8868-0AC1864A1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643110A-A836-4098-93F2-E5780AD26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E64915A-A193-411A-A123-3E4512421B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16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EEAB96-CF87-4C6B-9D06-7EE1D08E9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DED4BC-F33A-453C-A1D8-00EC72012D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BA66174-3328-40E4-AADF-655C79A2A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50B7521-C9F1-465B-9A65-1E05966CF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D2B5226-FFCF-47FD-8A07-DAABD31F1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005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4ADCB6-9944-487D-9339-D429E54F5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30CC48A-4DB0-4747-87C6-E3CD40A6AB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B2325A1-5419-4E2B-9422-B4F96BE32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45C473B-7264-4ACF-B508-9761DA127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E3F195-0716-4886-9A07-BFC1B0CD1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2981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4D0605-B108-46D7-8369-6571864D1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12184A-C5D1-4BC3-AEB2-F4095F6ED6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DC8794A-BBDE-4DD3-84CE-2B9CE10FD3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EBFD6E4-B295-43C9-AC11-8D2495366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4026BDD-5B50-41BE-834C-03AB1437D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F5A523A-D7AA-4E6B-9B52-4758EF8D0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848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910AE6-1F57-4A31-9008-4D642F755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B168356-DBF6-4A4D-91C7-182CC85AC3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88A8EBA-0DAD-42EA-99C2-D23C5D7148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524EC4D-F1E5-42BF-AFD6-2E141A5BDB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88FE428-6272-4BC6-8559-9529B37B82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5287C14-A4B0-4F1B-8E5A-89FD29364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352E029-3449-4023-9BA3-A4E0A6450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4F19327-B133-498A-A50A-1F9E48926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04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FEF83B-0EA5-44BA-9824-F0CD83C60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5276493-8949-47D2-A31E-3697CEF21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069DD12-9FA1-45D2-B798-8B1996D65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972593E-3FD8-4528-9339-AF8B4BCDA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100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07E2CB0-1E5C-4D6D-8111-447F54842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CD0671E-0D48-4AD2-B6F8-A60BEC6A6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A83C7DF-BD4D-4BD1-A6E5-33605320F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921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4FA292-E5C1-4436-8CB5-FF9B52353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6F139C-6E8C-48D5-9B1D-F837030FA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76395EF-8A55-4F9D-9A62-6326B2CB47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67B5ECA-415D-4C02-B62A-EEE0C0B32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EB24AC3-FF5A-4D6A-B3E3-E0E8DB81B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86ECFD3-2BFB-4F9D-A971-22CBC6F39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017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359480-BF99-455B-8924-27B75A842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87CA4AF-F2C7-48AF-BDEB-57BD3FC394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E2D3FEF-98B1-46F2-AD44-1B510962D7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F8C2AF9-1C3B-4D55-97BD-2BB1383D6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44BE4BD-6DB2-4DF4-981D-42B25252C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CE029D5-AEBD-4748-A5C9-0D123DDD8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0138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988ED7-2FAC-4121-96E5-A1EA6984F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17EA459-805A-404B-BAE6-CC8ABD2A08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1E2DCD-6EF3-47CA-939F-0E285CE59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4265381-C04B-4041-BE83-838879FF6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F0E4938-3DA9-4A01-BE41-ED1A6BC9E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619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6A4BD1E-BF89-43F2-8863-4388E88DA7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6059926-E9D8-4839-90D7-677D8533BA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4942A72-9BD4-4F4F-9B99-39C3A0CEE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7E3195-430C-4F02-B143-7B4DB1CAD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C027511-DB12-4B6E-A7F3-400C42BF8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930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45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5686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13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2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60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318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68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8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87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833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30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41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389" y="365780"/>
            <a:ext cx="10515224" cy="132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389" y="1825890"/>
            <a:ext cx="10515224" cy="4351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389" y="6356747"/>
            <a:ext cx="2742447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413" y="6356747"/>
            <a:ext cx="4115176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1166" y="6356747"/>
            <a:ext cx="2742447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5920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xStyles>
    <p:titleStyle>
      <a:lvl1pPr algn="l" defTabSz="866943" rtl="0" eaLnBrk="1" latinLnBrk="0" hangingPunct="1">
        <a:lnSpc>
          <a:spcPct val="90000"/>
        </a:lnSpc>
        <a:spcBef>
          <a:spcPct val="0"/>
        </a:spcBef>
        <a:buNone/>
        <a:defRPr sz="41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736" indent="-216736" algn="l" defTabSz="866943" rtl="0" eaLnBrk="1" latinLnBrk="0" hangingPunct="1">
        <a:lnSpc>
          <a:spcPct val="90000"/>
        </a:lnSpc>
        <a:spcBef>
          <a:spcPts val="948"/>
        </a:spcBef>
        <a:buFont typeface="Arial" panose="020B0604020202020204" pitchFamily="34" charset="0"/>
        <a:buChar char="•"/>
        <a:defRPr sz="2655" kern="1200">
          <a:solidFill>
            <a:schemeClr val="tx1"/>
          </a:solidFill>
          <a:latin typeface="+mn-lt"/>
          <a:ea typeface="+mn-ea"/>
          <a:cs typeface="+mn-cs"/>
        </a:defRPr>
      </a:lvl1pPr>
      <a:lvl2pPr marL="650207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2pPr>
      <a:lvl3pPr marL="1083678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896" kern="1200">
          <a:solidFill>
            <a:schemeClr val="tx1"/>
          </a:solidFill>
          <a:latin typeface="+mn-lt"/>
          <a:ea typeface="+mn-ea"/>
          <a:cs typeface="+mn-cs"/>
        </a:defRPr>
      </a:lvl3pPr>
      <a:lvl4pPr marL="1517150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4pPr>
      <a:lvl5pPr marL="1950621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5pPr>
      <a:lvl6pPr marL="2384092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6pPr>
      <a:lvl7pPr marL="2817564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7pPr>
      <a:lvl8pPr marL="3251035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8pPr>
      <a:lvl9pPr marL="3684506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1pPr>
      <a:lvl2pPr marL="433471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66943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3pPr>
      <a:lvl4pPr marL="1300414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4pPr>
      <a:lvl5pPr marL="1733885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5pPr>
      <a:lvl6pPr marL="2167357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6pPr>
      <a:lvl7pPr marL="2600828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7pPr>
      <a:lvl8pPr marL="3034299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8pPr>
      <a:lvl9pPr marL="3467771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7DF5B34-9C77-45C5-85E9-3A015F81C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A83B889-F396-45DA-B161-724BF9F2F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24E844D-DE4F-4FAF-BFDE-BA985070E1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05ECC-05DB-4A25-8E6A-E61FCA6F5619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C921ED0-E56D-4194-9FFA-E75DFB455F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4ACCD2A-BB2D-4007-B138-721B1B1A3C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86C911A-9196-4F09-87BE-8803B4E812A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: 圆角 7">
            <a:extLst>
              <a:ext uri="{FF2B5EF4-FFF2-40B4-BE49-F238E27FC236}">
                <a16:creationId xmlns:a16="http://schemas.microsoft.com/office/drawing/2014/main" id="{2E8FB4BF-33B8-43C6-9F82-8C279FED7E46}"/>
              </a:ext>
            </a:extLst>
          </p:cNvPr>
          <p:cNvSpPr/>
          <p:nvPr userDrawn="1"/>
        </p:nvSpPr>
        <p:spPr>
          <a:xfrm>
            <a:off x="435426" y="551544"/>
            <a:ext cx="11306629" cy="5775778"/>
          </a:xfrm>
          <a:prstGeom prst="roundRect">
            <a:avLst>
              <a:gd name="adj" fmla="val 936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3591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1A2381-B563-4F09-922B-CF4B20ADD68C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197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gif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gif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gif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gif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gif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gif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gif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gif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gif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7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gif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gif"/><Relationship Id="rId15" Type="http://schemas.openxmlformats.org/officeDocument/2006/relationships/image" Target="../media/image15.png"/><Relationship Id="rId10" Type="http://schemas.openxmlformats.org/officeDocument/2006/relationships/image" Target="../media/image11.png"/><Relationship Id="rId4" Type="http://schemas.openxmlformats.org/officeDocument/2006/relationships/image" Target="../media/image5.gif"/><Relationship Id="rId9" Type="http://schemas.openxmlformats.org/officeDocument/2006/relationships/image" Target="../media/image10.png"/><Relationship Id="rId14" Type="http://schemas.openxmlformats.org/officeDocument/2006/relationships/image" Target="../media/image1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microsoft.com/office/2007/relationships/hdphoto" Target="../media/hdphoto2.wdp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jpeg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4.gif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microsoft.com/office/2007/relationships/hdphoto" Target="../media/hdphoto4.wdp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27.gif"/><Relationship Id="rId7" Type="http://schemas.microsoft.com/office/2007/relationships/hdphoto" Target="../media/hdphoto5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A380142-6CAE-408E-A16C-23444B4786D3}"/>
              </a:ext>
            </a:extLst>
          </p:cNvPr>
          <p:cNvSpPr/>
          <p:nvPr/>
        </p:nvSpPr>
        <p:spPr>
          <a:xfrm>
            <a:off x="1603948" y="715781"/>
            <a:ext cx="9293903" cy="5426438"/>
          </a:xfrm>
          <a:custGeom>
            <a:avLst/>
            <a:gdLst>
              <a:gd name="connsiteX0" fmla="*/ 0 w 9293903"/>
              <a:gd name="connsiteY0" fmla="*/ 701693 h 5426438"/>
              <a:gd name="connsiteX1" fmla="*/ 701693 w 9293903"/>
              <a:gd name="connsiteY1" fmla="*/ 0 h 5426438"/>
              <a:gd name="connsiteX2" fmla="*/ 1344207 w 9293903"/>
              <a:gd name="connsiteY2" fmla="*/ 0 h 5426438"/>
              <a:gd name="connsiteX3" fmla="*/ 1750005 w 9293903"/>
              <a:gd name="connsiteY3" fmla="*/ 0 h 5426438"/>
              <a:gd name="connsiteX4" fmla="*/ 2471423 w 9293903"/>
              <a:gd name="connsiteY4" fmla="*/ 0 h 5426438"/>
              <a:gd name="connsiteX5" fmla="*/ 2956126 w 9293903"/>
              <a:gd name="connsiteY5" fmla="*/ 0 h 5426438"/>
              <a:gd name="connsiteX6" fmla="*/ 3361924 w 9293903"/>
              <a:gd name="connsiteY6" fmla="*/ 0 h 5426438"/>
              <a:gd name="connsiteX7" fmla="*/ 3688817 w 9293903"/>
              <a:gd name="connsiteY7" fmla="*/ 0 h 5426438"/>
              <a:gd name="connsiteX8" fmla="*/ 4331331 w 9293903"/>
              <a:gd name="connsiteY8" fmla="*/ 0 h 5426438"/>
              <a:gd name="connsiteX9" fmla="*/ 4816034 w 9293903"/>
              <a:gd name="connsiteY9" fmla="*/ 0 h 5426438"/>
              <a:gd name="connsiteX10" fmla="*/ 5458548 w 9293903"/>
              <a:gd name="connsiteY10" fmla="*/ 0 h 5426438"/>
              <a:gd name="connsiteX11" fmla="*/ 6022156 w 9293903"/>
              <a:gd name="connsiteY11" fmla="*/ 0 h 5426438"/>
              <a:gd name="connsiteX12" fmla="*/ 6585764 w 9293903"/>
              <a:gd name="connsiteY12" fmla="*/ 0 h 5426438"/>
              <a:gd name="connsiteX13" fmla="*/ 6991562 w 9293903"/>
              <a:gd name="connsiteY13" fmla="*/ 0 h 5426438"/>
              <a:gd name="connsiteX14" fmla="*/ 7318455 w 9293903"/>
              <a:gd name="connsiteY14" fmla="*/ 0 h 5426438"/>
              <a:gd name="connsiteX15" fmla="*/ 7645348 w 9293903"/>
              <a:gd name="connsiteY15" fmla="*/ 0 h 5426438"/>
              <a:gd name="connsiteX16" fmla="*/ 8592210 w 9293903"/>
              <a:gd name="connsiteY16" fmla="*/ 0 h 5426438"/>
              <a:gd name="connsiteX17" fmla="*/ 9293903 w 9293903"/>
              <a:gd name="connsiteY17" fmla="*/ 701693 h 5426438"/>
              <a:gd name="connsiteX18" fmla="*/ 9293903 w 9293903"/>
              <a:gd name="connsiteY18" fmla="*/ 1155723 h 5426438"/>
              <a:gd name="connsiteX19" fmla="*/ 9293903 w 9293903"/>
              <a:gd name="connsiteY19" fmla="*/ 1810906 h 5426438"/>
              <a:gd name="connsiteX20" fmla="*/ 9293903 w 9293903"/>
              <a:gd name="connsiteY20" fmla="*/ 2466089 h 5426438"/>
              <a:gd name="connsiteX21" fmla="*/ 9293903 w 9293903"/>
              <a:gd name="connsiteY21" fmla="*/ 2960349 h 5426438"/>
              <a:gd name="connsiteX22" fmla="*/ 9293903 w 9293903"/>
              <a:gd name="connsiteY22" fmla="*/ 3535071 h 5426438"/>
              <a:gd name="connsiteX23" fmla="*/ 9293903 w 9293903"/>
              <a:gd name="connsiteY23" fmla="*/ 4069562 h 5426438"/>
              <a:gd name="connsiteX24" fmla="*/ 9293903 w 9293903"/>
              <a:gd name="connsiteY24" fmla="*/ 4724745 h 5426438"/>
              <a:gd name="connsiteX25" fmla="*/ 8592210 w 9293903"/>
              <a:gd name="connsiteY25" fmla="*/ 5426438 h 5426438"/>
              <a:gd name="connsiteX26" fmla="*/ 8265317 w 9293903"/>
              <a:gd name="connsiteY26" fmla="*/ 5426438 h 5426438"/>
              <a:gd name="connsiteX27" fmla="*/ 7938424 w 9293903"/>
              <a:gd name="connsiteY27" fmla="*/ 5426438 h 5426438"/>
              <a:gd name="connsiteX28" fmla="*/ 7295911 w 9293903"/>
              <a:gd name="connsiteY28" fmla="*/ 5426438 h 5426438"/>
              <a:gd name="connsiteX29" fmla="*/ 6732302 w 9293903"/>
              <a:gd name="connsiteY29" fmla="*/ 5426438 h 5426438"/>
              <a:gd name="connsiteX30" fmla="*/ 6247599 w 9293903"/>
              <a:gd name="connsiteY30" fmla="*/ 5426438 h 5426438"/>
              <a:gd name="connsiteX31" fmla="*/ 5841801 w 9293903"/>
              <a:gd name="connsiteY31" fmla="*/ 5426438 h 5426438"/>
              <a:gd name="connsiteX32" fmla="*/ 5120383 w 9293903"/>
              <a:gd name="connsiteY32" fmla="*/ 5426438 h 5426438"/>
              <a:gd name="connsiteX33" fmla="*/ 4398964 w 9293903"/>
              <a:gd name="connsiteY33" fmla="*/ 5426438 h 5426438"/>
              <a:gd name="connsiteX34" fmla="*/ 3835355 w 9293903"/>
              <a:gd name="connsiteY34" fmla="*/ 5426438 h 5426438"/>
              <a:gd name="connsiteX35" fmla="*/ 3113937 w 9293903"/>
              <a:gd name="connsiteY35" fmla="*/ 5426438 h 5426438"/>
              <a:gd name="connsiteX36" fmla="*/ 2629234 w 9293903"/>
              <a:gd name="connsiteY36" fmla="*/ 5426438 h 5426438"/>
              <a:gd name="connsiteX37" fmla="*/ 2302341 w 9293903"/>
              <a:gd name="connsiteY37" fmla="*/ 5426438 h 5426438"/>
              <a:gd name="connsiteX38" fmla="*/ 1659827 w 9293903"/>
              <a:gd name="connsiteY38" fmla="*/ 5426438 h 5426438"/>
              <a:gd name="connsiteX39" fmla="*/ 701693 w 9293903"/>
              <a:gd name="connsiteY39" fmla="*/ 5426438 h 5426438"/>
              <a:gd name="connsiteX40" fmla="*/ 0 w 9293903"/>
              <a:gd name="connsiteY40" fmla="*/ 4724745 h 5426438"/>
              <a:gd name="connsiteX41" fmla="*/ 0 w 9293903"/>
              <a:gd name="connsiteY41" fmla="*/ 4270715 h 5426438"/>
              <a:gd name="connsiteX42" fmla="*/ 0 w 9293903"/>
              <a:gd name="connsiteY42" fmla="*/ 3615532 h 5426438"/>
              <a:gd name="connsiteX43" fmla="*/ 0 w 9293903"/>
              <a:gd name="connsiteY43" fmla="*/ 3000580 h 5426438"/>
              <a:gd name="connsiteX44" fmla="*/ 0 w 9293903"/>
              <a:gd name="connsiteY44" fmla="*/ 2506319 h 5426438"/>
              <a:gd name="connsiteX45" fmla="*/ 0 w 9293903"/>
              <a:gd name="connsiteY45" fmla="*/ 1931597 h 5426438"/>
              <a:gd name="connsiteX46" fmla="*/ 0 w 9293903"/>
              <a:gd name="connsiteY46" fmla="*/ 1397106 h 5426438"/>
              <a:gd name="connsiteX47" fmla="*/ 0 w 9293903"/>
              <a:gd name="connsiteY47" fmla="*/ 701693 h 5426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9293903" h="5426438" fill="none" extrusionOk="0">
                <a:moveTo>
                  <a:pt x="0" y="701693"/>
                </a:moveTo>
                <a:cubicBezTo>
                  <a:pt x="-12784" y="297569"/>
                  <a:pt x="369112" y="-10523"/>
                  <a:pt x="701693" y="0"/>
                </a:cubicBezTo>
                <a:cubicBezTo>
                  <a:pt x="961102" y="-35650"/>
                  <a:pt x="1029767" y="31280"/>
                  <a:pt x="1344207" y="0"/>
                </a:cubicBezTo>
                <a:cubicBezTo>
                  <a:pt x="1658647" y="-31280"/>
                  <a:pt x="1660756" y="44557"/>
                  <a:pt x="1750005" y="0"/>
                </a:cubicBezTo>
                <a:cubicBezTo>
                  <a:pt x="1839254" y="-44557"/>
                  <a:pt x="2117542" y="19366"/>
                  <a:pt x="2471423" y="0"/>
                </a:cubicBezTo>
                <a:cubicBezTo>
                  <a:pt x="2825304" y="-19366"/>
                  <a:pt x="2773134" y="6890"/>
                  <a:pt x="2956126" y="0"/>
                </a:cubicBezTo>
                <a:cubicBezTo>
                  <a:pt x="3139118" y="-6890"/>
                  <a:pt x="3275926" y="6186"/>
                  <a:pt x="3361924" y="0"/>
                </a:cubicBezTo>
                <a:cubicBezTo>
                  <a:pt x="3447922" y="-6186"/>
                  <a:pt x="3562595" y="29832"/>
                  <a:pt x="3688817" y="0"/>
                </a:cubicBezTo>
                <a:cubicBezTo>
                  <a:pt x="3815039" y="-29832"/>
                  <a:pt x="4087187" y="48660"/>
                  <a:pt x="4331331" y="0"/>
                </a:cubicBezTo>
                <a:cubicBezTo>
                  <a:pt x="4575475" y="-48660"/>
                  <a:pt x="4608558" y="31840"/>
                  <a:pt x="4816034" y="0"/>
                </a:cubicBezTo>
                <a:cubicBezTo>
                  <a:pt x="5023510" y="-31840"/>
                  <a:pt x="5253494" y="50678"/>
                  <a:pt x="5458548" y="0"/>
                </a:cubicBezTo>
                <a:cubicBezTo>
                  <a:pt x="5663602" y="-50678"/>
                  <a:pt x="5869875" y="30410"/>
                  <a:pt x="6022156" y="0"/>
                </a:cubicBezTo>
                <a:cubicBezTo>
                  <a:pt x="6174437" y="-30410"/>
                  <a:pt x="6430167" y="59425"/>
                  <a:pt x="6585764" y="0"/>
                </a:cubicBezTo>
                <a:cubicBezTo>
                  <a:pt x="6741361" y="-59425"/>
                  <a:pt x="6870972" y="18593"/>
                  <a:pt x="6991562" y="0"/>
                </a:cubicBezTo>
                <a:cubicBezTo>
                  <a:pt x="7112152" y="-18593"/>
                  <a:pt x="7181780" y="31927"/>
                  <a:pt x="7318455" y="0"/>
                </a:cubicBezTo>
                <a:cubicBezTo>
                  <a:pt x="7455130" y="-31927"/>
                  <a:pt x="7544956" y="12554"/>
                  <a:pt x="7645348" y="0"/>
                </a:cubicBezTo>
                <a:cubicBezTo>
                  <a:pt x="7745740" y="-12554"/>
                  <a:pt x="8325000" y="100527"/>
                  <a:pt x="8592210" y="0"/>
                </a:cubicBezTo>
                <a:cubicBezTo>
                  <a:pt x="8934402" y="-24830"/>
                  <a:pt x="9285587" y="268454"/>
                  <a:pt x="9293903" y="701693"/>
                </a:cubicBezTo>
                <a:cubicBezTo>
                  <a:pt x="9344870" y="805708"/>
                  <a:pt x="9258141" y="1027785"/>
                  <a:pt x="9293903" y="1155723"/>
                </a:cubicBezTo>
                <a:cubicBezTo>
                  <a:pt x="9329665" y="1283661"/>
                  <a:pt x="9233885" y="1537264"/>
                  <a:pt x="9293903" y="1810906"/>
                </a:cubicBezTo>
                <a:cubicBezTo>
                  <a:pt x="9353921" y="2084548"/>
                  <a:pt x="9284004" y="2151421"/>
                  <a:pt x="9293903" y="2466089"/>
                </a:cubicBezTo>
                <a:cubicBezTo>
                  <a:pt x="9303802" y="2780757"/>
                  <a:pt x="9252778" y="2809548"/>
                  <a:pt x="9293903" y="2960349"/>
                </a:cubicBezTo>
                <a:cubicBezTo>
                  <a:pt x="9335028" y="3111150"/>
                  <a:pt x="9255638" y="3383510"/>
                  <a:pt x="9293903" y="3535071"/>
                </a:cubicBezTo>
                <a:cubicBezTo>
                  <a:pt x="9332168" y="3686632"/>
                  <a:pt x="9255876" y="3939227"/>
                  <a:pt x="9293903" y="4069562"/>
                </a:cubicBezTo>
                <a:cubicBezTo>
                  <a:pt x="9331930" y="4199897"/>
                  <a:pt x="9263981" y="4418500"/>
                  <a:pt x="9293903" y="4724745"/>
                </a:cubicBezTo>
                <a:cubicBezTo>
                  <a:pt x="9357426" y="5158711"/>
                  <a:pt x="8902973" y="5404114"/>
                  <a:pt x="8592210" y="5426438"/>
                </a:cubicBezTo>
                <a:cubicBezTo>
                  <a:pt x="8458906" y="5453817"/>
                  <a:pt x="8420791" y="5425768"/>
                  <a:pt x="8265317" y="5426438"/>
                </a:cubicBezTo>
                <a:cubicBezTo>
                  <a:pt x="8109843" y="5427108"/>
                  <a:pt x="8064758" y="5400112"/>
                  <a:pt x="7938424" y="5426438"/>
                </a:cubicBezTo>
                <a:cubicBezTo>
                  <a:pt x="7812090" y="5452764"/>
                  <a:pt x="7471350" y="5365200"/>
                  <a:pt x="7295911" y="5426438"/>
                </a:cubicBezTo>
                <a:cubicBezTo>
                  <a:pt x="7120472" y="5487676"/>
                  <a:pt x="7001917" y="5376331"/>
                  <a:pt x="6732302" y="5426438"/>
                </a:cubicBezTo>
                <a:cubicBezTo>
                  <a:pt x="6462687" y="5476545"/>
                  <a:pt x="6418056" y="5420123"/>
                  <a:pt x="6247599" y="5426438"/>
                </a:cubicBezTo>
                <a:cubicBezTo>
                  <a:pt x="6077142" y="5432753"/>
                  <a:pt x="5953105" y="5379522"/>
                  <a:pt x="5841801" y="5426438"/>
                </a:cubicBezTo>
                <a:cubicBezTo>
                  <a:pt x="5730497" y="5473354"/>
                  <a:pt x="5417329" y="5345787"/>
                  <a:pt x="5120383" y="5426438"/>
                </a:cubicBezTo>
                <a:cubicBezTo>
                  <a:pt x="4823437" y="5507089"/>
                  <a:pt x="4678064" y="5356022"/>
                  <a:pt x="4398964" y="5426438"/>
                </a:cubicBezTo>
                <a:cubicBezTo>
                  <a:pt x="4119864" y="5496854"/>
                  <a:pt x="3973157" y="5416795"/>
                  <a:pt x="3835355" y="5426438"/>
                </a:cubicBezTo>
                <a:cubicBezTo>
                  <a:pt x="3697553" y="5436081"/>
                  <a:pt x="3457904" y="5341558"/>
                  <a:pt x="3113937" y="5426438"/>
                </a:cubicBezTo>
                <a:cubicBezTo>
                  <a:pt x="2769970" y="5511318"/>
                  <a:pt x="2763006" y="5418862"/>
                  <a:pt x="2629234" y="5426438"/>
                </a:cubicBezTo>
                <a:cubicBezTo>
                  <a:pt x="2495462" y="5434014"/>
                  <a:pt x="2450434" y="5398274"/>
                  <a:pt x="2302341" y="5426438"/>
                </a:cubicBezTo>
                <a:cubicBezTo>
                  <a:pt x="2154248" y="5454602"/>
                  <a:pt x="1828859" y="5408973"/>
                  <a:pt x="1659827" y="5426438"/>
                </a:cubicBezTo>
                <a:cubicBezTo>
                  <a:pt x="1490795" y="5443903"/>
                  <a:pt x="1129151" y="5327573"/>
                  <a:pt x="701693" y="5426438"/>
                </a:cubicBezTo>
                <a:cubicBezTo>
                  <a:pt x="421241" y="5414412"/>
                  <a:pt x="-11679" y="5129454"/>
                  <a:pt x="0" y="4724745"/>
                </a:cubicBezTo>
                <a:cubicBezTo>
                  <a:pt x="-14824" y="4518123"/>
                  <a:pt x="23161" y="4465343"/>
                  <a:pt x="0" y="4270715"/>
                </a:cubicBezTo>
                <a:cubicBezTo>
                  <a:pt x="-23161" y="4076087"/>
                  <a:pt x="35216" y="3879542"/>
                  <a:pt x="0" y="3615532"/>
                </a:cubicBezTo>
                <a:cubicBezTo>
                  <a:pt x="-35216" y="3351522"/>
                  <a:pt x="61673" y="3306998"/>
                  <a:pt x="0" y="3000580"/>
                </a:cubicBezTo>
                <a:cubicBezTo>
                  <a:pt x="-61673" y="2694162"/>
                  <a:pt x="17260" y="2690983"/>
                  <a:pt x="0" y="2506319"/>
                </a:cubicBezTo>
                <a:cubicBezTo>
                  <a:pt x="-17260" y="2321655"/>
                  <a:pt x="42465" y="2109878"/>
                  <a:pt x="0" y="1931597"/>
                </a:cubicBezTo>
                <a:cubicBezTo>
                  <a:pt x="-42465" y="1753316"/>
                  <a:pt x="62619" y="1581766"/>
                  <a:pt x="0" y="1397106"/>
                </a:cubicBezTo>
                <a:cubicBezTo>
                  <a:pt x="-62619" y="1212446"/>
                  <a:pt x="9402" y="988041"/>
                  <a:pt x="0" y="701693"/>
                </a:cubicBezTo>
                <a:close/>
              </a:path>
              <a:path w="9293903" h="5426438" stroke="0" extrusionOk="0">
                <a:moveTo>
                  <a:pt x="0" y="701693"/>
                </a:moveTo>
                <a:cubicBezTo>
                  <a:pt x="58481" y="399275"/>
                  <a:pt x="325862" y="7571"/>
                  <a:pt x="701693" y="0"/>
                </a:cubicBezTo>
                <a:cubicBezTo>
                  <a:pt x="853366" y="-12261"/>
                  <a:pt x="907470" y="28935"/>
                  <a:pt x="1107491" y="0"/>
                </a:cubicBezTo>
                <a:cubicBezTo>
                  <a:pt x="1307512" y="-28935"/>
                  <a:pt x="1348648" y="5260"/>
                  <a:pt x="1513289" y="0"/>
                </a:cubicBezTo>
                <a:cubicBezTo>
                  <a:pt x="1677930" y="-5260"/>
                  <a:pt x="1951329" y="81895"/>
                  <a:pt x="2234708" y="0"/>
                </a:cubicBezTo>
                <a:cubicBezTo>
                  <a:pt x="2518087" y="-81895"/>
                  <a:pt x="2506048" y="38148"/>
                  <a:pt x="2719411" y="0"/>
                </a:cubicBezTo>
                <a:cubicBezTo>
                  <a:pt x="2932774" y="-38148"/>
                  <a:pt x="3011166" y="20151"/>
                  <a:pt x="3283019" y="0"/>
                </a:cubicBezTo>
                <a:cubicBezTo>
                  <a:pt x="3554872" y="-20151"/>
                  <a:pt x="3519219" y="39"/>
                  <a:pt x="3609912" y="0"/>
                </a:cubicBezTo>
                <a:cubicBezTo>
                  <a:pt x="3700605" y="-39"/>
                  <a:pt x="3973246" y="10814"/>
                  <a:pt x="4252426" y="0"/>
                </a:cubicBezTo>
                <a:cubicBezTo>
                  <a:pt x="4531606" y="-10814"/>
                  <a:pt x="4683201" y="56302"/>
                  <a:pt x="4973844" y="0"/>
                </a:cubicBezTo>
                <a:cubicBezTo>
                  <a:pt x="5264487" y="-56302"/>
                  <a:pt x="5313250" y="33296"/>
                  <a:pt x="5616358" y="0"/>
                </a:cubicBezTo>
                <a:cubicBezTo>
                  <a:pt x="5919466" y="-33296"/>
                  <a:pt x="5798807" y="26674"/>
                  <a:pt x="5943251" y="0"/>
                </a:cubicBezTo>
                <a:cubicBezTo>
                  <a:pt x="6087695" y="-26674"/>
                  <a:pt x="6414514" y="25951"/>
                  <a:pt x="6585764" y="0"/>
                </a:cubicBezTo>
                <a:cubicBezTo>
                  <a:pt x="6757014" y="-25951"/>
                  <a:pt x="6951409" y="31556"/>
                  <a:pt x="7149373" y="0"/>
                </a:cubicBezTo>
                <a:cubicBezTo>
                  <a:pt x="7347337" y="-31556"/>
                  <a:pt x="7554407" y="7311"/>
                  <a:pt x="7712981" y="0"/>
                </a:cubicBezTo>
                <a:cubicBezTo>
                  <a:pt x="7871555" y="-7311"/>
                  <a:pt x="7926097" y="7745"/>
                  <a:pt x="8039874" y="0"/>
                </a:cubicBezTo>
                <a:cubicBezTo>
                  <a:pt x="8153651" y="-7745"/>
                  <a:pt x="8395480" y="16486"/>
                  <a:pt x="8592210" y="0"/>
                </a:cubicBezTo>
                <a:cubicBezTo>
                  <a:pt x="9039596" y="53313"/>
                  <a:pt x="9313382" y="325256"/>
                  <a:pt x="9293903" y="701693"/>
                </a:cubicBezTo>
                <a:cubicBezTo>
                  <a:pt x="9352323" y="862218"/>
                  <a:pt x="9254784" y="1039563"/>
                  <a:pt x="9293903" y="1236184"/>
                </a:cubicBezTo>
                <a:cubicBezTo>
                  <a:pt x="9333022" y="1432805"/>
                  <a:pt x="9271907" y="1558913"/>
                  <a:pt x="9293903" y="1851136"/>
                </a:cubicBezTo>
                <a:cubicBezTo>
                  <a:pt x="9315899" y="2143359"/>
                  <a:pt x="9220680" y="2310696"/>
                  <a:pt x="9293903" y="2466089"/>
                </a:cubicBezTo>
                <a:cubicBezTo>
                  <a:pt x="9367126" y="2621482"/>
                  <a:pt x="9292011" y="2864791"/>
                  <a:pt x="9293903" y="3081041"/>
                </a:cubicBezTo>
                <a:cubicBezTo>
                  <a:pt x="9295795" y="3297291"/>
                  <a:pt x="9265097" y="3477602"/>
                  <a:pt x="9293903" y="3615532"/>
                </a:cubicBezTo>
                <a:cubicBezTo>
                  <a:pt x="9322709" y="3753462"/>
                  <a:pt x="9244779" y="3844340"/>
                  <a:pt x="9293903" y="4069562"/>
                </a:cubicBezTo>
                <a:cubicBezTo>
                  <a:pt x="9343027" y="4294784"/>
                  <a:pt x="9242903" y="4541772"/>
                  <a:pt x="9293903" y="4724745"/>
                </a:cubicBezTo>
                <a:cubicBezTo>
                  <a:pt x="9374677" y="5114136"/>
                  <a:pt x="9010584" y="5423274"/>
                  <a:pt x="8592210" y="5426438"/>
                </a:cubicBezTo>
                <a:cubicBezTo>
                  <a:pt x="8428358" y="5438540"/>
                  <a:pt x="8212625" y="5395168"/>
                  <a:pt x="8107507" y="5426438"/>
                </a:cubicBezTo>
                <a:cubicBezTo>
                  <a:pt x="8002389" y="5457708"/>
                  <a:pt x="7939052" y="5410328"/>
                  <a:pt x="7780614" y="5426438"/>
                </a:cubicBezTo>
                <a:cubicBezTo>
                  <a:pt x="7622176" y="5442548"/>
                  <a:pt x="7552511" y="5407147"/>
                  <a:pt x="7453721" y="5426438"/>
                </a:cubicBezTo>
                <a:cubicBezTo>
                  <a:pt x="7354931" y="5445729"/>
                  <a:pt x="7182051" y="5421220"/>
                  <a:pt x="7047923" y="5426438"/>
                </a:cubicBezTo>
                <a:cubicBezTo>
                  <a:pt x="6913795" y="5431656"/>
                  <a:pt x="6601165" y="5360455"/>
                  <a:pt x="6484315" y="5426438"/>
                </a:cubicBezTo>
                <a:cubicBezTo>
                  <a:pt x="6367465" y="5492421"/>
                  <a:pt x="6234645" y="5390853"/>
                  <a:pt x="5999612" y="5426438"/>
                </a:cubicBezTo>
                <a:cubicBezTo>
                  <a:pt x="5764579" y="5462023"/>
                  <a:pt x="5478930" y="5372493"/>
                  <a:pt x="5278193" y="5426438"/>
                </a:cubicBezTo>
                <a:cubicBezTo>
                  <a:pt x="5077456" y="5480383"/>
                  <a:pt x="4901749" y="5368916"/>
                  <a:pt x="4556774" y="5426438"/>
                </a:cubicBezTo>
                <a:cubicBezTo>
                  <a:pt x="4211799" y="5483960"/>
                  <a:pt x="4177452" y="5397461"/>
                  <a:pt x="3914261" y="5426438"/>
                </a:cubicBezTo>
                <a:cubicBezTo>
                  <a:pt x="3651070" y="5455415"/>
                  <a:pt x="3404350" y="5398836"/>
                  <a:pt x="3271747" y="5426438"/>
                </a:cubicBezTo>
                <a:cubicBezTo>
                  <a:pt x="3139144" y="5454040"/>
                  <a:pt x="2991370" y="5371588"/>
                  <a:pt x="2787044" y="5426438"/>
                </a:cubicBezTo>
                <a:cubicBezTo>
                  <a:pt x="2582718" y="5481288"/>
                  <a:pt x="2593707" y="5390093"/>
                  <a:pt x="2460151" y="5426438"/>
                </a:cubicBezTo>
                <a:cubicBezTo>
                  <a:pt x="2326595" y="5462783"/>
                  <a:pt x="2015957" y="5348066"/>
                  <a:pt x="1738732" y="5426438"/>
                </a:cubicBezTo>
                <a:cubicBezTo>
                  <a:pt x="1461507" y="5504810"/>
                  <a:pt x="1518847" y="5390660"/>
                  <a:pt x="1332934" y="5426438"/>
                </a:cubicBezTo>
                <a:cubicBezTo>
                  <a:pt x="1147021" y="5462216"/>
                  <a:pt x="844827" y="5390237"/>
                  <a:pt x="701693" y="5426438"/>
                </a:cubicBezTo>
                <a:cubicBezTo>
                  <a:pt x="409013" y="5425472"/>
                  <a:pt x="10573" y="5112184"/>
                  <a:pt x="0" y="4724745"/>
                </a:cubicBezTo>
                <a:cubicBezTo>
                  <a:pt x="-43361" y="4549614"/>
                  <a:pt x="56353" y="4403554"/>
                  <a:pt x="0" y="4109793"/>
                </a:cubicBezTo>
                <a:cubicBezTo>
                  <a:pt x="-56353" y="3816032"/>
                  <a:pt x="15833" y="3701194"/>
                  <a:pt x="0" y="3575302"/>
                </a:cubicBezTo>
                <a:cubicBezTo>
                  <a:pt x="-15833" y="3449410"/>
                  <a:pt x="52470" y="3275526"/>
                  <a:pt x="0" y="3040810"/>
                </a:cubicBezTo>
                <a:cubicBezTo>
                  <a:pt x="-52470" y="2806094"/>
                  <a:pt x="55315" y="2583857"/>
                  <a:pt x="0" y="2425858"/>
                </a:cubicBezTo>
                <a:cubicBezTo>
                  <a:pt x="-55315" y="2267859"/>
                  <a:pt x="32378" y="2116358"/>
                  <a:pt x="0" y="1971828"/>
                </a:cubicBezTo>
                <a:cubicBezTo>
                  <a:pt x="-32378" y="1827298"/>
                  <a:pt x="3042" y="1576940"/>
                  <a:pt x="0" y="1437337"/>
                </a:cubicBezTo>
                <a:cubicBezTo>
                  <a:pt x="-3042" y="1297734"/>
                  <a:pt x="18377" y="976608"/>
                  <a:pt x="0" y="701693"/>
                </a:cubicBezTo>
                <a:close/>
              </a:path>
            </a:pathLst>
          </a:custGeom>
          <a:solidFill>
            <a:srgbClr val="92D050"/>
          </a:solidFill>
          <a:ln>
            <a:extLst>
              <a:ext uri="{C807C97D-BFC1-408E-A445-0C87EB9F89A2}">
                <ask:lineSketchStyleProps xmlns="" xmlns:ask="http://schemas.microsoft.com/office/drawing/2018/sketchyshapes" sd="1264451547">
                  <a:prstGeom prst="roundRect">
                    <a:avLst>
                      <a:gd name="adj" fmla="val 12931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Trò</a:t>
            </a:r>
            <a:r>
              <a:rPr lang="en-US" sz="5400" b="1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chơi</a:t>
            </a:r>
            <a:r>
              <a:rPr lang="en-US" sz="5400" b="1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lang="en-US" sz="5400" b="1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</a:t>
            </a:r>
            <a:endParaRPr lang="en-US" sz="5400" b="1" dirty="0">
              <a:solidFill>
                <a:schemeClr val="tx1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ctr"/>
            <a:r>
              <a:rPr lang="en-US" sz="5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sz="5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lang="en-US" sz="5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hỏi</a:t>
            </a:r>
            <a:r>
              <a:rPr lang="en-US" sz="5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lang="en-US" sz="5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chọn</a:t>
            </a:r>
            <a:r>
              <a:rPr lang="en-US" sz="5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con </a:t>
            </a:r>
            <a:r>
              <a:rPr lang="en-US" sz="5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</a:t>
            </a:r>
            <a:r>
              <a:rPr lang="en-US" sz="5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lang="en-US" sz="5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đáp</a:t>
            </a:r>
            <a:r>
              <a:rPr lang="en-US" sz="5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án</a:t>
            </a:r>
            <a:r>
              <a:rPr lang="en-US" sz="5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đúng</a:t>
            </a:r>
            <a:r>
              <a:rPr lang="en-US" sz="5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8862474A-4F6B-4054-9F50-EB809A58F9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636" y="3732551"/>
            <a:ext cx="2756083" cy="275608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BA9D347-168F-455B-B698-D3901EE7CEA8}"/>
              </a:ext>
            </a:extLst>
          </p:cNvPr>
          <p:cNvSpPr/>
          <p:nvPr/>
        </p:nvSpPr>
        <p:spPr>
          <a:xfrm>
            <a:off x="4469130" y="1154430"/>
            <a:ext cx="3257550" cy="69723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Ôn</a:t>
            </a:r>
            <a:r>
              <a:rPr lang="en-US" sz="36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tập</a:t>
            </a:r>
            <a:r>
              <a:rPr lang="en-US" sz="36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r>
              <a:rPr lang="en-US" sz="36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cũ</a:t>
            </a:r>
            <a:endParaRPr lang="en-US" sz="36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528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0" y="2501864"/>
            <a:ext cx="9144000" cy="43815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vi-VN" sz="240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67" y="2445485"/>
            <a:ext cx="368300" cy="34544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3616015"/>
            <a:ext cx="3927231" cy="3286739"/>
          </a:xfrm>
          <a:prstGeom prst="rect">
            <a:avLst/>
          </a:prstGeom>
        </p:spPr>
      </p:pic>
      <p:sp>
        <p:nvSpPr>
          <p:cNvPr id="5" name="Rectangle 12"/>
          <p:cNvSpPr/>
          <p:nvPr/>
        </p:nvSpPr>
        <p:spPr>
          <a:xfrm>
            <a:off x="1510408" y="-25400"/>
            <a:ext cx="9157592" cy="3267385"/>
          </a:xfrm>
          <a:custGeom>
            <a:avLst/>
            <a:gdLst>
              <a:gd name="connsiteX0" fmla="*/ 0 w 9144000"/>
              <a:gd name="connsiteY0" fmla="*/ 0 h 2780928"/>
              <a:gd name="connsiteX1" fmla="*/ 9144000 w 9144000"/>
              <a:gd name="connsiteY1" fmla="*/ 0 h 2780928"/>
              <a:gd name="connsiteX2" fmla="*/ 9144000 w 9144000"/>
              <a:gd name="connsiteY2" fmla="*/ 2780928 h 2780928"/>
              <a:gd name="connsiteX3" fmla="*/ 0 w 9144000"/>
              <a:gd name="connsiteY3" fmla="*/ 2780928 h 2780928"/>
              <a:gd name="connsiteX4" fmla="*/ 0 w 9144000"/>
              <a:gd name="connsiteY4" fmla="*/ 0 h 2780928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0 w 9144000"/>
              <a:gd name="connsiteY4" fmla="*/ 2780928 h 3162373"/>
              <a:gd name="connsiteX5" fmla="*/ 0 w 9144000"/>
              <a:gd name="connsiteY5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0 w 9144000"/>
              <a:gd name="connsiteY5" fmla="*/ 2780928 h 3162373"/>
              <a:gd name="connsiteX6" fmla="*/ 0 w 9144000"/>
              <a:gd name="connsiteY6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6096000 w 9144000"/>
              <a:gd name="connsiteY4" fmla="*/ 26479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619750 w 9144000"/>
              <a:gd name="connsiteY4" fmla="*/ 27622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5619750 w 9144000"/>
              <a:gd name="connsiteY4" fmla="*/ 2762250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4622224 w 9144000"/>
              <a:gd name="connsiteY4" fmla="*/ 2790662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622224 w 9144000"/>
              <a:gd name="connsiteY4" fmla="*/ 279066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428260 w 9144000"/>
              <a:gd name="connsiteY4" fmla="*/ 274804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404828"/>
              <a:gd name="connsiteX1" fmla="*/ 9144000 w 9144000"/>
              <a:gd name="connsiteY1" fmla="*/ 0 h 3404828"/>
              <a:gd name="connsiteX2" fmla="*/ 9144000 w 9144000"/>
              <a:gd name="connsiteY2" fmla="*/ 2780928 h 3404828"/>
              <a:gd name="connsiteX3" fmla="*/ 5306291 w 9144000"/>
              <a:gd name="connsiteY3" fmla="*/ 3404782 h 3404828"/>
              <a:gd name="connsiteX4" fmla="*/ 4428260 w 9144000"/>
              <a:gd name="connsiteY4" fmla="*/ 2748042 h 3404828"/>
              <a:gd name="connsiteX5" fmla="*/ 2286000 w 9144000"/>
              <a:gd name="connsiteY5" fmla="*/ 2952750 h 3404828"/>
              <a:gd name="connsiteX6" fmla="*/ 0 w 9144000"/>
              <a:gd name="connsiteY6" fmla="*/ 2780928 h 3404828"/>
              <a:gd name="connsiteX7" fmla="*/ 0 w 9144000"/>
              <a:gd name="connsiteY7" fmla="*/ 0 h 3404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404828">
                <a:moveTo>
                  <a:pt x="0" y="0"/>
                </a:moveTo>
                <a:lnTo>
                  <a:pt x="9144000" y="0"/>
                </a:lnTo>
                <a:lnTo>
                  <a:pt x="9144000" y="2780928"/>
                </a:lnTo>
                <a:cubicBezTo>
                  <a:pt x="8248650" y="2774702"/>
                  <a:pt x="6201641" y="3411008"/>
                  <a:pt x="5306291" y="3404782"/>
                </a:cubicBezTo>
                <a:cubicBezTo>
                  <a:pt x="4423641" y="3353982"/>
                  <a:pt x="5310910" y="2798842"/>
                  <a:pt x="4428260" y="2748042"/>
                </a:cubicBezTo>
                <a:cubicBezTo>
                  <a:pt x="3488460" y="2748042"/>
                  <a:pt x="3225800" y="2952750"/>
                  <a:pt x="2286000" y="2952750"/>
                </a:cubicBezTo>
                <a:lnTo>
                  <a:pt x="0" y="27809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vi-VN" sz="240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623" y="3523090"/>
            <a:ext cx="2482924" cy="186219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87523" y="3615950"/>
            <a:ext cx="336551" cy="56832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545" y="3056600"/>
            <a:ext cx="2285047" cy="38243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445" y="1197938"/>
            <a:ext cx="2365052" cy="356789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2227169" y="5267399"/>
            <a:ext cx="1796403" cy="1089218"/>
            <a:chOff x="9540552" y="4420621"/>
            <a:chExt cx="1619672" cy="98206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0094177" y="4633824"/>
              <a:ext cx="602979" cy="6011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/>
              <a:r>
                <a:rPr lang="en-US" sz="3733" b="1" dirty="0">
                  <a:latin typeface="Calibri"/>
                </a:rPr>
                <a:t>15</a:t>
              </a:r>
              <a:endParaRPr lang="vi-VN" sz="3733" b="1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2252016" y="3293130"/>
            <a:ext cx="1580752" cy="958463"/>
            <a:chOff x="9540552" y="4420621"/>
            <a:chExt cx="1619672" cy="982061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10070625" y="4590511"/>
              <a:ext cx="685239" cy="6832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/>
              <a:r>
                <a:rPr lang="en-US" sz="3733" b="1" dirty="0">
                  <a:latin typeface="Calibri"/>
                </a:rPr>
                <a:t>12</a:t>
              </a:r>
              <a:endParaRPr lang="vi-VN" sz="3733" b="1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flipH="1">
            <a:off x="-1599867" y="5432312"/>
            <a:ext cx="1580752" cy="958462"/>
            <a:chOff x="9540552" y="4420621"/>
            <a:chExt cx="1619672" cy="982061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10171820" y="4619525"/>
              <a:ext cx="437226" cy="6832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/>
              <a:r>
                <a:rPr lang="en-US" sz="3733" b="1" dirty="0">
                  <a:latin typeface="Calibri"/>
                </a:rPr>
                <a:t>9</a:t>
              </a:r>
              <a:endParaRPr lang="vi-VN" sz="3733" b="1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 flipH="1">
            <a:off x="-1778411" y="3641113"/>
            <a:ext cx="1700211" cy="1030894"/>
            <a:chOff x="9540552" y="4420621"/>
            <a:chExt cx="1619672" cy="982061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9818983" y="4665786"/>
              <a:ext cx="637093" cy="635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/>
              <a:r>
                <a:rPr lang="en-US" sz="3733" b="1" dirty="0">
                  <a:latin typeface="Calibri"/>
                </a:rPr>
                <a:t>20</a:t>
              </a:r>
              <a:endParaRPr lang="vi-VN" sz="3733" b="1" dirty="0">
                <a:latin typeface="Arial" panose="020B0604020202020204" pitchFamily="34" charset="0"/>
              </a:endParaRP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860" y="937919"/>
            <a:ext cx="4226211" cy="2153741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 flipH="1">
            <a:off x="7547830" y="480301"/>
            <a:ext cx="1234671" cy="740062"/>
            <a:chOff x="9540552" y="4420621"/>
            <a:chExt cx="1619672" cy="982061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9921746" y="4557691"/>
              <a:ext cx="696467" cy="6671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/>
              <a:r>
                <a:rPr lang="en-US" sz="2667" b="1" dirty="0">
                  <a:latin typeface="Calibri"/>
                </a:rPr>
                <a:t>20</a:t>
              </a:r>
              <a:endParaRPr lang="vi-VN" sz="2667" b="1" dirty="0">
                <a:latin typeface="Arial" panose="020B0604020202020204" pitchFamily="34" charset="0"/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23260" y="4352665"/>
            <a:ext cx="270331" cy="253551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1" y="3429000"/>
            <a:ext cx="368300" cy="34544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760" y="2503687"/>
            <a:ext cx="742680" cy="345084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523" y="2213277"/>
            <a:ext cx="620819" cy="6208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50623" y="764831"/>
            <a:ext cx="18806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r>
              <a:rPr lang="en-US" sz="4000" dirty="0">
                <a:solidFill>
                  <a:srgbClr val="002060"/>
                </a:solidFill>
                <a:latin typeface="Calibri"/>
              </a:rPr>
              <a:t>5 x 4 = ?</a:t>
            </a:r>
            <a:endParaRPr lang="vi-VN" sz="4000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675" y="2534067"/>
            <a:ext cx="457405" cy="45740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110" y="3596284"/>
            <a:ext cx="345053" cy="58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493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4.44444E-6 L -4.375E-6 -0.07222 " pathEditMode="relative" rAng="0" ptsTypes="AA">
                                      <p:cBhvr>
                                        <p:cTn id="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045E-16 1.85185E-6 L -1.17031 -0.01459 " pathEditMode="relative" rAng="0" ptsTypes="AA">
                                      <p:cBhvr>
                                        <p:cTn id="15" dur="1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24" y="-741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07407E-6 1.11022E-16 L -1.18842 0.05648 " pathEditMode="relative" rAng="0" ptsTypes="AA">
                                      <p:cBhvr>
                                        <p:cTn id="17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421" y="280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7037E-7 L 1.22639 0.01065 " pathEditMode="relative" rAng="0" ptsTypes="AA">
                                      <p:cBhvr>
                                        <p:cTn id="19" dur="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19" y="53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19753E-6 L 1.21875 0.16389 " pathEditMode="relative" rAng="0" ptsTypes="AA">
                                      <p:cBhvr>
                                        <p:cTn id="21" dur="1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926" y="8179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35802E-6 L 0.01024 1.35802E-6 L 0.01024 0.33025 L -2.77778E-7 0.33025 L -2.77778E-7 1.35802E-6 Z " pathEditMode="relative" rAng="0" ptsTypes="FFFFF">
                                      <p:cBhvr>
                                        <p:cTn id="23" dur="2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20469E-6 L 0.53924 -3.20469E-6 L 0.53924 0.01791 L -5.55556E-7 0.01791 L -5.55556E-7 -3.20469E-6 Z " pathEditMode="relative" rAng="0" ptsTypes="FFFFF">
                                      <p:cBhvr>
                                        <p:cTn id="25" dur="4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8148E-6 3.33333E-6 L 0.01018 3.33333E-6 L 0.01018 0.33024 L 1.48148E-6 0.33024 L 1.48148E-6 3.33333E-6 Z " pathEditMode="relative" rAng="0" ptsTypes="AAAAA">
                                      <p:cBhvr>
                                        <p:cTn id="27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9" y="165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7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0" y="2501864"/>
            <a:ext cx="9144000" cy="43815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vi-VN" sz="240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67" y="2445485"/>
            <a:ext cx="368300" cy="34544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3616015"/>
            <a:ext cx="3927231" cy="3286739"/>
          </a:xfrm>
          <a:prstGeom prst="rect">
            <a:avLst/>
          </a:prstGeom>
        </p:spPr>
      </p:pic>
      <p:sp>
        <p:nvSpPr>
          <p:cNvPr id="5" name="Rectangle 12"/>
          <p:cNvSpPr/>
          <p:nvPr/>
        </p:nvSpPr>
        <p:spPr>
          <a:xfrm>
            <a:off x="1524000" y="-25400"/>
            <a:ext cx="9144000" cy="3320467"/>
          </a:xfrm>
          <a:custGeom>
            <a:avLst/>
            <a:gdLst>
              <a:gd name="connsiteX0" fmla="*/ 0 w 9144000"/>
              <a:gd name="connsiteY0" fmla="*/ 0 h 2780928"/>
              <a:gd name="connsiteX1" fmla="*/ 9144000 w 9144000"/>
              <a:gd name="connsiteY1" fmla="*/ 0 h 2780928"/>
              <a:gd name="connsiteX2" fmla="*/ 9144000 w 9144000"/>
              <a:gd name="connsiteY2" fmla="*/ 2780928 h 2780928"/>
              <a:gd name="connsiteX3" fmla="*/ 0 w 9144000"/>
              <a:gd name="connsiteY3" fmla="*/ 2780928 h 2780928"/>
              <a:gd name="connsiteX4" fmla="*/ 0 w 9144000"/>
              <a:gd name="connsiteY4" fmla="*/ 0 h 2780928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0 w 9144000"/>
              <a:gd name="connsiteY4" fmla="*/ 2780928 h 3162373"/>
              <a:gd name="connsiteX5" fmla="*/ 0 w 9144000"/>
              <a:gd name="connsiteY5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0 w 9144000"/>
              <a:gd name="connsiteY5" fmla="*/ 2780928 h 3162373"/>
              <a:gd name="connsiteX6" fmla="*/ 0 w 9144000"/>
              <a:gd name="connsiteY6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6096000 w 9144000"/>
              <a:gd name="connsiteY4" fmla="*/ 26479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619750 w 9144000"/>
              <a:gd name="connsiteY4" fmla="*/ 27622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5619750 w 9144000"/>
              <a:gd name="connsiteY4" fmla="*/ 2762250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4622224 w 9144000"/>
              <a:gd name="connsiteY4" fmla="*/ 2790662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622224 w 9144000"/>
              <a:gd name="connsiteY4" fmla="*/ 279066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428260 w 9144000"/>
              <a:gd name="connsiteY4" fmla="*/ 274804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404828"/>
              <a:gd name="connsiteX1" fmla="*/ 9144000 w 9144000"/>
              <a:gd name="connsiteY1" fmla="*/ 0 h 3404828"/>
              <a:gd name="connsiteX2" fmla="*/ 9144000 w 9144000"/>
              <a:gd name="connsiteY2" fmla="*/ 2780928 h 3404828"/>
              <a:gd name="connsiteX3" fmla="*/ 5306291 w 9144000"/>
              <a:gd name="connsiteY3" fmla="*/ 3404782 h 3404828"/>
              <a:gd name="connsiteX4" fmla="*/ 4428260 w 9144000"/>
              <a:gd name="connsiteY4" fmla="*/ 2748042 h 3404828"/>
              <a:gd name="connsiteX5" fmla="*/ 2286000 w 9144000"/>
              <a:gd name="connsiteY5" fmla="*/ 2952750 h 3404828"/>
              <a:gd name="connsiteX6" fmla="*/ 0 w 9144000"/>
              <a:gd name="connsiteY6" fmla="*/ 2780928 h 3404828"/>
              <a:gd name="connsiteX7" fmla="*/ 0 w 9144000"/>
              <a:gd name="connsiteY7" fmla="*/ 0 h 3404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404828">
                <a:moveTo>
                  <a:pt x="0" y="0"/>
                </a:moveTo>
                <a:lnTo>
                  <a:pt x="9144000" y="0"/>
                </a:lnTo>
                <a:lnTo>
                  <a:pt x="9144000" y="2780928"/>
                </a:lnTo>
                <a:cubicBezTo>
                  <a:pt x="8248650" y="2774702"/>
                  <a:pt x="6201641" y="3411008"/>
                  <a:pt x="5306291" y="3404782"/>
                </a:cubicBezTo>
                <a:cubicBezTo>
                  <a:pt x="4423641" y="3353982"/>
                  <a:pt x="5310910" y="2798842"/>
                  <a:pt x="4428260" y="2748042"/>
                </a:cubicBezTo>
                <a:cubicBezTo>
                  <a:pt x="3488460" y="2748042"/>
                  <a:pt x="3225800" y="2952750"/>
                  <a:pt x="2286000" y="2952750"/>
                </a:cubicBezTo>
                <a:lnTo>
                  <a:pt x="0" y="27809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vi-VN" sz="240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623" y="3523090"/>
            <a:ext cx="2482924" cy="186219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87523" y="3615950"/>
            <a:ext cx="336551" cy="56832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545" y="3056600"/>
            <a:ext cx="2285047" cy="38243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445" y="1197938"/>
            <a:ext cx="2365052" cy="356789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0636211" y="3355504"/>
            <a:ext cx="1796403" cy="1089218"/>
            <a:chOff x="9540552" y="4420621"/>
            <a:chExt cx="1619672" cy="98206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0094177" y="4633824"/>
              <a:ext cx="384739" cy="6011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/>
              <a:r>
                <a:rPr lang="en-US" sz="3733" dirty="0">
                  <a:latin typeface="Calibri"/>
                </a:rPr>
                <a:t>1</a:t>
              </a:r>
              <a:endParaRPr lang="vi-VN" sz="3733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flipH="1">
            <a:off x="-28764" y="3873434"/>
            <a:ext cx="1580752" cy="958463"/>
            <a:chOff x="9540552" y="4420621"/>
            <a:chExt cx="1619672" cy="982061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10135337" y="4590511"/>
              <a:ext cx="437226" cy="6832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/>
              <a:r>
                <a:rPr lang="en-US" sz="3733" dirty="0">
                  <a:latin typeface="Calibri"/>
                </a:rPr>
                <a:t>3</a:t>
              </a:r>
              <a:endParaRPr lang="vi-VN" sz="3733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flipH="1">
            <a:off x="-1599867" y="5432312"/>
            <a:ext cx="1580752" cy="958462"/>
            <a:chOff x="9540552" y="4420621"/>
            <a:chExt cx="1619672" cy="982061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10171820" y="4619525"/>
              <a:ext cx="437226" cy="6832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/>
              <a:r>
                <a:rPr lang="en-US" sz="3733" dirty="0">
                  <a:latin typeface="Calibri"/>
                </a:rPr>
                <a:t>4</a:t>
              </a:r>
              <a:endParaRPr lang="vi-VN" sz="3733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2242536" y="5337042"/>
            <a:ext cx="1700211" cy="1030894"/>
            <a:chOff x="9540552" y="4420621"/>
            <a:chExt cx="1619672" cy="982061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9989405" y="4665786"/>
              <a:ext cx="406506" cy="635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/>
              <a:r>
                <a:rPr lang="en-US" sz="3733" b="1" dirty="0">
                  <a:latin typeface="Calibri"/>
                </a:rPr>
                <a:t>5</a:t>
              </a:r>
              <a:endParaRPr lang="vi-VN" sz="3733" b="1" dirty="0">
                <a:latin typeface="Arial" panose="020B0604020202020204" pitchFamily="34" charset="0"/>
              </a:endParaRP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860" y="937919"/>
            <a:ext cx="4226211" cy="2153741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 flipH="1">
            <a:off x="7547830" y="480301"/>
            <a:ext cx="1234671" cy="740062"/>
            <a:chOff x="9540552" y="4420621"/>
            <a:chExt cx="1619672" cy="982061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10148856" y="4557691"/>
              <a:ext cx="469358" cy="6671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/>
              <a:r>
                <a:rPr lang="en-US" sz="2667" dirty="0">
                  <a:latin typeface="Calibri"/>
                </a:rPr>
                <a:t>5</a:t>
              </a:r>
              <a:endParaRPr lang="vi-VN" sz="2667" dirty="0">
                <a:latin typeface="Arial" panose="020B0604020202020204" pitchFamily="34" charset="0"/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23260" y="4352665"/>
            <a:ext cx="270331" cy="253551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1" y="3429000"/>
            <a:ext cx="368300" cy="345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38482" y="847217"/>
            <a:ext cx="2013693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r>
              <a:rPr lang="en-US" sz="3733" dirty="0">
                <a:solidFill>
                  <a:srgbClr val="002060"/>
                </a:solidFill>
                <a:latin typeface="Calibri"/>
              </a:rPr>
              <a:t>5 x ? = 25</a:t>
            </a:r>
            <a:endParaRPr lang="vi-VN" sz="3733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760" y="2503687"/>
            <a:ext cx="742680" cy="34508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523" y="2213277"/>
            <a:ext cx="620819" cy="620819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675" y="2534067"/>
            <a:ext cx="457405" cy="457405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110" y="3596284"/>
            <a:ext cx="345053" cy="58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96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70833E-6 -2.22222E-6 L -2.70833E-6 -0.07222 " pathEditMode="relative" rAng="0" ptsTypes="AA">
                                      <p:cBhvr>
                                        <p:cTn id="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045E-16 1.85185E-6 L -1.17031 -0.01459 " pathEditMode="relative" rAng="0" ptsTypes="AA">
                                      <p:cBhvr>
                                        <p:cTn id="15" dur="1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24" y="-741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7037E-7 L 1.22639 0.01065 " pathEditMode="relative" rAng="0" ptsTypes="AA">
                                      <p:cBhvr>
                                        <p:cTn id="17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19" y="53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7037E-7 L 1.22639 0.01065 " pathEditMode="relative" rAng="0" ptsTypes="AA">
                                      <p:cBhvr>
                                        <p:cTn id="19" dur="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19" y="53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045E-16 1.85185E-6 L -1.17031 -0.01459 " pathEditMode="relative" rAng="0" ptsTypes="AA">
                                      <p:cBhvr>
                                        <p:cTn id="21" dur="1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24" y="-741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35802E-6 L 0.01024 1.35802E-6 L 0.01024 0.33025 L -2.77778E-7 0.33025 L -2.77778E-7 1.35802E-6 Z " pathEditMode="relative" rAng="0" ptsTypes="FFFFF">
                                      <p:cBhvr>
                                        <p:cTn id="23" dur="2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20469E-6 L 0.53924 -3.20469E-6 L 0.53924 0.01791 L -5.55556E-7 0.01791 L -5.55556E-7 -3.20469E-6 Z " pathEditMode="relative" rAng="0" ptsTypes="FFFFF">
                                      <p:cBhvr>
                                        <p:cTn id="25" dur="4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8148E-6 3.33333E-6 L 0.01018 3.33333E-6 L 0.01018 0.33024 L 1.48148E-6 0.33024 L 1.48148E-6 3.33333E-6 Z " pathEditMode="relative" rAng="0" ptsTypes="AAAAA">
                                      <p:cBhvr>
                                        <p:cTn id="27" dur="1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9" y="165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0" y="2501864"/>
            <a:ext cx="9144000" cy="43815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vi-VN" sz="240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67" y="2445485"/>
            <a:ext cx="368300" cy="34544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3616015"/>
            <a:ext cx="3927231" cy="3286739"/>
          </a:xfrm>
          <a:prstGeom prst="rect">
            <a:avLst/>
          </a:prstGeom>
        </p:spPr>
      </p:pic>
      <p:sp>
        <p:nvSpPr>
          <p:cNvPr id="5" name="Rectangle 12"/>
          <p:cNvSpPr/>
          <p:nvPr/>
        </p:nvSpPr>
        <p:spPr>
          <a:xfrm>
            <a:off x="1524000" y="-25400"/>
            <a:ext cx="9144000" cy="3320467"/>
          </a:xfrm>
          <a:custGeom>
            <a:avLst/>
            <a:gdLst>
              <a:gd name="connsiteX0" fmla="*/ 0 w 9144000"/>
              <a:gd name="connsiteY0" fmla="*/ 0 h 2780928"/>
              <a:gd name="connsiteX1" fmla="*/ 9144000 w 9144000"/>
              <a:gd name="connsiteY1" fmla="*/ 0 h 2780928"/>
              <a:gd name="connsiteX2" fmla="*/ 9144000 w 9144000"/>
              <a:gd name="connsiteY2" fmla="*/ 2780928 h 2780928"/>
              <a:gd name="connsiteX3" fmla="*/ 0 w 9144000"/>
              <a:gd name="connsiteY3" fmla="*/ 2780928 h 2780928"/>
              <a:gd name="connsiteX4" fmla="*/ 0 w 9144000"/>
              <a:gd name="connsiteY4" fmla="*/ 0 h 2780928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0 w 9144000"/>
              <a:gd name="connsiteY4" fmla="*/ 2780928 h 3162373"/>
              <a:gd name="connsiteX5" fmla="*/ 0 w 9144000"/>
              <a:gd name="connsiteY5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0 w 9144000"/>
              <a:gd name="connsiteY5" fmla="*/ 2780928 h 3162373"/>
              <a:gd name="connsiteX6" fmla="*/ 0 w 9144000"/>
              <a:gd name="connsiteY6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6096000 w 9144000"/>
              <a:gd name="connsiteY4" fmla="*/ 26479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619750 w 9144000"/>
              <a:gd name="connsiteY4" fmla="*/ 27622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5619750 w 9144000"/>
              <a:gd name="connsiteY4" fmla="*/ 2762250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4622224 w 9144000"/>
              <a:gd name="connsiteY4" fmla="*/ 2790662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622224 w 9144000"/>
              <a:gd name="connsiteY4" fmla="*/ 279066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428260 w 9144000"/>
              <a:gd name="connsiteY4" fmla="*/ 274804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404828"/>
              <a:gd name="connsiteX1" fmla="*/ 9144000 w 9144000"/>
              <a:gd name="connsiteY1" fmla="*/ 0 h 3404828"/>
              <a:gd name="connsiteX2" fmla="*/ 9144000 w 9144000"/>
              <a:gd name="connsiteY2" fmla="*/ 2780928 h 3404828"/>
              <a:gd name="connsiteX3" fmla="*/ 5306291 w 9144000"/>
              <a:gd name="connsiteY3" fmla="*/ 3404782 h 3404828"/>
              <a:gd name="connsiteX4" fmla="*/ 4428260 w 9144000"/>
              <a:gd name="connsiteY4" fmla="*/ 2748042 h 3404828"/>
              <a:gd name="connsiteX5" fmla="*/ 2286000 w 9144000"/>
              <a:gd name="connsiteY5" fmla="*/ 2952750 h 3404828"/>
              <a:gd name="connsiteX6" fmla="*/ 0 w 9144000"/>
              <a:gd name="connsiteY6" fmla="*/ 2780928 h 3404828"/>
              <a:gd name="connsiteX7" fmla="*/ 0 w 9144000"/>
              <a:gd name="connsiteY7" fmla="*/ 0 h 3404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404828">
                <a:moveTo>
                  <a:pt x="0" y="0"/>
                </a:moveTo>
                <a:lnTo>
                  <a:pt x="9144000" y="0"/>
                </a:lnTo>
                <a:lnTo>
                  <a:pt x="9144000" y="2780928"/>
                </a:lnTo>
                <a:cubicBezTo>
                  <a:pt x="8248650" y="2774702"/>
                  <a:pt x="6201641" y="3411008"/>
                  <a:pt x="5306291" y="3404782"/>
                </a:cubicBezTo>
                <a:cubicBezTo>
                  <a:pt x="4423641" y="3353982"/>
                  <a:pt x="5310910" y="2798842"/>
                  <a:pt x="4428260" y="2748042"/>
                </a:cubicBezTo>
                <a:cubicBezTo>
                  <a:pt x="3488460" y="2748042"/>
                  <a:pt x="3225800" y="2952750"/>
                  <a:pt x="2286000" y="2952750"/>
                </a:cubicBezTo>
                <a:lnTo>
                  <a:pt x="0" y="27809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vi-VN" sz="240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623" y="3523090"/>
            <a:ext cx="2482924" cy="186219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87523" y="3615950"/>
            <a:ext cx="336551" cy="56832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545" y="3056600"/>
            <a:ext cx="2285047" cy="38243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445" y="1197938"/>
            <a:ext cx="2365052" cy="356789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2227169" y="5267399"/>
            <a:ext cx="1796403" cy="1089218"/>
            <a:chOff x="9540552" y="4420621"/>
            <a:chExt cx="1619672" cy="98206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0094177" y="4633824"/>
              <a:ext cx="602979" cy="6011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/>
              <a:r>
                <a:rPr lang="en-US" sz="3733" b="1" dirty="0">
                  <a:latin typeface="Calibri"/>
                </a:rPr>
                <a:t>12</a:t>
              </a:r>
              <a:endParaRPr lang="vi-VN" sz="3733" b="1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flipH="1">
            <a:off x="-28764" y="3873434"/>
            <a:ext cx="1580752" cy="958463"/>
            <a:chOff x="9540552" y="4420621"/>
            <a:chExt cx="1619672" cy="982061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9887322" y="4590511"/>
              <a:ext cx="685239" cy="6832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/>
              <a:r>
                <a:rPr lang="en-US" sz="3733" dirty="0">
                  <a:latin typeface="Calibri"/>
                </a:rPr>
                <a:t>20</a:t>
              </a:r>
              <a:endParaRPr lang="vi-VN" sz="3733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flipH="1">
            <a:off x="-1599867" y="5432312"/>
            <a:ext cx="1580752" cy="958462"/>
            <a:chOff x="9540552" y="4420621"/>
            <a:chExt cx="1619672" cy="982061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9923807" y="4619525"/>
              <a:ext cx="685239" cy="6832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/>
              <a:r>
                <a:rPr lang="en-US" sz="3733" b="1" dirty="0">
                  <a:latin typeface="Calibri"/>
                </a:rPr>
                <a:t>11</a:t>
              </a:r>
              <a:endParaRPr lang="vi-VN" sz="3733" b="1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2275265" y="3429394"/>
            <a:ext cx="1700211" cy="1030894"/>
            <a:chOff x="9540552" y="4420621"/>
            <a:chExt cx="1619672" cy="982061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9989405" y="4665786"/>
              <a:ext cx="637093" cy="635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/>
              <a:r>
                <a:rPr lang="en-US" sz="3733" b="1" dirty="0">
                  <a:latin typeface="Calibri"/>
                </a:rPr>
                <a:t>30</a:t>
              </a:r>
              <a:endParaRPr lang="vi-VN" sz="3733" b="1" dirty="0">
                <a:latin typeface="Arial" panose="020B0604020202020204" pitchFamily="34" charset="0"/>
              </a:endParaRP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860" y="937919"/>
            <a:ext cx="4226211" cy="2153741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 flipH="1">
            <a:off x="7547830" y="480301"/>
            <a:ext cx="1234671" cy="740062"/>
            <a:chOff x="9540552" y="4420621"/>
            <a:chExt cx="1619672" cy="982061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9921746" y="4557691"/>
              <a:ext cx="696467" cy="6671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/>
              <a:r>
                <a:rPr lang="en-US" sz="2667" dirty="0">
                  <a:latin typeface="Calibri"/>
                </a:rPr>
                <a:t>30</a:t>
              </a:r>
              <a:endParaRPr lang="vi-VN" sz="2667" dirty="0">
                <a:latin typeface="Arial" panose="020B0604020202020204" pitchFamily="34" charset="0"/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23260" y="4352665"/>
            <a:ext cx="270331" cy="253551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1" y="3429000"/>
            <a:ext cx="368300" cy="345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19633" y="228573"/>
            <a:ext cx="3957519" cy="1815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3733" dirty="0" err="1">
                <a:solidFill>
                  <a:srgbClr val="002060"/>
                </a:solidFill>
                <a:latin typeface="Calibri"/>
              </a:rPr>
              <a:t>Một</a:t>
            </a:r>
            <a:r>
              <a:rPr lang="en-US" sz="3733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3733" dirty="0" err="1">
                <a:solidFill>
                  <a:srgbClr val="002060"/>
                </a:solidFill>
                <a:latin typeface="Calibri"/>
              </a:rPr>
              <a:t>quả</a:t>
            </a:r>
            <a:r>
              <a:rPr lang="en-US" sz="3733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3733" dirty="0" err="1">
                <a:solidFill>
                  <a:srgbClr val="002060"/>
                </a:solidFill>
                <a:latin typeface="Calibri"/>
              </a:rPr>
              <a:t>khế</a:t>
            </a:r>
            <a:r>
              <a:rPr lang="en-US" sz="3733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3733" dirty="0" err="1">
                <a:solidFill>
                  <a:srgbClr val="002060"/>
                </a:solidFill>
                <a:latin typeface="Calibri"/>
              </a:rPr>
              <a:t>có</a:t>
            </a:r>
            <a:r>
              <a:rPr lang="en-US" sz="3733" dirty="0">
                <a:solidFill>
                  <a:srgbClr val="002060"/>
                </a:solidFill>
                <a:latin typeface="Calibri"/>
              </a:rPr>
              <a:t> 5 </a:t>
            </a:r>
            <a:r>
              <a:rPr lang="en-US" sz="3733" dirty="0" err="1">
                <a:solidFill>
                  <a:srgbClr val="002060"/>
                </a:solidFill>
                <a:latin typeface="Calibri"/>
              </a:rPr>
              <a:t>múi</a:t>
            </a:r>
            <a:r>
              <a:rPr lang="en-US" sz="3733" dirty="0">
                <a:solidFill>
                  <a:srgbClr val="002060"/>
                </a:solidFill>
                <a:latin typeface="Calibri"/>
              </a:rPr>
              <a:t>. </a:t>
            </a:r>
            <a:r>
              <a:rPr lang="en-US" sz="3733" dirty="0" err="1">
                <a:solidFill>
                  <a:srgbClr val="002060"/>
                </a:solidFill>
                <a:latin typeface="Calibri"/>
              </a:rPr>
              <a:t>Hỏi</a:t>
            </a:r>
            <a:r>
              <a:rPr lang="en-US" sz="3733" dirty="0">
                <a:solidFill>
                  <a:srgbClr val="002060"/>
                </a:solidFill>
                <a:latin typeface="Calibri"/>
              </a:rPr>
              <a:t> 6 </a:t>
            </a:r>
            <a:r>
              <a:rPr lang="en-US" sz="3733" dirty="0" err="1">
                <a:solidFill>
                  <a:srgbClr val="002060"/>
                </a:solidFill>
                <a:latin typeface="Calibri"/>
              </a:rPr>
              <a:t>quả</a:t>
            </a:r>
            <a:r>
              <a:rPr lang="en-US" sz="3733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3733" dirty="0" err="1">
                <a:solidFill>
                  <a:srgbClr val="002060"/>
                </a:solidFill>
                <a:latin typeface="Calibri"/>
              </a:rPr>
              <a:t>khế</a:t>
            </a:r>
            <a:r>
              <a:rPr lang="en-US" sz="3733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3733" dirty="0" err="1">
                <a:solidFill>
                  <a:srgbClr val="002060"/>
                </a:solidFill>
                <a:latin typeface="Calibri"/>
              </a:rPr>
              <a:t>có</a:t>
            </a:r>
            <a:r>
              <a:rPr lang="en-US" sz="3733" dirty="0">
                <a:solidFill>
                  <a:srgbClr val="002060"/>
                </a:solidFill>
                <a:latin typeface="Calibri"/>
              </a:rPr>
              <a:t> bao </a:t>
            </a:r>
            <a:r>
              <a:rPr lang="en-US" sz="3733" dirty="0" err="1">
                <a:solidFill>
                  <a:srgbClr val="002060"/>
                </a:solidFill>
                <a:latin typeface="Calibri"/>
              </a:rPr>
              <a:t>nhiêu</a:t>
            </a:r>
            <a:r>
              <a:rPr lang="en-US" sz="3733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3733" dirty="0" err="1">
                <a:solidFill>
                  <a:srgbClr val="002060"/>
                </a:solidFill>
                <a:latin typeface="Calibri"/>
              </a:rPr>
              <a:t>múi</a:t>
            </a:r>
            <a:r>
              <a:rPr lang="en-US" sz="3733" dirty="0">
                <a:solidFill>
                  <a:srgbClr val="002060"/>
                </a:solidFill>
                <a:latin typeface="Calibri"/>
              </a:rPr>
              <a:t>?</a:t>
            </a:r>
            <a:endParaRPr lang="vi-VN" sz="3733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760" y="2503687"/>
            <a:ext cx="742680" cy="34508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523" y="2213277"/>
            <a:ext cx="620819" cy="620819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675" y="2534067"/>
            <a:ext cx="457405" cy="457405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110" y="3596284"/>
            <a:ext cx="345053" cy="58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31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45833E-6 -7.40741E-7 L -1.45833E-6 -0.07222 " pathEditMode="relative" rAng="0" ptsTypes="AA">
                                      <p:cBhvr>
                                        <p:cTn id="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045E-16 1.85185E-6 L -1.17031 -0.01459 " pathEditMode="relative" rAng="0" ptsTypes="AA">
                                      <p:cBhvr>
                                        <p:cTn id="15" dur="1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24" y="-741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7037E-7 L 1.22639 0.01065 " pathEditMode="relative" rAng="0" ptsTypes="AA">
                                      <p:cBhvr>
                                        <p:cTn id="17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19" y="53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7037E-7 L 1.22639 0.01065 " pathEditMode="relative" rAng="0" ptsTypes="AA">
                                      <p:cBhvr>
                                        <p:cTn id="19" dur="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19" y="53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045E-16 1.85185E-6 L -1.17031 -0.01459 " pathEditMode="relative" rAng="0" ptsTypes="AA">
                                      <p:cBhvr>
                                        <p:cTn id="21" dur="1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24" y="-741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35802E-6 L 0.01024 1.35802E-6 L 0.01024 0.33025 L -2.77778E-7 0.33025 L -2.77778E-7 1.35802E-6 Z " pathEditMode="relative" rAng="0" ptsTypes="FFFFF">
                                      <p:cBhvr>
                                        <p:cTn id="23" dur="2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20469E-6 L 0.53924 -3.20469E-6 L 0.53924 0.01791 L -5.55556E-7 0.01791 L -5.55556E-7 -3.20469E-6 Z " pathEditMode="relative" rAng="0" ptsTypes="FFFFF">
                                      <p:cBhvr>
                                        <p:cTn id="25" dur="4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8148E-6 3.33333E-6 L 0.01018 3.33333E-6 L 0.01018 0.33024 L 1.48148E-6 0.33024 L 1.48148E-6 3.33333E-6 Z " pathEditMode="relative" rAng="0" ptsTypes="AAAAA">
                                      <p:cBhvr>
                                        <p:cTn id="27" dur="1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9" y="165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0" y="2501864"/>
            <a:ext cx="9144000" cy="43815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vi-VN" sz="240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67" y="2445485"/>
            <a:ext cx="368300" cy="34544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3616015"/>
            <a:ext cx="3927231" cy="3286739"/>
          </a:xfrm>
          <a:prstGeom prst="rect">
            <a:avLst/>
          </a:prstGeom>
        </p:spPr>
      </p:pic>
      <p:sp>
        <p:nvSpPr>
          <p:cNvPr id="5" name="Rectangle 12"/>
          <p:cNvSpPr/>
          <p:nvPr/>
        </p:nvSpPr>
        <p:spPr>
          <a:xfrm>
            <a:off x="1524000" y="-25400"/>
            <a:ext cx="9144000" cy="3320467"/>
          </a:xfrm>
          <a:custGeom>
            <a:avLst/>
            <a:gdLst>
              <a:gd name="connsiteX0" fmla="*/ 0 w 9144000"/>
              <a:gd name="connsiteY0" fmla="*/ 0 h 2780928"/>
              <a:gd name="connsiteX1" fmla="*/ 9144000 w 9144000"/>
              <a:gd name="connsiteY1" fmla="*/ 0 h 2780928"/>
              <a:gd name="connsiteX2" fmla="*/ 9144000 w 9144000"/>
              <a:gd name="connsiteY2" fmla="*/ 2780928 h 2780928"/>
              <a:gd name="connsiteX3" fmla="*/ 0 w 9144000"/>
              <a:gd name="connsiteY3" fmla="*/ 2780928 h 2780928"/>
              <a:gd name="connsiteX4" fmla="*/ 0 w 9144000"/>
              <a:gd name="connsiteY4" fmla="*/ 0 h 2780928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0 w 9144000"/>
              <a:gd name="connsiteY4" fmla="*/ 2780928 h 3162373"/>
              <a:gd name="connsiteX5" fmla="*/ 0 w 9144000"/>
              <a:gd name="connsiteY5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0 w 9144000"/>
              <a:gd name="connsiteY5" fmla="*/ 2780928 h 3162373"/>
              <a:gd name="connsiteX6" fmla="*/ 0 w 9144000"/>
              <a:gd name="connsiteY6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6096000 w 9144000"/>
              <a:gd name="connsiteY4" fmla="*/ 26479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619750 w 9144000"/>
              <a:gd name="connsiteY4" fmla="*/ 27622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5619750 w 9144000"/>
              <a:gd name="connsiteY4" fmla="*/ 2762250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4622224 w 9144000"/>
              <a:gd name="connsiteY4" fmla="*/ 2790662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622224 w 9144000"/>
              <a:gd name="connsiteY4" fmla="*/ 279066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428260 w 9144000"/>
              <a:gd name="connsiteY4" fmla="*/ 274804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404828"/>
              <a:gd name="connsiteX1" fmla="*/ 9144000 w 9144000"/>
              <a:gd name="connsiteY1" fmla="*/ 0 h 3404828"/>
              <a:gd name="connsiteX2" fmla="*/ 9144000 w 9144000"/>
              <a:gd name="connsiteY2" fmla="*/ 2780928 h 3404828"/>
              <a:gd name="connsiteX3" fmla="*/ 5306291 w 9144000"/>
              <a:gd name="connsiteY3" fmla="*/ 3404782 h 3404828"/>
              <a:gd name="connsiteX4" fmla="*/ 4428260 w 9144000"/>
              <a:gd name="connsiteY4" fmla="*/ 2748042 h 3404828"/>
              <a:gd name="connsiteX5" fmla="*/ 2286000 w 9144000"/>
              <a:gd name="connsiteY5" fmla="*/ 2952750 h 3404828"/>
              <a:gd name="connsiteX6" fmla="*/ 0 w 9144000"/>
              <a:gd name="connsiteY6" fmla="*/ 2780928 h 3404828"/>
              <a:gd name="connsiteX7" fmla="*/ 0 w 9144000"/>
              <a:gd name="connsiteY7" fmla="*/ 0 h 3404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404828">
                <a:moveTo>
                  <a:pt x="0" y="0"/>
                </a:moveTo>
                <a:lnTo>
                  <a:pt x="9144000" y="0"/>
                </a:lnTo>
                <a:lnTo>
                  <a:pt x="9144000" y="2780928"/>
                </a:lnTo>
                <a:cubicBezTo>
                  <a:pt x="8248650" y="2774702"/>
                  <a:pt x="6201641" y="3411008"/>
                  <a:pt x="5306291" y="3404782"/>
                </a:cubicBezTo>
                <a:cubicBezTo>
                  <a:pt x="4423641" y="3353982"/>
                  <a:pt x="5310910" y="2798842"/>
                  <a:pt x="4428260" y="2748042"/>
                </a:cubicBezTo>
                <a:cubicBezTo>
                  <a:pt x="3488460" y="2748042"/>
                  <a:pt x="3225800" y="2952750"/>
                  <a:pt x="2286000" y="2952750"/>
                </a:cubicBezTo>
                <a:lnTo>
                  <a:pt x="0" y="27809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vi-VN" sz="240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623" y="3523090"/>
            <a:ext cx="2482924" cy="186219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87523" y="3615950"/>
            <a:ext cx="336551" cy="56832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545" y="3056600"/>
            <a:ext cx="2285047" cy="382434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110" y="3596284"/>
            <a:ext cx="345053" cy="5826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445" y="1197938"/>
            <a:ext cx="2365052" cy="356789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2227169" y="5267399"/>
            <a:ext cx="1796403" cy="1089218"/>
            <a:chOff x="9540552" y="4420621"/>
            <a:chExt cx="1619672" cy="98206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0094177" y="4633824"/>
              <a:ext cx="602979" cy="6011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/>
              <a:r>
                <a:rPr lang="en-US" sz="3733" b="1" dirty="0">
                  <a:latin typeface="Calibri"/>
                </a:rPr>
                <a:t>45</a:t>
              </a:r>
              <a:endParaRPr lang="vi-VN" sz="3733" b="1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2252016" y="3293130"/>
            <a:ext cx="1580752" cy="958463"/>
            <a:chOff x="9540552" y="4420621"/>
            <a:chExt cx="1619672" cy="982061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10070625" y="4590511"/>
              <a:ext cx="685239" cy="6832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/>
              <a:r>
                <a:rPr lang="en-US" sz="3733" b="1" dirty="0">
                  <a:latin typeface="Calibri"/>
                </a:rPr>
                <a:t>40</a:t>
              </a:r>
              <a:endParaRPr lang="vi-VN" sz="3733" b="1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flipH="1">
            <a:off x="-1672868" y="3900109"/>
            <a:ext cx="1580752" cy="958462"/>
            <a:chOff x="9540552" y="4420621"/>
            <a:chExt cx="1619672" cy="982061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9923807" y="4619525"/>
              <a:ext cx="685239" cy="6832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/>
              <a:r>
                <a:rPr lang="en-US" sz="3733" b="1" dirty="0">
                  <a:latin typeface="Calibri"/>
                </a:rPr>
                <a:t>30</a:t>
              </a:r>
              <a:endParaRPr lang="vi-VN" sz="3733" b="1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 flipH="1">
            <a:off x="-1823882" y="5304844"/>
            <a:ext cx="1700211" cy="1030894"/>
            <a:chOff x="9540552" y="4420621"/>
            <a:chExt cx="1619672" cy="982061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9818983" y="4665786"/>
              <a:ext cx="637093" cy="635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/>
              <a:r>
                <a:rPr lang="en-US" sz="3733" b="1" dirty="0">
                  <a:latin typeface="Calibri"/>
                </a:rPr>
                <a:t>35</a:t>
              </a:r>
              <a:endParaRPr lang="vi-VN" sz="3733" b="1" dirty="0">
                <a:latin typeface="Arial" panose="020B0604020202020204" pitchFamily="34" charset="0"/>
              </a:endParaRP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860" y="937919"/>
            <a:ext cx="4226211" cy="2153741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 flipH="1">
            <a:off x="7547830" y="480301"/>
            <a:ext cx="1234671" cy="740062"/>
            <a:chOff x="9540552" y="4420621"/>
            <a:chExt cx="1619672" cy="982061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10148856" y="4557691"/>
              <a:ext cx="469358" cy="6671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/>
              <a:r>
                <a:rPr lang="en-US" sz="2667">
                  <a:solidFill>
                    <a:prstClr val="white"/>
                  </a:solidFill>
                  <a:latin typeface="Calibri"/>
                </a:rPr>
                <a:t>4</a:t>
              </a:r>
              <a:endParaRPr lang="vi-VN" sz="2667">
                <a:solidFill>
                  <a:prstClr val="white"/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23260" y="4352665"/>
            <a:ext cx="270331" cy="253551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1" y="3429000"/>
            <a:ext cx="368300" cy="345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38481" y="847217"/>
            <a:ext cx="1771639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r>
              <a:rPr lang="en-US" sz="3733" dirty="0">
                <a:solidFill>
                  <a:srgbClr val="002060"/>
                </a:solidFill>
                <a:latin typeface="Calibri"/>
              </a:rPr>
              <a:t>5 x 7 = ?</a:t>
            </a:r>
            <a:endParaRPr lang="vi-VN" sz="3733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498" y="2101369"/>
            <a:ext cx="880324" cy="88032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760" y="2503687"/>
            <a:ext cx="742680" cy="34508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523" y="2213277"/>
            <a:ext cx="620819" cy="620819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675" y="2534067"/>
            <a:ext cx="457405" cy="457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82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125E-6 -2.22222E-6 L 3.125E-6 -0.07222 " pathEditMode="relative" rAng="0" ptsTypes="AA">
                                      <p:cBhvr>
                                        <p:cTn id="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045E-16 1.85185E-6 L -1.17031 -0.01459 " pathEditMode="relative" rAng="0" ptsTypes="AA">
                                      <p:cBhvr>
                                        <p:cTn id="15" dur="1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24" y="-741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07407E-6 1.11022E-16 L -1.18842 0.05648 " pathEditMode="relative" rAng="0" ptsTypes="AA">
                                      <p:cBhvr>
                                        <p:cTn id="17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421" y="280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46914E-7 L 1.22639 0.0108 " pathEditMode="relative" rAng="0" ptsTypes="AA">
                                      <p:cBhvr>
                                        <p:cTn id="19" dur="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19" y="52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8148E-6 3.20988E-6 L 1.26204 -0.10278 " pathEditMode="relative" rAng="0" ptsTypes="AA">
                                      <p:cBhvr>
                                        <p:cTn id="21" dur="1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02" y="-5154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8148E-6 3.33333E-6 L 0.01018 3.33333E-6 L 0.01018 0.33024 L 1.48148E-6 0.33024 L 1.48148E-6 3.33333E-6 Z " pathEditMode="relative" rAng="0" ptsTypes="AAAAA">
                                      <p:cBhvr>
                                        <p:cTn id="23" dur="1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9" y="1651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35802E-6 L 0.01024 1.35802E-6 L 0.01024 0.33025 L -2.77778E-7 0.33025 L -2.77778E-7 1.35802E-6 Z " pathEditMode="relative" rAng="0" ptsTypes="FFFFF">
                                      <p:cBhvr>
                                        <p:cTn id="25" dur="2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20469E-6 L 0.53924 -3.20469E-6 L 0.53924 0.01791 L -5.55556E-7 0.01791 L -5.55556E-7 -3.20469E-6 Z " pathEditMode="relative" rAng="0" ptsTypes="FFFFF">
                                      <p:cBhvr>
                                        <p:cTn id="27" dur="4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0315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E35E1F9F-30F1-485B-9891-4CA6985CBC94}"/>
              </a:ext>
            </a:extLst>
          </p:cNvPr>
          <p:cNvGrpSpPr/>
          <p:nvPr/>
        </p:nvGrpSpPr>
        <p:grpSpPr>
          <a:xfrm>
            <a:off x="936047" y="329111"/>
            <a:ext cx="2190751" cy="980661"/>
            <a:chOff x="1523998" y="0"/>
            <a:chExt cx="2190751" cy="980661"/>
          </a:xfrm>
          <a:solidFill>
            <a:srgbClr val="92D050"/>
          </a:solidFill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1389AF1-ACB9-486A-BEB0-B584A47C77F2}"/>
                </a:ext>
              </a:extLst>
            </p:cNvPr>
            <p:cNvGrpSpPr/>
            <p:nvPr/>
          </p:nvGrpSpPr>
          <p:grpSpPr>
            <a:xfrm>
              <a:off x="1523998" y="0"/>
              <a:ext cx="2190751" cy="980661"/>
              <a:chOff x="1523999" y="0"/>
              <a:chExt cx="1285462" cy="1828800"/>
            </a:xfrm>
            <a:grpFill/>
          </p:grpSpPr>
          <p:sp>
            <p:nvSpPr>
              <p:cNvPr id="12" name="Rectangle: Top Corners Rounded 11">
                <a:extLst>
                  <a:ext uri="{FF2B5EF4-FFF2-40B4-BE49-F238E27FC236}">
                    <a16:creationId xmlns:a16="http://schemas.microsoft.com/office/drawing/2014/main" id="{6051CF80-1870-41EE-9DF2-7A3AEAB9C296}"/>
                  </a:ext>
                </a:extLst>
              </p:cNvPr>
              <p:cNvSpPr/>
              <p:nvPr/>
            </p:nvSpPr>
            <p:spPr>
              <a:xfrm rot="10800000">
                <a:off x="1523999" y="0"/>
                <a:ext cx="1285462" cy="1828800"/>
              </a:xfrm>
              <a:prstGeom prst="round2SameRect">
                <a:avLst/>
              </a:prstGeom>
              <a:grpFill/>
              <a:ln>
                <a:solidFill>
                  <a:schemeClr val="accent5">
                    <a:lumMod val="5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</p:txBody>
          </p:sp>
          <p:sp>
            <p:nvSpPr>
              <p:cNvPr id="13" name="Rectangle: Top Corners Rounded 12">
                <a:extLst>
                  <a:ext uri="{FF2B5EF4-FFF2-40B4-BE49-F238E27FC236}">
                    <a16:creationId xmlns:a16="http://schemas.microsoft.com/office/drawing/2014/main" id="{4FF79CD2-139B-4669-9B31-C53F9EBF438C}"/>
                  </a:ext>
                </a:extLst>
              </p:cNvPr>
              <p:cNvSpPr/>
              <p:nvPr/>
            </p:nvSpPr>
            <p:spPr>
              <a:xfrm rot="10800000">
                <a:off x="1566862" y="76199"/>
                <a:ext cx="1204497" cy="1709738"/>
              </a:xfrm>
              <a:prstGeom prst="round2SameRect">
                <a:avLst/>
              </a:prstGeom>
              <a:grpFill/>
              <a:ln>
                <a:solidFill>
                  <a:schemeClr val="accent5">
                    <a:lumMod val="50000"/>
                  </a:schemeClr>
                </a:solidFill>
                <a:prstDash val="lg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7895063-AC68-4E0D-9242-1011C9F21595}"/>
                </a:ext>
              </a:extLst>
            </p:cNvPr>
            <p:cNvSpPr txBox="1"/>
            <p:nvPr/>
          </p:nvSpPr>
          <p:spPr>
            <a:xfrm>
              <a:off x="1677724" y="206880"/>
              <a:ext cx="1972089" cy="584775"/>
            </a:xfrm>
            <a:prstGeom prst="rect">
              <a:avLst/>
            </a:prstGeom>
            <a:grpFill/>
            <a:ln>
              <a:solidFill>
                <a:schemeClr val="accent5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CHỦ ĐỀ 8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8B240E26-32FA-44D7-A14E-AAA536BDCC76}"/>
              </a:ext>
            </a:extLst>
          </p:cNvPr>
          <p:cNvSpPr txBox="1"/>
          <p:nvPr/>
        </p:nvSpPr>
        <p:spPr>
          <a:xfrm>
            <a:off x="3119726" y="476109"/>
            <a:ext cx="68885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PHÉP NHÂN, PHÉP CHIA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F8E5F2-4792-4415-B6B7-F49CEAC375A5}"/>
              </a:ext>
            </a:extLst>
          </p:cNvPr>
          <p:cNvSpPr txBox="1"/>
          <p:nvPr/>
        </p:nvSpPr>
        <p:spPr>
          <a:xfrm>
            <a:off x="2541372" y="1431697"/>
            <a:ext cx="6811481" cy="2517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0" i="0" u="none" strike="noStrike" kern="1200" cap="none" spc="0" normalizeH="0" baseline="0" noProof="0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 3</a:t>
            </a:r>
            <a:r>
              <a:rPr kumimoji="0" lang="en-US" sz="6000" b="0" i="0" u="none" strike="noStrike" kern="1200" cap="none" spc="0" normalizeH="0" baseline="0" noProof="0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8: </a:t>
            </a:r>
            <a:r>
              <a:rPr kumimoji="0" lang="en-US" sz="6000" b="0" i="0" u="none" strike="noStrike" kern="1200" cap="none" spc="0" normalizeH="0" baseline="0" noProof="0" dirty="0" err="1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Thừa</a:t>
            </a:r>
            <a:r>
              <a:rPr kumimoji="0" lang="en-US" sz="6000" b="0" i="0" u="none" strike="noStrike" kern="1200" cap="none" spc="0" normalizeH="0" baseline="0" noProof="0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0" i="0" u="none" strike="noStrike" kern="1200" cap="none" spc="0" normalizeH="0" baseline="0" noProof="0" dirty="0" err="1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số</a:t>
            </a:r>
            <a:r>
              <a:rPr kumimoji="0" lang="en-US" sz="6000" b="0" i="0" u="none" strike="noStrike" kern="1200" cap="none" spc="0" normalizeH="0" baseline="0" noProof="0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- </a:t>
            </a:r>
            <a:r>
              <a:rPr kumimoji="0" lang="en-US" sz="6000" b="0" i="0" u="none" strike="noStrike" kern="1200" cap="none" spc="0" normalizeH="0" baseline="0" noProof="0" dirty="0" err="1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Tích</a:t>
            </a:r>
            <a:endParaRPr kumimoji="0" lang="vi-VN" sz="6000" b="0" i="0" u="none" strike="noStrike" kern="1200" cap="none" spc="0" normalizeH="0" baseline="0" noProof="0" dirty="0">
              <a:ln>
                <a:solidFill>
                  <a:srgbClr val="00B050"/>
                </a:solidFill>
              </a:ln>
              <a:solidFill>
                <a:srgbClr val="00B05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8000" b="0" i="0" u="none" strike="noStrike" kern="1200" cap="none" spc="0" normalizeH="0" baseline="0" noProof="0" dirty="0">
              <a:ln>
                <a:solidFill>
                  <a:srgbClr val="00B050"/>
                </a:solidFill>
              </a:ln>
              <a:solidFill>
                <a:srgbClr val="00B05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06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>
            <a:extLst>
              <a:ext uri="{FF2B5EF4-FFF2-40B4-BE49-F238E27FC236}">
                <a16:creationId xmlns:a16="http://schemas.microsoft.com/office/drawing/2014/main" id="{F2913105-D98A-46DE-99B0-FB43124EAFC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81874" y="1375759"/>
            <a:ext cx="3429358" cy="4853802"/>
          </a:xfrm>
          <a:prstGeom prst="rect">
            <a:avLst/>
          </a:prstGeom>
        </p:spPr>
      </p:pic>
      <p:sp>
        <p:nvSpPr>
          <p:cNvPr id="2" name="Cloud 1">
            <a:extLst>
              <a:ext uri="{FF2B5EF4-FFF2-40B4-BE49-F238E27FC236}">
                <a16:creationId xmlns:a16="http://schemas.microsoft.com/office/drawing/2014/main" id="{0170D20E-AAE0-4C2C-A9BB-A5BD0CBC375E}"/>
              </a:ext>
            </a:extLst>
          </p:cNvPr>
          <p:cNvSpPr/>
          <p:nvPr/>
        </p:nvSpPr>
        <p:spPr>
          <a:xfrm rot="219724">
            <a:off x="4568179" y="1221544"/>
            <a:ext cx="6008783" cy="4661425"/>
          </a:xfrm>
          <a:custGeom>
            <a:avLst/>
            <a:gdLst>
              <a:gd name="connsiteX0" fmla="*/ 542459 w 6008783"/>
              <a:gd name="connsiteY0" fmla="*/ 1550571 h 4661425"/>
              <a:gd name="connsiteX1" fmla="*/ 782115 w 6008783"/>
              <a:gd name="connsiteY1" fmla="*/ 745288 h 4661425"/>
              <a:gd name="connsiteX2" fmla="*/ 1947986 w 6008783"/>
              <a:gd name="connsiteY2" fmla="*/ 561313 h 4661425"/>
              <a:gd name="connsiteX3" fmla="*/ 3123454 w 6008783"/>
              <a:gd name="connsiteY3" fmla="*/ 370324 h 4661425"/>
              <a:gd name="connsiteX4" fmla="*/ 3581485 w 6008783"/>
              <a:gd name="connsiteY4" fmla="*/ 21580 h 4661425"/>
              <a:gd name="connsiteX5" fmla="*/ 4149537 w 6008783"/>
              <a:gd name="connsiteY5" fmla="*/ 267708 h 4661425"/>
              <a:gd name="connsiteX6" fmla="*/ 4932626 w 6008783"/>
              <a:gd name="connsiteY6" fmla="*/ 74453 h 4661425"/>
              <a:gd name="connsiteX7" fmla="*/ 5329734 w 6008783"/>
              <a:gd name="connsiteY7" fmla="*/ 601669 h 4661425"/>
              <a:gd name="connsiteX8" fmla="*/ 5839368 w 6008783"/>
              <a:gd name="connsiteY8" fmla="*/ 1113346 h 4661425"/>
              <a:gd name="connsiteX9" fmla="*/ 5816557 w 6008783"/>
              <a:gd name="connsiteY9" fmla="*/ 1668185 h 4661425"/>
              <a:gd name="connsiteX10" fmla="*/ 5983190 w 6008783"/>
              <a:gd name="connsiteY10" fmla="*/ 2516522 h 4661425"/>
              <a:gd name="connsiteX11" fmla="*/ 5202604 w 6008783"/>
              <a:gd name="connsiteY11" fmla="*/ 3259112 h 4661425"/>
              <a:gd name="connsiteX12" fmla="*/ 4923168 w 6008783"/>
              <a:gd name="connsiteY12" fmla="*/ 3895419 h 4661425"/>
              <a:gd name="connsiteX13" fmla="*/ 3971777 w 6008783"/>
              <a:gd name="connsiteY13" fmla="*/ 3972462 h 4661425"/>
              <a:gd name="connsiteX14" fmla="*/ 3291895 w 6008783"/>
              <a:gd name="connsiteY14" fmla="*/ 4651282 h 4661425"/>
              <a:gd name="connsiteX15" fmla="*/ 2292239 w 6008783"/>
              <a:gd name="connsiteY15" fmla="*/ 4236933 h 4661425"/>
              <a:gd name="connsiteX16" fmla="*/ 807291 w 6008783"/>
              <a:gd name="connsiteY16" fmla="*/ 3827547 h 4661425"/>
              <a:gd name="connsiteX17" fmla="*/ 154392 w 6008783"/>
              <a:gd name="connsiteY17" fmla="*/ 3371979 h 4661425"/>
              <a:gd name="connsiteX18" fmla="*/ 293901 w 6008783"/>
              <a:gd name="connsiteY18" fmla="*/ 2757038 h 4661425"/>
              <a:gd name="connsiteX19" fmla="*/ -696 w 6008783"/>
              <a:gd name="connsiteY19" fmla="*/ 2126127 h 4661425"/>
              <a:gd name="connsiteX20" fmla="*/ 537313 w 6008783"/>
              <a:gd name="connsiteY20" fmla="*/ 1565353 h 4661425"/>
              <a:gd name="connsiteX21" fmla="*/ 542459 w 6008783"/>
              <a:gd name="connsiteY21" fmla="*/ 1550571 h 4661425"/>
              <a:gd name="connsiteX0" fmla="*/ 652759 w 6008783"/>
              <a:gd name="connsiteY0" fmla="*/ 2824586 h 4661425"/>
              <a:gd name="connsiteX1" fmla="*/ 300439 w 6008783"/>
              <a:gd name="connsiteY1" fmla="*/ 2738587 h 4661425"/>
              <a:gd name="connsiteX2" fmla="*/ 963630 w 6008783"/>
              <a:gd name="connsiteY2" fmla="*/ 3765719 h 4661425"/>
              <a:gd name="connsiteX3" fmla="*/ 809516 w 6008783"/>
              <a:gd name="connsiteY3" fmla="*/ 3806830 h 4661425"/>
              <a:gd name="connsiteX4" fmla="*/ 2291961 w 6008783"/>
              <a:gd name="connsiteY4" fmla="*/ 4217942 h 4661425"/>
              <a:gd name="connsiteX5" fmla="*/ 2199047 w 6008783"/>
              <a:gd name="connsiteY5" fmla="*/ 4030190 h 4661425"/>
              <a:gd name="connsiteX6" fmla="*/ 4009610 w 6008783"/>
              <a:gd name="connsiteY6" fmla="*/ 3749749 h 4661425"/>
              <a:gd name="connsiteX7" fmla="*/ 3972473 w 6008783"/>
              <a:gd name="connsiteY7" fmla="*/ 3955737 h 4661425"/>
              <a:gd name="connsiteX8" fmla="*/ 4747077 w 6008783"/>
              <a:gd name="connsiteY8" fmla="*/ 2476813 h 4661425"/>
              <a:gd name="connsiteX9" fmla="*/ 5199266 w 6008783"/>
              <a:gd name="connsiteY9" fmla="*/ 3246811 h 4661425"/>
              <a:gd name="connsiteX10" fmla="*/ 5813775 w 6008783"/>
              <a:gd name="connsiteY10" fmla="*/ 1656748 h 4661425"/>
              <a:gd name="connsiteX11" fmla="*/ 5612370 w 6008783"/>
              <a:gd name="connsiteY11" fmla="*/ 1945497 h 4661425"/>
              <a:gd name="connsiteX12" fmla="*/ 5330569 w 6008783"/>
              <a:gd name="connsiteY12" fmla="*/ 585483 h 4661425"/>
              <a:gd name="connsiteX13" fmla="*/ 5341140 w 6008783"/>
              <a:gd name="connsiteY13" fmla="*/ 721873 h 4661425"/>
              <a:gd name="connsiteX14" fmla="*/ 4044522 w 6008783"/>
              <a:gd name="connsiteY14" fmla="*/ 426434 h 4661425"/>
              <a:gd name="connsiteX15" fmla="*/ 4147729 w 6008783"/>
              <a:gd name="connsiteY15" fmla="*/ 252493 h 4661425"/>
              <a:gd name="connsiteX16" fmla="*/ 3079640 w 6008783"/>
              <a:gd name="connsiteY16" fmla="*/ 509303 h 4661425"/>
              <a:gd name="connsiteX17" fmla="*/ 3129574 w 6008783"/>
              <a:gd name="connsiteY17" fmla="*/ 359318 h 4661425"/>
              <a:gd name="connsiteX18" fmla="*/ 1947290 w 6008783"/>
              <a:gd name="connsiteY18" fmla="*/ 560234 h 4661425"/>
              <a:gd name="connsiteX19" fmla="*/ 2128110 w 6008783"/>
              <a:gd name="connsiteY19" fmla="*/ 705687 h 4661425"/>
              <a:gd name="connsiteX20" fmla="*/ 574033 w 6008783"/>
              <a:gd name="connsiteY20" fmla="*/ 1703686 h 4661425"/>
              <a:gd name="connsiteX21" fmla="*/ 542459 w 6008783"/>
              <a:gd name="connsiteY21" fmla="*/ 1550571 h 4661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008783" h="4661425" fill="none" extrusionOk="0">
                <a:moveTo>
                  <a:pt x="542459" y="1550571"/>
                </a:moveTo>
                <a:cubicBezTo>
                  <a:pt x="489159" y="1279034"/>
                  <a:pt x="604742" y="976033"/>
                  <a:pt x="782115" y="745288"/>
                </a:cubicBezTo>
                <a:cubicBezTo>
                  <a:pt x="1004667" y="337888"/>
                  <a:pt x="1567268" y="452712"/>
                  <a:pt x="1947986" y="561313"/>
                </a:cubicBezTo>
                <a:cubicBezTo>
                  <a:pt x="2145112" y="232606"/>
                  <a:pt x="2733806" y="120310"/>
                  <a:pt x="3123454" y="370324"/>
                </a:cubicBezTo>
                <a:cubicBezTo>
                  <a:pt x="3212136" y="219451"/>
                  <a:pt x="3416202" y="22870"/>
                  <a:pt x="3581485" y="21580"/>
                </a:cubicBezTo>
                <a:cubicBezTo>
                  <a:pt x="3821546" y="-25642"/>
                  <a:pt x="3974964" y="107274"/>
                  <a:pt x="4149537" y="267708"/>
                </a:cubicBezTo>
                <a:cubicBezTo>
                  <a:pt x="4317694" y="59007"/>
                  <a:pt x="4677518" y="-43256"/>
                  <a:pt x="4932626" y="74453"/>
                </a:cubicBezTo>
                <a:cubicBezTo>
                  <a:pt x="5136501" y="195854"/>
                  <a:pt x="5253545" y="360434"/>
                  <a:pt x="5329734" y="601669"/>
                </a:cubicBezTo>
                <a:cubicBezTo>
                  <a:pt x="5589524" y="671597"/>
                  <a:pt x="5756127" y="849356"/>
                  <a:pt x="5839368" y="1113346"/>
                </a:cubicBezTo>
                <a:cubicBezTo>
                  <a:pt x="5892569" y="1288541"/>
                  <a:pt x="5917344" y="1473328"/>
                  <a:pt x="5816557" y="1668185"/>
                </a:cubicBezTo>
                <a:cubicBezTo>
                  <a:pt x="5951062" y="1900521"/>
                  <a:pt x="6016225" y="2181738"/>
                  <a:pt x="5983190" y="2516522"/>
                </a:cubicBezTo>
                <a:cubicBezTo>
                  <a:pt x="5908929" y="2964341"/>
                  <a:pt x="5541634" y="3209272"/>
                  <a:pt x="5202604" y="3259112"/>
                </a:cubicBezTo>
                <a:cubicBezTo>
                  <a:pt x="5162558" y="3491915"/>
                  <a:pt x="5082952" y="3730138"/>
                  <a:pt x="4923168" y="3895419"/>
                </a:cubicBezTo>
                <a:cubicBezTo>
                  <a:pt x="4691653" y="4128524"/>
                  <a:pt x="4260817" y="4142557"/>
                  <a:pt x="3971777" y="3972462"/>
                </a:cubicBezTo>
                <a:cubicBezTo>
                  <a:pt x="3879065" y="4270839"/>
                  <a:pt x="3633741" y="4654609"/>
                  <a:pt x="3291895" y="4651282"/>
                </a:cubicBezTo>
                <a:cubicBezTo>
                  <a:pt x="2948409" y="4764804"/>
                  <a:pt x="2622679" y="4550892"/>
                  <a:pt x="2292239" y="4236933"/>
                </a:cubicBezTo>
                <a:cubicBezTo>
                  <a:pt x="1852100" y="4460147"/>
                  <a:pt x="1208901" y="4228443"/>
                  <a:pt x="807291" y="3827547"/>
                </a:cubicBezTo>
                <a:cubicBezTo>
                  <a:pt x="511831" y="3836777"/>
                  <a:pt x="264661" y="3689013"/>
                  <a:pt x="154392" y="3371979"/>
                </a:cubicBezTo>
                <a:cubicBezTo>
                  <a:pt x="155007" y="3133559"/>
                  <a:pt x="193126" y="2890716"/>
                  <a:pt x="293901" y="2757038"/>
                </a:cubicBezTo>
                <a:cubicBezTo>
                  <a:pt x="106146" y="2675562"/>
                  <a:pt x="29960" y="2418304"/>
                  <a:pt x="-696" y="2126127"/>
                </a:cubicBezTo>
                <a:cubicBezTo>
                  <a:pt x="-9260" y="1877435"/>
                  <a:pt x="234614" y="1542993"/>
                  <a:pt x="537313" y="1565353"/>
                </a:cubicBezTo>
                <a:cubicBezTo>
                  <a:pt x="538505" y="1560824"/>
                  <a:pt x="540944" y="1556484"/>
                  <a:pt x="542459" y="1550571"/>
                </a:cubicBezTo>
                <a:close/>
              </a:path>
              <a:path w="6008783" h="4661425" fill="none" extrusionOk="0">
                <a:moveTo>
                  <a:pt x="652759" y="2824586"/>
                </a:moveTo>
                <a:cubicBezTo>
                  <a:pt x="529459" y="2838665"/>
                  <a:pt x="396227" y="2812484"/>
                  <a:pt x="300439" y="2738587"/>
                </a:cubicBezTo>
                <a:moveTo>
                  <a:pt x="963630" y="3765719"/>
                </a:moveTo>
                <a:cubicBezTo>
                  <a:pt x="903504" y="3791418"/>
                  <a:pt x="865345" y="3813238"/>
                  <a:pt x="809516" y="3806830"/>
                </a:cubicBezTo>
                <a:moveTo>
                  <a:pt x="2291961" y="4217942"/>
                </a:moveTo>
                <a:cubicBezTo>
                  <a:pt x="2253791" y="4151468"/>
                  <a:pt x="2230787" y="4090019"/>
                  <a:pt x="2199047" y="4030190"/>
                </a:cubicBezTo>
                <a:moveTo>
                  <a:pt x="4009610" y="3749749"/>
                </a:moveTo>
                <a:cubicBezTo>
                  <a:pt x="4006745" y="3817810"/>
                  <a:pt x="3989739" y="3879418"/>
                  <a:pt x="3972473" y="3955737"/>
                </a:cubicBezTo>
                <a:moveTo>
                  <a:pt x="4747077" y="2476813"/>
                </a:moveTo>
                <a:cubicBezTo>
                  <a:pt x="5025629" y="2603496"/>
                  <a:pt x="5207908" y="2954693"/>
                  <a:pt x="5199266" y="3246811"/>
                </a:cubicBezTo>
                <a:moveTo>
                  <a:pt x="5813775" y="1656748"/>
                </a:moveTo>
                <a:cubicBezTo>
                  <a:pt x="5762440" y="1756298"/>
                  <a:pt x="5696614" y="1852543"/>
                  <a:pt x="5612370" y="1945497"/>
                </a:cubicBezTo>
                <a:moveTo>
                  <a:pt x="5330569" y="585483"/>
                </a:moveTo>
                <a:cubicBezTo>
                  <a:pt x="5335752" y="624608"/>
                  <a:pt x="5333874" y="667129"/>
                  <a:pt x="5341140" y="721873"/>
                </a:cubicBezTo>
                <a:moveTo>
                  <a:pt x="4044522" y="426434"/>
                </a:moveTo>
                <a:cubicBezTo>
                  <a:pt x="4072102" y="362121"/>
                  <a:pt x="4097569" y="302236"/>
                  <a:pt x="4147729" y="252493"/>
                </a:cubicBezTo>
                <a:moveTo>
                  <a:pt x="3079640" y="509303"/>
                </a:moveTo>
                <a:cubicBezTo>
                  <a:pt x="3100939" y="455521"/>
                  <a:pt x="3095394" y="409994"/>
                  <a:pt x="3129574" y="359318"/>
                </a:cubicBezTo>
                <a:moveTo>
                  <a:pt x="1947290" y="560234"/>
                </a:moveTo>
                <a:cubicBezTo>
                  <a:pt x="2023331" y="587428"/>
                  <a:pt x="2075373" y="647929"/>
                  <a:pt x="2128110" y="705687"/>
                </a:cubicBezTo>
                <a:moveTo>
                  <a:pt x="574033" y="1703686"/>
                </a:moveTo>
                <a:cubicBezTo>
                  <a:pt x="562489" y="1658778"/>
                  <a:pt x="543813" y="1608213"/>
                  <a:pt x="542459" y="1550571"/>
                </a:cubicBezTo>
              </a:path>
              <a:path w="6008783" h="4661425" stroke="0" extrusionOk="0">
                <a:moveTo>
                  <a:pt x="542459" y="1550571"/>
                </a:moveTo>
                <a:cubicBezTo>
                  <a:pt x="503364" y="1271815"/>
                  <a:pt x="636612" y="905983"/>
                  <a:pt x="782115" y="745288"/>
                </a:cubicBezTo>
                <a:cubicBezTo>
                  <a:pt x="1155158" y="454866"/>
                  <a:pt x="1582373" y="313018"/>
                  <a:pt x="1947986" y="561313"/>
                </a:cubicBezTo>
                <a:cubicBezTo>
                  <a:pt x="2213877" y="129993"/>
                  <a:pt x="2678908" y="5284"/>
                  <a:pt x="3123454" y="370324"/>
                </a:cubicBezTo>
                <a:cubicBezTo>
                  <a:pt x="3236841" y="200719"/>
                  <a:pt x="3386027" y="45063"/>
                  <a:pt x="3581485" y="21580"/>
                </a:cubicBezTo>
                <a:cubicBezTo>
                  <a:pt x="3802301" y="-19394"/>
                  <a:pt x="4027739" y="110661"/>
                  <a:pt x="4149537" y="267708"/>
                </a:cubicBezTo>
                <a:cubicBezTo>
                  <a:pt x="4368571" y="108252"/>
                  <a:pt x="4621136" y="-97998"/>
                  <a:pt x="4932626" y="74453"/>
                </a:cubicBezTo>
                <a:cubicBezTo>
                  <a:pt x="5134891" y="176546"/>
                  <a:pt x="5267249" y="368345"/>
                  <a:pt x="5329734" y="601669"/>
                </a:cubicBezTo>
                <a:cubicBezTo>
                  <a:pt x="5562321" y="709694"/>
                  <a:pt x="5785176" y="868595"/>
                  <a:pt x="5839368" y="1113346"/>
                </a:cubicBezTo>
                <a:cubicBezTo>
                  <a:pt x="5886528" y="1293086"/>
                  <a:pt x="5892442" y="1510453"/>
                  <a:pt x="5816557" y="1668185"/>
                </a:cubicBezTo>
                <a:cubicBezTo>
                  <a:pt x="5994988" y="1896793"/>
                  <a:pt x="6023213" y="2173455"/>
                  <a:pt x="5983190" y="2516522"/>
                </a:cubicBezTo>
                <a:cubicBezTo>
                  <a:pt x="5967754" y="2945443"/>
                  <a:pt x="5561829" y="3147878"/>
                  <a:pt x="5202604" y="3259112"/>
                </a:cubicBezTo>
                <a:cubicBezTo>
                  <a:pt x="5194592" y="3507575"/>
                  <a:pt x="5132727" y="3785344"/>
                  <a:pt x="4923168" y="3895419"/>
                </a:cubicBezTo>
                <a:cubicBezTo>
                  <a:pt x="4603706" y="4184964"/>
                  <a:pt x="4200576" y="4135818"/>
                  <a:pt x="3971777" y="3972462"/>
                </a:cubicBezTo>
                <a:cubicBezTo>
                  <a:pt x="3826015" y="4223629"/>
                  <a:pt x="3602810" y="4584476"/>
                  <a:pt x="3291895" y="4651282"/>
                </a:cubicBezTo>
                <a:cubicBezTo>
                  <a:pt x="2839357" y="4761774"/>
                  <a:pt x="2503140" y="4502262"/>
                  <a:pt x="2292239" y="4236933"/>
                </a:cubicBezTo>
                <a:cubicBezTo>
                  <a:pt x="1898681" y="4559225"/>
                  <a:pt x="1131383" y="4456800"/>
                  <a:pt x="807291" y="3827547"/>
                </a:cubicBezTo>
                <a:cubicBezTo>
                  <a:pt x="504925" y="3875085"/>
                  <a:pt x="226028" y="3592959"/>
                  <a:pt x="154392" y="3371979"/>
                </a:cubicBezTo>
                <a:cubicBezTo>
                  <a:pt x="87519" y="3184872"/>
                  <a:pt x="183917" y="2939100"/>
                  <a:pt x="293901" y="2757038"/>
                </a:cubicBezTo>
                <a:cubicBezTo>
                  <a:pt x="120103" y="2664843"/>
                  <a:pt x="-13846" y="2357805"/>
                  <a:pt x="-696" y="2126127"/>
                </a:cubicBezTo>
                <a:cubicBezTo>
                  <a:pt x="-21751" y="1778337"/>
                  <a:pt x="200075" y="1586705"/>
                  <a:pt x="537313" y="1565353"/>
                </a:cubicBezTo>
                <a:cubicBezTo>
                  <a:pt x="539037" y="1561095"/>
                  <a:pt x="541445" y="1554801"/>
                  <a:pt x="542459" y="1550571"/>
                </a:cubicBezTo>
                <a:close/>
              </a:path>
              <a:path w="6008783" h="4661425" fill="none" stroke="0" extrusionOk="0">
                <a:moveTo>
                  <a:pt x="652759" y="2824586"/>
                </a:moveTo>
                <a:cubicBezTo>
                  <a:pt x="511307" y="2823638"/>
                  <a:pt x="405985" y="2808375"/>
                  <a:pt x="300439" y="2738587"/>
                </a:cubicBezTo>
                <a:moveTo>
                  <a:pt x="963630" y="3765719"/>
                </a:moveTo>
                <a:cubicBezTo>
                  <a:pt x="910983" y="3781763"/>
                  <a:pt x="864036" y="3792570"/>
                  <a:pt x="809516" y="3806830"/>
                </a:cubicBezTo>
                <a:moveTo>
                  <a:pt x="2291961" y="4217942"/>
                </a:moveTo>
                <a:cubicBezTo>
                  <a:pt x="2265089" y="4159227"/>
                  <a:pt x="2221815" y="4103844"/>
                  <a:pt x="2199047" y="4030190"/>
                </a:cubicBezTo>
                <a:moveTo>
                  <a:pt x="4009610" y="3749749"/>
                </a:moveTo>
                <a:cubicBezTo>
                  <a:pt x="4015141" y="3833853"/>
                  <a:pt x="3994481" y="3906207"/>
                  <a:pt x="3972473" y="3955737"/>
                </a:cubicBezTo>
                <a:moveTo>
                  <a:pt x="4747077" y="2476813"/>
                </a:moveTo>
                <a:cubicBezTo>
                  <a:pt x="5040544" y="2552652"/>
                  <a:pt x="5227974" y="2977574"/>
                  <a:pt x="5199266" y="3246811"/>
                </a:cubicBezTo>
                <a:moveTo>
                  <a:pt x="5813775" y="1656748"/>
                </a:moveTo>
                <a:cubicBezTo>
                  <a:pt x="5745651" y="1771084"/>
                  <a:pt x="5677722" y="1886548"/>
                  <a:pt x="5612370" y="1945497"/>
                </a:cubicBezTo>
                <a:moveTo>
                  <a:pt x="5330569" y="585483"/>
                </a:moveTo>
                <a:cubicBezTo>
                  <a:pt x="5330268" y="623821"/>
                  <a:pt x="5348931" y="681645"/>
                  <a:pt x="5341140" y="721873"/>
                </a:cubicBezTo>
                <a:moveTo>
                  <a:pt x="4044522" y="426434"/>
                </a:moveTo>
                <a:cubicBezTo>
                  <a:pt x="4053990" y="372571"/>
                  <a:pt x="4108355" y="285196"/>
                  <a:pt x="4147729" y="252493"/>
                </a:cubicBezTo>
                <a:moveTo>
                  <a:pt x="3079640" y="509303"/>
                </a:moveTo>
                <a:cubicBezTo>
                  <a:pt x="3077929" y="454364"/>
                  <a:pt x="3120507" y="407772"/>
                  <a:pt x="3129574" y="359318"/>
                </a:cubicBezTo>
                <a:moveTo>
                  <a:pt x="1947290" y="560234"/>
                </a:moveTo>
                <a:cubicBezTo>
                  <a:pt x="2017941" y="599678"/>
                  <a:pt x="2087594" y="659659"/>
                  <a:pt x="2128110" y="705687"/>
                </a:cubicBezTo>
                <a:moveTo>
                  <a:pt x="574033" y="1703686"/>
                </a:moveTo>
                <a:cubicBezTo>
                  <a:pt x="561296" y="1645930"/>
                  <a:pt x="555132" y="1594082"/>
                  <a:pt x="542459" y="1550571"/>
                </a:cubicBezTo>
              </a:path>
            </a:pathLst>
          </a:custGeom>
          <a:solidFill>
            <a:schemeClr val="accent6">
              <a:alpha val="50000"/>
            </a:schemeClr>
          </a:solidFill>
          <a:ln w="12700">
            <a:solidFill>
              <a:schemeClr val="accent6">
                <a:lumMod val="50000"/>
              </a:schemeClr>
            </a:solidFill>
            <a:extLst>
              <a:ext uri="{C807C97D-BFC1-408E-A445-0C87EB9F89A2}">
                <ask:lineSketchStyleProps xmlns="" xmlns:ask="http://schemas.microsoft.com/office/drawing/2018/sketchyshapes" sd="1050119024">
                  <a:prstGeom prst="cloud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F28DD7-2077-4CB0-8A48-7F1DF2792AEF}"/>
              </a:ext>
            </a:extLst>
          </p:cNvPr>
          <p:cNvSpPr txBox="1"/>
          <p:nvPr/>
        </p:nvSpPr>
        <p:spPr>
          <a:xfrm>
            <a:off x="5807965" y="2087396"/>
            <a:ext cx="374561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63666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Không có mô tả.">
            <a:extLst>
              <a:ext uri="{FF2B5EF4-FFF2-40B4-BE49-F238E27FC236}">
                <a16:creationId xmlns:a16="http://schemas.microsoft.com/office/drawing/2014/main" id="{1A1C452A-6555-4FF1-B5C3-1B65811394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9449"/>
          <a:stretch/>
        </p:blipFill>
        <p:spPr bwMode="auto">
          <a:xfrm>
            <a:off x="717451" y="379826"/>
            <a:ext cx="2456827" cy="95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BAA67E-F32C-428C-9306-BCDEF4A636F9}"/>
              </a:ext>
            </a:extLst>
          </p:cNvPr>
          <p:cNvSpPr txBox="1"/>
          <p:nvPr/>
        </p:nvSpPr>
        <p:spPr>
          <a:xfrm>
            <a:off x="909180" y="1571498"/>
            <a:ext cx="3798770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vi-VN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a) Có 6 quả cam chia đều vào 3 đĩa. Hỏi mỗi đĩa có mấy quả cam?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923C5DF-59C6-4232-BAEC-E8AEC5151C51}"/>
              </a:ext>
            </a:extLst>
          </p:cNvPr>
          <p:cNvGrpSpPr/>
          <p:nvPr/>
        </p:nvGrpSpPr>
        <p:grpSpPr>
          <a:xfrm>
            <a:off x="4880116" y="2361562"/>
            <a:ext cx="5634257" cy="925941"/>
            <a:chOff x="1087785" y="2487203"/>
            <a:chExt cx="5634257" cy="925941"/>
          </a:xfrm>
        </p:grpSpPr>
        <p:sp>
          <p:nvSpPr>
            <p:cNvPr id="5" name="Parallelogram 4">
              <a:extLst>
                <a:ext uri="{FF2B5EF4-FFF2-40B4-BE49-F238E27FC236}">
                  <a16:creationId xmlns:a16="http://schemas.microsoft.com/office/drawing/2014/main" id="{B0B0F181-3A92-4EBC-9907-4180AB7EC6B2}"/>
                </a:ext>
              </a:extLst>
            </p:cNvPr>
            <p:cNvSpPr/>
            <p:nvPr/>
          </p:nvSpPr>
          <p:spPr>
            <a:xfrm>
              <a:off x="1087785" y="2487203"/>
              <a:ext cx="5634257" cy="925941"/>
            </a:xfrm>
            <a:prstGeom prst="parallelogram">
              <a:avLst/>
            </a:prstGeom>
            <a:solidFill>
              <a:srgbClr val="FFF789"/>
            </a:solidFill>
            <a:ln>
              <a:solidFill>
                <a:srgbClr val="FFF7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F8C26DD-71D6-409E-B013-B3DAA733C539}"/>
                </a:ext>
              </a:extLst>
            </p:cNvPr>
            <p:cNvGrpSpPr/>
            <p:nvPr/>
          </p:nvGrpSpPr>
          <p:grpSpPr>
            <a:xfrm>
              <a:off x="1491329" y="2626323"/>
              <a:ext cx="1450975" cy="647701"/>
              <a:chOff x="5511800" y="323849"/>
              <a:chExt cx="1450975" cy="647701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51EF9F6D-F1D0-401B-9417-3BB58213182D}"/>
                  </a:ext>
                </a:extLst>
              </p:cNvPr>
              <p:cNvSpPr/>
              <p:nvPr/>
            </p:nvSpPr>
            <p:spPr>
              <a:xfrm>
                <a:off x="5511800" y="323849"/>
                <a:ext cx="1450975" cy="647701"/>
              </a:xfrm>
              <a:prstGeom prst="ellipse">
                <a:avLst/>
              </a:prstGeom>
              <a:solidFill>
                <a:srgbClr val="4E88A6"/>
              </a:solidFill>
              <a:ln>
                <a:solidFill>
                  <a:srgbClr val="4E88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5633AC5D-4947-452A-B04F-A7F455EA4709}"/>
                  </a:ext>
                </a:extLst>
              </p:cNvPr>
              <p:cNvSpPr/>
              <p:nvPr/>
            </p:nvSpPr>
            <p:spPr>
              <a:xfrm>
                <a:off x="5511800" y="323850"/>
                <a:ext cx="1450975" cy="600181"/>
              </a:xfrm>
              <a:prstGeom prst="ellipse">
                <a:avLst/>
              </a:prstGeom>
              <a:solidFill>
                <a:srgbClr val="CDECFD"/>
              </a:solidFill>
              <a:ln>
                <a:solidFill>
                  <a:srgbClr val="4E88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A0885A76-4CAB-423D-9060-38578D0C1618}"/>
                  </a:ext>
                </a:extLst>
              </p:cNvPr>
              <p:cNvSpPr/>
              <p:nvPr/>
            </p:nvSpPr>
            <p:spPr>
              <a:xfrm>
                <a:off x="5740399" y="454358"/>
                <a:ext cx="993775" cy="328955"/>
              </a:xfrm>
              <a:prstGeom prst="ellipse">
                <a:avLst/>
              </a:prstGeom>
              <a:solidFill>
                <a:srgbClr val="A4CAE0"/>
              </a:solidFill>
              <a:ln>
                <a:solidFill>
                  <a:srgbClr val="8EB5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7DE820D-08F1-4DF3-A0BE-FE2AC4C8BCC7}"/>
                </a:ext>
              </a:extLst>
            </p:cNvPr>
            <p:cNvGrpSpPr/>
            <p:nvPr/>
          </p:nvGrpSpPr>
          <p:grpSpPr>
            <a:xfrm>
              <a:off x="3187037" y="2626367"/>
              <a:ext cx="1450975" cy="647701"/>
              <a:chOff x="5511800" y="323849"/>
              <a:chExt cx="1450975" cy="647701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257B639B-A61B-4374-B098-24792B3FC6F8}"/>
                  </a:ext>
                </a:extLst>
              </p:cNvPr>
              <p:cNvSpPr/>
              <p:nvPr/>
            </p:nvSpPr>
            <p:spPr>
              <a:xfrm>
                <a:off x="5511800" y="323849"/>
                <a:ext cx="1450975" cy="647701"/>
              </a:xfrm>
              <a:prstGeom prst="ellipse">
                <a:avLst/>
              </a:prstGeom>
              <a:solidFill>
                <a:srgbClr val="4E88A6"/>
              </a:solidFill>
              <a:ln>
                <a:solidFill>
                  <a:srgbClr val="4E88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B805C6C9-775E-4F75-B600-ED2E8BF001C1}"/>
                  </a:ext>
                </a:extLst>
              </p:cNvPr>
              <p:cNvSpPr/>
              <p:nvPr/>
            </p:nvSpPr>
            <p:spPr>
              <a:xfrm>
                <a:off x="5511800" y="323850"/>
                <a:ext cx="1450975" cy="600181"/>
              </a:xfrm>
              <a:prstGeom prst="ellipse">
                <a:avLst/>
              </a:prstGeom>
              <a:solidFill>
                <a:srgbClr val="CDECFD"/>
              </a:solidFill>
              <a:ln>
                <a:solidFill>
                  <a:srgbClr val="4E88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5E36753B-D1C2-47AC-AF46-2EF31164F7BE}"/>
                  </a:ext>
                </a:extLst>
              </p:cNvPr>
              <p:cNvSpPr/>
              <p:nvPr/>
            </p:nvSpPr>
            <p:spPr>
              <a:xfrm>
                <a:off x="5740399" y="454358"/>
                <a:ext cx="993775" cy="328955"/>
              </a:xfrm>
              <a:prstGeom prst="ellipse">
                <a:avLst/>
              </a:prstGeom>
              <a:solidFill>
                <a:srgbClr val="A4CAE0"/>
              </a:solidFill>
              <a:ln>
                <a:solidFill>
                  <a:srgbClr val="8EB5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DB2E01B-F130-436F-ADDD-970B567DD86B}"/>
                </a:ext>
              </a:extLst>
            </p:cNvPr>
            <p:cNvGrpSpPr/>
            <p:nvPr/>
          </p:nvGrpSpPr>
          <p:grpSpPr>
            <a:xfrm>
              <a:off x="4882745" y="2626411"/>
              <a:ext cx="1450975" cy="647701"/>
              <a:chOff x="5511800" y="323849"/>
              <a:chExt cx="1450975" cy="647701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95405BCC-31D9-4229-8CAC-6549481246BC}"/>
                  </a:ext>
                </a:extLst>
              </p:cNvPr>
              <p:cNvSpPr/>
              <p:nvPr/>
            </p:nvSpPr>
            <p:spPr>
              <a:xfrm>
                <a:off x="5511800" y="323849"/>
                <a:ext cx="1450975" cy="647701"/>
              </a:xfrm>
              <a:prstGeom prst="ellipse">
                <a:avLst/>
              </a:prstGeom>
              <a:solidFill>
                <a:srgbClr val="4E88A6"/>
              </a:solidFill>
              <a:ln>
                <a:solidFill>
                  <a:srgbClr val="4E88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7CE595B6-BC16-429F-B55B-91EE56978D82}"/>
                  </a:ext>
                </a:extLst>
              </p:cNvPr>
              <p:cNvSpPr/>
              <p:nvPr/>
            </p:nvSpPr>
            <p:spPr>
              <a:xfrm>
                <a:off x="5511800" y="323850"/>
                <a:ext cx="1450975" cy="600181"/>
              </a:xfrm>
              <a:prstGeom prst="ellipse">
                <a:avLst/>
              </a:prstGeom>
              <a:solidFill>
                <a:srgbClr val="CDECFD"/>
              </a:solidFill>
              <a:ln>
                <a:solidFill>
                  <a:srgbClr val="4E88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779ACABB-E703-4B32-8E4C-8D0C05169179}"/>
                  </a:ext>
                </a:extLst>
              </p:cNvPr>
              <p:cNvSpPr/>
              <p:nvPr/>
            </p:nvSpPr>
            <p:spPr>
              <a:xfrm>
                <a:off x="5740399" y="454358"/>
                <a:ext cx="993775" cy="328955"/>
              </a:xfrm>
              <a:prstGeom prst="ellipse">
                <a:avLst/>
              </a:prstGeom>
              <a:solidFill>
                <a:srgbClr val="A4CAE0"/>
              </a:solidFill>
              <a:ln>
                <a:solidFill>
                  <a:srgbClr val="8EB5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</p:txBody>
          </p:sp>
        </p:grpSp>
      </p:grpSp>
      <p:pic>
        <p:nvPicPr>
          <p:cNvPr id="18" name="Picture 2" descr="Florida Orange Stock Illustrations – 673 Florida Orange Stock  Illustrations, Vectors &amp;amp; Clipart - Dreamstime">
            <a:extLst>
              <a:ext uri="{FF2B5EF4-FFF2-40B4-BE49-F238E27FC236}">
                <a16:creationId xmlns:a16="http://schemas.microsoft.com/office/drawing/2014/main" id="{D30B0731-0ACB-49AF-B5CF-A5FAA7372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440" y="1721205"/>
            <a:ext cx="620621" cy="620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Florida Orange Stock Illustrations – 673 Florida Orange Stock  Illustrations, Vectors &amp;amp; Clipart - Dreamstime">
            <a:extLst>
              <a:ext uri="{FF2B5EF4-FFF2-40B4-BE49-F238E27FC236}">
                <a16:creationId xmlns:a16="http://schemas.microsoft.com/office/drawing/2014/main" id="{636AEDA4-A753-4CF3-9ABB-D76391039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162" y="1728706"/>
            <a:ext cx="620621" cy="620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Florida Orange Stock Illustrations – 673 Florida Orange Stock  Illustrations, Vectors &amp;amp; Clipart - Dreamstime">
            <a:extLst>
              <a:ext uri="{FF2B5EF4-FFF2-40B4-BE49-F238E27FC236}">
                <a16:creationId xmlns:a16="http://schemas.microsoft.com/office/drawing/2014/main" id="{0CE486F1-B888-4D71-B088-F73AD1056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884" y="1736207"/>
            <a:ext cx="620621" cy="620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Florida Orange Stock Illustrations – 673 Florida Orange Stock  Illustrations, Vectors &amp;amp; Clipart - Dreamstime">
            <a:extLst>
              <a:ext uri="{FF2B5EF4-FFF2-40B4-BE49-F238E27FC236}">
                <a16:creationId xmlns:a16="http://schemas.microsoft.com/office/drawing/2014/main" id="{51ECB5A4-61B4-4E50-BDF4-8B46A0ADC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606" y="1743708"/>
            <a:ext cx="620621" cy="620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Florida Orange Stock Illustrations – 673 Florida Orange Stock  Illustrations, Vectors &amp;amp; Clipart - Dreamstime">
            <a:extLst>
              <a:ext uri="{FF2B5EF4-FFF2-40B4-BE49-F238E27FC236}">
                <a16:creationId xmlns:a16="http://schemas.microsoft.com/office/drawing/2014/main" id="{BB9E2518-B278-4FE5-886F-6C1A397A0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4328" y="1751209"/>
            <a:ext cx="620621" cy="620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Florida Orange Stock Illustrations – 673 Florida Orange Stock  Illustrations, Vectors &amp;amp; Clipart - Dreamstime">
            <a:extLst>
              <a:ext uri="{FF2B5EF4-FFF2-40B4-BE49-F238E27FC236}">
                <a16:creationId xmlns:a16="http://schemas.microsoft.com/office/drawing/2014/main" id="{3278FFD0-0508-4B7E-9F44-BA2CA7E5A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9050" y="1758710"/>
            <a:ext cx="620621" cy="620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31E4057-AEF6-4E12-85C0-F0FE8A135FE2}"/>
              </a:ext>
            </a:extLst>
          </p:cNvPr>
          <p:cNvSpPr txBox="1"/>
          <p:nvPr/>
        </p:nvSpPr>
        <p:spPr>
          <a:xfrm>
            <a:off x="1040600" y="4895825"/>
            <a:ext cx="2287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Ta có phép chia: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9ACD748-6E53-40CE-8A4F-515F92EB2279}"/>
              </a:ext>
            </a:extLst>
          </p:cNvPr>
          <p:cNvSpPr/>
          <p:nvPr/>
        </p:nvSpPr>
        <p:spPr>
          <a:xfrm>
            <a:off x="2582396" y="5465807"/>
            <a:ext cx="2535636" cy="475903"/>
          </a:xfrm>
          <a:prstGeom prst="rect">
            <a:avLst/>
          </a:prstGeom>
          <a:solidFill>
            <a:srgbClr val="FFF789"/>
          </a:solidFill>
          <a:ln>
            <a:solidFill>
              <a:srgbClr val="FFF7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79DA547-BB8E-4933-9382-F14989223F2D}"/>
              </a:ext>
            </a:extLst>
          </p:cNvPr>
          <p:cNvSpPr/>
          <p:nvPr/>
        </p:nvSpPr>
        <p:spPr>
          <a:xfrm>
            <a:off x="2750591" y="5417550"/>
            <a:ext cx="20842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6  :  3   =  2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0247BE7-F7C3-4866-A7C7-5EFA077B5B54}"/>
              </a:ext>
            </a:extLst>
          </p:cNvPr>
          <p:cNvGrpSpPr/>
          <p:nvPr/>
        </p:nvGrpSpPr>
        <p:grpSpPr>
          <a:xfrm>
            <a:off x="6137669" y="379825"/>
            <a:ext cx="5484194" cy="2899521"/>
            <a:chOff x="6361978" y="-207441"/>
            <a:chExt cx="5484194" cy="3120068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0184A4B1-3EC8-4406-BDA8-2AB03203F3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25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rcRect r="8145"/>
            <a:stretch/>
          </p:blipFill>
          <p:spPr>
            <a:xfrm>
              <a:off x="6361978" y="-207441"/>
              <a:ext cx="5484194" cy="3120068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769712F-8CD8-46B9-A904-4DF5AF527219}"/>
                </a:ext>
              </a:extLst>
            </p:cNvPr>
            <p:cNvSpPr txBox="1"/>
            <p:nvPr/>
          </p:nvSpPr>
          <p:spPr>
            <a:xfrm>
              <a:off x="6685904" y="177148"/>
              <a:ext cx="368409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2400" i="1" dirty="0"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Chia đều 6 quả cam thành 3 phần, ta có phép chia tìm được mỗi phần có 2 quả cam.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2C6F9F17-15DC-433A-9F79-618E85B31065}"/>
              </a:ext>
            </a:extLst>
          </p:cNvPr>
          <p:cNvSpPr txBox="1"/>
          <p:nvPr/>
        </p:nvSpPr>
        <p:spPr>
          <a:xfrm>
            <a:off x="6064829" y="4892628"/>
            <a:ext cx="39405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 là: </a:t>
            </a:r>
            <a:r>
              <a:rPr lang="vi-VN" sz="24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Sáu chia ba bằng hai.</a:t>
            </a:r>
            <a:endParaRPr lang="vi-VN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D92E06B-3D8F-4451-ACE5-D224F3D418E0}"/>
              </a:ext>
            </a:extLst>
          </p:cNvPr>
          <p:cNvSpPr txBox="1"/>
          <p:nvPr/>
        </p:nvSpPr>
        <p:spPr>
          <a:xfrm>
            <a:off x="6089369" y="5381051"/>
            <a:ext cx="24352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Dấu </a:t>
            </a:r>
            <a:r>
              <a:rPr lang="vi-VN" sz="24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 </a:t>
            </a:r>
            <a:r>
              <a:rPr lang="vi-VN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 dấu chia.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BD0E2BB-C919-4BFC-9734-0F44A04872DA}"/>
              </a:ext>
            </a:extLst>
          </p:cNvPr>
          <p:cNvGrpSpPr/>
          <p:nvPr/>
        </p:nvGrpSpPr>
        <p:grpSpPr>
          <a:xfrm>
            <a:off x="1448289" y="3423185"/>
            <a:ext cx="6377774" cy="461665"/>
            <a:chOff x="1448289" y="3423185"/>
            <a:chExt cx="6377774" cy="46166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5B6F8F9-0176-4615-9279-BDAED30A3A89}"/>
                </a:ext>
              </a:extLst>
            </p:cNvPr>
            <p:cNvSpPr txBox="1"/>
            <p:nvPr/>
          </p:nvSpPr>
          <p:spPr>
            <a:xfrm>
              <a:off x="1630136" y="3423185"/>
              <a:ext cx="61959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400" dirty="0"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Cho vào mỗi đĩa 1 quả cam, còn lại 3 quả cam.</a:t>
              </a:r>
            </a:p>
          </p:txBody>
        </p:sp>
        <p:sp>
          <p:nvSpPr>
            <p:cNvPr id="34" name="Diamond 33">
              <a:extLst>
                <a:ext uri="{FF2B5EF4-FFF2-40B4-BE49-F238E27FC236}">
                  <a16:creationId xmlns:a16="http://schemas.microsoft.com/office/drawing/2014/main" id="{75181DCB-3B57-4D69-8476-86FC75D9CC6E}"/>
                </a:ext>
              </a:extLst>
            </p:cNvPr>
            <p:cNvSpPr/>
            <p:nvPr/>
          </p:nvSpPr>
          <p:spPr>
            <a:xfrm>
              <a:off x="1448289" y="3527382"/>
              <a:ext cx="198901" cy="247122"/>
            </a:xfrm>
            <a:prstGeom prst="diamond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01885AF-DECC-42D7-AD0D-5EA41046CDF9}"/>
              </a:ext>
            </a:extLst>
          </p:cNvPr>
          <p:cNvGrpSpPr/>
          <p:nvPr/>
        </p:nvGrpSpPr>
        <p:grpSpPr>
          <a:xfrm>
            <a:off x="1448289" y="3894196"/>
            <a:ext cx="6709016" cy="461665"/>
            <a:chOff x="1448289" y="3894196"/>
            <a:chExt cx="6709016" cy="461665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B4D8DD7-6CE7-4546-9CF7-94D1B08C2050}"/>
                </a:ext>
              </a:extLst>
            </p:cNvPr>
            <p:cNvSpPr txBox="1"/>
            <p:nvPr/>
          </p:nvSpPr>
          <p:spPr>
            <a:xfrm>
              <a:off x="1647190" y="3894196"/>
              <a:ext cx="651011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400" dirty="0"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Cho thêm vào mỗi đĩa 1 quả cam thì vừa hết cam.</a:t>
              </a:r>
            </a:p>
          </p:txBody>
        </p:sp>
        <p:sp>
          <p:nvSpPr>
            <p:cNvPr id="37" name="Diamond 36">
              <a:extLst>
                <a:ext uri="{FF2B5EF4-FFF2-40B4-BE49-F238E27FC236}">
                  <a16:creationId xmlns:a16="http://schemas.microsoft.com/office/drawing/2014/main" id="{9DB5BD49-F9DF-4B4E-A572-686D4EE2380C}"/>
                </a:ext>
              </a:extLst>
            </p:cNvPr>
            <p:cNvSpPr/>
            <p:nvPr/>
          </p:nvSpPr>
          <p:spPr>
            <a:xfrm>
              <a:off x="1448289" y="3986665"/>
              <a:ext cx="198901" cy="247122"/>
            </a:xfrm>
            <a:prstGeom prst="diamond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074634B-2388-4302-B0A8-8B774BB0E3DB}"/>
              </a:ext>
            </a:extLst>
          </p:cNvPr>
          <p:cNvGrpSpPr/>
          <p:nvPr/>
        </p:nvGrpSpPr>
        <p:grpSpPr>
          <a:xfrm>
            <a:off x="1448289" y="4389293"/>
            <a:ext cx="6588792" cy="461665"/>
            <a:chOff x="1448289" y="4389293"/>
            <a:chExt cx="6588792" cy="461665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2CF90EC-A5CF-48D3-80E3-D70E79E6AF35}"/>
                </a:ext>
              </a:extLst>
            </p:cNvPr>
            <p:cNvSpPr txBox="1"/>
            <p:nvPr/>
          </p:nvSpPr>
          <p:spPr>
            <a:xfrm>
              <a:off x="1647190" y="4389293"/>
              <a:ext cx="63898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400" dirty="0"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6 quả cam chia đều vào 3 đĩa, mỗi đĩa có 2 quả.</a:t>
              </a:r>
            </a:p>
          </p:txBody>
        </p:sp>
        <p:sp>
          <p:nvSpPr>
            <p:cNvPr id="40" name="Diamond 39">
              <a:extLst>
                <a:ext uri="{FF2B5EF4-FFF2-40B4-BE49-F238E27FC236}">
                  <a16:creationId xmlns:a16="http://schemas.microsoft.com/office/drawing/2014/main" id="{74D5C120-8534-4E23-A76E-707FBBFF63A7}"/>
                </a:ext>
              </a:extLst>
            </p:cNvPr>
            <p:cNvSpPr/>
            <p:nvPr/>
          </p:nvSpPr>
          <p:spPr>
            <a:xfrm>
              <a:off x="1448289" y="4496564"/>
              <a:ext cx="198901" cy="247122"/>
            </a:xfrm>
            <a:prstGeom prst="diamond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195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81481E-6 L -0.02812 0.0875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6" y="4375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2.22222E-6 L 0.06498 0.08634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2" y="4306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3.7037E-7 L 0.15521 0.08542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60" y="4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44444E-6 L -0.13932 0.08425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66" y="4213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2.96296E-6 L -0.04414 0.0831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4" y="4144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7037E-7 L 0.04558 0.08194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9" y="4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4" grpId="0"/>
      <p:bldP spid="25" grpId="0" animBg="1"/>
      <p:bldP spid="26" grpId="0"/>
      <p:bldP spid="30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22BAEB7-B6E3-4941-B68D-508C357C85D6}"/>
              </a:ext>
            </a:extLst>
          </p:cNvPr>
          <p:cNvGrpSpPr/>
          <p:nvPr/>
        </p:nvGrpSpPr>
        <p:grpSpPr>
          <a:xfrm>
            <a:off x="3932761" y="600073"/>
            <a:ext cx="7079114" cy="2223693"/>
            <a:chOff x="3932761" y="302352"/>
            <a:chExt cx="7079114" cy="222369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455876F-6C35-49A5-9966-657BBA6BF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25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783025" y="392445"/>
              <a:ext cx="2228850" cy="2133600"/>
            </a:xfrm>
            <a:prstGeom prst="rect">
              <a:avLst/>
            </a:prstGeom>
          </p:spPr>
        </p:pic>
        <p:sp>
          <p:nvSpPr>
            <p:cNvPr id="4" name="Speech Bubble: Oval 3">
              <a:extLst>
                <a:ext uri="{FF2B5EF4-FFF2-40B4-BE49-F238E27FC236}">
                  <a16:creationId xmlns:a16="http://schemas.microsoft.com/office/drawing/2014/main" id="{DD0A6212-DE9A-4FC5-B40E-5F830F7080A3}"/>
                </a:ext>
              </a:extLst>
            </p:cNvPr>
            <p:cNvSpPr/>
            <p:nvPr/>
          </p:nvSpPr>
          <p:spPr>
            <a:xfrm>
              <a:off x="3932761" y="302352"/>
              <a:ext cx="5166599" cy="1549444"/>
            </a:xfrm>
            <a:prstGeom prst="wedgeEllipseCallout">
              <a:avLst>
                <a:gd name="adj1" fmla="val 48963"/>
                <a:gd name="adj2" fmla="val 58521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5C056C2-7024-4EDF-9820-6A2FDCB20671}"/>
                </a:ext>
              </a:extLst>
            </p:cNvPr>
            <p:cNvSpPr txBox="1"/>
            <p:nvPr/>
          </p:nvSpPr>
          <p:spPr>
            <a:xfrm>
              <a:off x="4127396" y="542334"/>
              <a:ext cx="482259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2400" i="1" dirty="0"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Chia 6 quả cam thành các phần, mỗi phần 2 quả, ta có phép chia tìm được 3 phần như vậy.</a:t>
              </a:r>
            </a:p>
          </p:txBody>
        </p:sp>
      </p:grpSp>
      <p:pic>
        <p:nvPicPr>
          <p:cNvPr id="6" name="Picture 4" descr="Không có mô tả.">
            <a:extLst>
              <a:ext uri="{FF2B5EF4-FFF2-40B4-BE49-F238E27FC236}">
                <a16:creationId xmlns:a16="http://schemas.microsoft.com/office/drawing/2014/main" id="{5D816FB1-A663-42E9-A1A0-729F178B94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9449"/>
          <a:stretch/>
        </p:blipFill>
        <p:spPr bwMode="auto">
          <a:xfrm>
            <a:off x="717451" y="677547"/>
            <a:ext cx="2456827" cy="95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89384FF-4635-4B2C-AFA9-8A018C52DDE1}"/>
              </a:ext>
            </a:extLst>
          </p:cNvPr>
          <p:cNvSpPr txBox="1"/>
          <p:nvPr/>
        </p:nvSpPr>
        <p:spPr>
          <a:xfrm>
            <a:off x="908069" y="1983861"/>
            <a:ext cx="3798770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vi-VN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b) Có 6 quả cam chia vào các đĩa, mỗi đĩa 2 quả. Hỏi được mấy đĩa cam như vậy?</a:t>
            </a:r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27D09F1C-3F62-47C6-A5E9-5E4E43740FAF}"/>
              </a:ext>
            </a:extLst>
          </p:cNvPr>
          <p:cNvSpPr/>
          <p:nvPr/>
        </p:nvSpPr>
        <p:spPr>
          <a:xfrm>
            <a:off x="4880116" y="2626033"/>
            <a:ext cx="5634257" cy="925941"/>
          </a:xfrm>
          <a:prstGeom prst="parallelogram">
            <a:avLst/>
          </a:prstGeom>
          <a:solidFill>
            <a:srgbClr val="FFF789"/>
          </a:solidFill>
          <a:ln>
            <a:solidFill>
              <a:srgbClr val="FFF7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A33500F-52C1-4EC2-BD31-EFA3C5D810AF}"/>
              </a:ext>
            </a:extLst>
          </p:cNvPr>
          <p:cNvGrpSpPr/>
          <p:nvPr/>
        </p:nvGrpSpPr>
        <p:grpSpPr>
          <a:xfrm>
            <a:off x="5283660" y="2798403"/>
            <a:ext cx="1450975" cy="647701"/>
            <a:chOff x="5511800" y="323849"/>
            <a:chExt cx="1450975" cy="647701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08A6316-EA08-4025-A92C-8D6BA515287C}"/>
                </a:ext>
              </a:extLst>
            </p:cNvPr>
            <p:cNvSpPr/>
            <p:nvPr/>
          </p:nvSpPr>
          <p:spPr>
            <a:xfrm>
              <a:off x="5511800" y="323849"/>
              <a:ext cx="1450975" cy="647701"/>
            </a:xfrm>
            <a:prstGeom prst="ellipse">
              <a:avLst/>
            </a:prstGeom>
            <a:solidFill>
              <a:srgbClr val="4E88A6"/>
            </a:solidFill>
            <a:ln>
              <a:solidFill>
                <a:srgbClr val="4E88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E78DF6C-0A75-4804-A427-00C1B88655E8}"/>
                </a:ext>
              </a:extLst>
            </p:cNvPr>
            <p:cNvSpPr/>
            <p:nvPr/>
          </p:nvSpPr>
          <p:spPr>
            <a:xfrm>
              <a:off x="5511800" y="323850"/>
              <a:ext cx="1450975" cy="600181"/>
            </a:xfrm>
            <a:prstGeom prst="ellipse">
              <a:avLst/>
            </a:prstGeom>
            <a:solidFill>
              <a:srgbClr val="CDECFD"/>
            </a:solidFill>
            <a:ln>
              <a:solidFill>
                <a:srgbClr val="4E88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0D3ECD7-2C21-4F5A-B579-46B09155B94B}"/>
                </a:ext>
              </a:extLst>
            </p:cNvPr>
            <p:cNvSpPr/>
            <p:nvPr/>
          </p:nvSpPr>
          <p:spPr>
            <a:xfrm>
              <a:off x="5740399" y="454358"/>
              <a:ext cx="993775" cy="328955"/>
            </a:xfrm>
            <a:prstGeom prst="ellipse">
              <a:avLst/>
            </a:prstGeom>
            <a:solidFill>
              <a:srgbClr val="A4CAE0"/>
            </a:solidFill>
            <a:ln>
              <a:solidFill>
                <a:srgbClr val="8EB5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73B2468-642E-468B-9688-813DC2765787}"/>
              </a:ext>
            </a:extLst>
          </p:cNvPr>
          <p:cNvGrpSpPr/>
          <p:nvPr/>
        </p:nvGrpSpPr>
        <p:grpSpPr>
          <a:xfrm>
            <a:off x="6979368" y="2798447"/>
            <a:ext cx="1450975" cy="647701"/>
            <a:chOff x="5511800" y="323849"/>
            <a:chExt cx="1450975" cy="647701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1BC010A-6B7E-43F4-913D-E99B74C32063}"/>
                </a:ext>
              </a:extLst>
            </p:cNvPr>
            <p:cNvSpPr/>
            <p:nvPr/>
          </p:nvSpPr>
          <p:spPr>
            <a:xfrm>
              <a:off x="5511800" y="323849"/>
              <a:ext cx="1450975" cy="647701"/>
            </a:xfrm>
            <a:prstGeom prst="ellipse">
              <a:avLst/>
            </a:prstGeom>
            <a:solidFill>
              <a:srgbClr val="4E88A6"/>
            </a:solidFill>
            <a:ln>
              <a:solidFill>
                <a:srgbClr val="4E88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E93DA4D-55DB-4FB0-A923-232984E5F19D}"/>
                </a:ext>
              </a:extLst>
            </p:cNvPr>
            <p:cNvSpPr/>
            <p:nvPr/>
          </p:nvSpPr>
          <p:spPr>
            <a:xfrm>
              <a:off x="5511800" y="323850"/>
              <a:ext cx="1450975" cy="600181"/>
            </a:xfrm>
            <a:prstGeom prst="ellipse">
              <a:avLst/>
            </a:prstGeom>
            <a:solidFill>
              <a:srgbClr val="CDECFD"/>
            </a:solidFill>
            <a:ln>
              <a:solidFill>
                <a:srgbClr val="4E88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537B9BF-E685-41C2-8BD9-52F21B1D813F}"/>
                </a:ext>
              </a:extLst>
            </p:cNvPr>
            <p:cNvSpPr/>
            <p:nvPr/>
          </p:nvSpPr>
          <p:spPr>
            <a:xfrm>
              <a:off x="5740399" y="454358"/>
              <a:ext cx="993775" cy="328955"/>
            </a:xfrm>
            <a:prstGeom prst="ellipse">
              <a:avLst/>
            </a:prstGeom>
            <a:solidFill>
              <a:srgbClr val="A4CAE0"/>
            </a:solidFill>
            <a:ln>
              <a:solidFill>
                <a:srgbClr val="8EB5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53096B5-670C-442A-A811-3BBFA2A739A5}"/>
              </a:ext>
            </a:extLst>
          </p:cNvPr>
          <p:cNvGrpSpPr/>
          <p:nvPr/>
        </p:nvGrpSpPr>
        <p:grpSpPr>
          <a:xfrm>
            <a:off x="8675076" y="2798491"/>
            <a:ext cx="1450975" cy="647701"/>
            <a:chOff x="5511800" y="323849"/>
            <a:chExt cx="1450975" cy="647701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8E3D765-6234-4C15-8503-4A732BECAD9A}"/>
                </a:ext>
              </a:extLst>
            </p:cNvPr>
            <p:cNvSpPr/>
            <p:nvPr/>
          </p:nvSpPr>
          <p:spPr>
            <a:xfrm>
              <a:off x="5511800" y="323849"/>
              <a:ext cx="1450975" cy="647701"/>
            </a:xfrm>
            <a:prstGeom prst="ellipse">
              <a:avLst/>
            </a:prstGeom>
            <a:solidFill>
              <a:srgbClr val="4E88A6"/>
            </a:solidFill>
            <a:ln>
              <a:solidFill>
                <a:srgbClr val="4E88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1B078B3-B7A7-4022-A4B7-4C8E271BE280}"/>
                </a:ext>
              </a:extLst>
            </p:cNvPr>
            <p:cNvSpPr/>
            <p:nvPr/>
          </p:nvSpPr>
          <p:spPr>
            <a:xfrm>
              <a:off x="5511800" y="323850"/>
              <a:ext cx="1450975" cy="600181"/>
            </a:xfrm>
            <a:prstGeom prst="ellipse">
              <a:avLst/>
            </a:prstGeom>
            <a:solidFill>
              <a:srgbClr val="CDECFD"/>
            </a:solidFill>
            <a:ln>
              <a:solidFill>
                <a:srgbClr val="4E88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2B268A0-78E3-48B6-9D62-DFD25FA2E6A0}"/>
                </a:ext>
              </a:extLst>
            </p:cNvPr>
            <p:cNvSpPr/>
            <p:nvPr/>
          </p:nvSpPr>
          <p:spPr>
            <a:xfrm>
              <a:off x="5740399" y="454358"/>
              <a:ext cx="993775" cy="328955"/>
            </a:xfrm>
            <a:prstGeom prst="ellipse">
              <a:avLst/>
            </a:prstGeom>
            <a:solidFill>
              <a:srgbClr val="A4CAE0"/>
            </a:solidFill>
            <a:ln>
              <a:solidFill>
                <a:srgbClr val="8EB5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pic>
        <p:nvPicPr>
          <p:cNvPr id="21" name="Picture 2" descr="Florida Orange Stock Illustrations – 673 Florida Orange Stock  Illustrations, Vectors &amp;amp; Clipart - Dreamstime">
            <a:extLst>
              <a:ext uri="{FF2B5EF4-FFF2-40B4-BE49-F238E27FC236}">
                <a16:creationId xmlns:a16="http://schemas.microsoft.com/office/drawing/2014/main" id="{1D334054-0F5E-435E-9053-6A0F434C4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440" y="1946356"/>
            <a:ext cx="620621" cy="620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Florida Orange Stock Illustrations – 673 Florida Orange Stock  Illustrations, Vectors &amp;amp; Clipart - Dreamstime">
            <a:extLst>
              <a:ext uri="{FF2B5EF4-FFF2-40B4-BE49-F238E27FC236}">
                <a16:creationId xmlns:a16="http://schemas.microsoft.com/office/drawing/2014/main" id="{F7559FD0-85AD-4880-9375-ED851E052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162" y="1953857"/>
            <a:ext cx="620621" cy="620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Florida Orange Stock Illustrations – 673 Florida Orange Stock  Illustrations, Vectors &amp;amp; Clipart - Dreamstime">
            <a:extLst>
              <a:ext uri="{FF2B5EF4-FFF2-40B4-BE49-F238E27FC236}">
                <a16:creationId xmlns:a16="http://schemas.microsoft.com/office/drawing/2014/main" id="{693E37EA-4148-40C7-A153-83C6821FC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884" y="1961358"/>
            <a:ext cx="620621" cy="620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Florida Orange Stock Illustrations – 673 Florida Orange Stock  Illustrations, Vectors &amp;amp; Clipart - Dreamstime">
            <a:extLst>
              <a:ext uri="{FF2B5EF4-FFF2-40B4-BE49-F238E27FC236}">
                <a16:creationId xmlns:a16="http://schemas.microsoft.com/office/drawing/2014/main" id="{7E71DB1B-3915-4FFA-B840-628314B17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606" y="1968859"/>
            <a:ext cx="620621" cy="620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Florida Orange Stock Illustrations – 673 Florida Orange Stock  Illustrations, Vectors &amp;amp; Clipart - Dreamstime">
            <a:extLst>
              <a:ext uri="{FF2B5EF4-FFF2-40B4-BE49-F238E27FC236}">
                <a16:creationId xmlns:a16="http://schemas.microsoft.com/office/drawing/2014/main" id="{C9E43A0C-AE08-4270-9942-DC00446AE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4328" y="1976360"/>
            <a:ext cx="620621" cy="620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Florida Orange Stock Illustrations – 673 Florida Orange Stock  Illustrations, Vectors &amp;amp; Clipart - Dreamstime">
            <a:extLst>
              <a:ext uri="{FF2B5EF4-FFF2-40B4-BE49-F238E27FC236}">
                <a16:creationId xmlns:a16="http://schemas.microsoft.com/office/drawing/2014/main" id="{D82DC90F-A730-46AC-AE93-31C87DA7A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9050" y="1983861"/>
            <a:ext cx="620621" cy="620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95A74282-685F-4F0E-98B2-C1262F7DC0F1}"/>
              </a:ext>
            </a:extLst>
          </p:cNvPr>
          <p:cNvSpPr txBox="1"/>
          <p:nvPr/>
        </p:nvSpPr>
        <p:spPr>
          <a:xfrm>
            <a:off x="834600" y="5060973"/>
            <a:ext cx="2287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Ta có phép chia: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D8D62B4-4DA5-4855-9034-AA5D20AD69C6}"/>
              </a:ext>
            </a:extLst>
          </p:cNvPr>
          <p:cNvSpPr/>
          <p:nvPr/>
        </p:nvSpPr>
        <p:spPr>
          <a:xfrm>
            <a:off x="2376396" y="5630955"/>
            <a:ext cx="2535636" cy="475903"/>
          </a:xfrm>
          <a:prstGeom prst="rect">
            <a:avLst/>
          </a:prstGeom>
          <a:solidFill>
            <a:srgbClr val="FFF789"/>
          </a:solidFill>
          <a:ln>
            <a:solidFill>
              <a:srgbClr val="FFF7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5A2B49B-A1C9-4535-B61C-040676B41F47}"/>
              </a:ext>
            </a:extLst>
          </p:cNvPr>
          <p:cNvSpPr/>
          <p:nvPr/>
        </p:nvSpPr>
        <p:spPr>
          <a:xfrm>
            <a:off x="2544591" y="5582698"/>
            <a:ext cx="20842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6  :  2   =  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121D905-EF75-44B0-B1A3-CB170DE0FDC4}"/>
              </a:ext>
            </a:extLst>
          </p:cNvPr>
          <p:cNvSpPr txBox="1"/>
          <p:nvPr/>
        </p:nvSpPr>
        <p:spPr>
          <a:xfrm>
            <a:off x="5583883" y="5645193"/>
            <a:ext cx="39405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 là: </a:t>
            </a:r>
            <a:r>
              <a:rPr lang="vi-VN" sz="24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Sáu chia hai bằng ba.</a:t>
            </a:r>
            <a:endParaRPr lang="vi-VN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26771D2-8BE8-4D10-8B90-D3AC5BB7F390}"/>
              </a:ext>
            </a:extLst>
          </p:cNvPr>
          <p:cNvSpPr txBox="1"/>
          <p:nvPr/>
        </p:nvSpPr>
        <p:spPr>
          <a:xfrm>
            <a:off x="830019" y="3679359"/>
            <a:ext cx="48269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vi-VN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Lần một cho 2 quả cam vào 1 đĩa.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4162AC2-7769-43BB-891E-F9AD7696A221}"/>
              </a:ext>
            </a:extLst>
          </p:cNvPr>
          <p:cNvSpPr txBox="1"/>
          <p:nvPr/>
        </p:nvSpPr>
        <p:spPr>
          <a:xfrm>
            <a:off x="6009146" y="3672697"/>
            <a:ext cx="5272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vi-VN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Lần hai cho tiếp 2 quả cam vào 1 đĩa.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EC26C0C-D79C-4868-9A24-E8C2119A963A}"/>
              </a:ext>
            </a:extLst>
          </p:cNvPr>
          <p:cNvSpPr txBox="1"/>
          <p:nvPr/>
        </p:nvSpPr>
        <p:spPr>
          <a:xfrm>
            <a:off x="830018" y="4150252"/>
            <a:ext cx="72442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vi-VN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Lần ba cho tiếp 2 quả cam vào 1 đĩa thì vừa hết cam.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94A14DF-5380-4FED-B504-74F51E094012}"/>
              </a:ext>
            </a:extLst>
          </p:cNvPr>
          <p:cNvSpPr txBox="1"/>
          <p:nvPr/>
        </p:nvSpPr>
        <p:spPr>
          <a:xfrm>
            <a:off x="830018" y="4637511"/>
            <a:ext cx="9288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vi-VN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6 quả cam chia vào các đĩa, mỗi đĩa 2 quả, được 3 đĩa cam như vậy.</a:t>
            </a:r>
          </a:p>
        </p:txBody>
      </p:sp>
    </p:spTree>
    <p:extLst>
      <p:ext uri="{BB962C8B-B14F-4D97-AF65-F5344CB8AC3E}">
        <p14:creationId xmlns:p14="http://schemas.microsoft.com/office/powerpoint/2010/main" val="378660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81481E-6 L -0.02812 0.09791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6" y="4884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2.59259E-6 L -0.03646 0.09699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3" y="4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5.55112E-17 L 0.01888 0.09583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4792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07407E-6 L 0.00338 0.09444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" y="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33333E-6 L 0.05442 0.09375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1" y="4676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7.40741E-7 L 0.04427 0.09259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4" y="4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27" grpId="0"/>
      <p:bldP spid="28" grpId="0" animBg="1"/>
      <p:bldP spid="29" grpId="0"/>
      <p:bldP spid="30" grpId="0"/>
      <p:bldP spid="32" grpId="0"/>
      <p:bldP spid="35" grpId="0"/>
      <p:bldP spid="38" grpId="0"/>
      <p:bldP spid="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EB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33DD7DC-D2C3-4FF6-8739-7464646D2F10}"/>
              </a:ext>
            </a:extLst>
          </p:cNvPr>
          <p:cNvSpPr/>
          <p:nvPr/>
        </p:nvSpPr>
        <p:spPr>
          <a:xfrm>
            <a:off x="185057" y="250371"/>
            <a:ext cx="11778343" cy="6433458"/>
          </a:xfrm>
          <a:custGeom>
            <a:avLst/>
            <a:gdLst>
              <a:gd name="connsiteX0" fmla="*/ 0 w 11778343"/>
              <a:gd name="connsiteY0" fmla="*/ 279984 h 6433458"/>
              <a:gd name="connsiteX1" fmla="*/ 279984 w 11778343"/>
              <a:gd name="connsiteY1" fmla="*/ 0 h 6433458"/>
              <a:gd name="connsiteX2" fmla="*/ 982609 w 11778343"/>
              <a:gd name="connsiteY2" fmla="*/ 0 h 6433458"/>
              <a:gd name="connsiteX3" fmla="*/ 1348682 w 11778343"/>
              <a:gd name="connsiteY3" fmla="*/ 0 h 6433458"/>
              <a:gd name="connsiteX4" fmla="*/ 1714755 w 11778343"/>
              <a:gd name="connsiteY4" fmla="*/ 0 h 6433458"/>
              <a:gd name="connsiteX5" fmla="*/ 2305196 w 11778343"/>
              <a:gd name="connsiteY5" fmla="*/ 0 h 6433458"/>
              <a:gd name="connsiteX6" fmla="*/ 2895637 w 11778343"/>
              <a:gd name="connsiteY6" fmla="*/ 0 h 6433458"/>
              <a:gd name="connsiteX7" fmla="*/ 3373894 w 11778343"/>
              <a:gd name="connsiteY7" fmla="*/ 0 h 6433458"/>
              <a:gd name="connsiteX8" fmla="*/ 4188702 w 11778343"/>
              <a:gd name="connsiteY8" fmla="*/ 0 h 6433458"/>
              <a:gd name="connsiteX9" fmla="*/ 4554775 w 11778343"/>
              <a:gd name="connsiteY9" fmla="*/ 0 h 6433458"/>
              <a:gd name="connsiteX10" fmla="*/ 5369584 w 11778343"/>
              <a:gd name="connsiteY10" fmla="*/ 0 h 6433458"/>
              <a:gd name="connsiteX11" fmla="*/ 5735657 w 11778343"/>
              <a:gd name="connsiteY11" fmla="*/ 0 h 6433458"/>
              <a:gd name="connsiteX12" fmla="*/ 6438281 w 11778343"/>
              <a:gd name="connsiteY12" fmla="*/ 0 h 6433458"/>
              <a:gd name="connsiteX13" fmla="*/ 7253090 w 11778343"/>
              <a:gd name="connsiteY13" fmla="*/ 0 h 6433458"/>
              <a:gd name="connsiteX14" fmla="*/ 7506979 w 11778343"/>
              <a:gd name="connsiteY14" fmla="*/ 0 h 6433458"/>
              <a:gd name="connsiteX15" fmla="*/ 8321788 w 11778343"/>
              <a:gd name="connsiteY15" fmla="*/ 0 h 6433458"/>
              <a:gd name="connsiteX16" fmla="*/ 9136596 w 11778343"/>
              <a:gd name="connsiteY16" fmla="*/ 0 h 6433458"/>
              <a:gd name="connsiteX17" fmla="*/ 9390485 w 11778343"/>
              <a:gd name="connsiteY17" fmla="*/ 0 h 6433458"/>
              <a:gd name="connsiteX18" fmla="*/ 9980926 w 11778343"/>
              <a:gd name="connsiteY18" fmla="*/ 0 h 6433458"/>
              <a:gd name="connsiteX19" fmla="*/ 10459183 w 11778343"/>
              <a:gd name="connsiteY19" fmla="*/ 0 h 6433458"/>
              <a:gd name="connsiteX20" fmla="*/ 10937440 w 11778343"/>
              <a:gd name="connsiteY20" fmla="*/ 0 h 6433458"/>
              <a:gd name="connsiteX21" fmla="*/ 11498359 w 11778343"/>
              <a:gd name="connsiteY21" fmla="*/ 0 h 6433458"/>
              <a:gd name="connsiteX22" fmla="*/ 11778343 w 11778343"/>
              <a:gd name="connsiteY22" fmla="*/ 279984 h 6433458"/>
              <a:gd name="connsiteX23" fmla="*/ 11778343 w 11778343"/>
              <a:gd name="connsiteY23" fmla="*/ 691128 h 6433458"/>
              <a:gd name="connsiteX24" fmla="*/ 11778343 w 11778343"/>
              <a:gd name="connsiteY24" fmla="*/ 1102273 h 6433458"/>
              <a:gd name="connsiteX25" fmla="*/ 11778343 w 11778343"/>
              <a:gd name="connsiteY25" fmla="*/ 1572152 h 6433458"/>
              <a:gd name="connsiteX26" fmla="*/ 11778343 w 11778343"/>
              <a:gd name="connsiteY26" fmla="*/ 2159501 h 6433458"/>
              <a:gd name="connsiteX27" fmla="*/ 11778343 w 11778343"/>
              <a:gd name="connsiteY27" fmla="*/ 2805585 h 6433458"/>
              <a:gd name="connsiteX28" fmla="*/ 11778343 w 11778343"/>
              <a:gd name="connsiteY28" fmla="*/ 3334199 h 6433458"/>
              <a:gd name="connsiteX29" fmla="*/ 11778343 w 11778343"/>
              <a:gd name="connsiteY29" fmla="*/ 3804078 h 6433458"/>
              <a:gd name="connsiteX30" fmla="*/ 11778343 w 11778343"/>
              <a:gd name="connsiteY30" fmla="*/ 4273957 h 6433458"/>
              <a:gd name="connsiteX31" fmla="*/ 11778343 w 11778343"/>
              <a:gd name="connsiteY31" fmla="*/ 4920041 h 6433458"/>
              <a:gd name="connsiteX32" fmla="*/ 11778343 w 11778343"/>
              <a:gd name="connsiteY32" fmla="*/ 5331185 h 6433458"/>
              <a:gd name="connsiteX33" fmla="*/ 11778343 w 11778343"/>
              <a:gd name="connsiteY33" fmla="*/ 6153474 h 6433458"/>
              <a:gd name="connsiteX34" fmla="*/ 11498359 w 11778343"/>
              <a:gd name="connsiteY34" fmla="*/ 6433458 h 6433458"/>
              <a:gd name="connsiteX35" fmla="*/ 11020102 w 11778343"/>
              <a:gd name="connsiteY35" fmla="*/ 6433458 h 6433458"/>
              <a:gd name="connsiteX36" fmla="*/ 10766212 w 11778343"/>
              <a:gd name="connsiteY36" fmla="*/ 6433458 h 6433458"/>
              <a:gd name="connsiteX37" fmla="*/ 10512323 w 11778343"/>
              <a:gd name="connsiteY37" fmla="*/ 6433458 h 6433458"/>
              <a:gd name="connsiteX38" fmla="*/ 10034066 w 11778343"/>
              <a:gd name="connsiteY38" fmla="*/ 6433458 h 6433458"/>
              <a:gd name="connsiteX39" fmla="*/ 9443625 w 11778343"/>
              <a:gd name="connsiteY39" fmla="*/ 6433458 h 6433458"/>
              <a:gd name="connsiteX40" fmla="*/ 8741001 w 11778343"/>
              <a:gd name="connsiteY40" fmla="*/ 6433458 h 6433458"/>
              <a:gd name="connsiteX41" fmla="*/ 8038376 w 11778343"/>
              <a:gd name="connsiteY41" fmla="*/ 6433458 h 6433458"/>
              <a:gd name="connsiteX42" fmla="*/ 7223568 w 11778343"/>
              <a:gd name="connsiteY42" fmla="*/ 6433458 h 6433458"/>
              <a:gd name="connsiteX43" fmla="*/ 6633127 w 11778343"/>
              <a:gd name="connsiteY43" fmla="*/ 6433458 h 6433458"/>
              <a:gd name="connsiteX44" fmla="*/ 6379237 w 11778343"/>
              <a:gd name="connsiteY44" fmla="*/ 6433458 h 6433458"/>
              <a:gd name="connsiteX45" fmla="*/ 5564429 w 11778343"/>
              <a:gd name="connsiteY45" fmla="*/ 6433458 h 6433458"/>
              <a:gd name="connsiteX46" fmla="*/ 4973988 w 11778343"/>
              <a:gd name="connsiteY46" fmla="*/ 6433458 h 6433458"/>
              <a:gd name="connsiteX47" fmla="*/ 4383547 w 11778343"/>
              <a:gd name="connsiteY47" fmla="*/ 6433458 h 6433458"/>
              <a:gd name="connsiteX48" fmla="*/ 4017474 w 11778343"/>
              <a:gd name="connsiteY48" fmla="*/ 6433458 h 6433458"/>
              <a:gd name="connsiteX49" fmla="*/ 3202666 w 11778343"/>
              <a:gd name="connsiteY49" fmla="*/ 6433458 h 6433458"/>
              <a:gd name="connsiteX50" fmla="*/ 2836593 w 11778343"/>
              <a:gd name="connsiteY50" fmla="*/ 6433458 h 6433458"/>
              <a:gd name="connsiteX51" fmla="*/ 2021784 w 11778343"/>
              <a:gd name="connsiteY51" fmla="*/ 6433458 h 6433458"/>
              <a:gd name="connsiteX52" fmla="*/ 1767895 w 11778343"/>
              <a:gd name="connsiteY52" fmla="*/ 6433458 h 6433458"/>
              <a:gd name="connsiteX53" fmla="*/ 1065270 w 11778343"/>
              <a:gd name="connsiteY53" fmla="*/ 6433458 h 6433458"/>
              <a:gd name="connsiteX54" fmla="*/ 279984 w 11778343"/>
              <a:gd name="connsiteY54" fmla="*/ 6433458 h 6433458"/>
              <a:gd name="connsiteX55" fmla="*/ 0 w 11778343"/>
              <a:gd name="connsiteY55" fmla="*/ 6153474 h 6433458"/>
              <a:gd name="connsiteX56" fmla="*/ 0 w 11778343"/>
              <a:gd name="connsiteY56" fmla="*/ 5624860 h 6433458"/>
              <a:gd name="connsiteX57" fmla="*/ 0 w 11778343"/>
              <a:gd name="connsiteY57" fmla="*/ 5154981 h 6433458"/>
              <a:gd name="connsiteX58" fmla="*/ 0 w 11778343"/>
              <a:gd name="connsiteY58" fmla="*/ 4626367 h 6433458"/>
              <a:gd name="connsiteX59" fmla="*/ 0 w 11778343"/>
              <a:gd name="connsiteY59" fmla="*/ 3921548 h 6433458"/>
              <a:gd name="connsiteX60" fmla="*/ 0 w 11778343"/>
              <a:gd name="connsiteY60" fmla="*/ 3275464 h 6433458"/>
              <a:gd name="connsiteX61" fmla="*/ 0 w 11778343"/>
              <a:gd name="connsiteY61" fmla="*/ 2864320 h 6433458"/>
              <a:gd name="connsiteX62" fmla="*/ 0 w 11778343"/>
              <a:gd name="connsiteY62" fmla="*/ 2453175 h 6433458"/>
              <a:gd name="connsiteX63" fmla="*/ 0 w 11778343"/>
              <a:gd name="connsiteY63" fmla="*/ 1748356 h 6433458"/>
              <a:gd name="connsiteX64" fmla="*/ 0 w 11778343"/>
              <a:gd name="connsiteY64" fmla="*/ 1337212 h 6433458"/>
              <a:gd name="connsiteX65" fmla="*/ 0 w 11778343"/>
              <a:gd name="connsiteY65" fmla="*/ 926068 h 6433458"/>
              <a:gd name="connsiteX66" fmla="*/ 0 w 11778343"/>
              <a:gd name="connsiteY66" fmla="*/ 279984 h 6433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1778343" h="6433458" fill="none" extrusionOk="0">
                <a:moveTo>
                  <a:pt x="0" y="279984"/>
                </a:moveTo>
                <a:cubicBezTo>
                  <a:pt x="21190" y="128617"/>
                  <a:pt x="140996" y="24001"/>
                  <a:pt x="279984" y="0"/>
                </a:cubicBezTo>
                <a:cubicBezTo>
                  <a:pt x="554036" y="-28563"/>
                  <a:pt x="774647" y="83163"/>
                  <a:pt x="982609" y="0"/>
                </a:cubicBezTo>
                <a:cubicBezTo>
                  <a:pt x="1190571" y="-83163"/>
                  <a:pt x="1203135" y="23422"/>
                  <a:pt x="1348682" y="0"/>
                </a:cubicBezTo>
                <a:cubicBezTo>
                  <a:pt x="1494229" y="-23422"/>
                  <a:pt x="1574999" y="5601"/>
                  <a:pt x="1714755" y="0"/>
                </a:cubicBezTo>
                <a:cubicBezTo>
                  <a:pt x="1854511" y="-5601"/>
                  <a:pt x="2018033" y="68698"/>
                  <a:pt x="2305196" y="0"/>
                </a:cubicBezTo>
                <a:cubicBezTo>
                  <a:pt x="2592359" y="-68698"/>
                  <a:pt x="2600670" y="27591"/>
                  <a:pt x="2895637" y="0"/>
                </a:cubicBezTo>
                <a:cubicBezTo>
                  <a:pt x="3190604" y="-27591"/>
                  <a:pt x="3233859" y="11057"/>
                  <a:pt x="3373894" y="0"/>
                </a:cubicBezTo>
                <a:cubicBezTo>
                  <a:pt x="3513929" y="-11057"/>
                  <a:pt x="3966264" y="38340"/>
                  <a:pt x="4188702" y="0"/>
                </a:cubicBezTo>
                <a:cubicBezTo>
                  <a:pt x="4411140" y="-38340"/>
                  <a:pt x="4374978" y="35992"/>
                  <a:pt x="4554775" y="0"/>
                </a:cubicBezTo>
                <a:cubicBezTo>
                  <a:pt x="4734572" y="-35992"/>
                  <a:pt x="5095722" y="66501"/>
                  <a:pt x="5369584" y="0"/>
                </a:cubicBezTo>
                <a:cubicBezTo>
                  <a:pt x="5643446" y="-66501"/>
                  <a:pt x="5554066" y="32020"/>
                  <a:pt x="5735657" y="0"/>
                </a:cubicBezTo>
                <a:cubicBezTo>
                  <a:pt x="5917248" y="-32020"/>
                  <a:pt x="6100120" y="80429"/>
                  <a:pt x="6438281" y="0"/>
                </a:cubicBezTo>
                <a:cubicBezTo>
                  <a:pt x="6776442" y="-80429"/>
                  <a:pt x="6953680" y="15140"/>
                  <a:pt x="7253090" y="0"/>
                </a:cubicBezTo>
                <a:cubicBezTo>
                  <a:pt x="7552500" y="-15140"/>
                  <a:pt x="7419078" y="20503"/>
                  <a:pt x="7506979" y="0"/>
                </a:cubicBezTo>
                <a:cubicBezTo>
                  <a:pt x="7594880" y="-20503"/>
                  <a:pt x="7982649" y="94056"/>
                  <a:pt x="8321788" y="0"/>
                </a:cubicBezTo>
                <a:cubicBezTo>
                  <a:pt x="8660927" y="-94056"/>
                  <a:pt x="8916334" y="50595"/>
                  <a:pt x="9136596" y="0"/>
                </a:cubicBezTo>
                <a:cubicBezTo>
                  <a:pt x="9356858" y="-50595"/>
                  <a:pt x="9264001" y="3445"/>
                  <a:pt x="9390485" y="0"/>
                </a:cubicBezTo>
                <a:cubicBezTo>
                  <a:pt x="9516969" y="-3445"/>
                  <a:pt x="9758527" y="67601"/>
                  <a:pt x="9980926" y="0"/>
                </a:cubicBezTo>
                <a:cubicBezTo>
                  <a:pt x="10203325" y="-67601"/>
                  <a:pt x="10224488" y="9348"/>
                  <a:pt x="10459183" y="0"/>
                </a:cubicBezTo>
                <a:cubicBezTo>
                  <a:pt x="10693878" y="-9348"/>
                  <a:pt x="10755354" y="55280"/>
                  <a:pt x="10937440" y="0"/>
                </a:cubicBezTo>
                <a:cubicBezTo>
                  <a:pt x="11119526" y="-55280"/>
                  <a:pt x="11346691" y="64588"/>
                  <a:pt x="11498359" y="0"/>
                </a:cubicBezTo>
                <a:cubicBezTo>
                  <a:pt x="11670337" y="5965"/>
                  <a:pt x="11769208" y="133161"/>
                  <a:pt x="11778343" y="279984"/>
                </a:cubicBezTo>
                <a:cubicBezTo>
                  <a:pt x="11779121" y="396019"/>
                  <a:pt x="11769742" y="498688"/>
                  <a:pt x="11778343" y="691128"/>
                </a:cubicBezTo>
                <a:cubicBezTo>
                  <a:pt x="11786944" y="883568"/>
                  <a:pt x="11760227" y="906307"/>
                  <a:pt x="11778343" y="1102273"/>
                </a:cubicBezTo>
                <a:cubicBezTo>
                  <a:pt x="11796459" y="1298240"/>
                  <a:pt x="11738883" y="1415968"/>
                  <a:pt x="11778343" y="1572152"/>
                </a:cubicBezTo>
                <a:cubicBezTo>
                  <a:pt x="11817803" y="1728336"/>
                  <a:pt x="11734944" y="1996352"/>
                  <a:pt x="11778343" y="2159501"/>
                </a:cubicBezTo>
                <a:cubicBezTo>
                  <a:pt x="11821742" y="2322650"/>
                  <a:pt x="11703037" y="2654009"/>
                  <a:pt x="11778343" y="2805585"/>
                </a:cubicBezTo>
                <a:cubicBezTo>
                  <a:pt x="11853649" y="2957161"/>
                  <a:pt x="11735620" y="3142983"/>
                  <a:pt x="11778343" y="3334199"/>
                </a:cubicBezTo>
                <a:cubicBezTo>
                  <a:pt x="11821066" y="3525415"/>
                  <a:pt x="11761337" y="3692361"/>
                  <a:pt x="11778343" y="3804078"/>
                </a:cubicBezTo>
                <a:cubicBezTo>
                  <a:pt x="11795349" y="3915795"/>
                  <a:pt x="11759614" y="4136438"/>
                  <a:pt x="11778343" y="4273957"/>
                </a:cubicBezTo>
                <a:cubicBezTo>
                  <a:pt x="11797072" y="4411476"/>
                  <a:pt x="11719086" y="4633474"/>
                  <a:pt x="11778343" y="4920041"/>
                </a:cubicBezTo>
                <a:cubicBezTo>
                  <a:pt x="11837600" y="5206608"/>
                  <a:pt x="11742752" y="5173090"/>
                  <a:pt x="11778343" y="5331185"/>
                </a:cubicBezTo>
                <a:cubicBezTo>
                  <a:pt x="11813934" y="5489280"/>
                  <a:pt x="11710197" y="5791879"/>
                  <a:pt x="11778343" y="6153474"/>
                </a:cubicBezTo>
                <a:cubicBezTo>
                  <a:pt x="11790473" y="6286255"/>
                  <a:pt x="11675844" y="6438716"/>
                  <a:pt x="11498359" y="6433458"/>
                </a:cubicBezTo>
                <a:cubicBezTo>
                  <a:pt x="11287451" y="6466652"/>
                  <a:pt x="11223285" y="6416347"/>
                  <a:pt x="11020102" y="6433458"/>
                </a:cubicBezTo>
                <a:cubicBezTo>
                  <a:pt x="10816919" y="6450569"/>
                  <a:pt x="10821913" y="6411083"/>
                  <a:pt x="10766212" y="6433458"/>
                </a:cubicBezTo>
                <a:cubicBezTo>
                  <a:pt x="10710511" y="6455833"/>
                  <a:pt x="10627551" y="6415822"/>
                  <a:pt x="10512323" y="6433458"/>
                </a:cubicBezTo>
                <a:cubicBezTo>
                  <a:pt x="10397095" y="6451094"/>
                  <a:pt x="10146883" y="6428091"/>
                  <a:pt x="10034066" y="6433458"/>
                </a:cubicBezTo>
                <a:cubicBezTo>
                  <a:pt x="9921249" y="6438825"/>
                  <a:pt x="9674210" y="6399072"/>
                  <a:pt x="9443625" y="6433458"/>
                </a:cubicBezTo>
                <a:cubicBezTo>
                  <a:pt x="9213040" y="6467844"/>
                  <a:pt x="9070106" y="6409779"/>
                  <a:pt x="8741001" y="6433458"/>
                </a:cubicBezTo>
                <a:cubicBezTo>
                  <a:pt x="8411896" y="6457137"/>
                  <a:pt x="8218708" y="6379644"/>
                  <a:pt x="8038376" y="6433458"/>
                </a:cubicBezTo>
                <a:cubicBezTo>
                  <a:pt x="7858045" y="6487272"/>
                  <a:pt x="7580983" y="6392873"/>
                  <a:pt x="7223568" y="6433458"/>
                </a:cubicBezTo>
                <a:cubicBezTo>
                  <a:pt x="6866153" y="6474043"/>
                  <a:pt x="6915695" y="6399709"/>
                  <a:pt x="6633127" y="6433458"/>
                </a:cubicBezTo>
                <a:cubicBezTo>
                  <a:pt x="6350559" y="6467207"/>
                  <a:pt x="6468758" y="6407321"/>
                  <a:pt x="6379237" y="6433458"/>
                </a:cubicBezTo>
                <a:cubicBezTo>
                  <a:pt x="6289716" y="6459595"/>
                  <a:pt x="5767619" y="6411921"/>
                  <a:pt x="5564429" y="6433458"/>
                </a:cubicBezTo>
                <a:cubicBezTo>
                  <a:pt x="5361239" y="6454995"/>
                  <a:pt x="5161213" y="6400335"/>
                  <a:pt x="4973988" y="6433458"/>
                </a:cubicBezTo>
                <a:cubicBezTo>
                  <a:pt x="4786763" y="6466581"/>
                  <a:pt x="4615543" y="6376959"/>
                  <a:pt x="4383547" y="6433458"/>
                </a:cubicBezTo>
                <a:cubicBezTo>
                  <a:pt x="4151551" y="6489957"/>
                  <a:pt x="4128799" y="6422897"/>
                  <a:pt x="4017474" y="6433458"/>
                </a:cubicBezTo>
                <a:cubicBezTo>
                  <a:pt x="3906149" y="6444019"/>
                  <a:pt x="3603836" y="6392809"/>
                  <a:pt x="3202666" y="6433458"/>
                </a:cubicBezTo>
                <a:cubicBezTo>
                  <a:pt x="2801496" y="6474107"/>
                  <a:pt x="2954718" y="6415637"/>
                  <a:pt x="2836593" y="6433458"/>
                </a:cubicBezTo>
                <a:cubicBezTo>
                  <a:pt x="2718468" y="6451279"/>
                  <a:pt x="2206536" y="6336595"/>
                  <a:pt x="2021784" y="6433458"/>
                </a:cubicBezTo>
                <a:cubicBezTo>
                  <a:pt x="1837032" y="6530321"/>
                  <a:pt x="1830054" y="6404353"/>
                  <a:pt x="1767895" y="6433458"/>
                </a:cubicBezTo>
                <a:cubicBezTo>
                  <a:pt x="1705736" y="6462563"/>
                  <a:pt x="1239926" y="6428706"/>
                  <a:pt x="1065270" y="6433458"/>
                </a:cubicBezTo>
                <a:cubicBezTo>
                  <a:pt x="890615" y="6438210"/>
                  <a:pt x="580316" y="6357087"/>
                  <a:pt x="279984" y="6433458"/>
                </a:cubicBezTo>
                <a:cubicBezTo>
                  <a:pt x="157837" y="6415394"/>
                  <a:pt x="2006" y="6336790"/>
                  <a:pt x="0" y="6153474"/>
                </a:cubicBezTo>
                <a:cubicBezTo>
                  <a:pt x="-10426" y="6011053"/>
                  <a:pt x="20936" y="5742189"/>
                  <a:pt x="0" y="5624860"/>
                </a:cubicBezTo>
                <a:cubicBezTo>
                  <a:pt x="-20936" y="5507531"/>
                  <a:pt x="40012" y="5387872"/>
                  <a:pt x="0" y="5154981"/>
                </a:cubicBezTo>
                <a:cubicBezTo>
                  <a:pt x="-40012" y="4922090"/>
                  <a:pt x="3153" y="4838403"/>
                  <a:pt x="0" y="4626367"/>
                </a:cubicBezTo>
                <a:cubicBezTo>
                  <a:pt x="-3153" y="4414331"/>
                  <a:pt x="70114" y="4218008"/>
                  <a:pt x="0" y="3921548"/>
                </a:cubicBezTo>
                <a:cubicBezTo>
                  <a:pt x="-70114" y="3625088"/>
                  <a:pt x="53091" y="3439661"/>
                  <a:pt x="0" y="3275464"/>
                </a:cubicBezTo>
                <a:cubicBezTo>
                  <a:pt x="-53091" y="3111267"/>
                  <a:pt x="9386" y="2977967"/>
                  <a:pt x="0" y="2864320"/>
                </a:cubicBezTo>
                <a:cubicBezTo>
                  <a:pt x="-9386" y="2750673"/>
                  <a:pt x="34582" y="2637750"/>
                  <a:pt x="0" y="2453175"/>
                </a:cubicBezTo>
                <a:cubicBezTo>
                  <a:pt x="-34582" y="2268600"/>
                  <a:pt x="80279" y="1905787"/>
                  <a:pt x="0" y="1748356"/>
                </a:cubicBezTo>
                <a:cubicBezTo>
                  <a:pt x="-80279" y="1590925"/>
                  <a:pt x="13725" y="1454804"/>
                  <a:pt x="0" y="1337212"/>
                </a:cubicBezTo>
                <a:cubicBezTo>
                  <a:pt x="-13725" y="1219620"/>
                  <a:pt x="36363" y="1033562"/>
                  <a:pt x="0" y="926068"/>
                </a:cubicBezTo>
                <a:cubicBezTo>
                  <a:pt x="-36363" y="818574"/>
                  <a:pt x="4419" y="450361"/>
                  <a:pt x="0" y="279984"/>
                </a:cubicBezTo>
                <a:close/>
              </a:path>
              <a:path w="11778343" h="6433458" stroke="0" extrusionOk="0">
                <a:moveTo>
                  <a:pt x="0" y="279984"/>
                </a:moveTo>
                <a:cubicBezTo>
                  <a:pt x="-16796" y="114993"/>
                  <a:pt x="109062" y="6114"/>
                  <a:pt x="279984" y="0"/>
                </a:cubicBezTo>
                <a:cubicBezTo>
                  <a:pt x="650193" y="-60797"/>
                  <a:pt x="809298" y="54896"/>
                  <a:pt x="1094792" y="0"/>
                </a:cubicBezTo>
                <a:cubicBezTo>
                  <a:pt x="1380286" y="-54896"/>
                  <a:pt x="1459017" y="4780"/>
                  <a:pt x="1573049" y="0"/>
                </a:cubicBezTo>
                <a:cubicBezTo>
                  <a:pt x="1687081" y="-4780"/>
                  <a:pt x="1793049" y="36818"/>
                  <a:pt x="1939123" y="0"/>
                </a:cubicBezTo>
                <a:cubicBezTo>
                  <a:pt x="2085197" y="-36818"/>
                  <a:pt x="2478178" y="21138"/>
                  <a:pt x="2641747" y="0"/>
                </a:cubicBezTo>
                <a:cubicBezTo>
                  <a:pt x="2805316" y="-21138"/>
                  <a:pt x="2908914" y="34344"/>
                  <a:pt x="3120004" y="0"/>
                </a:cubicBezTo>
                <a:cubicBezTo>
                  <a:pt x="3331094" y="-34344"/>
                  <a:pt x="3588651" y="78494"/>
                  <a:pt x="3934812" y="0"/>
                </a:cubicBezTo>
                <a:cubicBezTo>
                  <a:pt x="4280973" y="-78494"/>
                  <a:pt x="4166015" y="12962"/>
                  <a:pt x="4300886" y="0"/>
                </a:cubicBezTo>
                <a:cubicBezTo>
                  <a:pt x="4435757" y="-12962"/>
                  <a:pt x="4741132" y="43151"/>
                  <a:pt x="5115694" y="0"/>
                </a:cubicBezTo>
                <a:cubicBezTo>
                  <a:pt x="5490256" y="-43151"/>
                  <a:pt x="5258036" y="3544"/>
                  <a:pt x="5369584" y="0"/>
                </a:cubicBezTo>
                <a:cubicBezTo>
                  <a:pt x="5481132" y="-3544"/>
                  <a:pt x="5796603" y="21499"/>
                  <a:pt x="5960024" y="0"/>
                </a:cubicBezTo>
                <a:cubicBezTo>
                  <a:pt x="6123445" y="-21499"/>
                  <a:pt x="6298038" y="69176"/>
                  <a:pt x="6550465" y="0"/>
                </a:cubicBezTo>
                <a:cubicBezTo>
                  <a:pt x="6802892" y="-69176"/>
                  <a:pt x="6820091" y="16301"/>
                  <a:pt x="7028722" y="0"/>
                </a:cubicBezTo>
                <a:cubicBezTo>
                  <a:pt x="7237353" y="-16301"/>
                  <a:pt x="7643119" y="47570"/>
                  <a:pt x="7843531" y="0"/>
                </a:cubicBezTo>
                <a:cubicBezTo>
                  <a:pt x="8043943" y="-47570"/>
                  <a:pt x="8291313" y="64525"/>
                  <a:pt x="8658339" y="0"/>
                </a:cubicBezTo>
                <a:cubicBezTo>
                  <a:pt x="9025365" y="-64525"/>
                  <a:pt x="8862916" y="27926"/>
                  <a:pt x="9024412" y="0"/>
                </a:cubicBezTo>
                <a:cubicBezTo>
                  <a:pt x="9185908" y="-27926"/>
                  <a:pt x="9399690" y="57232"/>
                  <a:pt x="9614853" y="0"/>
                </a:cubicBezTo>
                <a:cubicBezTo>
                  <a:pt x="9830016" y="-57232"/>
                  <a:pt x="10060936" y="94882"/>
                  <a:pt x="10429661" y="0"/>
                </a:cubicBezTo>
                <a:cubicBezTo>
                  <a:pt x="10798386" y="-94882"/>
                  <a:pt x="11010248" y="104685"/>
                  <a:pt x="11498359" y="0"/>
                </a:cubicBezTo>
                <a:cubicBezTo>
                  <a:pt x="11634784" y="32553"/>
                  <a:pt x="11807100" y="146721"/>
                  <a:pt x="11778343" y="279984"/>
                </a:cubicBezTo>
                <a:cubicBezTo>
                  <a:pt x="11791526" y="379483"/>
                  <a:pt x="11756735" y="609427"/>
                  <a:pt x="11778343" y="749863"/>
                </a:cubicBezTo>
                <a:cubicBezTo>
                  <a:pt x="11799951" y="890299"/>
                  <a:pt x="11774494" y="1211594"/>
                  <a:pt x="11778343" y="1337212"/>
                </a:cubicBezTo>
                <a:cubicBezTo>
                  <a:pt x="11782192" y="1462830"/>
                  <a:pt x="11740843" y="1574282"/>
                  <a:pt x="11778343" y="1807091"/>
                </a:cubicBezTo>
                <a:cubicBezTo>
                  <a:pt x="11815843" y="2039900"/>
                  <a:pt x="11727746" y="2218547"/>
                  <a:pt x="11778343" y="2394440"/>
                </a:cubicBezTo>
                <a:cubicBezTo>
                  <a:pt x="11828940" y="2570333"/>
                  <a:pt x="11734301" y="2634622"/>
                  <a:pt x="11778343" y="2805585"/>
                </a:cubicBezTo>
                <a:cubicBezTo>
                  <a:pt x="11822385" y="2976549"/>
                  <a:pt x="11747560" y="3112357"/>
                  <a:pt x="11778343" y="3216729"/>
                </a:cubicBezTo>
                <a:cubicBezTo>
                  <a:pt x="11809126" y="3321101"/>
                  <a:pt x="11755215" y="3565581"/>
                  <a:pt x="11778343" y="3804078"/>
                </a:cubicBezTo>
                <a:cubicBezTo>
                  <a:pt x="11801471" y="4042575"/>
                  <a:pt x="11751304" y="4105755"/>
                  <a:pt x="11778343" y="4273957"/>
                </a:cubicBezTo>
                <a:cubicBezTo>
                  <a:pt x="11805382" y="4442159"/>
                  <a:pt x="11762727" y="4715935"/>
                  <a:pt x="11778343" y="4920041"/>
                </a:cubicBezTo>
                <a:cubicBezTo>
                  <a:pt x="11793959" y="5124147"/>
                  <a:pt x="11774689" y="5167065"/>
                  <a:pt x="11778343" y="5389920"/>
                </a:cubicBezTo>
                <a:cubicBezTo>
                  <a:pt x="11781997" y="5612775"/>
                  <a:pt x="11732384" y="5891770"/>
                  <a:pt x="11778343" y="6153474"/>
                </a:cubicBezTo>
                <a:cubicBezTo>
                  <a:pt x="11772470" y="6314050"/>
                  <a:pt x="11644567" y="6451483"/>
                  <a:pt x="11498359" y="6433458"/>
                </a:cubicBezTo>
                <a:cubicBezTo>
                  <a:pt x="11189448" y="6515747"/>
                  <a:pt x="11014535" y="6351515"/>
                  <a:pt x="10795734" y="6433458"/>
                </a:cubicBezTo>
                <a:cubicBezTo>
                  <a:pt x="10576934" y="6515401"/>
                  <a:pt x="10600554" y="6419304"/>
                  <a:pt x="10541845" y="6433458"/>
                </a:cubicBezTo>
                <a:cubicBezTo>
                  <a:pt x="10483136" y="6447612"/>
                  <a:pt x="10320368" y="6420047"/>
                  <a:pt x="10175772" y="6433458"/>
                </a:cubicBezTo>
                <a:cubicBezTo>
                  <a:pt x="10031176" y="6446869"/>
                  <a:pt x="9699647" y="6349852"/>
                  <a:pt x="9473147" y="6433458"/>
                </a:cubicBezTo>
                <a:cubicBezTo>
                  <a:pt x="9246648" y="6517064"/>
                  <a:pt x="9277510" y="6390017"/>
                  <a:pt x="9107074" y="6433458"/>
                </a:cubicBezTo>
                <a:cubicBezTo>
                  <a:pt x="8936638" y="6476899"/>
                  <a:pt x="8964868" y="6415295"/>
                  <a:pt x="8853184" y="6433458"/>
                </a:cubicBezTo>
                <a:cubicBezTo>
                  <a:pt x="8741500" y="6451621"/>
                  <a:pt x="8598754" y="6433209"/>
                  <a:pt x="8487111" y="6433458"/>
                </a:cubicBezTo>
                <a:cubicBezTo>
                  <a:pt x="8375468" y="6433707"/>
                  <a:pt x="8130895" y="6401275"/>
                  <a:pt x="8008854" y="6433458"/>
                </a:cubicBezTo>
                <a:cubicBezTo>
                  <a:pt x="7886813" y="6465641"/>
                  <a:pt x="7636877" y="6381285"/>
                  <a:pt x="7418413" y="6433458"/>
                </a:cubicBezTo>
                <a:cubicBezTo>
                  <a:pt x="7199949" y="6485631"/>
                  <a:pt x="7222506" y="6414136"/>
                  <a:pt x="7052340" y="6433458"/>
                </a:cubicBezTo>
                <a:cubicBezTo>
                  <a:pt x="6882174" y="6452780"/>
                  <a:pt x="6539366" y="6345503"/>
                  <a:pt x="6237532" y="6433458"/>
                </a:cubicBezTo>
                <a:cubicBezTo>
                  <a:pt x="5935698" y="6521413"/>
                  <a:pt x="5938608" y="6389630"/>
                  <a:pt x="5647091" y="6433458"/>
                </a:cubicBezTo>
                <a:cubicBezTo>
                  <a:pt x="5355574" y="6477286"/>
                  <a:pt x="5081987" y="6401035"/>
                  <a:pt x="4832282" y="6433458"/>
                </a:cubicBezTo>
                <a:cubicBezTo>
                  <a:pt x="4582577" y="6465881"/>
                  <a:pt x="4455698" y="6362625"/>
                  <a:pt x="4129658" y="6433458"/>
                </a:cubicBezTo>
                <a:cubicBezTo>
                  <a:pt x="3803618" y="6504291"/>
                  <a:pt x="3754053" y="6396065"/>
                  <a:pt x="3651401" y="6433458"/>
                </a:cubicBezTo>
                <a:cubicBezTo>
                  <a:pt x="3548749" y="6470851"/>
                  <a:pt x="3163944" y="6393193"/>
                  <a:pt x="2948776" y="6433458"/>
                </a:cubicBezTo>
                <a:cubicBezTo>
                  <a:pt x="2733608" y="6473723"/>
                  <a:pt x="2738000" y="6396571"/>
                  <a:pt x="2582703" y="6433458"/>
                </a:cubicBezTo>
                <a:cubicBezTo>
                  <a:pt x="2427406" y="6470345"/>
                  <a:pt x="2192944" y="6363897"/>
                  <a:pt x="1992262" y="6433458"/>
                </a:cubicBezTo>
                <a:cubicBezTo>
                  <a:pt x="1791580" y="6503019"/>
                  <a:pt x="1848421" y="6417097"/>
                  <a:pt x="1738373" y="6433458"/>
                </a:cubicBezTo>
                <a:cubicBezTo>
                  <a:pt x="1628325" y="6449819"/>
                  <a:pt x="1248485" y="6351085"/>
                  <a:pt x="923564" y="6433458"/>
                </a:cubicBezTo>
                <a:cubicBezTo>
                  <a:pt x="598643" y="6515831"/>
                  <a:pt x="459232" y="6378949"/>
                  <a:pt x="279984" y="6433458"/>
                </a:cubicBezTo>
                <a:cubicBezTo>
                  <a:pt x="126804" y="6427840"/>
                  <a:pt x="6955" y="6281982"/>
                  <a:pt x="0" y="6153474"/>
                </a:cubicBezTo>
                <a:cubicBezTo>
                  <a:pt x="-8431" y="5895354"/>
                  <a:pt x="56376" y="5696208"/>
                  <a:pt x="0" y="5566125"/>
                </a:cubicBezTo>
                <a:cubicBezTo>
                  <a:pt x="-56376" y="5436042"/>
                  <a:pt x="37389" y="5110504"/>
                  <a:pt x="0" y="4978776"/>
                </a:cubicBezTo>
                <a:cubicBezTo>
                  <a:pt x="-37389" y="4847048"/>
                  <a:pt x="58329" y="4470954"/>
                  <a:pt x="0" y="4332692"/>
                </a:cubicBezTo>
                <a:cubicBezTo>
                  <a:pt x="-58329" y="4194430"/>
                  <a:pt x="35303" y="3878752"/>
                  <a:pt x="0" y="3627873"/>
                </a:cubicBezTo>
                <a:cubicBezTo>
                  <a:pt x="-35303" y="3376994"/>
                  <a:pt x="24563" y="3113973"/>
                  <a:pt x="0" y="2981789"/>
                </a:cubicBezTo>
                <a:cubicBezTo>
                  <a:pt x="-24563" y="2849605"/>
                  <a:pt x="35118" y="2507958"/>
                  <a:pt x="0" y="2276971"/>
                </a:cubicBezTo>
                <a:cubicBezTo>
                  <a:pt x="-35118" y="2045984"/>
                  <a:pt x="36653" y="1945750"/>
                  <a:pt x="0" y="1630887"/>
                </a:cubicBezTo>
                <a:cubicBezTo>
                  <a:pt x="-36653" y="1316024"/>
                  <a:pt x="18160" y="1272963"/>
                  <a:pt x="0" y="1161008"/>
                </a:cubicBezTo>
                <a:cubicBezTo>
                  <a:pt x="-18160" y="1049053"/>
                  <a:pt x="41712" y="579548"/>
                  <a:pt x="0" y="279984"/>
                </a:cubicBezTo>
                <a:close/>
              </a:path>
            </a:pathLst>
          </a:custGeom>
          <a:solidFill>
            <a:schemeClr val="bg1"/>
          </a:solidFill>
          <a:ln cmpd="dbl">
            <a:solidFill>
              <a:srgbClr val="00B050"/>
            </a:solidFill>
            <a:extLst>
              <a:ext uri="{C807C97D-BFC1-408E-A445-0C87EB9F89A2}">
                <ask:lineSketchStyleProps xmlns="" xmlns:ask="http://schemas.microsoft.com/office/drawing/2018/sketchyshapes" sd="1219033472">
                  <a:prstGeom prst="roundRect">
                    <a:avLst>
                      <a:gd name="adj" fmla="val 4352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A55E00-2179-4BA6-BE40-4359E1F63D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7019"/>
            <a:ext cx="857250" cy="28575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66FB849-C6A1-49C9-8552-2AD0744209CE}"/>
              </a:ext>
            </a:extLst>
          </p:cNvPr>
          <p:cNvSpPr/>
          <p:nvPr/>
        </p:nvSpPr>
        <p:spPr>
          <a:xfrm>
            <a:off x="1895302" y="2147806"/>
            <a:ext cx="6417425" cy="2690202"/>
          </a:xfrm>
          <a:custGeom>
            <a:avLst/>
            <a:gdLst>
              <a:gd name="connsiteX0" fmla="*/ 0 w 6417425"/>
              <a:gd name="connsiteY0" fmla="*/ 448376 h 2690202"/>
              <a:gd name="connsiteX1" fmla="*/ 448376 w 6417425"/>
              <a:gd name="connsiteY1" fmla="*/ 0 h 2690202"/>
              <a:gd name="connsiteX2" fmla="*/ 1083253 w 6417425"/>
              <a:gd name="connsiteY2" fmla="*/ 0 h 2690202"/>
              <a:gd name="connsiteX3" fmla="*/ 1773338 w 6417425"/>
              <a:gd name="connsiteY3" fmla="*/ 0 h 2690202"/>
              <a:gd name="connsiteX4" fmla="*/ 2408215 w 6417425"/>
              <a:gd name="connsiteY4" fmla="*/ 0 h 2690202"/>
              <a:gd name="connsiteX5" fmla="*/ 3098299 w 6417425"/>
              <a:gd name="connsiteY5" fmla="*/ 0 h 2690202"/>
              <a:gd name="connsiteX6" fmla="*/ 3898797 w 6417425"/>
              <a:gd name="connsiteY6" fmla="*/ 0 h 2690202"/>
              <a:gd name="connsiteX7" fmla="*/ 4478467 w 6417425"/>
              <a:gd name="connsiteY7" fmla="*/ 0 h 2690202"/>
              <a:gd name="connsiteX8" fmla="*/ 5113345 w 6417425"/>
              <a:gd name="connsiteY8" fmla="*/ 0 h 2690202"/>
              <a:gd name="connsiteX9" fmla="*/ 5969049 w 6417425"/>
              <a:gd name="connsiteY9" fmla="*/ 0 h 2690202"/>
              <a:gd name="connsiteX10" fmla="*/ 6417425 w 6417425"/>
              <a:gd name="connsiteY10" fmla="*/ 448376 h 2690202"/>
              <a:gd name="connsiteX11" fmla="*/ 6417425 w 6417425"/>
              <a:gd name="connsiteY11" fmla="*/ 992389 h 2690202"/>
              <a:gd name="connsiteX12" fmla="*/ 6417425 w 6417425"/>
              <a:gd name="connsiteY12" fmla="*/ 1554337 h 2690202"/>
              <a:gd name="connsiteX13" fmla="*/ 6417425 w 6417425"/>
              <a:gd name="connsiteY13" fmla="*/ 2241826 h 2690202"/>
              <a:gd name="connsiteX14" fmla="*/ 5969049 w 6417425"/>
              <a:gd name="connsiteY14" fmla="*/ 2690202 h 2690202"/>
              <a:gd name="connsiteX15" fmla="*/ 5278965 w 6417425"/>
              <a:gd name="connsiteY15" fmla="*/ 2690202 h 2690202"/>
              <a:gd name="connsiteX16" fmla="*/ 4478467 w 6417425"/>
              <a:gd name="connsiteY16" fmla="*/ 2690202 h 2690202"/>
              <a:gd name="connsiteX17" fmla="*/ 3898797 w 6417425"/>
              <a:gd name="connsiteY17" fmla="*/ 2690202 h 2690202"/>
              <a:gd name="connsiteX18" fmla="*/ 3374333 w 6417425"/>
              <a:gd name="connsiteY18" fmla="*/ 2690202 h 2690202"/>
              <a:gd name="connsiteX19" fmla="*/ 2573835 w 6417425"/>
              <a:gd name="connsiteY19" fmla="*/ 2690202 h 2690202"/>
              <a:gd name="connsiteX20" fmla="*/ 1938958 w 6417425"/>
              <a:gd name="connsiteY20" fmla="*/ 2690202 h 2690202"/>
              <a:gd name="connsiteX21" fmla="*/ 1248874 w 6417425"/>
              <a:gd name="connsiteY21" fmla="*/ 2690202 h 2690202"/>
              <a:gd name="connsiteX22" fmla="*/ 448376 w 6417425"/>
              <a:gd name="connsiteY22" fmla="*/ 2690202 h 2690202"/>
              <a:gd name="connsiteX23" fmla="*/ 0 w 6417425"/>
              <a:gd name="connsiteY23" fmla="*/ 2241826 h 2690202"/>
              <a:gd name="connsiteX24" fmla="*/ 0 w 6417425"/>
              <a:gd name="connsiteY24" fmla="*/ 1644009 h 2690202"/>
              <a:gd name="connsiteX25" fmla="*/ 0 w 6417425"/>
              <a:gd name="connsiteY25" fmla="*/ 1028258 h 2690202"/>
              <a:gd name="connsiteX26" fmla="*/ 0 w 6417425"/>
              <a:gd name="connsiteY26" fmla="*/ 448376 h 2690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417425" h="2690202" fill="none" extrusionOk="0">
                <a:moveTo>
                  <a:pt x="0" y="448376"/>
                </a:moveTo>
                <a:cubicBezTo>
                  <a:pt x="7608" y="192349"/>
                  <a:pt x="157733" y="34016"/>
                  <a:pt x="448376" y="0"/>
                </a:cubicBezTo>
                <a:cubicBezTo>
                  <a:pt x="715056" y="13594"/>
                  <a:pt x="934523" y="4745"/>
                  <a:pt x="1083253" y="0"/>
                </a:cubicBezTo>
                <a:cubicBezTo>
                  <a:pt x="1231983" y="-4745"/>
                  <a:pt x="1527258" y="-3664"/>
                  <a:pt x="1773338" y="0"/>
                </a:cubicBezTo>
                <a:cubicBezTo>
                  <a:pt x="2019419" y="3664"/>
                  <a:pt x="2196906" y="18713"/>
                  <a:pt x="2408215" y="0"/>
                </a:cubicBezTo>
                <a:cubicBezTo>
                  <a:pt x="2619524" y="-18713"/>
                  <a:pt x="2954875" y="-15372"/>
                  <a:pt x="3098299" y="0"/>
                </a:cubicBezTo>
                <a:cubicBezTo>
                  <a:pt x="3241723" y="15372"/>
                  <a:pt x="3713810" y="4071"/>
                  <a:pt x="3898797" y="0"/>
                </a:cubicBezTo>
                <a:cubicBezTo>
                  <a:pt x="4083784" y="-4071"/>
                  <a:pt x="4254512" y="-5504"/>
                  <a:pt x="4478467" y="0"/>
                </a:cubicBezTo>
                <a:cubicBezTo>
                  <a:pt x="4702422" y="5504"/>
                  <a:pt x="4949723" y="-11396"/>
                  <a:pt x="5113345" y="0"/>
                </a:cubicBezTo>
                <a:cubicBezTo>
                  <a:pt x="5276967" y="11396"/>
                  <a:pt x="5566037" y="1857"/>
                  <a:pt x="5969049" y="0"/>
                </a:cubicBezTo>
                <a:cubicBezTo>
                  <a:pt x="6170277" y="24890"/>
                  <a:pt x="6430321" y="202025"/>
                  <a:pt x="6417425" y="448376"/>
                </a:cubicBezTo>
                <a:cubicBezTo>
                  <a:pt x="6401651" y="632952"/>
                  <a:pt x="6432357" y="820923"/>
                  <a:pt x="6417425" y="992389"/>
                </a:cubicBezTo>
                <a:cubicBezTo>
                  <a:pt x="6402493" y="1163855"/>
                  <a:pt x="6401970" y="1282692"/>
                  <a:pt x="6417425" y="1554337"/>
                </a:cubicBezTo>
                <a:cubicBezTo>
                  <a:pt x="6432880" y="1825982"/>
                  <a:pt x="6396353" y="2039875"/>
                  <a:pt x="6417425" y="2241826"/>
                </a:cubicBezTo>
                <a:cubicBezTo>
                  <a:pt x="6418868" y="2482228"/>
                  <a:pt x="6259296" y="2698673"/>
                  <a:pt x="5969049" y="2690202"/>
                </a:cubicBezTo>
                <a:cubicBezTo>
                  <a:pt x="5751080" y="2699500"/>
                  <a:pt x="5524710" y="2695888"/>
                  <a:pt x="5278965" y="2690202"/>
                </a:cubicBezTo>
                <a:cubicBezTo>
                  <a:pt x="5033220" y="2684516"/>
                  <a:pt x="4669285" y="2724303"/>
                  <a:pt x="4478467" y="2690202"/>
                </a:cubicBezTo>
                <a:cubicBezTo>
                  <a:pt x="4287649" y="2656101"/>
                  <a:pt x="4063484" y="2663454"/>
                  <a:pt x="3898797" y="2690202"/>
                </a:cubicBezTo>
                <a:cubicBezTo>
                  <a:pt x="3734110" y="2716951"/>
                  <a:pt x="3502371" y="2674084"/>
                  <a:pt x="3374333" y="2690202"/>
                </a:cubicBezTo>
                <a:cubicBezTo>
                  <a:pt x="3246295" y="2706320"/>
                  <a:pt x="2811018" y="2724100"/>
                  <a:pt x="2573835" y="2690202"/>
                </a:cubicBezTo>
                <a:cubicBezTo>
                  <a:pt x="2336652" y="2656304"/>
                  <a:pt x="2149930" y="2669775"/>
                  <a:pt x="1938958" y="2690202"/>
                </a:cubicBezTo>
                <a:cubicBezTo>
                  <a:pt x="1727986" y="2710629"/>
                  <a:pt x="1513921" y="2688375"/>
                  <a:pt x="1248874" y="2690202"/>
                </a:cubicBezTo>
                <a:cubicBezTo>
                  <a:pt x="983827" y="2692029"/>
                  <a:pt x="776999" y="2722581"/>
                  <a:pt x="448376" y="2690202"/>
                </a:cubicBezTo>
                <a:cubicBezTo>
                  <a:pt x="222552" y="2714785"/>
                  <a:pt x="1554" y="2496644"/>
                  <a:pt x="0" y="2241826"/>
                </a:cubicBezTo>
                <a:cubicBezTo>
                  <a:pt x="-15733" y="1977717"/>
                  <a:pt x="4465" y="1890019"/>
                  <a:pt x="0" y="1644009"/>
                </a:cubicBezTo>
                <a:cubicBezTo>
                  <a:pt x="-4465" y="1397999"/>
                  <a:pt x="-11230" y="1174549"/>
                  <a:pt x="0" y="1028258"/>
                </a:cubicBezTo>
                <a:cubicBezTo>
                  <a:pt x="11230" y="881967"/>
                  <a:pt x="23762" y="665159"/>
                  <a:pt x="0" y="448376"/>
                </a:cubicBezTo>
                <a:close/>
              </a:path>
              <a:path w="6417425" h="2690202" stroke="0" extrusionOk="0">
                <a:moveTo>
                  <a:pt x="0" y="448376"/>
                </a:moveTo>
                <a:cubicBezTo>
                  <a:pt x="-6869" y="211717"/>
                  <a:pt x="182399" y="-6595"/>
                  <a:pt x="448376" y="0"/>
                </a:cubicBezTo>
                <a:cubicBezTo>
                  <a:pt x="845837" y="-19508"/>
                  <a:pt x="875727" y="-37332"/>
                  <a:pt x="1248874" y="0"/>
                </a:cubicBezTo>
                <a:cubicBezTo>
                  <a:pt x="1622021" y="37332"/>
                  <a:pt x="1773626" y="21272"/>
                  <a:pt x="1994164" y="0"/>
                </a:cubicBezTo>
                <a:cubicBezTo>
                  <a:pt x="2214702" y="-21272"/>
                  <a:pt x="2335124" y="6860"/>
                  <a:pt x="2518628" y="0"/>
                </a:cubicBezTo>
                <a:cubicBezTo>
                  <a:pt x="2702132" y="-6860"/>
                  <a:pt x="3099954" y="33998"/>
                  <a:pt x="3319126" y="0"/>
                </a:cubicBezTo>
                <a:cubicBezTo>
                  <a:pt x="3538298" y="-33998"/>
                  <a:pt x="3813638" y="9149"/>
                  <a:pt x="4009210" y="0"/>
                </a:cubicBezTo>
                <a:cubicBezTo>
                  <a:pt x="4204782" y="-9149"/>
                  <a:pt x="4284057" y="23063"/>
                  <a:pt x="4533674" y="0"/>
                </a:cubicBezTo>
                <a:cubicBezTo>
                  <a:pt x="4783291" y="-23063"/>
                  <a:pt x="4921532" y="10262"/>
                  <a:pt x="5113345" y="0"/>
                </a:cubicBezTo>
                <a:cubicBezTo>
                  <a:pt x="5305158" y="-10262"/>
                  <a:pt x="5757519" y="22961"/>
                  <a:pt x="5969049" y="0"/>
                </a:cubicBezTo>
                <a:cubicBezTo>
                  <a:pt x="6189223" y="-41178"/>
                  <a:pt x="6434199" y="213294"/>
                  <a:pt x="6417425" y="448376"/>
                </a:cubicBezTo>
                <a:cubicBezTo>
                  <a:pt x="6407829" y="709955"/>
                  <a:pt x="6424114" y="758861"/>
                  <a:pt x="6417425" y="1046193"/>
                </a:cubicBezTo>
                <a:cubicBezTo>
                  <a:pt x="6410736" y="1333525"/>
                  <a:pt x="6389839" y="1507348"/>
                  <a:pt x="6417425" y="1679878"/>
                </a:cubicBezTo>
                <a:cubicBezTo>
                  <a:pt x="6445011" y="1852409"/>
                  <a:pt x="6412213" y="2110922"/>
                  <a:pt x="6417425" y="2241826"/>
                </a:cubicBezTo>
                <a:cubicBezTo>
                  <a:pt x="6448278" y="2488343"/>
                  <a:pt x="6240346" y="2738351"/>
                  <a:pt x="5969049" y="2690202"/>
                </a:cubicBezTo>
                <a:cubicBezTo>
                  <a:pt x="5760400" y="2718693"/>
                  <a:pt x="5432029" y="2667105"/>
                  <a:pt x="5223758" y="2690202"/>
                </a:cubicBezTo>
                <a:cubicBezTo>
                  <a:pt x="5015487" y="2713299"/>
                  <a:pt x="4830908" y="2668332"/>
                  <a:pt x="4699294" y="2690202"/>
                </a:cubicBezTo>
                <a:cubicBezTo>
                  <a:pt x="4567680" y="2712072"/>
                  <a:pt x="4292999" y="2706166"/>
                  <a:pt x="4119624" y="2690202"/>
                </a:cubicBezTo>
                <a:cubicBezTo>
                  <a:pt x="3946249" y="2674239"/>
                  <a:pt x="3643897" y="2686465"/>
                  <a:pt x="3429539" y="2690202"/>
                </a:cubicBezTo>
                <a:cubicBezTo>
                  <a:pt x="3215182" y="2693939"/>
                  <a:pt x="3110961" y="2694403"/>
                  <a:pt x="2794662" y="2690202"/>
                </a:cubicBezTo>
                <a:cubicBezTo>
                  <a:pt x="2478363" y="2686001"/>
                  <a:pt x="2336452" y="2713681"/>
                  <a:pt x="2159785" y="2690202"/>
                </a:cubicBezTo>
                <a:cubicBezTo>
                  <a:pt x="1983118" y="2666723"/>
                  <a:pt x="1658853" y="2652968"/>
                  <a:pt x="1359287" y="2690202"/>
                </a:cubicBezTo>
                <a:cubicBezTo>
                  <a:pt x="1059721" y="2727436"/>
                  <a:pt x="880241" y="2703497"/>
                  <a:pt x="448376" y="2690202"/>
                </a:cubicBezTo>
                <a:cubicBezTo>
                  <a:pt x="252731" y="2687608"/>
                  <a:pt x="-14004" y="2446767"/>
                  <a:pt x="0" y="2241826"/>
                </a:cubicBezTo>
                <a:cubicBezTo>
                  <a:pt x="9405" y="1991691"/>
                  <a:pt x="-25305" y="1913485"/>
                  <a:pt x="0" y="1644009"/>
                </a:cubicBezTo>
                <a:cubicBezTo>
                  <a:pt x="25305" y="1374533"/>
                  <a:pt x="-2151" y="1212397"/>
                  <a:pt x="0" y="1099996"/>
                </a:cubicBezTo>
                <a:cubicBezTo>
                  <a:pt x="2151" y="987595"/>
                  <a:pt x="5294" y="657362"/>
                  <a:pt x="0" y="448376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28575">
            <a:extLst>
              <a:ext uri="{C807C97D-BFC1-408E-A445-0C87EB9F89A2}">
                <ask:lineSketchStyleProps xmlns="" xmlns:ask="http://schemas.microsoft.com/office/drawing/2018/sketchyshapes" sd="960151474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1F4209-E971-45E2-907A-C9A534B422B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72145" t="9566" b="8104"/>
          <a:stretch/>
        </p:blipFill>
        <p:spPr>
          <a:xfrm>
            <a:off x="8355139" y="2589434"/>
            <a:ext cx="2957785" cy="3417662"/>
          </a:xfrm>
          <a:prstGeom prst="rect">
            <a:avLst/>
          </a:prstGeom>
        </p:spPr>
      </p:pic>
      <p:pic>
        <p:nvPicPr>
          <p:cNvPr id="8" name="Picture 4" descr="Không có mô tả.">
            <a:extLst>
              <a:ext uri="{FF2B5EF4-FFF2-40B4-BE49-F238E27FC236}">
                <a16:creationId xmlns:a16="http://schemas.microsoft.com/office/drawing/2014/main" id="{A553E6DB-3771-49A7-A69C-3E03E81AD7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9449"/>
          <a:stretch/>
        </p:blipFill>
        <p:spPr bwMode="auto">
          <a:xfrm>
            <a:off x="717451" y="379826"/>
            <a:ext cx="2456827" cy="95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5FB43A6-07E0-481A-9F80-8D7C3C30E1E1}"/>
              </a:ext>
            </a:extLst>
          </p:cNvPr>
          <p:cNvSpPr txBox="1"/>
          <p:nvPr/>
        </p:nvSpPr>
        <p:spPr>
          <a:xfrm>
            <a:off x="936858" y="1436220"/>
            <a:ext cx="2787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dirty="0"/>
              <a:t>c) Nhận xét: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B00FEB-0EAA-4890-8F43-7C368E6A6DCB}"/>
              </a:ext>
            </a:extLst>
          </p:cNvPr>
          <p:cNvSpPr/>
          <p:nvPr/>
        </p:nvSpPr>
        <p:spPr>
          <a:xfrm>
            <a:off x="2074304" y="2266424"/>
            <a:ext cx="5939165" cy="2349501"/>
          </a:xfrm>
          <a:custGeom>
            <a:avLst/>
            <a:gdLst>
              <a:gd name="connsiteX0" fmla="*/ 0 w 5939165"/>
              <a:gd name="connsiteY0" fmla="*/ 0 h 2349501"/>
              <a:gd name="connsiteX1" fmla="*/ 593917 w 5939165"/>
              <a:gd name="connsiteY1" fmla="*/ 0 h 2349501"/>
              <a:gd name="connsiteX2" fmla="*/ 1128441 w 5939165"/>
              <a:gd name="connsiteY2" fmla="*/ 0 h 2349501"/>
              <a:gd name="connsiteX3" fmla="*/ 1841141 w 5939165"/>
              <a:gd name="connsiteY3" fmla="*/ 0 h 2349501"/>
              <a:gd name="connsiteX4" fmla="*/ 2435058 w 5939165"/>
              <a:gd name="connsiteY4" fmla="*/ 0 h 2349501"/>
              <a:gd name="connsiteX5" fmla="*/ 2969583 w 5939165"/>
              <a:gd name="connsiteY5" fmla="*/ 0 h 2349501"/>
              <a:gd name="connsiteX6" fmla="*/ 3622891 w 5939165"/>
              <a:gd name="connsiteY6" fmla="*/ 0 h 2349501"/>
              <a:gd name="connsiteX7" fmla="*/ 4098024 w 5939165"/>
              <a:gd name="connsiteY7" fmla="*/ 0 h 2349501"/>
              <a:gd name="connsiteX8" fmla="*/ 4513765 w 5939165"/>
              <a:gd name="connsiteY8" fmla="*/ 0 h 2349501"/>
              <a:gd name="connsiteX9" fmla="*/ 5167074 w 5939165"/>
              <a:gd name="connsiteY9" fmla="*/ 0 h 2349501"/>
              <a:gd name="connsiteX10" fmla="*/ 5939165 w 5939165"/>
              <a:gd name="connsiteY10" fmla="*/ 0 h 2349501"/>
              <a:gd name="connsiteX11" fmla="*/ 5939165 w 5939165"/>
              <a:gd name="connsiteY11" fmla="*/ 610870 h 2349501"/>
              <a:gd name="connsiteX12" fmla="*/ 5939165 w 5939165"/>
              <a:gd name="connsiteY12" fmla="*/ 1127760 h 2349501"/>
              <a:gd name="connsiteX13" fmla="*/ 5939165 w 5939165"/>
              <a:gd name="connsiteY13" fmla="*/ 1691641 h 2349501"/>
              <a:gd name="connsiteX14" fmla="*/ 5939165 w 5939165"/>
              <a:gd name="connsiteY14" fmla="*/ 2349501 h 2349501"/>
              <a:gd name="connsiteX15" fmla="*/ 5226465 w 5939165"/>
              <a:gd name="connsiteY15" fmla="*/ 2349501 h 2349501"/>
              <a:gd name="connsiteX16" fmla="*/ 4513765 w 5939165"/>
              <a:gd name="connsiteY16" fmla="*/ 2349501 h 2349501"/>
              <a:gd name="connsiteX17" fmla="*/ 3919849 w 5939165"/>
              <a:gd name="connsiteY17" fmla="*/ 2349501 h 2349501"/>
              <a:gd name="connsiteX18" fmla="*/ 3504107 w 5939165"/>
              <a:gd name="connsiteY18" fmla="*/ 2349501 h 2349501"/>
              <a:gd name="connsiteX19" fmla="*/ 3088366 w 5939165"/>
              <a:gd name="connsiteY19" fmla="*/ 2349501 h 2349501"/>
              <a:gd name="connsiteX20" fmla="*/ 2672624 w 5939165"/>
              <a:gd name="connsiteY20" fmla="*/ 2349501 h 2349501"/>
              <a:gd name="connsiteX21" fmla="*/ 2138099 w 5939165"/>
              <a:gd name="connsiteY21" fmla="*/ 2349501 h 2349501"/>
              <a:gd name="connsiteX22" fmla="*/ 1603575 w 5939165"/>
              <a:gd name="connsiteY22" fmla="*/ 2349501 h 2349501"/>
              <a:gd name="connsiteX23" fmla="*/ 1187833 w 5939165"/>
              <a:gd name="connsiteY23" fmla="*/ 2349501 h 2349501"/>
              <a:gd name="connsiteX24" fmla="*/ 593916 w 5939165"/>
              <a:gd name="connsiteY24" fmla="*/ 2349501 h 2349501"/>
              <a:gd name="connsiteX25" fmla="*/ 0 w 5939165"/>
              <a:gd name="connsiteY25" fmla="*/ 2349501 h 2349501"/>
              <a:gd name="connsiteX26" fmla="*/ 0 w 5939165"/>
              <a:gd name="connsiteY26" fmla="*/ 1832611 h 2349501"/>
              <a:gd name="connsiteX27" fmla="*/ 0 w 5939165"/>
              <a:gd name="connsiteY27" fmla="*/ 1268731 h 2349501"/>
              <a:gd name="connsiteX28" fmla="*/ 0 w 5939165"/>
              <a:gd name="connsiteY28" fmla="*/ 634365 h 2349501"/>
              <a:gd name="connsiteX29" fmla="*/ 0 w 5939165"/>
              <a:gd name="connsiteY29" fmla="*/ 0 h 2349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939165" h="2349501" fill="none" extrusionOk="0">
                <a:moveTo>
                  <a:pt x="0" y="0"/>
                </a:moveTo>
                <a:cubicBezTo>
                  <a:pt x="168978" y="-56112"/>
                  <a:pt x="352037" y="17258"/>
                  <a:pt x="593917" y="0"/>
                </a:cubicBezTo>
                <a:cubicBezTo>
                  <a:pt x="835797" y="-17258"/>
                  <a:pt x="1002912" y="50049"/>
                  <a:pt x="1128441" y="0"/>
                </a:cubicBezTo>
                <a:cubicBezTo>
                  <a:pt x="1253970" y="-50049"/>
                  <a:pt x="1494593" y="34507"/>
                  <a:pt x="1841141" y="0"/>
                </a:cubicBezTo>
                <a:cubicBezTo>
                  <a:pt x="2187689" y="-34507"/>
                  <a:pt x="2143283" y="69237"/>
                  <a:pt x="2435058" y="0"/>
                </a:cubicBezTo>
                <a:cubicBezTo>
                  <a:pt x="2726833" y="-69237"/>
                  <a:pt x="2744405" y="31374"/>
                  <a:pt x="2969583" y="0"/>
                </a:cubicBezTo>
                <a:cubicBezTo>
                  <a:pt x="3194761" y="-31374"/>
                  <a:pt x="3487986" y="23234"/>
                  <a:pt x="3622891" y="0"/>
                </a:cubicBezTo>
                <a:cubicBezTo>
                  <a:pt x="3757796" y="-23234"/>
                  <a:pt x="4000891" y="26117"/>
                  <a:pt x="4098024" y="0"/>
                </a:cubicBezTo>
                <a:cubicBezTo>
                  <a:pt x="4195157" y="-26117"/>
                  <a:pt x="4316754" y="12444"/>
                  <a:pt x="4513765" y="0"/>
                </a:cubicBezTo>
                <a:cubicBezTo>
                  <a:pt x="4710776" y="-12444"/>
                  <a:pt x="5019581" y="65084"/>
                  <a:pt x="5167074" y="0"/>
                </a:cubicBezTo>
                <a:cubicBezTo>
                  <a:pt x="5314567" y="-65084"/>
                  <a:pt x="5734857" y="62171"/>
                  <a:pt x="5939165" y="0"/>
                </a:cubicBezTo>
                <a:cubicBezTo>
                  <a:pt x="5939955" y="208424"/>
                  <a:pt x="5889561" y="467633"/>
                  <a:pt x="5939165" y="610870"/>
                </a:cubicBezTo>
                <a:cubicBezTo>
                  <a:pt x="5988769" y="754107"/>
                  <a:pt x="5895725" y="937103"/>
                  <a:pt x="5939165" y="1127760"/>
                </a:cubicBezTo>
                <a:cubicBezTo>
                  <a:pt x="5982605" y="1318417"/>
                  <a:pt x="5878689" y="1523007"/>
                  <a:pt x="5939165" y="1691641"/>
                </a:cubicBezTo>
                <a:cubicBezTo>
                  <a:pt x="5999641" y="1860275"/>
                  <a:pt x="5894901" y="2046777"/>
                  <a:pt x="5939165" y="2349501"/>
                </a:cubicBezTo>
                <a:cubicBezTo>
                  <a:pt x="5597054" y="2357981"/>
                  <a:pt x="5507022" y="2297031"/>
                  <a:pt x="5226465" y="2349501"/>
                </a:cubicBezTo>
                <a:cubicBezTo>
                  <a:pt x="4945908" y="2401971"/>
                  <a:pt x="4657158" y="2290670"/>
                  <a:pt x="4513765" y="2349501"/>
                </a:cubicBezTo>
                <a:cubicBezTo>
                  <a:pt x="4370372" y="2408332"/>
                  <a:pt x="4164762" y="2305040"/>
                  <a:pt x="3919849" y="2349501"/>
                </a:cubicBezTo>
                <a:cubicBezTo>
                  <a:pt x="3674936" y="2393962"/>
                  <a:pt x="3661135" y="2337674"/>
                  <a:pt x="3504107" y="2349501"/>
                </a:cubicBezTo>
                <a:cubicBezTo>
                  <a:pt x="3347079" y="2361328"/>
                  <a:pt x="3261398" y="2326601"/>
                  <a:pt x="3088366" y="2349501"/>
                </a:cubicBezTo>
                <a:cubicBezTo>
                  <a:pt x="2915334" y="2372401"/>
                  <a:pt x="2849458" y="2308790"/>
                  <a:pt x="2672624" y="2349501"/>
                </a:cubicBezTo>
                <a:cubicBezTo>
                  <a:pt x="2495790" y="2390212"/>
                  <a:pt x="2391180" y="2298576"/>
                  <a:pt x="2138099" y="2349501"/>
                </a:cubicBezTo>
                <a:cubicBezTo>
                  <a:pt x="1885018" y="2400426"/>
                  <a:pt x="1813480" y="2318589"/>
                  <a:pt x="1603575" y="2349501"/>
                </a:cubicBezTo>
                <a:cubicBezTo>
                  <a:pt x="1393670" y="2380413"/>
                  <a:pt x="1324425" y="2306498"/>
                  <a:pt x="1187833" y="2349501"/>
                </a:cubicBezTo>
                <a:cubicBezTo>
                  <a:pt x="1051241" y="2392504"/>
                  <a:pt x="790034" y="2308705"/>
                  <a:pt x="593916" y="2349501"/>
                </a:cubicBezTo>
                <a:cubicBezTo>
                  <a:pt x="397798" y="2390297"/>
                  <a:pt x="138671" y="2302254"/>
                  <a:pt x="0" y="2349501"/>
                </a:cubicBezTo>
                <a:cubicBezTo>
                  <a:pt x="-42669" y="2109164"/>
                  <a:pt x="31414" y="2087425"/>
                  <a:pt x="0" y="1832611"/>
                </a:cubicBezTo>
                <a:cubicBezTo>
                  <a:pt x="-31414" y="1577797"/>
                  <a:pt x="53562" y="1462934"/>
                  <a:pt x="0" y="1268731"/>
                </a:cubicBezTo>
                <a:cubicBezTo>
                  <a:pt x="-53562" y="1074528"/>
                  <a:pt x="70661" y="777852"/>
                  <a:pt x="0" y="634365"/>
                </a:cubicBezTo>
                <a:cubicBezTo>
                  <a:pt x="-70661" y="490878"/>
                  <a:pt x="38640" y="269954"/>
                  <a:pt x="0" y="0"/>
                </a:cubicBezTo>
                <a:close/>
              </a:path>
              <a:path w="5939165" h="2349501" stroke="0" extrusionOk="0">
                <a:moveTo>
                  <a:pt x="0" y="0"/>
                </a:moveTo>
                <a:cubicBezTo>
                  <a:pt x="209539" y="-47646"/>
                  <a:pt x="312478" y="48014"/>
                  <a:pt x="475133" y="0"/>
                </a:cubicBezTo>
                <a:cubicBezTo>
                  <a:pt x="637788" y="-48014"/>
                  <a:pt x="844230" y="38631"/>
                  <a:pt x="1009658" y="0"/>
                </a:cubicBezTo>
                <a:cubicBezTo>
                  <a:pt x="1175086" y="-38631"/>
                  <a:pt x="1389149" y="60609"/>
                  <a:pt x="1544183" y="0"/>
                </a:cubicBezTo>
                <a:cubicBezTo>
                  <a:pt x="1699218" y="-60609"/>
                  <a:pt x="2027540" y="26832"/>
                  <a:pt x="2256883" y="0"/>
                </a:cubicBezTo>
                <a:cubicBezTo>
                  <a:pt x="2486226" y="-26832"/>
                  <a:pt x="2758654" y="69548"/>
                  <a:pt x="2910191" y="0"/>
                </a:cubicBezTo>
                <a:cubicBezTo>
                  <a:pt x="3061728" y="-69548"/>
                  <a:pt x="3328431" y="34515"/>
                  <a:pt x="3444716" y="0"/>
                </a:cubicBezTo>
                <a:cubicBezTo>
                  <a:pt x="3561002" y="-34515"/>
                  <a:pt x="3749851" y="3948"/>
                  <a:pt x="3860457" y="0"/>
                </a:cubicBezTo>
                <a:cubicBezTo>
                  <a:pt x="3971063" y="-3948"/>
                  <a:pt x="4266172" y="47290"/>
                  <a:pt x="4513765" y="0"/>
                </a:cubicBezTo>
                <a:cubicBezTo>
                  <a:pt x="4761358" y="-47290"/>
                  <a:pt x="4890149" y="25642"/>
                  <a:pt x="5048290" y="0"/>
                </a:cubicBezTo>
                <a:cubicBezTo>
                  <a:pt x="5206432" y="-25642"/>
                  <a:pt x="5587135" y="94347"/>
                  <a:pt x="5939165" y="0"/>
                </a:cubicBezTo>
                <a:cubicBezTo>
                  <a:pt x="6001207" y="253824"/>
                  <a:pt x="5925035" y="329241"/>
                  <a:pt x="5939165" y="587375"/>
                </a:cubicBezTo>
                <a:cubicBezTo>
                  <a:pt x="5953295" y="845510"/>
                  <a:pt x="5914459" y="945371"/>
                  <a:pt x="5939165" y="1104265"/>
                </a:cubicBezTo>
                <a:cubicBezTo>
                  <a:pt x="5963871" y="1263159"/>
                  <a:pt x="5907087" y="1532295"/>
                  <a:pt x="5939165" y="1738631"/>
                </a:cubicBezTo>
                <a:cubicBezTo>
                  <a:pt x="5971243" y="1944967"/>
                  <a:pt x="5915220" y="2154517"/>
                  <a:pt x="5939165" y="2349501"/>
                </a:cubicBezTo>
                <a:cubicBezTo>
                  <a:pt x="5642397" y="2358346"/>
                  <a:pt x="5469747" y="2281185"/>
                  <a:pt x="5345249" y="2349501"/>
                </a:cubicBezTo>
                <a:cubicBezTo>
                  <a:pt x="5220751" y="2417817"/>
                  <a:pt x="4936225" y="2304877"/>
                  <a:pt x="4751332" y="2349501"/>
                </a:cubicBezTo>
                <a:cubicBezTo>
                  <a:pt x="4566439" y="2394125"/>
                  <a:pt x="4373719" y="2325799"/>
                  <a:pt x="4098024" y="2349501"/>
                </a:cubicBezTo>
                <a:cubicBezTo>
                  <a:pt x="3822329" y="2373203"/>
                  <a:pt x="3611234" y="2341760"/>
                  <a:pt x="3385324" y="2349501"/>
                </a:cubicBezTo>
                <a:cubicBezTo>
                  <a:pt x="3159414" y="2357242"/>
                  <a:pt x="2984292" y="2275115"/>
                  <a:pt x="2732016" y="2349501"/>
                </a:cubicBezTo>
                <a:cubicBezTo>
                  <a:pt x="2479740" y="2423887"/>
                  <a:pt x="2501495" y="2336932"/>
                  <a:pt x="2316274" y="2349501"/>
                </a:cubicBezTo>
                <a:cubicBezTo>
                  <a:pt x="2131053" y="2362070"/>
                  <a:pt x="1926882" y="2304345"/>
                  <a:pt x="1722358" y="2349501"/>
                </a:cubicBezTo>
                <a:cubicBezTo>
                  <a:pt x="1517834" y="2394657"/>
                  <a:pt x="1352657" y="2303298"/>
                  <a:pt x="1009658" y="2349501"/>
                </a:cubicBezTo>
                <a:cubicBezTo>
                  <a:pt x="666659" y="2395704"/>
                  <a:pt x="677936" y="2317791"/>
                  <a:pt x="593916" y="2349501"/>
                </a:cubicBezTo>
                <a:cubicBezTo>
                  <a:pt x="509896" y="2381211"/>
                  <a:pt x="153087" y="2309884"/>
                  <a:pt x="0" y="2349501"/>
                </a:cubicBezTo>
                <a:cubicBezTo>
                  <a:pt x="-48742" y="2087670"/>
                  <a:pt x="13464" y="1928464"/>
                  <a:pt x="0" y="1762126"/>
                </a:cubicBezTo>
                <a:cubicBezTo>
                  <a:pt x="-13464" y="1595788"/>
                  <a:pt x="58229" y="1419874"/>
                  <a:pt x="0" y="1127760"/>
                </a:cubicBezTo>
                <a:cubicBezTo>
                  <a:pt x="-58229" y="835646"/>
                  <a:pt x="36457" y="644071"/>
                  <a:pt x="0" y="516890"/>
                </a:cubicBezTo>
                <a:cubicBezTo>
                  <a:pt x="-36457" y="389709"/>
                  <a:pt x="2520" y="204906"/>
                  <a:pt x="0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rgbClr val="FFF789"/>
            </a:solidFill>
            <a:extLst>
              <a:ext uri="{C807C97D-BFC1-408E-A445-0C87EB9F89A2}">
                <ask:lineSketchStyleProps xmlns="" xmlns:ask="http://schemas.microsoft.com/office/drawing/2018/sketchyshapes" sd="82223340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508DA7F-3FD0-416E-ACB4-21DC2CFA4CD0}"/>
                  </a:ext>
                </a:extLst>
              </p:cNvPr>
              <p:cNvSpPr txBox="1"/>
              <p:nvPr/>
            </p:nvSpPr>
            <p:spPr>
              <a:xfrm>
                <a:off x="2390598" y="3118008"/>
                <a:ext cx="2194832" cy="646331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>
                <a:softEdge rad="127000"/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vi-VN" sz="3600" dirty="0">
                    <a:solidFill>
                      <a:srgbClr val="0070C0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vi-VN" sz="36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vi-VN" sz="3600" dirty="0">
                    <a:solidFill>
                      <a:srgbClr val="0070C0"/>
                    </a:solidFill>
                  </a:rPr>
                  <a:t> 3 = 6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508DA7F-3FD0-416E-ACB4-21DC2CFA4C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0598" y="3118008"/>
                <a:ext cx="2194832" cy="646331"/>
              </a:xfrm>
              <a:prstGeom prst="rect">
                <a:avLst/>
              </a:prstGeom>
              <a:blipFill>
                <a:blip r:embed="rId8"/>
                <a:stretch>
                  <a:fillRect l="-8333" t="-14019" r="-14722" b="-33645"/>
                </a:stretch>
              </a:blipFill>
              <a:ln>
                <a:noFill/>
              </a:ln>
              <a:effectLst>
                <a:softEdge rad="12700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8103B54-B0B3-4A37-8AB7-83274084A812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4585430" y="3030357"/>
            <a:ext cx="784592" cy="41081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00D555E-4117-4A82-B551-8D71AA8DADEE}"/>
              </a:ext>
            </a:extLst>
          </p:cNvPr>
          <p:cNvCxnSpPr>
            <a:cxnSpLocks/>
          </p:cNvCxnSpPr>
          <p:nvPr/>
        </p:nvCxnSpPr>
        <p:spPr>
          <a:xfrm>
            <a:off x="4585430" y="3441175"/>
            <a:ext cx="784592" cy="41081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CD7158B-8D53-4FC3-A57A-649C472BB400}"/>
              </a:ext>
            </a:extLst>
          </p:cNvPr>
          <p:cNvSpPr txBox="1"/>
          <p:nvPr/>
        </p:nvSpPr>
        <p:spPr>
          <a:xfrm>
            <a:off x="5508459" y="2589434"/>
            <a:ext cx="1864613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txBody>
          <a:bodyPr wrap="none" rtlCol="0">
            <a:spAutoFit/>
          </a:bodyPr>
          <a:lstStyle/>
          <a:p>
            <a:r>
              <a:rPr lang="vi-VN" sz="3600" dirty="0">
                <a:solidFill>
                  <a:srgbClr val="FF0000"/>
                </a:solidFill>
              </a:rPr>
              <a:t>6 : 3 = 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7656C1-1554-49F5-90D5-B0EA64E67B6D}"/>
              </a:ext>
            </a:extLst>
          </p:cNvPr>
          <p:cNvSpPr txBox="1"/>
          <p:nvPr/>
        </p:nvSpPr>
        <p:spPr>
          <a:xfrm>
            <a:off x="5508459" y="3528824"/>
            <a:ext cx="1864613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txBody>
          <a:bodyPr wrap="none" rtlCol="0">
            <a:spAutoFit/>
          </a:bodyPr>
          <a:lstStyle/>
          <a:p>
            <a:r>
              <a:rPr lang="vi-VN" sz="3600" dirty="0">
                <a:solidFill>
                  <a:srgbClr val="FF0000"/>
                </a:solidFill>
              </a:rPr>
              <a:t>6 </a:t>
            </a:r>
            <a:r>
              <a:rPr lang="vi-VN" sz="3600">
                <a:solidFill>
                  <a:srgbClr val="FF0000"/>
                </a:solidFill>
              </a:rPr>
              <a:t>: 2 = 3</a:t>
            </a:r>
            <a:endParaRPr lang="vi-VN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476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>
            <a:extLst>
              <a:ext uri="{FF2B5EF4-FFF2-40B4-BE49-F238E27FC236}">
                <a16:creationId xmlns:a16="http://schemas.microsoft.com/office/drawing/2014/main" id="{0170D20E-AAE0-4C2C-A9BB-A5BD0CBC375E}"/>
              </a:ext>
            </a:extLst>
          </p:cNvPr>
          <p:cNvSpPr/>
          <p:nvPr/>
        </p:nvSpPr>
        <p:spPr>
          <a:xfrm rot="219724">
            <a:off x="4568179" y="1221544"/>
            <a:ext cx="6008783" cy="4661425"/>
          </a:xfrm>
          <a:custGeom>
            <a:avLst/>
            <a:gdLst>
              <a:gd name="connsiteX0" fmla="*/ 542459 w 6008783"/>
              <a:gd name="connsiteY0" fmla="*/ 1550571 h 4661425"/>
              <a:gd name="connsiteX1" fmla="*/ 782115 w 6008783"/>
              <a:gd name="connsiteY1" fmla="*/ 745288 h 4661425"/>
              <a:gd name="connsiteX2" fmla="*/ 1947986 w 6008783"/>
              <a:gd name="connsiteY2" fmla="*/ 561313 h 4661425"/>
              <a:gd name="connsiteX3" fmla="*/ 3123454 w 6008783"/>
              <a:gd name="connsiteY3" fmla="*/ 370324 h 4661425"/>
              <a:gd name="connsiteX4" fmla="*/ 3581485 w 6008783"/>
              <a:gd name="connsiteY4" fmla="*/ 21580 h 4661425"/>
              <a:gd name="connsiteX5" fmla="*/ 4149537 w 6008783"/>
              <a:gd name="connsiteY5" fmla="*/ 267708 h 4661425"/>
              <a:gd name="connsiteX6" fmla="*/ 4932626 w 6008783"/>
              <a:gd name="connsiteY6" fmla="*/ 74453 h 4661425"/>
              <a:gd name="connsiteX7" fmla="*/ 5329734 w 6008783"/>
              <a:gd name="connsiteY7" fmla="*/ 601669 h 4661425"/>
              <a:gd name="connsiteX8" fmla="*/ 5839368 w 6008783"/>
              <a:gd name="connsiteY8" fmla="*/ 1113346 h 4661425"/>
              <a:gd name="connsiteX9" fmla="*/ 5816557 w 6008783"/>
              <a:gd name="connsiteY9" fmla="*/ 1668185 h 4661425"/>
              <a:gd name="connsiteX10" fmla="*/ 5983190 w 6008783"/>
              <a:gd name="connsiteY10" fmla="*/ 2516522 h 4661425"/>
              <a:gd name="connsiteX11" fmla="*/ 5202604 w 6008783"/>
              <a:gd name="connsiteY11" fmla="*/ 3259112 h 4661425"/>
              <a:gd name="connsiteX12" fmla="*/ 4923168 w 6008783"/>
              <a:gd name="connsiteY12" fmla="*/ 3895419 h 4661425"/>
              <a:gd name="connsiteX13" fmla="*/ 3971777 w 6008783"/>
              <a:gd name="connsiteY13" fmla="*/ 3972462 h 4661425"/>
              <a:gd name="connsiteX14" fmla="*/ 3291895 w 6008783"/>
              <a:gd name="connsiteY14" fmla="*/ 4651282 h 4661425"/>
              <a:gd name="connsiteX15" fmla="*/ 2292239 w 6008783"/>
              <a:gd name="connsiteY15" fmla="*/ 4236933 h 4661425"/>
              <a:gd name="connsiteX16" fmla="*/ 807291 w 6008783"/>
              <a:gd name="connsiteY16" fmla="*/ 3827547 h 4661425"/>
              <a:gd name="connsiteX17" fmla="*/ 154392 w 6008783"/>
              <a:gd name="connsiteY17" fmla="*/ 3371979 h 4661425"/>
              <a:gd name="connsiteX18" fmla="*/ 293901 w 6008783"/>
              <a:gd name="connsiteY18" fmla="*/ 2757038 h 4661425"/>
              <a:gd name="connsiteX19" fmla="*/ -696 w 6008783"/>
              <a:gd name="connsiteY19" fmla="*/ 2126127 h 4661425"/>
              <a:gd name="connsiteX20" fmla="*/ 537313 w 6008783"/>
              <a:gd name="connsiteY20" fmla="*/ 1565353 h 4661425"/>
              <a:gd name="connsiteX21" fmla="*/ 542459 w 6008783"/>
              <a:gd name="connsiteY21" fmla="*/ 1550571 h 4661425"/>
              <a:gd name="connsiteX0" fmla="*/ 652759 w 6008783"/>
              <a:gd name="connsiteY0" fmla="*/ 2824586 h 4661425"/>
              <a:gd name="connsiteX1" fmla="*/ 300439 w 6008783"/>
              <a:gd name="connsiteY1" fmla="*/ 2738587 h 4661425"/>
              <a:gd name="connsiteX2" fmla="*/ 963630 w 6008783"/>
              <a:gd name="connsiteY2" fmla="*/ 3765719 h 4661425"/>
              <a:gd name="connsiteX3" fmla="*/ 809516 w 6008783"/>
              <a:gd name="connsiteY3" fmla="*/ 3806830 h 4661425"/>
              <a:gd name="connsiteX4" fmla="*/ 2291961 w 6008783"/>
              <a:gd name="connsiteY4" fmla="*/ 4217942 h 4661425"/>
              <a:gd name="connsiteX5" fmla="*/ 2199047 w 6008783"/>
              <a:gd name="connsiteY5" fmla="*/ 4030190 h 4661425"/>
              <a:gd name="connsiteX6" fmla="*/ 4009610 w 6008783"/>
              <a:gd name="connsiteY6" fmla="*/ 3749749 h 4661425"/>
              <a:gd name="connsiteX7" fmla="*/ 3972473 w 6008783"/>
              <a:gd name="connsiteY7" fmla="*/ 3955737 h 4661425"/>
              <a:gd name="connsiteX8" fmla="*/ 4747077 w 6008783"/>
              <a:gd name="connsiteY8" fmla="*/ 2476813 h 4661425"/>
              <a:gd name="connsiteX9" fmla="*/ 5199266 w 6008783"/>
              <a:gd name="connsiteY9" fmla="*/ 3246811 h 4661425"/>
              <a:gd name="connsiteX10" fmla="*/ 5813775 w 6008783"/>
              <a:gd name="connsiteY10" fmla="*/ 1656748 h 4661425"/>
              <a:gd name="connsiteX11" fmla="*/ 5612370 w 6008783"/>
              <a:gd name="connsiteY11" fmla="*/ 1945497 h 4661425"/>
              <a:gd name="connsiteX12" fmla="*/ 5330569 w 6008783"/>
              <a:gd name="connsiteY12" fmla="*/ 585483 h 4661425"/>
              <a:gd name="connsiteX13" fmla="*/ 5341140 w 6008783"/>
              <a:gd name="connsiteY13" fmla="*/ 721873 h 4661425"/>
              <a:gd name="connsiteX14" fmla="*/ 4044522 w 6008783"/>
              <a:gd name="connsiteY14" fmla="*/ 426434 h 4661425"/>
              <a:gd name="connsiteX15" fmla="*/ 4147729 w 6008783"/>
              <a:gd name="connsiteY15" fmla="*/ 252493 h 4661425"/>
              <a:gd name="connsiteX16" fmla="*/ 3079640 w 6008783"/>
              <a:gd name="connsiteY16" fmla="*/ 509303 h 4661425"/>
              <a:gd name="connsiteX17" fmla="*/ 3129574 w 6008783"/>
              <a:gd name="connsiteY17" fmla="*/ 359318 h 4661425"/>
              <a:gd name="connsiteX18" fmla="*/ 1947290 w 6008783"/>
              <a:gd name="connsiteY18" fmla="*/ 560234 h 4661425"/>
              <a:gd name="connsiteX19" fmla="*/ 2128110 w 6008783"/>
              <a:gd name="connsiteY19" fmla="*/ 705687 h 4661425"/>
              <a:gd name="connsiteX20" fmla="*/ 574033 w 6008783"/>
              <a:gd name="connsiteY20" fmla="*/ 1703686 h 4661425"/>
              <a:gd name="connsiteX21" fmla="*/ 542459 w 6008783"/>
              <a:gd name="connsiteY21" fmla="*/ 1550571 h 4661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008783" h="4661425" fill="none" extrusionOk="0">
                <a:moveTo>
                  <a:pt x="542459" y="1550571"/>
                </a:moveTo>
                <a:cubicBezTo>
                  <a:pt x="489159" y="1279034"/>
                  <a:pt x="604742" y="976033"/>
                  <a:pt x="782115" y="745288"/>
                </a:cubicBezTo>
                <a:cubicBezTo>
                  <a:pt x="1004667" y="337888"/>
                  <a:pt x="1567268" y="452712"/>
                  <a:pt x="1947986" y="561313"/>
                </a:cubicBezTo>
                <a:cubicBezTo>
                  <a:pt x="2145112" y="232606"/>
                  <a:pt x="2733806" y="120310"/>
                  <a:pt x="3123454" y="370324"/>
                </a:cubicBezTo>
                <a:cubicBezTo>
                  <a:pt x="3212136" y="219451"/>
                  <a:pt x="3416202" y="22870"/>
                  <a:pt x="3581485" y="21580"/>
                </a:cubicBezTo>
                <a:cubicBezTo>
                  <a:pt x="3821546" y="-25642"/>
                  <a:pt x="3974964" y="107274"/>
                  <a:pt x="4149537" y="267708"/>
                </a:cubicBezTo>
                <a:cubicBezTo>
                  <a:pt x="4317694" y="59007"/>
                  <a:pt x="4677518" y="-43256"/>
                  <a:pt x="4932626" y="74453"/>
                </a:cubicBezTo>
                <a:cubicBezTo>
                  <a:pt x="5136501" y="195854"/>
                  <a:pt x="5253545" y="360434"/>
                  <a:pt x="5329734" y="601669"/>
                </a:cubicBezTo>
                <a:cubicBezTo>
                  <a:pt x="5589524" y="671597"/>
                  <a:pt x="5756127" y="849356"/>
                  <a:pt x="5839368" y="1113346"/>
                </a:cubicBezTo>
                <a:cubicBezTo>
                  <a:pt x="5892569" y="1288541"/>
                  <a:pt x="5917344" y="1473328"/>
                  <a:pt x="5816557" y="1668185"/>
                </a:cubicBezTo>
                <a:cubicBezTo>
                  <a:pt x="5951062" y="1900521"/>
                  <a:pt x="6016225" y="2181738"/>
                  <a:pt x="5983190" y="2516522"/>
                </a:cubicBezTo>
                <a:cubicBezTo>
                  <a:pt x="5908929" y="2964341"/>
                  <a:pt x="5541634" y="3209272"/>
                  <a:pt x="5202604" y="3259112"/>
                </a:cubicBezTo>
                <a:cubicBezTo>
                  <a:pt x="5162558" y="3491915"/>
                  <a:pt x="5082952" y="3730138"/>
                  <a:pt x="4923168" y="3895419"/>
                </a:cubicBezTo>
                <a:cubicBezTo>
                  <a:pt x="4691653" y="4128524"/>
                  <a:pt x="4260817" y="4142557"/>
                  <a:pt x="3971777" y="3972462"/>
                </a:cubicBezTo>
                <a:cubicBezTo>
                  <a:pt x="3879065" y="4270839"/>
                  <a:pt x="3633741" y="4654609"/>
                  <a:pt x="3291895" y="4651282"/>
                </a:cubicBezTo>
                <a:cubicBezTo>
                  <a:pt x="2948409" y="4764804"/>
                  <a:pt x="2622679" y="4550892"/>
                  <a:pt x="2292239" y="4236933"/>
                </a:cubicBezTo>
                <a:cubicBezTo>
                  <a:pt x="1852100" y="4460147"/>
                  <a:pt x="1208901" y="4228443"/>
                  <a:pt x="807291" y="3827547"/>
                </a:cubicBezTo>
                <a:cubicBezTo>
                  <a:pt x="511831" y="3836777"/>
                  <a:pt x="264661" y="3689013"/>
                  <a:pt x="154392" y="3371979"/>
                </a:cubicBezTo>
                <a:cubicBezTo>
                  <a:pt x="155007" y="3133559"/>
                  <a:pt x="193126" y="2890716"/>
                  <a:pt x="293901" y="2757038"/>
                </a:cubicBezTo>
                <a:cubicBezTo>
                  <a:pt x="106146" y="2675562"/>
                  <a:pt x="29960" y="2418304"/>
                  <a:pt x="-696" y="2126127"/>
                </a:cubicBezTo>
                <a:cubicBezTo>
                  <a:pt x="-9260" y="1877435"/>
                  <a:pt x="234614" y="1542993"/>
                  <a:pt x="537313" y="1565353"/>
                </a:cubicBezTo>
                <a:cubicBezTo>
                  <a:pt x="538505" y="1560824"/>
                  <a:pt x="540944" y="1556484"/>
                  <a:pt x="542459" y="1550571"/>
                </a:cubicBezTo>
                <a:close/>
              </a:path>
              <a:path w="6008783" h="4661425" fill="none" extrusionOk="0">
                <a:moveTo>
                  <a:pt x="652759" y="2824586"/>
                </a:moveTo>
                <a:cubicBezTo>
                  <a:pt x="529459" y="2838665"/>
                  <a:pt x="396227" y="2812484"/>
                  <a:pt x="300439" y="2738587"/>
                </a:cubicBezTo>
                <a:moveTo>
                  <a:pt x="963630" y="3765719"/>
                </a:moveTo>
                <a:cubicBezTo>
                  <a:pt x="903504" y="3791418"/>
                  <a:pt x="865345" y="3813238"/>
                  <a:pt x="809516" y="3806830"/>
                </a:cubicBezTo>
                <a:moveTo>
                  <a:pt x="2291961" y="4217942"/>
                </a:moveTo>
                <a:cubicBezTo>
                  <a:pt x="2253791" y="4151468"/>
                  <a:pt x="2230787" y="4090019"/>
                  <a:pt x="2199047" y="4030190"/>
                </a:cubicBezTo>
                <a:moveTo>
                  <a:pt x="4009610" y="3749749"/>
                </a:moveTo>
                <a:cubicBezTo>
                  <a:pt x="4006745" y="3817810"/>
                  <a:pt x="3989739" y="3879418"/>
                  <a:pt x="3972473" y="3955737"/>
                </a:cubicBezTo>
                <a:moveTo>
                  <a:pt x="4747077" y="2476813"/>
                </a:moveTo>
                <a:cubicBezTo>
                  <a:pt x="5025629" y="2603496"/>
                  <a:pt x="5207908" y="2954693"/>
                  <a:pt x="5199266" y="3246811"/>
                </a:cubicBezTo>
                <a:moveTo>
                  <a:pt x="5813775" y="1656748"/>
                </a:moveTo>
                <a:cubicBezTo>
                  <a:pt x="5762440" y="1756298"/>
                  <a:pt x="5696614" y="1852543"/>
                  <a:pt x="5612370" y="1945497"/>
                </a:cubicBezTo>
                <a:moveTo>
                  <a:pt x="5330569" y="585483"/>
                </a:moveTo>
                <a:cubicBezTo>
                  <a:pt x="5335752" y="624608"/>
                  <a:pt x="5333874" y="667129"/>
                  <a:pt x="5341140" y="721873"/>
                </a:cubicBezTo>
                <a:moveTo>
                  <a:pt x="4044522" y="426434"/>
                </a:moveTo>
                <a:cubicBezTo>
                  <a:pt x="4072102" y="362121"/>
                  <a:pt x="4097569" y="302236"/>
                  <a:pt x="4147729" y="252493"/>
                </a:cubicBezTo>
                <a:moveTo>
                  <a:pt x="3079640" y="509303"/>
                </a:moveTo>
                <a:cubicBezTo>
                  <a:pt x="3100939" y="455521"/>
                  <a:pt x="3095394" y="409994"/>
                  <a:pt x="3129574" y="359318"/>
                </a:cubicBezTo>
                <a:moveTo>
                  <a:pt x="1947290" y="560234"/>
                </a:moveTo>
                <a:cubicBezTo>
                  <a:pt x="2023331" y="587428"/>
                  <a:pt x="2075373" y="647929"/>
                  <a:pt x="2128110" y="705687"/>
                </a:cubicBezTo>
                <a:moveTo>
                  <a:pt x="574033" y="1703686"/>
                </a:moveTo>
                <a:cubicBezTo>
                  <a:pt x="562489" y="1658778"/>
                  <a:pt x="543813" y="1608213"/>
                  <a:pt x="542459" y="1550571"/>
                </a:cubicBezTo>
              </a:path>
              <a:path w="6008783" h="4661425" stroke="0" extrusionOk="0">
                <a:moveTo>
                  <a:pt x="542459" y="1550571"/>
                </a:moveTo>
                <a:cubicBezTo>
                  <a:pt x="503364" y="1271815"/>
                  <a:pt x="636612" y="905983"/>
                  <a:pt x="782115" y="745288"/>
                </a:cubicBezTo>
                <a:cubicBezTo>
                  <a:pt x="1155158" y="454866"/>
                  <a:pt x="1582373" y="313018"/>
                  <a:pt x="1947986" y="561313"/>
                </a:cubicBezTo>
                <a:cubicBezTo>
                  <a:pt x="2213877" y="129993"/>
                  <a:pt x="2678908" y="5284"/>
                  <a:pt x="3123454" y="370324"/>
                </a:cubicBezTo>
                <a:cubicBezTo>
                  <a:pt x="3236841" y="200719"/>
                  <a:pt x="3386027" y="45063"/>
                  <a:pt x="3581485" y="21580"/>
                </a:cubicBezTo>
                <a:cubicBezTo>
                  <a:pt x="3802301" y="-19394"/>
                  <a:pt x="4027739" y="110661"/>
                  <a:pt x="4149537" y="267708"/>
                </a:cubicBezTo>
                <a:cubicBezTo>
                  <a:pt x="4368571" y="108252"/>
                  <a:pt x="4621136" y="-97998"/>
                  <a:pt x="4932626" y="74453"/>
                </a:cubicBezTo>
                <a:cubicBezTo>
                  <a:pt x="5134891" y="176546"/>
                  <a:pt x="5267249" y="368345"/>
                  <a:pt x="5329734" y="601669"/>
                </a:cubicBezTo>
                <a:cubicBezTo>
                  <a:pt x="5562321" y="709694"/>
                  <a:pt x="5785176" y="868595"/>
                  <a:pt x="5839368" y="1113346"/>
                </a:cubicBezTo>
                <a:cubicBezTo>
                  <a:pt x="5886528" y="1293086"/>
                  <a:pt x="5892442" y="1510453"/>
                  <a:pt x="5816557" y="1668185"/>
                </a:cubicBezTo>
                <a:cubicBezTo>
                  <a:pt x="5994988" y="1896793"/>
                  <a:pt x="6023213" y="2173455"/>
                  <a:pt x="5983190" y="2516522"/>
                </a:cubicBezTo>
                <a:cubicBezTo>
                  <a:pt x="5967754" y="2945443"/>
                  <a:pt x="5561829" y="3147878"/>
                  <a:pt x="5202604" y="3259112"/>
                </a:cubicBezTo>
                <a:cubicBezTo>
                  <a:pt x="5194592" y="3507575"/>
                  <a:pt x="5132727" y="3785344"/>
                  <a:pt x="4923168" y="3895419"/>
                </a:cubicBezTo>
                <a:cubicBezTo>
                  <a:pt x="4603706" y="4184964"/>
                  <a:pt x="4200576" y="4135818"/>
                  <a:pt x="3971777" y="3972462"/>
                </a:cubicBezTo>
                <a:cubicBezTo>
                  <a:pt x="3826015" y="4223629"/>
                  <a:pt x="3602810" y="4584476"/>
                  <a:pt x="3291895" y="4651282"/>
                </a:cubicBezTo>
                <a:cubicBezTo>
                  <a:pt x="2839357" y="4761774"/>
                  <a:pt x="2503140" y="4502262"/>
                  <a:pt x="2292239" y="4236933"/>
                </a:cubicBezTo>
                <a:cubicBezTo>
                  <a:pt x="1898681" y="4559225"/>
                  <a:pt x="1131383" y="4456800"/>
                  <a:pt x="807291" y="3827547"/>
                </a:cubicBezTo>
                <a:cubicBezTo>
                  <a:pt x="504925" y="3875085"/>
                  <a:pt x="226028" y="3592959"/>
                  <a:pt x="154392" y="3371979"/>
                </a:cubicBezTo>
                <a:cubicBezTo>
                  <a:pt x="87519" y="3184872"/>
                  <a:pt x="183917" y="2939100"/>
                  <a:pt x="293901" y="2757038"/>
                </a:cubicBezTo>
                <a:cubicBezTo>
                  <a:pt x="120103" y="2664843"/>
                  <a:pt x="-13846" y="2357805"/>
                  <a:pt x="-696" y="2126127"/>
                </a:cubicBezTo>
                <a:cubicBezTo>
                  <a:pt x="-21751" y="1778337"/>
                  <a:pt x="200075" y="1586705"/>
                  <a:pt x="537313" y="1565353"/>
                </a:cubicBezTo>
                <a:cubicBezTo>
                  <a:pt x="539037" y="1561095"/>
                  <a:pt x="541445" y="1554801"/>
                  <a:pt x="542459" y="1550571"/>
                </a:cubicBezTo>
                <a:close/>
              </a:path>
              <a:path w="6008783" h="4661425" fill="none" stroke="0" extrusionOk="0">
                <a:moveTo>
                  <a:pt x="652759" y="2824586"/>
                </a:moveTo>
                <a:cubicBezTo>
                  <a:pt x="511307" y="2823638"/>
                  <a:pt x="405985" y="2808375"/>
                  <a:pt x="300439" y="2738587"/>
                </a:cubicBezTo>
                <a:moveTo>
                  <a:pt x="963630" y="3765719"/>
                </a:moveTo>
                <a:cubicBezTo>
                  <a:pt x="910983" y="3781763"/>
                  <a:pt x="864036" y="3792570"/>
                  <a:pt x="809516" y="3806830"/>
                </a:cubicBezTo>
                <a:moveTo>
                  <a:pt x="2291961" y="4217942"/>
                </a:moveTo>
                <a:cubicBezTo>
                  <a:pt x="2265089" y="4159227"/>
                  <a:pt x="2221815" y="4103844"/>
                  <a:pt x="2199047" y="4030190"/>
                </a:cubicBezTo>
                <a:moveTo>
                  <a:pt x="4009610" y="3749749"/>
                </a:moveTo>
                <a:cubicBezTo>
                  <a:pt x="4015141" y="3833853"/>
                  <a:pt x="3994481" y="3906207"/>
                  <a:pt x="3972473" y="3955737"/>
                </a:cubicBezTo>
                <a:moveTo>
                  <a:pt x="4747077" y="2476813"/>
                </a:moveTo>
                <a:cubicBezTo>
                  <a:pt x="5040544" y="2552652"/>
                  <a:pt x="5227974" y="2977574"/>
                  <a:pt x="5199266" y="3246811"/>
                </a:cubicBezTo>
                <a:moveTo>
                  <a:pt x="5813775" y="1656748"/>
                </a:moveTo>
                <a:cubicBezTo>
                  <a:pt x="5745651" y="1771084"/>
                  <a:pt x="5677722" y="1886548"/>
                  <a:pt x="5612370" y="1945497"/>
                </a:cubicBezTo>
                <a:moveTo>
                  <a:pt x="5330569" y="585483"/>
                </a:moveTo>
                <a:cubicBezTo>
                  <a:pt x="5330268" y="623821"/>
                  <a:pt x="5348931" y="681645"/>
                  <a:pt x="5341140" y="721873"/>
                </a:cubicBezTo>
                <a:moveTo>
                  <a:pt x="4044522" y="426434"/>
                </a:moveTo>
                <a:cubicBezTo>
                  <a:pt x="4053990" y="372571"/>
                  <a:pt x="4108355" y="285196"/>
                  <a:pt x="4147729" y="252493"/>
                </a:cubicBezTo>
                <a:moveTo>
                  <a:pt x="3079640" y="509303"/>
                </a:moveTo>
                <a:cubicBezTo>
                  <a:pt x="3077929" y="454364"/>
                  <a:pt x="3120507" y="407772"/>
                  <a:pt x="3129574" y="359318"/>
                </a:cubicBezTo>
                <a:moveTo>
                  <a:pt x="1947290" y="560234"/>
                </a:moveTo>
                <a:cubicBezTo>
                  <a:pt x="2017941" y="599678"/>
                  <a:pt x="2087594" y="659659"/>
                  <a:pt x="2128110" y="705687"/>
                </a:cubicBezTo>
                <a:moveTo>
                  <a:pt x="574033" y="1703686"/>
                </a:moveTo>
                <a:cubicBezTo>
                  <a:pt x="561296" y="1645930"/>
                  <a:pt x="555132" y="1594082"/>
                  <a:pt x="542459" y="1550571"/>
                </a:cubicBezTo>
              </a:path>
            </a:pathLst>
          </a:custGeom>
          <a:solidFill>
            <a:schemeClr val="accent6">
              <a:alpha val="50000"/>
            </a:schemeClr>
          </a:solidFill>
          <a:ln w="12700">
            <a:solidFill>
              <a:schemeClr val="accent6">
                <a:lumMod val="50000"/>
              </a:schemeClr>
            </a:solidFill>
            <a:extLst>
              <a:ext uri="{C807C97D-BFC1-408E-A445-0C87EB9F89A2}">
                <ask:lineSketchStyleProps xmlns="" xmlns:ask="http://schemas.microsoft.com/office/drawing/2018/sketchyshapes" sd="1050119024">
                  <a:prstGeom prst="cloud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F28DD7-2077-4CB0-8A48-7F1DF2792AEF}"/>
              </a:ext>
            </a:extLst>
          </p:cNvPr>
          <p:cNvSpPr txBox="1"/>
          <p:nvPr/>
        </p:nvSpPr>
        <p:spPr>
          <a:xfrm>
            <a:off x="5807965" y="2087396"/>
            <a:ext cx="374561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 err="1">
                <a:ln w="22225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Hoạt</a:t>
            </a: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8800" b="1" i="0" u="none" strike="noStrike" kern="1200" cap="none" spc="0" normalizeH="0" baseline="0" noProof="0" dirty="0" err="1">
                <a:ln w="22225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động</a:t>
            </a:r>
            <a:endParaRPr kumimoji="0" lang="en-US" sz="8800" b="1" i="0" u="none" strike="noStrike" kern="1200" cap="none" spc="0" normalizeH="0" baseline="0" noProof="0" dirty="0">
              <a:ln w="22225">
                <a:solidFill>
                  <a:srgbClr val="00B050"/>
                </a:solidFill>
                <a:prstDash val="solid"/>
              </a:ln>
              <a:solidFill>
                <a:srgbClr val="00B05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Picture 4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949E9260-800B-4BC5-B284-95457CD620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814" y="-270451"/>
            <a:ext cx="2750032" cy="916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73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33DD7DC-D2C3-4FF6-8739-7464646D2F10}"/>
              </a:ext>
            </a:extLst>
          </p:cNvPr>
          <p:cNvSpPr/>
          <p:nvPr/>
        </p:nvSpPr>
        <p:spPr>
          <a:xfrm>
            <a:off x="185057" y="201881"/>
            <a:ext cx="11800114" cy="6481948"/>
          </a:xfrm>
          <a:custGeom>
            <a:avLst/>
            <a:gdLst>
              <a:gd name="connsiteX0" fmla="*/ 0 w 11800114"/>
              <a:gd name="connsiteY0" fmla="*/ 282094 h 6481948"/>
              <a:gd name="connsiteX1" fmla="*/ 282094 w 11800114"/>
              <a:gd name="connsiteY1" fmla="*/ 0 h 6481948"/>
              <a:gd name="connsiteX2" fmla="*/ 985818 w 11800114"/>
              <a:gd name="connsiteY2" fmla="*/ 0 h 6481948"/>
              <a:gd name="connsiteX3" fmla="*/ 1352464 w 11800114"/>
              <a:gd name="connsiteY3" fmla="*/ 0 h 6481948"/>
              <a:gd name="connsiteX4" fmla="*/ 1719110 w 11800114"/>
              <a:gd name="connsiteY4" fmla="*/ 0 h 6481948"/>
              <a:gd name="connsiteX5" fmla="*/ 2310474 w 11800114"/>
              <a:gd name="connsiteY5" fmla="*/ 0 h 6481948"/>
              <a:gd name="connsiteX6" fmla="*/ 2901839 w 11800114"/>
              <a:gd name="connsiteY6" fmla="*/ 0 h 6481948"/>
              <a:gd name="connsiteX7" fmla="*/ 3380844 w 11800114"/>
              <a:gd name="connsiteY7" fmla="*/ 0 h 6481948"/>
              <a:gd name="connsiteX8" fmla="*/ 4196927 w 11800114"/>
              <a:gd name="connsiteY8" fmla="*/ 0 h 6481948"/>
              <a:gd name="connsiteX9" fmla="*/ 4563573 w 11800114"/>
              <a:gd name="connsiteY9" fmla="*/ 0 h 6481948"/>
              <a:gd name="connsiteX10" fmla="*/ 5379656 w 11800114"/>
              <a:gd name="connsiteY10" fmla="*/ 0 h 6481948"/>
              <a:gd name="connsiteX11" fmla="*/ 5746302 w 11800114"/>
              <a:gd name="connsiteY11" fmla="*/ 0 h 6481948"/>
              <a:gd name="connsiteX12" fmla="*/ 6450026 w 11800114"/>
              <a:gd name="connsiteY12" fmla="*/ 0 h 6481948"/>
              <a:gd name="connsiteX13" fmla="*/ 7266109 w 11800114"/>
              <a:gd name="connsiteY13" fmla="*/ 0 h 6481948"/>
              <a:gd name="connsiteX14" fmla="*/ 7520396 w 11800114"/>
              <a:gd name="connsiteY14" fmla="*/ 0 h 6481948"/>
              <a:gd name="connsiteX15" fmla="*/ 8336479 w 11800114"/>
              <a:gd name="connsiteY15" fmla="*/ 0 h 6481948"/>
              <a:gd name="connsiteX16" fmla="*/ 9152562 w 11800114"/>
              <a:gd name="connsiteY16" fmla="*/ 0 h 6481948"/>
              <a:gd name="connsiteX17" fmla="*/ 9406849 w 11800114"/>
              <a:gd name="connsiteY17" fmla="*/ 0 h 6481948"/>
              <a:gd name="connsiteX18" fmla="*/ 9998213 w 11800114"/>
              <a:gd name="connsiteY18" fmla="*/ 0 h 6481948"/>
              <a:gd name="connsiteX19" fmla="*/ 10477218 w 11800114"/>
              <a:gd name="connsiteY19" fmla="*/ 0 h 6481948"/>
              <a:gd name="connsiteX20" fmla="*/ 10956224 w 11800114"/>
              <a:gd name="connsiteY20" fmla="*/ 0 h 6481948"/>
              <a:gd name="connsiteX21" fmla="*/ 11518020 w 11800114"/>
              <a:gd name="connsiteY21" fmla="*/ 0 h 6481948"/>
              <a:gd name="connsiteX22" fmla="*/ 11800114 w 11800114"/>
              <a:gd name="connsiteY22" fmla="*/ 282094 h 6481948"/>
              <a:gd name="connsiteX23" fmla="*/ 11800114 w 11800114"/>
              <a:gd name="connsiteY23" fmla="*/ 696337 h 6481948"/>
              <a:gd name="connsiteX24" fmla="*/ 11800114 w 11800114"/>
              <a:gd name="connsiteY24" fmla="*/ 1110580 h 6481948"/>
              <a:gd name="connsiteX25" fmla="*/ 11800114 w 11800114"/>
              <a:gd name="connsiteY25" fmla="*/ 1584001 h 6481948"/>
              <a:gd name="connsiteX26" fmla="*/ 11800114 w 11800114"/>
              <a:gd name="connsiteY26" fmla="*/ 2175777 h 6481948"/>
              <a:gd name="connsiteX27" fmla="*/ 11800114 w 11800114"/>
              <a:gd name="connsiteY27" fmla="*/ 2826731 h 6481948"/>
              <a:gd name="connsiteX28" fmla="*/ 11800114 w 11800114"/>
              <a:gd name="connsiteY28" fmla="*/ 3359329 h 6481948"/>
              <a:gd name="connsiteX29" fmla="*/ 11800114 w 11800114"/>
              <a:gd name="connsiteY29" fmla="*/ 3832750 h 6481948"/>
              <a:gd name="connsiteX30" fmla="*/ 11800114 w 11800114"/>
              <a:gd name="connsiteY30" fmla="*/ 4306171 h 6481948"/>
              <a:gd name="connsiteX31" fmla="*/ 11800114 w 11800114"/>
              <a:gd name="connsiteY31" fmla="*/ 4957124 h 6481948"/>
              <a:gd name="connsiteX32" fmla="*/ 11800114 w 11800114"/>
              <a:gd name="connsiteY32" fmla="*/ 5371368 h 6481948"/>
              <a:gd name="connsiteX33" fmla="*/ 11800114 w 11800114"/>
              <a:gd name="connsiteY33" fmla="*/ 6199854 h 6481948"/>
              <a:gd name="connsiteX34" fmla="*/ 11518020 w 11800114"/>
              <a:gd name="connsiteY34" fmla="*/ 6481948 h 6481948"/>
              <a:gd name="connsiteX35" fmla="*/ 11039015 w 11800114"/>
              <a:gd name="connsiteY35" fmla="*/ 6481948 h 6481948"/>
              <a:gd name="connsiteX36" fmla="*/ 10784728 w 11800114"/>
              <a:gd name="connsiteY36" fmla="*/ 6481948 h 6481948"/>
              <a:gd name="connsiteX37" fmla="*/ 10530441 w 11800114"/>
              <a:gd name="connsiteY37" fmla="*/ 6481948 h 6481948"/>
              <a:gd name="connsiteX38" fmla="*/ 10051436 w 11800114"/>
              <a:gd name="connsiteY38" fmla="*/ 6481948 h 6481948"/>
              <a:gd name="connsiteX39" fmla="*/ 9460071 w 11800114"/>
              <a:gd name="connsiteY39" fmla="*/ 6481948 h 6481948"/>
              <a:gd name="connsiteX40" fmla="*/ 8756348 w 11800114"/>
              <a:gd name="connsiteY40" fmla="*/ 6481948 h 6481948"/>
              <a:gd name="connsiteX41" fmla="*/ 8052624 w 11800114"/>
              <a:gd name="connsiteY41" fmla="*/ 6481948 h 6481948"/>
              <a:gd name="connsiteX42" fmla="*/ 7236541 w 11800114"/>
              <a:gd name="connsiteY42" fmla="*/ 6481948 h 6481948"/>
              <a:gd name="connsiteX43" fmla="*/ 6645176 w 11800114"/>
              <a:gd name="connsiteY43" fmla="*/ 6481948 h 6481948"/>
              <a:gd name="connsiteX44" fmla="*/ 6390890 w 11800114"/>
              <a:gd name="connsiteY44" fmla="*/ 6481948 h 6481948"/>
              <a:gd name="connsiteX45" fmla="*/ 5574807 w 11800114"/>
              <a:gd name="connsiteY45" fmla="*/ 6481948 h 6481948"/>
              <a:gd name="connsiteX46" fmla="*/ 4983442 w 11800114"/>
              <a:gd name="connsiteY46" fmla="*/ 6481948 h 6481948"/>
              <a:gd name="connsiteX47" fmla="*/ 4392077 w 11800114"/>
              <a:gd name="connsiteY47" fmla="*/ 6481948 h 6481948"/>
              <a:gd name="connsiteX48" fmla="*/ 4025431 w 11800114"/>
              <a:gd name="connsiteY48" fmla="*/ 6481948 h 6481948"/>
              <a:gd name="connsiteX49" fmla="*/ 3209348 w 11800114"/>
              <a:gd name="connsiteY49" fmla="*/ 6481948 h 6481948"/>
              <a:gd name="connsiteX50" fmla="*/ 2842702 w 11800114"/>
              <a:gd name="connsiteY50" fmla="*/ 6481948 h 6481948"/>
              <a:gd name="connsiteX51" fmla="*/ 2026619 w 11800114"/>
              <a:gd name="connsiteY51" fmla="*/ 6481948 h 6481948"/>
              <a:gd name="connsiteX52" fmla="*/ 1772333 w 11800114"/>
              <a:gd name="connsiteY52" fmla="*/ 6481948 h 6481948"/>
              <a:gd name="connsiteX53" fmla="*/ 1068609 w 11800114"/>
              <a:gd name="connsiteY53" fmla="*/ 6481948 h 6481948"/>
              <a:gd name="connsiteX54" fmla="*/ 282094 w 11800114"/>
              <a:gd name="connsiteY54" fmla="*/ 6481948 h 6481948"/>
              <a:gd name="connsiteX55" fmla="*/ 0 w 11800114"/>
              <a:gd name="connsiteY55" fmla="*/ 6199854 h 6481948"/>
              <a:gd name="connsiteX56" fmla="*/ 0 w 11800114"/>
              <a:gd name="connsiteY56" fmla="*/ 5667256 h 6481948"/>
              <a:gd name="connsiteX57" fmla="*/ 0 w 11800114"/>
              <a:gd name="connsiteY57" fmla="*/ 5193835 h 6481948"/>
              <a:gd name="connsiteX58" fmla="*/ 0 w 11800114"/>
              <a:gd name="connsiteY58" fmla="*/ 4661236 h 6481948"/>
              <a:gd name="connsiteX59" fmla="*/ 0 w 11800114"/>
              <a:gd name="connsiteY59" fmla="*/ 3951105 h 6481948"/>
              <a:gd name="connsiteX60" fmla="*/ 0 w 11800114"/>
              <a:gd name="connsiteY60" fmla="*/ 3300152 h 6481948"/>
              <a:gd name="connsiteX61" fmla="*/ 0 w 11800114"/>
              <a:gd name="connsiteY61" fmla="*/ 2885908 h 6481948"/>
              <a:gd name="connsiteX62" fmla="*/ 0 w 11800114"/>
              <a:gd name="connsiteY62" fmla="*/ 2471665 h 6481948"/>
              <a:gd name="connsiteX63" fmla="*/ 0 w 11800114"/>
              <a:gd name="connsiteY63" fmla="*/ 1761534 h 6481948"/>
              <a:gd name="connsiteX64" fmla="*/ 0 w 11800114"/>
              <a:gd name="connsiteY64" fmla="*/ 1347291 h 6481948"/>
              <a:gd name="connsiteX65" fmla="*/ 0 w 11800114"/>
              <a:gd name="connsiteY65" fmla="*/ 933048 h 6481948"/>
              <a:gd name="connsiteX66" fmla="*/ 0 w 11800114"/>
              <a:gd name="connsiteY66" fmla="*/ 282094 h 6481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1800114" h="6481948" fill="none" extrusionOk="0">
                <a:moveTo>
                  <a:pt x="0" y="282094"/>
                </a:moveTo>
                <a:cubicBezTo>
                  <a:pt x="36420" y="131908"/>
                  <a:pt x="144866" y="28487"/>
                  <a:pt x="282094" y="0"/>
                </a:cubicBezTo>
                <a:cubicBezTo>
                  <a:pt x="560653" y="-61685"/>
                  <a:pt x="641914" y="44561"/>
                  <a:pt x="985818" y="0"/>
                </a:cubicBezTo>
                <a:cubicBezTo>
                  <a:pt x="1329722" y="-44561"/>
                  <a:pt x="1214186" y="1434"/>
                  <a:pt x="1352464" y="0"/>
                </a:cubicBezTo>
                <a:cubicBezTo>
                  <a:pt x="1490742" y="-1434"/>
                  <a:pt x="1560554" y="6124"/>
                  <a:pt x="1719110" y="0"/>
                </a:cubicBezTo>
                <a:cubicBezTo>
                  <a:pt x="1877666" y="-6124"/>
                  <a:pt x="2124860" y="35218"/>
                  <a:pt x="2310474" y="0"/>
                </a:cubicBezTo>
                <a:cubicBezTo>
                  <a:pt x="2496088" y="-35218"/>
                  <a:pt x="2744228" y="42165"/>
                  <a:pt x="2901839" y="0"/>
                </a:cubicBezTo>
                <a:cubicBezTo>
                  <a:pt x="3059450" y="-42165"/>
                  <a:pt x="3273326" y="757"/>
                  <a:pt x="3380844" y="0"/>
                </a:cubicBezTo>
                <a:cubicBezTo>
                  <a:pt x="3488362" y="-757"/>
                  <a:pt x="3918343" y="70803"/>
                  <a:pt x="4196927" y="0"/>
                </a:cubicBezTo>
                <a:cubicBezTo>
                  <a:pt x="4475511" y="-70803"/>
                  <a:pt x="4398160" y="4175"/>
                  <a:pt x="4563573" y="0"/>
                </a:cubicBezTo>
                <a:cubicBezTo>
                  <a:pt x="4728986" y="-4175"/>
                  <a:pt x="5191685" y="53250"/>
                  <a:pt x="5379656" y="0"/>
                </a:cubicBezTo>
                <a:cubicBezTo>
                  <a:pt x="5567627" y="-53250"/>
                  <a:pt x="5597710" y="30522"/>
                  <a:pt x="5746302" y="0"/>
                </a:cubicBezTo>
                <a:cubicBezTo>
                  <a:pt x="5894894" y="-30522"/>
                  <a:pt x="6269718" y="40163"/>
                  <a:pt x="6450026" y="0"/>
                </a:cubicBezTo>
                <a:cubicBezTo>
                  <a:pt x="6630334" y="-40163"/>
                  <a:pt x="6963055" y="29886"/>
                  <a:pt x="7266109" y="0"/>
                </a:cubicBezTo>
                <a:cubicBezTo>
                  <a:pt x="7569163" y="-29886"/>
                  <a:pt x="7460965" y="27055"/>
                  <a:pt x="7520396" y="0"/>
                </a:cubicBezTo>
                <a:cubicBezTo>
                  <a:pt x="7579827" y="-27055"/>
                  <a:pt x="8046107" y="83358"/>
                  <a:pt x="8336479" y="0"/>
                </a:cubicBezTo>
                <a:cubicBezTo>
                  <a:pt x="8626851" y="-83358"/>
                  <a:pt x="8955079" y="22958"/>
                  <a:pt x="9152562" y="0"/>
                </a:cubicBezTo>
                <a:cubicBezTo>
                  <a:pt x="9350045" y="-22958"/>
                  <a:pt x="9338156" y="5227"/>
                  <a:pt x="9406849" y="0"/>
                </a:cubicBezTo>
                <a:cubicBezTo>
                  <a:pt x="9475542" y="-5227"/>
                  <a:pt x="9730581" y="70548"/>
                  <a:pt x="9998213" y="0"/>
                </a:cubicBezTo>
                <a:cubicBezTo>
                  <a:pt x="10265845" y="-70548"/>
                  <a:pt x="10303039" y="35725"/>
                  <a:pt x="10477218" y="0"/>
                </a:cubicBezTo>
                <a:cubicBezTo>
                  <a:pt x="10651397" y="-35725"/>
                  <a:pt x="10733594" y="15732"/>
                  <a:pt x="10956224" y="0"/>
                </a:cubicBezTo>
                <a:cubicBezTo>
                  <a:pt x="11178854" y="-15732"/>
                  <a:pt x="11379758" y="845"/>
                  <a:pt x="11518020" y="0"/>
                </a:cubicBezTo>
                <a:cubicBezTo>
                  <a:pt x="11699014" y="8664"/>
                  <a:pt x="11777174" y="145906"/>
                  <a:pt x="11800114" y="282094"/>
                </a:cubicBezTo>
                <a:cubicBezTo>
                  <a:pt x="11801290" y="470048"/>
                  <a:pt x="11760367" y="558412"/>
                  <a:pt x="11800114" y="696337"/>
                </a:cubicBezTo>
                <a:cubicBezTo>
                  <a:pt x="11839861" y="834262"/>
                  <a:pt x="11760284" y="1013417"/>
                  <a:pt x="11800114" y="1110580"/>
                </a:cubicBezTo>
                <a:cubicBezTo>
                  <a:pt x="11839944" y="1207743"/>
                  <a:pt x="11760250" y="1411381"/>
                  <a:pt x="11800114" y="1584001"/>
                </a:cubicBezTo>
                <a:cubicBezTo>
                  <a:pt x="11839978" y="1756621"/>
                  <a:pt x="11738636" y="1884646"/>
                  <a:pt x="11800114" y="2175777"/>
                </a:cubicBezTo>
                <a:cubicBezTo>
                  <a:pt x="11861592" y="2466908"/>
                  <a:pt x="11757242" y="2541231"/>
                  <a:pt x="11800114" y="2826731"/>
                </a:cubicBezTo>
                <a:cubicBezTo>
                  <a:pt x="11842986" y="3112231"/>
                  <a:pt x="11792463" y="3187349"/>
                  <a:pt x="11800114" y="3359329"/>
                </a:cubicBezTo>
                <a:cubicBezTo>
                  <a:pt x="11807765" y="3531309"/>
                  <a:pt x="11797500" y="3620664"/>
                  <a:pt x="11800114" y="3832750"/>
                </a:cubicBezTo>
                <a:cubicBezTo>
                  <a:pt x="11802728" y="4044836"/>
                  <a:pt x="11788577" y="4158967"/>
                  <a:pt x="11800114" y="4306171"/>
                </a:cubicBezTo>
                <a:cubicBezTo>
                  <a:pt x="11811651" y="4453375"/>
                  <a:pt x="11735233" y="4751593"/>
                  <a:pt x="11800114" y="4957124"/>
                </a:cubicBezTo>
                <a:cubicBezTo>
                  <a:pt x="11864995" y="5162655"/>
                  <a:pt x="11772800" y="5284632"/>
                  <a:pt x="11800114" y="5371368"/>
                </a:cubicBezTo>
                <a:cubicBezTo>
                  <a:pt x="11827428" y="5458104"/>
                  <a:pt x="11764467" y="6004896"/>
                  <a:pt x="11800114" y="6199854"/>
                </a:cubicBezTo>
                <a:cubicBezTo>
                  <a:pt x="11820985" y="6318054"/>
                  <a:pt x="11714918" y="6491405"/>
                  <a:pt x="11518020" y="6481948"/>
                </a:cubicBezTo>
                <a:cubicBezTo>
                  <a:pt x="11403552" y="6493193"/>
                  <a:pt x="11264850" y="6456596"/>
                  <a:pt x="11039015" y="6481948"/>
                </a:cubicBezTo>
                <a:cubicBezTo>
                  <a:pt x="10813180" y="6507300"/>
                  <a:pt x="10847063" y="6471890"/>
                  <a:pt x="10784728" y="6481948"/>
                </a:cubicBezTo>
                <a:cubicBezTo>
                  <a:pt x="10722393" y="6492006"/>
                  <a:pt x="10649532" y="6477409"/>
                  <a:pt x="10530441" y="6481948"/>
                </a:cubicBezTo>
                <a:cubicBezTo>
                  <a:pt x="10411350" y="6486487"/>
                  <a:pt x="10188598" y="6471310"/>
                  <a:pt x="10051436" y="6481948"/>
                </a:cubicBezTo>
                <a:cubicBezTo>
                  <a:pt x="9914274" y="6492586"/>
                  <a:pt x="9659500" y="6469719"/>
                  <a:pt x="9460071" y="6481948"/>
                </a:cubicBezTo>
                <a:cubicBezTo>
                  <a:pt x="9260642" y="6494177"/>
                  <a:pt x="8948957" y="6436689"/>
                  <a:pt x="8756348" y="6481948"/>
                </a:cubicBezTo>
                <a:cubicBezTo>
                  <a:pt x="8563739" y="6527207"/>
                  <a:pt x="8299767" y="6440110"/>
                  <a:pt x="8052624" y="6481948"/>
                </a:cubicBezTo>
                <a:cubicBezTo>
                  <a:pt x="7805481" y="6523786"/>
                  <a:pt x="7566950" y="6475751"/>
                  <a:pt x="7236541" y="6481948"/>
                </a:cubicBezTo>
                <a:cubicBezTo>
                  <a:pt x="6906132" y="6488145"/>
                  <a:pt x="6778484" y="6447380"/>
                  <a:pt x="6645176" y="6481948"/>
                </a:cubicBezTo>
                <a:cubicBezTo>
                  <a:pt x="6511869" y="6516516"/>
                  <a:pt x="6485391" y="6468121"/>
                  <a:pt x="6390890" y="6481948"/>
                </a:cubicBezTo>
                <a:cubicBezTo>
                  <a:pt x="6296389" y="6495775"/>
                  <a:pt x="5953152" y="6420694"/>
                  <a:pt x="5574807" y="6481948"/>
                </a:cubicBezTo>
                <a:cubicBezTo>
                  <a:pt x="5196462" y="6543202"/>
                  <a:pt x="5109268" y="6443044"/>
                  <a:pt x="4983442" y="6481948"/>
                </a:cubicBezTo>
                <a:cubicBezTo>
                  <a:pt x="4857616" y="6520852"/>
                  <a:pt x="4531057" y="6439161"/>
                  <a:pt x="4392077" y="6481948"/>
                </a:cubicBezTo>
                <a:cubicBezTo>
                  <a:pt x="4253098" y="6524735"/>
                  <a:pt x="4201460" y="6453422"/>
                  <a:pt x="4025431" y="6481948"/>
                </a:cubicBezTo>
                <a:cubicBezTo>
                  <a:pt x="3849402" y="6510474"/>
                  <a:pt x="3377649" y="6415193"/>
                  <a:pt x="3209348" y="6481948"/>
                </a:cubicBezTo>
                <a:cubicBezTo>
                  <a:pt x="3041047" y="6548703"/>
                  <a:pt x="2922144" y="6455805"/>
                  <a:pt x="2842702" y="6481948"/>
                </a:cubicBezTo>
                <a:cubicBezTo>
                  <a:pt x="2763260" y="6508091"/>
                  <a:pt x="2256729" y="6406625"/>
                  <a:pt x="2026619" y="6481948"/>
                </a:cubicBezTo>
                <a:cubicBezTo>
                  <a:pt x="1796509" y="6557271"/>
                  <a:pt x="1870918" y="6466033"/>
                  <a:pt x="1772333" y="6481948"/>
                </a:cubicBezTo>
                <a:cubicBezTo>
                  <a:pt x="1673748" y="6497863"/>
                  <a:pt x="1388654" y="6461740"/>
                  <a:pt x="1068609" y="6481948"/>
                </a:cubicBezTo>
                <a:cubicBezTo>
                  <a:pt x="748564" y="6502156"/>
                  <a:pt x="673435" y="6413392"/>
                  <a:pt x="282094" y="6481948"/>
                </a:cubicBezTo>
                <a:cubicBezTo>
                  <a:pt x="132007" y="6478773"/>
                  <a:pt x="3038" y="6399101"/>
                  <a:pt x="0" y="6199854"/>
                </a:cubicBezTo>
                <a:cubicBezTo>
                  <a:pt x="-63140" y="6026856"/>
                  <a:pt x="55462" y="5806064"/>
                  <a:pt x="0" y="5667256"/>
                </a:cubicBezTo>
                <a:cubicBezTo>
                  <a:pt x="-55462" y="5528448"/>
                  <a:pt x="2299" y="5313493"/>
                  <a:pt x="0" y="5193835"/>
                </a:cubicBezTo>
                <a:cubicBezTo>
                  <a:pt x="-2299" y="5074177"/>
                  <a:pt x="396" y="4924089"/>
                  <a:pt x="0" y="4661236"/>
                </a:cubicBezTo>
                <a:cubicBezTo>
                  <a:pt x="-396" y="4398383"/>
                  <a:pt x="47151" y="4158885"/>
                  <a:pt x="0" y="3951105"/>
                </a:cubicBezTo>
                <a:cubicBezTo>
                  <a:pt x="-47151" y="3743325"/>
                  <a:pt x="66465" y="3432108"/>
                  <a:pt x="0" y="3300152"/>
                </a:cubicBezTo>
                <a:cubicBezTo>
                  <a:pt x="-66465" y="3168196"/>
                  <a:pt x="48214" y="2975931"/>
                  <a:pt x="0" y="2885908"/>
                </a:cubicBezTo>
                <a:cubicBezTo>
                  <a:pt x="-48214" y="2795885"/>
                  <a:pt x="22792" y="2636946"/>
                  <a:pt x="0" y="2471665"/>
                </a:cubicBezTo>
                <a:cubicBezTo>
                  <a:pt x="-22792" y="2306384"/>
                  <a:pt x="72137" y="1934414"/>
                  <a:pt x="0" y="1761534"/>
                </a:cubicBezTo>
                <a:cubicBezTo>
                  <a:pt x="-72137" y="1588654"/>
                  <a:pt x="33112" y="1473660"/>
                  <a:pt x="0" y="1347291"/>
                </a:cubicBezTo>
                <a:cubicBezTo>
                  <a:pt x="-33112" y="1220922"/>
                  <a:pt x="327" y="1138762"/>
                  <a:pt x="0" y="933048"/>
                </a:cubicBezTo>
                <a:cubicBezTo>
                  <a:pt x="-327" y="727334"/>
                  <a:pt x="15202" y="561533"/>
                  <a:pt x="0" y="282094"/>
                </a:cubicBezTo>
                <a:close/>
              </a:path>
              <a:path w="11800114" h="6481948" stroke="0" extrusionOk="0">
                <a:moveTo>
                  <a:pt x="0" y="282094"/>
                </a:moveTo>
                <a:cubicBezTo>
                  <a:pt x="-4331" y="123626"/>
                  <a:pt x="122847" y="1295"/>
                  <a:pt x="282094" y="0"/>
                </a:cubicBezTo>
                <a:cubicBezTo>
                  <a:pt x="529425" y="-75130"/>
                  <a:pt x="916577" y="72524"/>
                  <a:pt x="1098177" y="0"/>
                </a:cubicBezTo>
                <a:cubicBezTo>
                  <a:pt x="1279777" y="-72524"/>
                  <a:pt x="1470241" y="6691"/>
                  <a:pt x="1577182" y="0"/>
                </a:cubicBezTo>
                <a:cubicBezTo>
                  <a:pt x="1684124" y="-6691"/>
                  <a:pt x="1780822" y="36490"/>
                  <a:pt x="1943828" y="0"/>
                </a:cubicBezTo>
                <a:cubicBezTo>
                  <a:pt x="2106834" y="-36490"/>
                  <a:pt x="2345918" y="77730"/>
                  <a:pt x="2647552" y="0"/>
                </a:cubicBezTo>
                <a:cubicBezTo>
                  <a:pt x="2949186" y="-77730"/>
                  <a:pt x="2934916" y="744"/>
                  <a:pt x="3126557" y="0"/>
                </a:cubicBezTo>
                <a:cubicBezTo>
                  <a:pt x="3318199" y="-744"/>
                  <a:pt x="3693203" y="59225"/>
                  <a:pt x="3942640" y="0"/>
                </a:cubicBezTo>
                <a:cubicBezTo>
                  <a:pt x="4192077" y="-59225"/>
                  <a:pt x="4225952" y="16505"/>
                  <a:pt x="4309286" y="0"/>
                </a:cubicBezTo>
                <a:cubicBezTo>
                  <a:pt x="4392620" y="-16505"/>
                  <a:pt x="4930865" y="26653"/>
                  <a:pt x="5125369" y="0"/>
                </a:cubicBezTo>
                <a:cubicBezTo>
                  <a:pt x="5319873" y="-26653"/>
                  <a:pt x="5298171" y="24629"/>
                  <a:pt x="5379656" y="0"/>
                </a:cubicBezTo>
                <a:cubicBezTo>
                  <a:pt x="5461141" y="-24629"/>
                  <a:pt x="5675386" y="69306"/>
                  <a:pt x="5971021" y="0"/>
                </a:cubicBezTo>
                <a:cubicBezTo>
                  <a:pt x="6266656" y="-69306"/>
                  <a:pt x="6315452" y="24476"/>
                  <a:pt x="6562385" y="0"/>
                </a:cubicBezTo>
                <a:cubicBezTo>
                  <a:pt x="6809318" y="-24476"/>
                  <a:pt x="6803079" y="56258"/>
                  <a:pt x="7041391" y="0"/>
                </a:cubicBezTo>
                <a:cubicBezTo>
                  <a:pt x="7279703" y="-56258"/>
                  <a:pt x="7638730" y="3202"/>
                  <a:pt x="7857474" y="0"/>
                </a:cubicBezTo>
                <a:cubicBezTo>
                  <a:pt x="8076218" y="-3202"/>
                  <a:pt x="8294709" y="38758"/>
                  <a:pt x="8673557" y="0"/>
                </a:cubicBezTo>
                <a:cubicBezTo>
                  <a:pt x="9052405" y="-38758"/>
                  <a:pt x="8954172" y="18107"/>
                  <a:pt x="9040203" y="0"/>
                </a:cubicBezTo>
                <a:cubicBezTo>
                  <a:pt x="9126234" y="-18107"/>
                  <a:pt x="9478838" y="335"/>
                  <a:pt x="9631567" y="0"/>
                </a:cubicBezTo>
                <a:cubicBezTo>
                  <a:pt x="9784296" y="-335"/>
                  <a:pt x="10194010" y="17367"/>
                  <a:pt x="10447650" y="0"/>
                </a:cubicBezTo>
                <a:cubicBezTo>
                  <a:pt x="10701290" y="-17367"/>
                  <a:pt x="11084891" y="66614"/>
                  <a:pt x="11518020" y="0"/>
                </a:cubicBezTo>
                <a:cubicBezTo>
                  <a:pt x="11666334" y="13378"/>
                  <a:pt x="11828786" y="147603"/>
                  <a:pt x="11800114" y="282094"/>
                </a:cubicBezTo>
                <a:cubicBezTo>
                  <a:pt x="11808909" y="494808"/>
                  <a:pt x="11766507" y="623559"/>
                  <a:pt x="11800114" y="755515"/>
                </a:cubicBezTo>
                <a:cubicBezTo>
                  <a:pt x="11833721" y="887471"/>
                  <a:pt x="11796442" y="1220456"/>
                  <a:pt x="11800114" y="1347291"/>
                </a:cubicBezTo>
                <a:cubicBezTo>
                  <a:pt x="11803786" y="1474126"/>
                  <a:pt x="11793418" y="1684321"/>
                  <a:pt x="11800114" y="1820712"/>
                </a:cubicBezTo>
                <a:cubicBezTo>
                  <a:pt x="11806810" y="1957103"/>
                  <a:pt x="11760571" y="2197561"/>
                  <a:pt x="11800114" y="2412488"/>
                </a:cubicBezTo>
                <a:cubicBezTo>
                  <a:pt x="11839657" y="2627415"/>
                  <a:pt x="11786695" y="2632419"/>
                  <a:pt x="11800114" y="2826731"/>
                </a:cubicBezTo>
                <a:cubicBezTo>
                  <a:pt x="11813533" y="3021043"/>
                  <a:pt x="11768920" y="3078149"/>
                  <a:pt x="11800114" y="3240974"/>
                </a:cubicBezTo>
                <a:cubicBezTo>
                  <a:pt x="11831308" y="3403799"/>
                  <a:pt x="11790972" y="3680194"/>
                  <a:pt x="11800114" y="3832750"/>
                </a:cubicBezTo>
                <a:cubicBezTo>
                  <a:pt x="11809256" y="3985306"/>
                  <a:pt x="11767449" y="4164442"/>
                  <a:pt x="11800114" y="4306171"/>
                </a:cubicBezTo>
                <a:cubicBezTo>
                  <a:pt x="11832779" y="4447900"/>
                  <a:pt x="11777302" y="4750857"/>
                  <a:pt x="11800114" y="4957124"/>
                </a:cubicBezTo>
                <a:cubicBezTo>
                  <a:pt x="11822926" y="5163391"/>
                  <a:pt x="11799936" y="5303232"/>
                  <a:pt x="11800114" y="5430545"/>
                </a:cubicBezTo>
                <a:cubicBezTo>
                  <a:pt x="11800292" y="5557858"/>
                  <a:pt x="11713875" y="5958492"/>
                  <a:pt x="11800114" y="6199854"/>
                </a:cubicBezTo>
                <a:cubicBezTo>
                  <a:pt x="11795138" y="6360687"/>
                  <a:pt x="11661787" y="6507690"/>
                  <a:pt x="11518020" y="6481948"/>
                </a:cubicBezTo>
                <a:cubicBezTo>
                  <a:pt x="11327135" y="6524915"/>
                  <a:pt x="11120569" y="6432336"/>
                  <a:pt x="10814296" y="6481948"/>
                </a:cubicBezTo>
                <a:cubicBezTo>
                  <a:pt x="10508023" y="6531560"/>
                  <a:pt x="10611711" y="6481872"/>
                  <a:pt x="10560009" y="6481948"/>
                </a:cubicBezTo>
                <a:cubicBezTo>
                  <a:pt x="10508307" y="6482024"/>
                  <a:pt x="10313153" y="6451778"/>
                  <a:pt x="10193363" y="6481948"/>
                </a:cubicBezTo>
                <a:cubicBezTo>
                  <a:pt x="10073573" y="6512118"/>
                  <a:pt x="9685780" y="6464403"/>
                  <a:pt x="9489640" y="6481948"/>
                </a:cubicBezTo>
                <a:cubicBezTo>
                  <a:pt x="9293500" y="6499493"/>
                  <a:pt x="9200688" y="6456523"/>
                  <a:pt x="9122994" y="6481948"/>
                </a:cubicBezTo>
                <a:cubicBezTo>
                  <a:pt x="9045300" y="6507373"/>
                  <a:pt x="8920765" y="6466083"/>
                  <a:pt x="8868707" y="6481948"/>
                </a:cubicBezTo>
                <a:cubicBezTo>
                  <a:pt x="8816649" y="6497813"/>
                  <a:pt x="8581464" y="6446042"/>
                  <a:pt x="8502061" y="6481948"/>
                </a:cubicBezTo>
                <a:cubicBezTo>
                  <a:pt x="8422658" y="6517854"/>
                  <a:pt x="8149368" y="6471734"/>
                  <a:pt x="8023056" y="6481948"/>
                </a:cubicBezTo>
                <a:cubicBezTo>
                  <a:pt x="7896745" y="6492162"/>
                  <a:pt x="7717975" y="6459352"/>
                  <a:pt x="7431691" y="6481948"/>
                </a:cubicBezTo>
                <a:cubicBezTo>
                  <a:pt x="7145408" y="6504544"/>
                  <a:pt x="7209101" y="6454730"/>
                  <a:pt x="7065045" y="6481948"/>
                </a:cubicBezTo>
                <a:cubicBezTo>
                  <a:pt x="6920989" y="6509166"/>
                  <a:pt x="6532374" y="6388615"/>
                  <a:pt x="6248962" y="6481948"/>
                </a:cubicBezTo>
                <a:cubicBezTo>
                  <a:pt x="5965550" y="6575281"/>
                  <a:pt x="5921325" y="6448861"/>
                  <a:pt x="5657598" y="6481948"/>
                </a:cubicBezTo>
                <a:cubicBezTo>
                  <a:pt x="5393871" y="6515035"/>
                  <a:pt x="5110903" y="6397879"/>
                  <a:pt x="4841514" y="6481948"/>
                </a:cubicBezTo>
                <a:cubicBezTo>
                  <a:pt x="4572125" y="6566017"/>
                  <a:pt x="4484822" y="6429467"/>
                  <a:pt x="4137791" y="6481948"/>
                </a:cubicBezTo>
                <a:cubicBezTo>
                  <a:pt x="3790760" y="6534429"/>
                  <a:pt x="3896058" y="6453514"/>
                  <a:pt x="3658785" y="6481948"/>
                </a:cubicBezTo>
                <a:cubicBezTo>
                  <a:pt x="3421512" y="6510382"/>
                  <a:pt x="3271357" y="6439548"/>
                  <a:pt x="2955062" y="6481948"/>
                </a:cubicBezTo>
                <a:cubicBezTo>
                  <a:pt x="2638767" y="6524348"/>
                  <a:pt x="2710034" y="6470280"/>
                  <a:pt x="2588416" y="6481948"/>
                </a:cubicBezTo>
                <a:cubicBezTo>
                  <a:pt x="2466798" y="6493616"/>
                  <a:pt x="2116369" y="6475328"/>
                  <a:pt x="1997051" y="6481948"/>
                </a:cubicBezTo>
                <a:cubicBezTo>
                  <a:pt x="1877734" y="6488568"/>
                  <a:pt x="1865703" y="6459334"/>
                  <a:pt x="1742764" y="6481948"/>
                </a:cubicBezTo>
                <a:cubicBezTo>
                  <a:pt x="1619825" y="6504562"/>
                  <a:pt x="1306404" y="6449666"/>
                  <a:pt x="926681" y="6481948"/>
                </a:cubicBezTo>
                <a:cubicBezTo>
                  <a:pt x="546958" y="6514230"/>
                  <a:pt x="416647" y="6458346"/>
                  <a:pt x="282094" y="6481948"/>
                </a:cubicBezTo>
                <a:cubicBezTo>
                  <a:pt x="135593" y="6445969"/>
                  <a:pt x="8767" y="6322719"/>
                  <a:pt x="0" y="6199854"/>
                </a:cubicBezTo>
                <a:cubicBezTo>
                  <a:pt x="-47601" y="6039122"/>
                  <a:pt x="69880" y="5732072"/>
                  <a:pt x="0" y="5608078"/>
                </a:cubicBezTo>
                <a:cubicBezTo>
                  <a:pt x="-69880" y="5484084"/>
                  <a:pt x="2584" y="5268108"/>
                  <a:pt x="0" y="5016302"/>
                </a:cubicBezTo>
                <a:cubicBezTo>
                  <a:pt x="-2584" y="4764496"/>
                  <a:pt x="1218" y="4585899"/>
                  <a:pt x="0" y="4365348"/>
                </a:cubicBezTo>
                <a:cubicBezTo>
                  <a:pt x="-1218" y="4144797"/>
                  <a:pt x="72825" y="3975290"/>
                  <a:pt x="0" y="3655217"/>
                </a:cubicBezTo>
                <a:cubicBezTo>
                  <a:pt x="-72825" y="3335144"/>
                  <a:pt x="66073" y="3285309"/>
                  <a:pt x="0" y="3004264"/>
                </a:cubicBezTo>
                <a:cubicBezTo>
                  <a:pt x="-66073" y="2723219"/>
                  <a:pt x="17176" y="2455451"/>
                  <a:pt x="0" y="2294132"/>
                </a:cubicBezTo>
                <a:cubicBezTo>
                  <a:pt x="-17176" y="2132813"/>
                  <a:pt x="68910" y="1835026"/>
                  <a:pt x="0" y="1643179"/>
                </a:cubicBezTo>
                <a:cubicBezTo>
                  <a:pt x="-68910" y="1451332"/>
                  <a:pt x="3412" y="1376563"/>
                  <a:pt x="0" y="1169758"/>
                </a:cubicBezTo>
                <a:cubicBezTo>
                  <a:pt x="-3412" y="962953"/>
                  <a:pt x="67565" y="697521"/>
                  <a:pt x="0" y="28209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cmpd="dbl"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="" xmlns:ask="http://schemas.microsoft.com/office/drawing/2018/sketchyshapes" sd="1219033472">
                  <a:prstGeom prst="roundRect">
                    <a:avLst>
                      <a:gd name="adj" fmla="val 4352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" name="Picture 4" descr="A picture containing indoor&#10;&#10;Description automatically generated">
            <a:extLst>
              <a:ext uri="{FF2B5EF4-FFF2-40B4-BE49-F238E27FC236}">
                <a16:creationId xmlns:a16="http://schemas.microsoft.com/office/drawing/2014/main" id="{820293A9-B97D-4083-879E-D09B76B32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0320" y="16469"/>
            <a:ext cx="676275" cy="2219325"/>
          </a:xfrm>
          <a:prstGeom prst="rect">
            <a:avLst/>
          </a:prstGeom>
        </p:spPr>
      </p:pic>
      <p:pic>
        <p:nvPicPr>
          <p:cNvPr id="16" name="Picture 4" descr="Không có mô tả.">
            <a:extLst>
              <a:ext uri="{FF2B5EF4-FFF2-40B4-BE49-F238E27FC236}">
                <a16:creationId xmlns:a16="http://schemas.microsoft.com/office/drawing/2014/main" id="{2E59E22F-F106-4FF1-B0E3-4602AD18DD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2226" b="37223"/>
          <a:stretch/>
        </p:blipFill>
        <p:spPr bwMode="auto">
          <a:xfrm>
            <a:off x="721680" y="360129"/>
            <a:ext cx="2456827" cy="95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F555856-980E-4DFF-A3AD-E200ADB1E4B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75667" y="325469"/>
            <a:ext cx="4997134" cy="160132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09DEDA89-C0D3-442B-8370-F25E1C40D4CB}"/>
              </a:ext>
            </a:extLst>
          </p:cNvPr>
          <p:cNvSpPr/>
          <p:nvPr/>
        </p:nvSpPr>
        <p:spPr>
          <a:xfrm>
            <a:off x="2959846" y="979602"/>
            <a:ext cx="437322" cy="437322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1</a:t>
            </a:r>
            <a:endParaRPr lang="vi-VN" sz="3600" b="1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EE8040D-4AC9-4356-B0A3-988C70618A8A}"/>
              </a:ext>
            </a:extLst>
          </p:cNvPr>
          <p:cNvSpPr txBox="1"/>
          <p:nvPr/>
        </p:nvSpPr>
        <p:spPr>
          <a:xfrm>
            <a:off x="3324726" y="939871"/>
            <a:ext cx="24568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Chọn phép tính thích hợp.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E002AD1-759F-43B9-BCE5-51761C04BF65}"/>
              </a:ext>
            </a:extLst>
          </p:cNvPr>
          <p:cNvGrpSpPr/>
          <p:nvPr/>
        </p:nvGrpSpPr>
        <p:grpSpPr>
          <a:xfrm>
            <a:off x="906077" y="2377947"/>
            <a:ext cx="10066724" cy="3793535"/>
            <a:chOff x="906077" y="2377947"/>
            <a:chExt cx="10066724" cy="3793535"/>
          </a:xfrm>
        </p:grpSpPr>
        <p:sp>
          <p:nvSpPr>
            <p:cNvPr id="21" name="Rectangle: Rounded Corners 6">
              <a:extLst>
                <a:ext uri="{FF2B5EF4-FFF2-40B4-BE49-F238E27FC236}">
                  <a16:creationId xmlns:a16="http://schemas.microsoft.com/office/drawing/2014/main" id="{C3AE6CFD-12D8-442F-98F0-EAD7DE5685C1}"/>
                </a:ext>
              </a:extLst>
            </p:cNvPr>
            <p:cNvSpPr/>
            <p:nvPr/>
          </p:nvSpPr>
          <p:spPr>
            <a:xfrm>
              <a:off x="906078" y="2377947"/>
              <a:ext cx="5959180" cy="1051053"/>
            </a:xfrm>
            <a:custGeom>
              <a:avLst/>
              <a:gdLst>
                <a:gd name="connsiteX0" fmla="*/ 909 w 5959180"/>
                <a:gd name="connsiteY0" fmla="*/ 197822 h 1051053"/>
                <a:gd name="connsiteX1" fmla="*/ 187323 w 5959180"/>
                <a:gd name="connsiteY1" fmla="*/ 28325 h 1051053"/>
                <a:gd name="connsiteX2" fmla="*/ 5753196 w 5959180"/>
                <a:gd name="connsiteY2" fmla="*/ 28325 h 1051053"/>
                <a:gd name="connsiteX3" fmla="*/ 5939610 w 5959180"/>
                <a:gd name="connsiteY3" fmla="*/ 197822 h 1051053"/>
                <a:gd name="connsiteX4" fmla="*/ 5939610 w 5959180"/>
                <a:gd name="connsiteY4" fmla="*/ 875792 h 1051053"/>
                <a:gd name="connsiteX5" fmla="*/ 5753196 w 5959180"/>
                <a:gd name="connsiteY5" fmla="*/ 1045288 h 1051053"/>
                <a:gd name="connsiteX6" fmla="*/ 187323 w 5959180"/>
                <a:gd name="connsiteY6" fmla="*/ 1045288 h 1051053"/>
                <a:gd name="connsiteX7" fmla="*/ 909 w 5959180"/>
                <a:gd name="connsiteY7" fmla="*/ 875792 h 1051053"/>
                <a:gd name="connsiteX8" fmla="*/ 909 w 5959180"/>
                <a:gd name="connsiteY8" fmla="*/ 197822 h 1051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59180" h="1051053" extrusionOk="0">
                  <a:moveTo>
                    <a:pt x="909" y="197822"/>
                  </a:moveTo>
                  <a:cubicBezTo>
                    <a:pt x="459" y="83070"/>
                    <a:pt x="69839" y="19060"/>
                    <a:pt x="187323" y="28325"/>
                  </a:cubicBezTo>
                  <a:cubicBezTo>
                    <a:pt x="2115338" y="-173643"/>
                    <a:pt x="3729304" y="-143188"/>
                    <a:pt x="5753196" y="28325"/>
                  </a:cubicBezTo>
                  <a:cubicBezTo>
                    <a:pt x="5839927" y="10698"/>
                    <a:pt x="5920179" y="110746"/>
                    <a:pt x="5939610" y="197822"/>
                  </a:cubicBezTo>
                  <a:cubicBezTo>
                    <a:pt x="5913070" y="343986"/>
                    <a:pt x="5943874" y="742602"/>
                    <a:pt x="5939610" y="875792"/>
                  </a:cubicBezTo>
                  <a:cubicBezTo>
                    <a:pt x="6022603" y="1030176"/>
                    <a:pt x="5860700" y="1056360"/>
                    <a:pt x="5753196" y="1045288"/>
                  </a:cubicBezTo>
                  <a:cubicBezTo>
                    <a:pt x="4177211" y="967270"/>
                    <a:pt x="2432771" y="1234122"/>
                    <a:pt x="187323" y="1045288"/>
                  </a:cubicBezTo>
                  <a:cubicBezTo>
                    <a:pt x="84440" y="1020658"/>
                    <a:pt x="-14857" y="973159"/>
                    <a:pt x="909" y="875792"/>
                  </a:cubicBezTo>
                  <a:cubicBezTo>
                    <a:pt x="44315" y="687220"/>
                    <a:pt x="3100" y="296110"/>
                    <a:pt x="909" y="197822"/>
                  </a:cubicBezTo>
                  <a:close/>
                </a:path>
              </a:pathLst>
            </a:custGeom>
            <a:noFill/>
            <a:ln w="38100">
              <a:solidFill>
                <a:srgbClr val="EC938C"/>
              </a:solidFill>
              <a:extLst>
                <a:ext uri="{C807C97D-BFC1-408E-A445-0C87EB9F89A2}">
                  <ask:lineSketchStyleProps xmlns="" xmlns:ask="http://schemas.microsoft.com/office/drawing/2018/sketchyshapes" sd="750338356">
                    <a:custGeom>
                      <a:avLst/>
                      <a:gdLst>
                        <a:gd name="connsiteX0" fmla="*/ 0 w 4412343"/>
                        <a:gd name="connsiteY0" fmla="*/ 138502 h 830997"/>
                        <a:gd name="connsiteX1" fmla="*/ 138502 w 4412343"/>
                        <a:gd name="connsiteY1" fmla="*/ 0 h 830997"/>
                        <a:gd name="connsiteX2" fmla="*/ 4273841 w 4412343"/>
                        <a:gd name="connsiteY2" fmla="*/ 0 h 830997"/>
                        <a:gd name="connsiteX3" fmla="*/ 4412343 w 4412343"/>
                        <a:gd name="connsiteY3" fmla="*/ 138502 h 830997"/>
                        <a:gd name="connsiteX4" fmla="*/ 4412343 w 4412343"/>
                        <a:gd name="connsiteY4" fmla="*/ 692495 h 830997"/>
                        <a:gd name="connsiteX5" fmla="*/ 4273841 w 4412343"/>
                        <a:gd name="connsiteY5" fmla="*/ 830997 h 830997"/>
                        <a:gd name="connsiteX6" fmla="*/ 138502 w 4412343"/>
                        <a:gd name="connsiteY6" fmla="*/ 830997 h 830997"/>
                        <a:gd name="connsiteX7" fmla="*/ 0 w 4412343"/>
                        <a:gd name="connsiteY7" fmla="*/ 692495 h 830997"/>
                        <a:gd name="connsiteX8" fmla="*/ 0 w 4412343"/>
                        <a:gd name="connsiteY8" fmla="*/ 138502 h 830997"/>
                        <a:gd name="connsiteX0" fmla="*/ 676 w 4427559"/>
                        <a:gd name="connsiteY0" fmla="*/ 161648 h 858853"/>
                        <a:gd name="connsiteX1" fmla="*/ 139178 w 4427559"/>
                        <a:gd name="connsiteY1" fmla="*/ 23146 h 858853"/>
                        <a:gd name="connsiteX2" fmla="*/ 4274517 w 4427559"/>
                        <a:gd name="connsiteY2" fmla="*/ 23146 h 858853"/>
                        <a:gd name="connsiteX3" fmla="*/ 4413019 w 4427559"/>
                        <a:gd name="connsiteY3" fmla="*/ 161648 h 858853"/>
                        <a:gd name="connsiteX4" fmla="*/ 4413019 w 4427559"/>
                        <a:gd name="connsiteY4" fmla="*/ 715641 h 858853"/>
                        <a:gd name="connsiteX5" fmla="*/ 4274517 w 4427559"/>
                        <a:gd name="connsiteY5" fmla="*/ 854143 h 858853"/>
                        <a:gd name="connsiteX6" fmla="*/ 139178 w 4427559"/>
                        <a:gd name="connsiteY6" fmla="*/ 854143 h 858853"/>
                        <a:gd name="connsiteX7" fmla="*/ 676 w 4427559"/>
                        <a:gd name="connsiteY7" fmla="*/ 715641 h 858853"/>
                        <a:gd name="connsiteX8" fmla="*/ 676 w 4427559"/>
                        <a:gd name="connsiteY8" fmla="*/ 161648 h 8588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427559" h="858853" extrusionOk="0">
                          <a:moveTo>
                            <a:pt x="676" y="161648"/>
                          </a:moveTo>
                          <a:cubicBezTo>
                            <a:pt x="465" y="74659"/>
                            <a:pt x="54429" y="17489"/>
                            <a:pt x="139178" y="23146"/>
                          </a:cubicBezTo>
                          <a:cubicBezTo>
                            <a:pt x="1474908" y="-35496"/>
                            <a:pt x="2701527" y="37535"/>
                            <a:pt x="4274517" y="23146"/>
                          </a:cubicBezTo>
                          <a:cubicBezTo>
                            <a:pt x="4345478" y="16874"/>
                            <a:pt x="4406437" y="87464"/>
                            <a:pt x="4413019" y="161648"/>
                          </a:cubicBezTo>
                          <a:cubicBezTo>
                            <a:pt x="4380897" y="274536"/>
                            <a:pt x="4400967" y="593366"/>
                            <a:pt x="4413019" y="715641"/>
                          </a:cubicBezTo>
                          <a:cubicBezTo>
                            <a:pt x="4468540" y="842465"/>
                            <a:pt x="4352631" y="858268"/>
                            <a:pt x="4274517" y="854143"/>
                          </a:cubicBezTo>
                          <a:cubicBezTo>
                            <a:pt x="3073724" y="767730"/>
                            <a:pt x="1698196" y="882805"/>
                            <a:pt x="139178" y="854143"/>
                          </a:cubicBezTo>
                          <a:cubicBezTo>
                            <a:pt x="62698" y="849526"/>
                            <a:pt x="-7681" y="794263"/>
                            <a:pt x="676" y="715641"/>
                          </a:cubicBezTo>
                          <a:cubicBezTo>
                            <a:pt x="31459" y="560090"/>
                            <a:pt x="3202" y="241446"/>
                            <a:pt x="676" y="161648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vi-VN" sz="2800" dirty="0">
                  <a:solidFill>
                    <a:schemeClr val="tx1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Mỗi lọ có 5 bông hoa. Hỏi 3 lọ như vậy có tất cả bao nhiêu bông hoa?</a:t>
              </a:r>
            </a:p>
          </p:txBody>
        </p:sp>
        <p:sp>
          <p:nvSpPr>
            <p:cNvPr id="22" name="Rectangle: Rounded Corners 6">
              <a:extLst>
                <a:ext uri="{FF2B5EF4-FFF2-40B4-BE49-F238E27FC236}">
                  <a16:creationId xmlns:a16="http://schemas.microsoft.com/office/drawing/2014/main" id="{BFAE58F2-78E7-41FC-9D2E-5E45FE444A04}"/>
                </a:ext>
              </a:extLst>
            </p:cNvPr>
            <p:cNvSpPr/>
            <p:nvPr/>
          </p:nvSpPr>
          <p:spPr>
            <a:xfrm>
              <a:off x="906077" y="3749189"/>
              <a:ext cx="5959180" cy="1051053"/>
            </a:xfrm>
            <a:custGeom>
              <a:avLst/>
              <a:gdLst>
                <a:gd name="connsiteX0" fmla="*/ 909 w 5959180"/>
                <a:gd name="connsiteY0" fmla="*/ 197822 h 1051053"/>
                <a:gd name="connsiteX1" fmla="*/ 187323 w 5959180"/>
                <a:gd name="connsiteY1" fmla="*/ 28325 h 1051053"/>
                <a:gd name="connsiteX2" fmla="*/ 5753196 w 5959180"/>
                <a:gd name="connsiteY2" fmla="*/ 28325 h 1051053"/>
                <a:gd name="connsiteX3" fmla="*/ 5939610 w 5959180"/>
                <a:gd name="connsiteY3" fmla="*/ 197822 h 1051053"/>
                <a:gd name="connsiteX4" fmla="*/ 5939610 w 5959180"/>
                <a:gd name="connsiteY4" fmla="*/ 875792 h 1051053"/>
                <a:gd name="connsiteX5" fmla="*/ 5753196 w 5959180"/>
                <a:gd name="connsiteY5" fmla="*/ 1045288 h 1051053"/>
                <a:gd name="connsiteX6" fmla="*/ 187323 w 5959180"/>
                <a:gd name="connsiteY6" fmla="*/ 1045288 h 1051053"/>
                <a:gd name="connsiteX7" fmla="*/ 909 w 5959180"/>
                <a:gd name="connsiteY7" fmla="*/ 875792 h 1051053"/>
                <a:gd name="connsiteX8" fmla="*/ 909 w 5959180"/>
                <a:gd name="connsiteY8" fmla="*/ 197822 h 1051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59180" h="1051053" extrusionOk="0">
                  <a:moveTo>
                    <a:pt x="909" y="197822"/>
                  </a:moveTo>
                  <a:cubicBezTo>
                    <a:pt x="459" y="83070"/>
                    <a:pt x="69839" y="19060"/>
                    <a:pt x="187323" y="28325"/>
                  </a:cubicBezTo>
                  <a:cubicBezTo>
                    <a:pt x="2115338" y="-173643"/>
                    <a:pt x="3729304" y="-143188"/>
                    <a:pt x="5753196" y="28325"/>
                  </a:cubicBezTo>
                  <a:cubicBezTo>
                    <a:pt x="5839927" y="10698"/>
                    <a:pt x="5920179" y="110746"/>
                    <a:pt x="5939610" y="197822"/>
                  </a:cubicBezTo>
                  <a:cubicBezTo>
                    <a:pt x="5913070" y="343986"/>
                    <a:pt x="5943874" y="742602"/>
                    <a:pt x="5939610" y="875792"/>
                  </a:cubicBezTo>
                  <a:cubicBezTo>
                    <a:pt x="6022603" y="1030176"/>
                    <a:pt x="5860700" y="1056360"/>
                    <a:pt x="5753196" y="1045288"/>
                  </a:cubicBezTo>
                  <a:cubicBezTo>
                    <a:pt x="4177211" y="967270"/>
                    <a:pt x="2432771" y="1234122"/>
                    <a:pt x="187323" y="1045288"/>
                  </a:cubicBezTo>
                  <a:cubicBezTo>
                    <a:pt x="84440" y="1020658"/>
                    <a:pt x="-14857" y="973159"/>
                    <a:pt x="909" y="875792"/>
                  </a:cubicBezTo>
                  <a:cubicBezTo>
                    <a:pt x="44315" y="687220"/>
                    <a:pt x="3100" y="296110"/>
                    <a:pt x="909" y="197822"/>
                  </a:cubicBezTo>
                  <a:close/>
                </a:path>
              </a:pathLst>
            </a:custGeom>
            <a:noFill/>
            <a:ln w="38100">
              <a:solidFill>
                <a:srgbClr val="EC938C"/>
              </a:solidFill>
              <a:extLst>
                <a:ext uri="{C807C97D-BFC1-408E-A445-0C87EB9F89A2}">
                  <ask:lineSketchStyleProps xmlns="" xmlns:ask="http://schemas.microsoft.com/office/drawing/2018/sketchyshapes" sd="750338356">
                    <a:custGeom>
                      <a:avLst/>
                      <a:gdLst>
                        <a:gd name="connsiteX0" fmla="*/ 0 w 4412343"/>
                        <a:gd name="connsiteY0" fmla="*/ 138502 h 830997"/>
                        <a:gd name="connsiteX1" fmla="*/ 138502 w 4412343"/>
                        <a:gd name="connsiteY1" fmla="*/ 0 h 830997"/>
                        <a:gd name="connsiteX2" fmla="*/ 4273841 w 4412343"/>
                        <a:gd name="connsiteY2" fmla="*/ 0 h 830997"/>
                        <a:gd name="connsiteX3" fmla="*/ 4412343 w 4412343"/>
                        <a:gd name="connsiteY3" fmla="*/ 138502 h 830997"/>
                        <a:gd name="connsiteX4" fmla="*/ 4412343 w 4412343"/>
                        <a:gd name="connsiteY4" fmla="*/ 692495 h 830997"/>
                        <a:gd name="connsiteX5" fmla="*/ 4273841 w 4412343"/>
                        <a:gd name="connsiteY5" fmla="*/ 830997 h 830997"/>
                        <a:gd name="connsiteX6" fmla="*/ 138502 w 4412343"/>
                        <a:gd name="connsiteY6" fmla="*/ 830997 h 830997"/>
                        <a:gd name="connsiteX7" fmla="*/ 0 w 4412343"/>
                        <a:gd name="connsiteY7" fmla="*/ 692495 h 830997"/>
                        <a:gd name="connsiteX8" fmla="*/ 0 w 4412343"/>
                        <a:gd name="connsiteY8" fmla="*/ 138502 h 830997"/>
                        <a:gd name="connsiteX0" fmla="*/ 676 w 4427559"/>
                        <a:gd name="connsiteY0" fmla="*/ 161648 h 858853"/>
                        <a:gd name="connsiteX1" fmla="*/ 139178 w 4427559"/>
                        <a:gd name="connsiteY1" fmla="*/ 23146 h 858853"/>
                        <a:gd name="connsiteX2" fmla="*/ 4274517 w 4427559"/>
                        <a:gd name="connsiteY2" fmla="*/ 23146 h 858853"/>
                        <a:gd name="connsiteX3" fmla="*/ 4413019 w 4427559"/>
                        <a:gd name="connsiteY3" fmla="*/ 161648 h 858853"/>
                        <a:gd name="connsiteX4" fmla="*/ 4413019 w 4427559"/>
                        <a:gd name="connsiteY4" fmla="*/ 715641 h 858853"/>
                        <a:gd name="connsiteX5" fmla="*/ 4274517 w 4427559"/>
                        <a:gd name="connsiteY5" fmla="*/ 854143 h 858853"/>
                        <a:gd name="connsiteX6" fmla="*/ 139178 w 4427559"/>
                        <a:gd name="connsiteY6" fmla="*/ 854143 h 858853"/>
                        <a:gd name="connsiteX7" fmla="*/ 676 w 4427559"/>
                        <a:gd name="connsiteY7" fmla="*/ 715641 h 858853"/>
                        <a:gd name="connsiteX8" fmla="*/ 676 w 4427559"/>
                        <a:gd name="connsiteY8" fmla="*/ 161648 h 8588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427559" h="858853" extrusionOk="0">
                          <a:moveTo>
                            <a:pt x="676" y="161648"/>
                          </a:moveTo>
                          <a:cubicBezTo>
                            <a:pt x="465" y="74659"/>
                            <a:pt x="54429" y="17489"/>
                            <a:pt x="139178" y="23146"/>
                          </a:cubicBezTo>
                          <a:cubicBezTo>
                            <a:pt x="1474908" y="-35496"/>
                            <a:pt x="2701527" y="37535"/>
                            <a:pt x="4274517" y="23146"/>
                          </a:cubicBezTo>
                          <a:cubicBezTo>
                            <a:pt x="4345478" y="16874"/>
                            <a:pt x="4406437" y="87464"/>
                            <a:pt x="4413019" y="161648"/>
                          </a:cubicBezTo>
                          <a:cubicBezTo>
                            <a:pt x="4380897" y="274536"/>
                            <a:pt x="4400967" y="593366"/>
                            <a:pt x="4413019" y="715641"/>
                          </a:cubicBezTo>
                          <a:cubicBezTo>
                            <a:pt x="4468540" y="842465"/>
                            <a:pt x="4352631" y="858268"/>
                            <a:pt x="4274517" y="854143"/>
                          </a:cubicBezTo>
                          <a:cubicBezTo>
                            <a:pt x="3073724" y="767730"/>
                            <a:pt x="1698196" y="882805"/>
                            <a:pt x="139178" y="854143"/>
                          </a:cubicBezTo>
                          <a:cubicBezTo>
                            <a:pt x="62698" y="849526"/>
                            <a:pt x="-7681" y="794263"/>
                            <a:pt x="676" y="715641"/>
                          </a:cubicBezTo>
                          <a:cubicBezTo>
                            <a:pt x="31459" y="560090"/>
                            <a:pt x="3202" y="241446"/>
                            <a:pt x="676" y="161648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vi-VN" sz="2800" dirty="0">
                  <a:solidFill>
                    <a:schemeClr val="tx1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Cắm 15 bông hoa vào các lọ, mỗi lọ 5 bông. Hỏi cắm được mấy lọ hoa như vậy?</a:t>
              </a:r>
            </a:p>
          </p:txBody>
        </p:sp>
        <p:sp>
          <p:nvSpPr>
            <p:cNvPr id="23" name="Rectangle: Rounded Corners 6">
              <a:extLst>
                <a:ext uri="{FF2B5EF4-FFF2-40B4-BE49-F238E27FC236}">
                  <a16:creationId xmlns:a16="http://schemas.microsoft.com/office/drawing/2014/main" id="{5F170CDB-4EEE-4E4A-B21B-2FBD2918AC0F}"/>
                </a:ext>
              </a:extLst>
            </p:cNvPr>
            <p:cNvSpPr/>
            <p:nvPr/>
          </p:nvSpPr>
          <p:spPr>
            <a:xfrm>
              <a:off x="906077" y="5117825"/>
              <a:ext cx="5959180" cy="1051053"/>
            </a:xfrm>
            <a:custGeom>
              <a:avLst/>
              <a:gdLst>
                <a:gd name="connsiteX0" fmla="*/ 909 w 5959180"/>
                <a:gd name="connsiteY0" fmla="*/ 197822 h 1051053"/>
                <a:gd name="connsiteX1" fmla="*/ 187323 w 5959180"/>
                <a:gd name="connsiteY1" fmla="*/ 28325 h 1051053"/>
                <a:gd name="connsiteX2" fmla="*/ 5753196 w 5959180"/>
                <a:gd name="connsiteY2" fmla="*/ 28325 h 1051053"/>
                <a:gd name="connsiteX3" fmla="*/ 5939610 w 5959180"/>
                <a:gd name="connsiteY3" fmla="*/ 197822 h 1051053"/>
                <a:gd name="connsiteX4" fmla="*/ 5939610 w 5959180"/>
                <a:gd name="connsiteY4" fmla="*/ 875792 h 1051053"/>
                <a:gd name="connsiteX5" fmla="*/ 5753196 w 5959180"/>
                <a:gd name="connsiteY5" fmla="*/ 1045288 h 1051053"/>
                <a:gd name="connsiteX6" fmla="*/ 187323 w 5959180"/>
                <a:gd name="connsiteY6" fmla="*/ 1045288 h 1051053"/>
                <a:gd name="connsiteX7" fmla="*/ 909 w 5959180"/>
                <a:gd name="connsiteY7" fmla="*/ 875792 h 1051053"/>
                <a:gd name="connsiteX8" fmla="*/ 909 w 5959180"/>
                <a:gd name="connsiteY8" fmla="*/ 197822 h 1051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59180" h="1051053" extrusionOk="0">
                  <a:moveTo>
                    <a:pt x="909" y="197822"/>
                  </a:moveTo>
                  <a:cubicBezTo>
                    <a:pt x="459" y="83070"/>
                    <a:pt x="69839" y="19060"/>
                    <a:pt x="187323" y="28325"/>
                  </a:cubicBezTo>
                  <a:cubicBezTo>
                    <a:pt x="2115338" y="-173643"/>
                    <a:pt x="3729304" y="-143188"/>
                    <a:pt x="5753196" y="28325"/>
                  </a:cubicBezTo>
                  <a:cubicBezTo>
                    <a:pt x="5839927" y="10698"/>
                    <a:pt x="5920179" y="110746"/>
                    <a:pt x="5939610" y="197822"/>
                  </a:cubicBezTo>
                  <a:cubicBezTo>
                    <a:pt x="5913070" y="343986"/>
                    <a:pt x="5943874" y="742602"/>
                    <a:pt x="5939610" y="875792"/>
                  </a:cubicBezTo>
                  <a:cubicBezTo>
                    <a:pt x="6022603" y="1030176"/>
                    <a:pt x="5860700" y="1056360"/>
                    <a:pt x="5753196" y="1045288"/>
                  </a:cubicBezTo>
                  <a:cubicBezTo>
                    <a:pt x="4177211" y="967270"/>
                    <a:pt x="2432771" y="1234122"/>
                    <a:pt x="187323" y="1045288"/>
                  </a:cubicBezTo>
                  <a:cubicBezTo>
                    <a:pt x="84440" y="1020658"/>
                    <a:pt x="-14857" y="973159"/>
                    <a:pt x="909" y="875792"/>
                  </a:cubicBezTo>
                  <a:cubicBezTo>
                    <a:pt x="44315" y="687220"/>
                    <a:pt x="3100" y="296110"/>
                    <a:pt x="909" y="197822"/>
                  </a:cubicBezTo>
                  <a:close/>
                </a:path>
              </a:pathLst>
            </a:custGeom>
            <a:noFill/>
            <a:ln w="38100">
              <a:solidFill>
                <a:srgbClr val="EC938C"/>
              </a:solidFill>
              <a:extLst>
                <a:ext uri="{C807C97D-BFC1-408E-A445-0C87EB9F89A2}">
                  <ask:lineSketchStyleProps xmlns="" xmlns:ask="http://schemas.microsoft.com/office/drawing/2018/sketchyshapes" sd="750338356">
                    <a:custGeom>
                      <a:avLst/>
                      <a:gdLst>
                        <a:gd name="connsiteX0" fmla="*/ 0 w 4412343"/>
                        <a:gd name="connsiteY0" fmla="*/ 138502 h 830997"/>
                        <a:gd name="connsiteX1" fmla="*/ 138502 w 4412343"/>
                        <a:gd name="connsiteY1" fmla="*/ 0 h 830997"/>
                        <a:gd name="connsiteX2" fmla="*/ 4273841 w 4412343"/>
                        <a:gd name="connsiteY2" fmla="*/ 0 h 830997"/>
                        <a:gd name="connsiteX3" fmla="*/ 4412343 w 4412343"/>
                        <a:gd name="connsiteY3" fmla="*/ 138502 h 830997"/>
                        <a:gd name="connsiteX4" fmla="*/ 4412343 w 4412343"/>
                        <a:gd name="connsiteY4" fmla="*/ 692495 h 830997"/>
                        <a:gd name="connsiteX5" fmla="*/ 4273841 w 4412343"/>
                        <a:gd name="connsiteY5" fmla="*/ 830997 h 830997"/>
                        <a:gd name="connsiteX6" fmla="*/ 138502 w 4412343"/>
                        <a:gd name="connsiteY6" fmla="*/ 830997 h 830997"/>
                        <a:gd name="connsiteX7" fmla="*/ 0 w 4412343"/>
                        <a:gd name="connsiteY7" fmla="*/ 692495 h 830997"/>
                        <a:gd name="connsiteX8" fmla="*/ 0 w 4412343"/>
                        <a:gd name="connsiteY8" fmla="*/ 138502 h 830997"/>
                        <a:gd name="connsiteX0" fmla="*/ 676 w 4427559"/>
                        <a:gd name="connsiteY0" fmla="*/ 161648 h 858853"/>
                        <a:gd name="connsiteX1" fmla="*/ 139178 w 4427559"/>
                        <a:gd name="connsiteY1" fmla="*/ 23146 h 858853"/>
                        <a:gd name="connsiteX2" fmla="*/ 4274517 w 4427559"/>
                        <a:gd name="connsiteY2" fmla="*/ 23146 h 858853"/>
                        <a:gd name="connsiteX3" fmla="*/ 4413019 w 4427559"/>
                        <a:gd name="connsiteY3" fmla="*/ 161648 h 858853"/>
                        <a:gd name="connsiteX4" fmla="*/ 4413019 w 4427559"/>
                        <a:gd name="connsiteY4" fmla="*/ 715641 h 858853"/>
                        <a:gd name="connsiteX5" fmla="*/ 4274517 w 4427559"/>
                        <a:gd name="connsiteY5" fmla="*/ 854143 h 858853"/>
                        <a:gd name="connsiteX6" fmla="*/ 139178 w 4427559"/>
                        <a:gd name="connsiteY6" fmla="*/ 854143 h 858853"/>
                        <a:gd name="connsiteX7" fmla="*/ 676 w 4427559"/>
                        <a:gd name="connsiteY7" fmla="*/ 715641 h 858853"/>
                        <a:gd name="connsiteX8" fmla="*/ 676 w 4427559"/>
                        <a:gd name="connsiteY8" fmla="*/ 161648 h 8588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427559" h="858853" extrusionOk="0">
                          <a:moveTo>
                            <a:pt x="676" y="161648"/>
                          </a:moveTo>
                          <a:cubicBezTo>
                            <a:pt x="465" y="74659"/>
                            <a:pt x="54429" y="17489"/>
                            <a:pt x="139178" y="23146"/>
                          </a:cubicBezTo>
                          <a:cubicBezTo>
                            <a:pt x="1474908" y="-35496"/>
                            <a:pt x="2701527" y="37535"/>
                            <a:pt x="4274517" y="23146"/>
                          </a:cubicBezTo>
                          <a:cubicBezTo>
                            <a:pt x="4345478" y="16874"/>
                            <a:pt x="4406437" y="87464"/>
                            <a:pt x="4413019" y="161648"/>
                          </a:cubicBezTo>
                          <a:cubicBezTo>
                            <a:pt x="4380897" y="274536"/>
                            <a:pt x="4400967" y="593366"/>
                            <a:pt x="4413019" y="715641"/>
                          </a:cubicBezTo>
                          <a:cubicBezTo>
                            <a:pt x="4468540" y="842465"/>
                            <a:pt x="4352631" y="858268"/>
                            <a:pt x="4274517" y="854143"/>
                          </a:cubicBezTo>
                          <a:cubicBezTo>
                            <a:pt x="3073724" y="767730"/>
                            <a:pt x="1698196" y="882805"/>
                            <a:pt x="139178" y="854143"/>
                          </a:cubicBezTo>
                          <a:cubicBezTo>
                            <a:pt x="62698" y="849526"/>
                            <a:pt x="-7681" y="794263"/>
                            <a:pt x="676" y="715641"/>
                          </a:cubicBezTo>
                          <a:cubicBezTo>
                            <a:pt x="31459" y="560090"/>
                            <a:pt x="3202" y="241446"/>
                            <a:pt x="676" y="161648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vi-VN" sz="2800" dirty="0">
                  <a:solidFill>
                    <a:schemeClr val="tx1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Có 15 bông hoa chia đều vào 3 lọ. Hỏi mỗi lọ có bao nhiêu bông hoa?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2F1E5AE-078F-48DC-A6C9-DBFA311EDCC7}"/>
                </a:ext>
              </a:extLst>
            </p:cNvPr>
            <p:cNvSpPr/>
            <p:nvPr/>
          </p:nvSpPr>
          <p:spPr>
            <a:xfrm>
              <a:off x="8345715" y="2377947"/>
              <a:ext cx="2627086" cy="1051053"/>
            </a:xfrm>
            <a:prstGeom prst="ellipse">
              <a:avLst/>
            </a:prstGeom>
            <a:noFill/>
            <a:ln w="381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3200">
                  <a:solidFill>
                    <a:schemeClr val="tx1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15 : 5 = 3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BCBF8374-ED19-41C8-8C5E-FA96EAE5E265}"/>
                    </a:ext>
                  </a:extLst>
                </p:cNvPr>
                <p:cNvSpPr/>
                <p:nvPr/>
              </p:nvSpPr>
              <p:spPr>
                <a:xfrm>
                  <a:off x="8345715" y="3749188"/>
                  <a:ext cx="2627086" cy="1051053"/>
                </a:xfrm>
                <a:prstGeom prst="ellipse">
                  <a:avLst/>
                </a:prstGeom>
                <a:noFill/>
                <a:ln w="38100"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vi-VN" sz="3200" dirty="0">
                      <a:solidFill>
                        <a:schemeClr val="tx1"/>
                      </a:solidFill>
                      <a:latin typeface="Arial-Rounded" panose="020B0500000000000000" pitchFamily="34" charset="0"/>
                      <a:ea typeface="Arial-Rounded" panose="020B0500000000000000" pitchFamily="34" charset="0"/>
                      <a:cs typeface="Arial-Rounded" panose="020B0500000000000000" pitchFamily="34" charset="0"/>
                    </a:rPr>
                    <a:t>5 </a:t>
                  </a:r>
                  <a14:m>
                    <m:oMath xmlns:m="http://schemas.openxmlformats.org/officeDocument/2006/math">
                      <m:r>
                        <a:rPr lang="vi-VN" sz="3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vi-VN" sz="3200" dirty="0">
                      <a:solidFill>
                        <a:schemeClr val="tx1"/>
                      </a:solidFill>
                      <a:latin typeface="Arial-Rounded" panose="020B0500000000000000" pitchFamily="34" charset="0"/>
                      <a:ea typeface="Arial-Rounded" panose="020B0500000000000000" pitchFamily="34" charset="0"/>
                      <a:cs typeface="Arial-Rounded" panose="020B0500000000000000" pitchFamily="34" charset="0"/>
                    </a:rPr>
                    <a:t> 3 = 15</a:t>
                  </a:r>
                </a:p>
              </p:txBody>
            </p:sp>
          </mc:Choice>
          <mc:Fallback xmlns=""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75D2D4C8-09CC-458E-9425-713BB99342B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45715" y="3749188"/>
                  <a:ext cx="2627086" cy="1051053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38100"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8B077EFB-BD0A-48D2-8A11-4560FE6B548D}"/>
                </a:ext>
              </a:extLst>
            </p:cNvPr>
            <p:cNvSpPr/>
            <p:nvPr/>
          </p:nvSpPr>
          <p:spPr>
            <a:xfrm>
              <a:off x="8345715" y="5120429"/>
              <a:ext cx="2627086" cy="1051053"/>
            </a:xfrm>
            <a:prstGeom prst="ellipse">
              <a:avLst/>
            </a:prstGeom>
            <a:noFill/>
            <a:ln w="381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3200" dirty="0">
                  <a:solidFill>
                    <a:schemeClr val="tx1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15 : 3 = 5</a:t>
              </a:r>
            </a:p>
          </p:txBody>
        </p:sp>
      </p:grp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5BA4424-94B7-4ED0-BD23-6C47C2F80F12}"/>
              </a:ext>
            </a:extLst>
          </p:cNvPr>
          <p:cNvSpPr/>
          <p:nvPr/>
        </p:nvSpPr>
        <p:spPr>
          <a:xfrm>
            <a:off x="6836229" y="2883934"/>
            <a:ext cx="1524000" cy="1412295"/>
          </a:xfrm>
          <a:custGeom>
            <a:avLst/>
            <a:gdLst>
              <a:gd name="connsiteX0" fmla="*/ 0 w 1524000"/>
              <a:gd name="connsiteY0" fmla="*/ 18923 h 1412295"/>
              <a:gd name="connsiteX1" fmla="*/ 537028 w 1524000"/>
              <a:gd name="connsiteY1" fmla="*/ 149552 h 1412295"/>
              <a:gd name="connsiteX2" fmla="*/ 914400 w 1524000"/>
              <a:gd name="connsiteY2" fmla="*/ 1122009 h 1412295"/>
              <a:gd name="connsiteX3" fmla="*/ 1524000 w 1524000"/>
              <a:gd name="connsiteY3" fmla="*/ 1412295 h 1412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4000" h="1412295">
                <a:moveTo>
                  <a:pt x="0" y="18923"/>
                </a:moveTo>
                <a:cubicBezTo>
                  <a:pt x="192314" y="-7687"/>
                  <a:pt x="384628" y="-34296"/>
                  <a:pt x="537028" y="149552"/>
                </a:cubicBezTo>
                <a:cubicBezTo>
                  <a:pt x="689428" y="333400"/>
                  <a:pt x="749905" y="911552"/>
                  <a:pt x="914400" y="1122009"/>
                </a:cubicBezTo>
                <a:cubicBezTo>
                  <a:pt x="1078895" y="1332466"/>
                  <a:pt x="1301447" y="1372380"/>
                  <a:pt x="1524000" y="1412295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200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DAFFD2D-3FE2-4BCF-AE12-F1CC1E790178}"/>
              </a:ext>
            </a:extLst>
          </p:cNvPr>
          <p:cNvSpPr/>
          <p:nvPr/>
        </p:nvSpPr>
        <p:spPr>
          <a:xfrm flipH="1">
            <a:off x="6843486" y="2880209"/>
            <a:ext cx="1524000" cy="1412295"/>
          </a:xfrm>
          <a:custGeom>
            <a:avLst/>
            <a:gdLst>
              <a:gd name="connsiteX0" fmla="*/ 0 w 1524000"/>
              <a:gd name="connsiteY0" fmla="*/ 18923 h 1412295"/>
              <a:gd name="connsiteX1" fmla="*/ 537028 w 1524000"/>
              <a:gd name="connsiteY1" fmla="*/ 149552 h 1412295"/>
              <a:gd name="connsiteX2" fmla="*/ 914400 w 1524000"/>
              <a:gd name="connsiteY2" fmla="*/ 1122009 h 1412295"/>
              <a:gd name="connsiteX3" fmla="*/ 1524000 w 1524000"/>
              <a:gd name="connsiteY3" fmla="*/ 1412295 h 1412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4000" h="1412295">
                <a:moveTo>
                  <a:pt x="0" y="18923"/>
                </a:moveTo>
                <a:cubicBezTo>
                  <a:pt x="192314" y="-7687"/>
                  <a:pt x="384628" y="-34296"/>
                  <a:pt x="537028" y="149552"/>
                </a:cubicBezTo>
                <a:cubicBezTo>
                  <a:pt x="689428" y="333400"/>
                  <a:pt x="749905" y="911552"/>
                  <a:pt x="914400" y="1122009"/>
                </a:cubicBezTo>
                <a:cubicBezTo>
                  <a:pt x="1078895" y="1332466"/>
                  <a:pt x="1301447" y="1372380"/>
                  <a:pt x="1524000" y="1412295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200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240C4F0-2361-4640-A60C-D8B2AD5ED01B}"/>
              </a:ext>
            </a:extLst>
          </p:cNvPr>
          <p:cNvSpPr/>
          <p:nvPr/>
        </p:nvSpPr>
        <p:spPr>
          <a:xfrm rot="2677627" flipH="1">
            <a:off x="7056860" y="5162411"/>
            <a:ext cx="1115842" cy="1038966"/>
          </a:xfrm>
          <a:custGeom>
            <a:avLst/>
            <a:gdLst>
              <a:gd name="connsiteX0" fmla="*/ 0 w 1524000"/>
              <a:gd name="connsiteY0" fmla="*/ 18923 h 1412295"/>
              <a:gd name="connsiteX1" fmla="*/ 537028 w 1524000"/>
              <a:gd name="connsiteY1" fmla="*/ 149552 h 1412295"/>
              <a:gd name="connsiteX2" fmla="*/ 914400 w 1524000"/>
              <a:gd name="connsiteY2" fmla="*/ 1122009 h 1412295"/>
              <a:gd name="connsiteX3" fmla="*/ 1524000 w 1524000"/>
              <a:gd name="connsiteY3" fmla="*/ 1412295 h 1412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4000" h="1412295">
                <a:moveTo>
                  <a:pt x="0" y="18923"/>
                </a:moveTo>
                <a:cubicBezTo>
                  <a:pt x="192314" y="-7687"/>
                  <a:pt x="384628" y="-34296"/>
                  <a:pt x="537028" y="149552"/>
                </a:cubicBezTo>
                <a:cubicBezTo>
                  <a:pt x="689428" y="333400"/>
                  <a:pt x="749905" y="911552"/>
                  <a:pt x="914400" y="1122009"/>
                </a:cubicBezTo>
                <a:cubicBezTo>
                  <a:pt x="1078895" y="1332466"/>
                  <a:pt x="1301447" y="1372380"/>
                  <a:pt x="1524000" y="1412295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200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915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7" grpId="0" animBg="1"/>
      <p:bldP spid="28" grpId="0" animBg="1"/>
      <p:bldP spid="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Không có mô tả.">
            <a:extLst>
              <a:ext uri="{FF2B5EF4-FFF2-40B4-BE49-F238E27FC236}">
                <a16:creationId xmlns:a16="http://schemas.microsoft.com/office/drawing/2014/main" id="{5B5981C7-4CD3-4A0C-8A18-40BEF84D1E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2226" b="37223"/>
          <a:stretch/>
        </p:blipFill>
        <p:spPr bwMode="auto">
          <a:xfrm>
            <a:off x="721680" y="360129"/>
            <a:ext cx="2456827" cy="95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B4904EBA-C663-460A-A16C-E64AA7ABB919}"/>
              </a:ext>
            </a:extLst>
          </p:cNvPr>
          <p:cNvSpPr/>
          <p:nvPr/>
        </p:nvSpPr>
        <p:spPr>
          <a:xfrm>
            <a:off x="997236" y="1548219"/>
            <a:ext cx="437322" cy="437322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2</a:t>
            </a:r>
            <a:endParaRPr lang="vi-VN" sz="4000" b="1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5416B-235D-4CF1-9ABC-8E28F56ACCB6}"/>
              </a:ext>
            </a:extLst>
          </p:cNvPr>
          <p:cNvSpPr txBox="1"/>
          <p:nvPr/>
        </p:nvSpPr>
        <p:spPr>
          <a:xfrm>
            <a:off x="1434558" y="1548219"/>
            <a:ext cx="86501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Với mỗi phép nhân, viết hai phép chia (theo mẫu).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01D5852-41A7-452C-8CAE-0DAB80944842}"/>
                  </a:ext>
                </a:extLst>
              </p:cNvPr>
              <p:cNvSpPr txBox="1"/>
              <p:nvPr/>
            </p:nvSpPr>
            <p:spPr>
              <a:xfrm>
                <a:off x="1458144" y="2219851"/>
                <a:ext cx="217399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vi-VN" sz="3200" dirty="0"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a) 2</a:t>
                </a:r>
                <a14:m>
                  <m:oMath xmlns:m="http://schemas.openxmlformats.org/officeDocument/2006/math">
                    <m:r>
                      <a:rPr lang="vi-VN" sz="32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vi-VN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vi-VN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vi-VN" sz="3200" dirty="0"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4 = 8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01D5852-41A7-452C-8CAE-0DAB809448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8144" y="2219851"/>
                <a:ext cx="2173993" cy="584775"/>
              </a:xfrm>
              <a:prstGeom prst="rect">
                <a:avLst/>
              </a:prstGeom>
              <a:blipFill>
                <a:blip r:embed="rId4"/>
                <a:stretch>
                  <a:fillRect l="-7003" t="-14583" r="-6443" b="-3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6A0EFA54-9103-4012-925E-1EF4267B2196}"/>
              </a:ext>
            </a:extLst>
          </p:cNvPr>
          <p:cNvGrpSpPr/>
          <p:nvPr/>
        </p:nvGrpSpPr>
        <p:grpSpPr>
          <a:xfrm>
            <a:off x="1347154" y="2704431"/>
            <a:ext cx="2711361" cy="1635707"/>
            <a:chOff x="1566387" y="2411755"/>
            <a:chExt cx="2577950" cy="146886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A465BEB-261D-459B-AFF4-3A50667E6E2E}"/>
                </a:ext>
              </a:extLst>
            </p:cNvPr>
            <p:cNvSpPr/>
            <p:nvPr/>
          </p:nvSpPr>
          <p:spPr>
            <a:xfrm>
              <a:off x="1601260" y="2495557"/>
              <a:ext cx="2380559" cy="1354354"/>
            </a:xfrm>
            <a:prstGeom prst="rect">
              <a:avLst/>
            </a:prstGeom>
            <a:solidFill>
              <a:srgbClr val="FFFBCD"/>
            </a:solidFill>
            <a:ln>
              <a:solidFill>
                <a:srgbClr val="FFFBCD"/>
              </a:solidFill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240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9422869-1A81-47CB-81F1-DF0F5F08C24C}"/>
                </a:ext>
              </a:extLst>
            </p:cNvPr>
            <p:cNvSpPr txBox="1"/>
            <p:nvPr/>
          </p:nvSpPr>
          <p:spPr>
            <a:xfrm>
              <a:off x="1566387" y="2411755"/>
              <a:ext cx="2577950" cy="14688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vi-VN" sz="3200" dirty="0"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Mẫu: 8 : 2 = 4</a:t>
              </a:r>
            </a:p>
            <a:p>
              <a:pPr>
                <a:lnSpc>
                  <a:spcPct val="150000"/>
                </a:lnSpc>
              </a:pPr>
              <a:r>
                <a:rPr lang="vi-VN" sz="3200" dirty="0"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        8 : 4 = 2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A9F47F5-6225-4D29-9475-618A33449800}"/>
                  </a:ext>
                </a:extLst>
              </p:cNvPr>
              <p:cNvSpPr txBox="1"/>
              <p:nvPr/>
            </p:nvSpPr>
            <p:spPr>
              <a:xfrm>
                <a:off x="6500044" y="2219850"/>
                <a:ext cx="230543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vi-VN" sz="3200" dirty="0"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b) 2 </a:t>
                </a:r>
                <a14:m>
                  <m:oMath xmlns:m="http://schemas.openxmlformats.org/officeDocument/2006/math">
                    <m:r>
                      <a:rPr lang="vi-VN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vi-VN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vi-VN" sz="3200" dirty="0"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7 = 14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A9F47F5-6225-4D29-9475-618A334498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0044" y="2219850"/>
                <a:ext cx="2305439" cy="584775"/>
              </a:xfrm>
              <a:prstGeom prst="rect">
                <a:avLst/>
              </a:prstGeom>
              <a:blipFill>
                <a:blip r:embed="rId5"/>
                <a:stretch>
                  <a:fillRect l="-6614" t="-14583" r="-6085" b="-3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481DA94-C3ED-45F2-A12B-38A8DCCF8F4A}"/>
                  </a:ext>
                </a:extLst>
              </p:cNvPr>
              <p:cNvSpPr txBox="1"/>
              <p:nvPr/>
            </p:nvSpPr>
            <p:spPr>
              <a:xfrm>
                <a:off x="1458144" y="4361326"/>
                <a:ext cx="235513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vi-VN" sz="3200" dirty="0"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c) 5 </a:t>
                </a:r>
                <a14:m>
                  <m:oMath xmlns:m="http://schemas.openxmlformats.org/officeDocument/2006/math">
                    <m:r>
                      <a:rPr lang="vi-VN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vi-VN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vi-VN" sz="3200" dirty="0"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8 = 40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481DA94-C3ED-45F2-A12B-38A8DCCF8F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8144" y="4361326"/>
                <a:ext cx="2355132" cy="584775"/>
              </a:xfrm>
              <a:prstGeom prst="rect">
                <a:avLst/>
              </a:prstGeom>
              <a:blipFill>
                <a:blip r:embed="rId6"/>
                <a:stretch>
                  <a:fillRect l="-6460" t="-14583" r="-5685" b="-3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94BB715-4B4D-46D6-BA93-41048904DF82}"/>
                  </a:ext>
                </a:extLst>
              </p:cNvPr>
              <p:cNvSpPr txBox="1"/>
              <p:nvPr/>
            </p:nvSpPr>
            <p:spPr>
              <a:xfrm>
                <a:off x="6500044" y="4361325"/>
                <a:ext cx="232788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vi-VN" sz="3200" dirty="0"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d) 5 </a:t>
                </a:r>
                <a14:m>
                  <m:oMath xmlns:m="http://schemas.openxmlformats.org/officeDocument/2006/math">
                    <m:r>
                      <a:rPr lang="vi-VN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vi-VN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vi-VN" sz="3200" dirty="0"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3 = 15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94BB715-4B4D-46D6-BA93-41048904DF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0044" y="4361325"/>
                <a:ext cx="2327881" cy="584775"/>
              </a:xfrm>
              <a:prstGeom prst="rect">
                <a:avLst/>
              </a:prstGeom>
              <a:blipFill>
                <a:blip r:embed="rId7"/>
                <a:stretch>
                  <a:fillRect l="-6545" t="-14583" r="-6021" b="-3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3B502423-420A-49B6-B705-6A67848B42A9}"/>
              </a:ext>
            </a:extLst>
          </p:cNvPr>
          <p:cNvSpPr txBox="1"/>
          <p:nvPr/>
        </p:nvSpPr>
        <p:spPr>
          <a:xfrm>
            <a:off x="1799383" y="4822990"/>
            <a:ext cx="1806905" cy="1468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40 : 5 = 8</a:t>
            </a:r>
          </a:p>
          <a:p>
            <a:pPr>
              <a:lnSpc>
                <a:spcPct val="150000"/>
              </a:lnSpc>
            </a:pPr>
            <a:r>
              <a:rPr lang="vi-VN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40 : 8 = 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E16E20-7537-4D61-8EA0-7350504CC382}"/>
              </a:ext>
            </a:extLst>
          </p:cNvPr>
          <p:cNvSpPr txBox="1"/>
          <p:nvPr/>
        </p:nvSpPr>
        <p:spPr>
          <a:xfrm>
            <a:off x="6738089" y="4822990"/>
            <a:ext cx="1731564" cy="1468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15 : 5 = 3</a:t>
            </a:r>
          </a:p>
          <a:p>
            <a:pPr>
              <a:lnSpc>
                <a:spcPct val="150000"/>
              </a:lnSpc>
            </a:pPr>
            <a:r>
              <a:rPr lang="vi-VN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15 : 3 = 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A0D470-3C07-41C6-B51E-FD8FF7D91954}"/>
              </a:ext>
            </a:extLst>
          </p:cNvPr>
          <p:cNvSpPr txBox="1"/>
          <p:nvPr/>
        </p:nvSpPr>
        <p:spPr>
          <a:xfrm>
            <a:off x="6738089" y="2684750"/>
            <a:ext cx="1709122" cy="1468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14 : 2 = 7</a:t>
            </a:r>
          </a:p>
          <a:p>
            <a:pPr>
              <a:lnSpc>
                <a:spcPct val="150000"/>
              </a:lnSpc>
            </a:pPr>
            <a:r>
              <a:rPr lang="vi-VN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14 : 7 = 2</a:t>
            </a:r>
          </a:p>
        </p:txBody>
      </p:sp>
    </p:spTree>
    <p:extLst>
      <p:ext uri="{BB962C8B-B14F-4D97-AF65-F5344CB8AC3E}">
        <p14:creationId xmlns:p14="http://schemas.microsoft.com/office/powerpoint/2010/main" val="264709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9" grpId="0"/>
      <p:bldP spid="10" grpId="0"/>
      <p:bldP spid="11" grpId="0"/>
      <p:bldP spid="12" grpId="0" build="p"/>
      <p:bldP spid="13" grpId="0" build="p"/>
      <p:bldP spid="1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0315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4F8E5F2-4792-4415-B6B7-F49CEAC375A5}"/>
              </a:ext>
            </a:extLst>
          </p:cNvPr>
          <p:cNvSpPr txBox="1"/>
          <p:nvPr/>
        </p:nvSpPr>
        <p:spPr>
          <a:xfrm>
            <a:off x="2462829" y="1431697"/>
            <a:ext cx="6968575" cy="108061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CỦNG CỐ KIẾN THỨC</a:t>
            </a:r>
            <a:endParaRPr kumimoji="0" lang="vi-VN" sz="8000" b="0" i="0" u="none" strike="noStrike" kern="1200" cap="none" spc="0" normalizeH="0" baseline="0" noProof="0" dirty="0">
              <a:ln>
                <a:solidFill>
                  <a:srgbClr val="00B050"/>
                </a:solidFill>
              </a:ln>
              <a:solidFill>
                <a:srgbClr val="00B05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74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theme/theme1.xml><?xml version="1.0" encoding="utf-8"?>
<a:theme xmlns:a="http://schemas.openxmlformats.org/drawingml/2006/main" name="自定义设计方案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33F50"/>
      </a:accent1>
      <a:accent2>
        <a:srgbClr val="CA8F45"/>
      </a:accent2>
      <a:accent3>
        <a:srgbClr val="333F50"/>
      </a:accent3>
      <a:accent4>
        <a:srgbClr val="CA8F45"/>
      </a:accent4>
      <a:accent5>
        <a:srgbClr val="333F50"/>
      </a:accent5>
      <a:accent6>
        <a:srgbClr val="CA8F45"/>
      </a:accent6>
      <a:hlink>
        <a:srgbClr val="333F50"/>
      </a:hlink>
      <a:folHlink>
        <a:srgbClr val="CA8F45"/>
      </a:folHlink>
    </a:clrScheme>
    <a:fontScheme name="Tem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517</Words>
  <Application>Microsoft Office PowerPoint</Application>
  <PresentationFormat>Widescreen</PresentationFormat>
  <Paragraphs>81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微软雅黑</vt:lpstr>
      <vt:lpstr>宋体</vt:lpstr>
      <vt:lpstr>Arial</vt:lpstr>
      <vt:lpstr>Arial-Rounded</vt:lpstr>
      <vt:lpstr>Calibri</vt:lpstr>
      <vt:lpstr>Cambria Math</vt:lpstr>
      <vt:lpstr>等线</vt:lpstr>
      <vt:lpstr>黑体</vt:lpstr>
      <vt:lpstr>Wingdings</vt:lpstr>
      <vt:lpstr>自定义设计方案</vt:lpstr>
      <vt:lpstr>第一PPT，www.1ppt.com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Administrator</cp:lastModifiedBy>
  <cp:revision>9</cp:revision>
  <dcterms:created xsi:type="dcterms:W3CDTF">2021-07-09T06:30:31Z</dcterms:created>
  <dcterms:modified xsi:type="dcterms:W3CDTF">2025-03-04T01:59:58Z</dcterms:modified>
</cp:coreProperties>
</file>