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  <p:sldMasterId id="2147483667" r:id="rId3"/>
  </p:sldMasterIdLst>
  <p:notesMasterIdLst>
    <p:notesMasterId r:id="rId11"/>
  </p:notesMasterIdLst>
  <p:sldIdLst>
    <p:sldId id="2007577146" r:id="rId4"/>
    <p:sldId id="317" r:id="rId5"/>
    <p:sldId id="361" r:id="rId6"/>
    <p:sldId id="362" r:id="rId7"/>
    <p:sldId id="2007577147" r:id="rId8"/>
    <p:sldId id="283" r:id="rId9"/>
    <p:sldId id="200757714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042B16-FB9D-4FED-94FD-E92201194C73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9E62C0-617D-49F3-B780-5A8B92978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938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FC7BF0-0F9F-4250-8448-99D98C14468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285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FC7BF0-0F9F-4250-8448-99D98C14468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8636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763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/>
          <p:cNvSpPr>
            <a:spLocks/>
          </p:cNvSpPr>
          <p:nvPr userDrawn="1"/>
        </p:nvSpPr>
        <p:spPr bwMode="auto">
          <a:xfrm rot="10800000">
            <a:off x="491068" y="319893"/>
            <a:ext cx="11226800" cy="6182507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91803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/>
          <p:nvPr userDrawn="1"/>
        </p:nvSpPr>
        <p:spPr>
          <a:xfrm>
            <a:off x="415879" y="233253"/>
            <a:ext cx="11385753" cy="1530251"/>
          </a:xfrm>
          <a:custGeom>
            <a:avLst/>
            <a:gdLst>
              <a:gd name="connsiteX0" fmla="*/ 0 w 6378151"/>
              <a:gd name="connsiteY0" fmla="*/ 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0 w 6378151"/>
              <a:gd name="connsiteY4" fmla="*/ 0 h 1143000"/>
              <a:gd name="connsiteX0" fmla="*/ 172122 w 6378151"/>
              <a:gd name="connsiteY0" fmla="*/ 161365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172122 w 6378151"/>
              <a:gd name="connsiteY4" fmla="*/ 161365 h 1143000"/>
              <a:gd name="connsiteX0" fmla="*/ 172122 w 6378151"/>
              <a:gd name="connsiteY0" fmla="*/ 161365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172122 w 6378151"/>
              <a:gd name="connsiteY4" fmla="*/ 161365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74634 h 1034754"/>
              <a:gd name="connsiteX1" fmla="*/ 6119967 w 6378151"/>
              <a:gd name="connsiteY1" fmla="*/ 63876 h 1034754"/>
              <a:gd name="connsiteX2" fmla="*/ 6378151 w 6378151"/>
              <a:gd name="connsiteY2" fmla="*/ 1034754 h 1034754"/>
              <a:gd name="connsiteX3" fmla="*/ 0 w 6378151"/>
              <a:gd name="connsiteY3" fmla="*/ 1034754 h 1034754"/>
              <a:gd name="connsiteX4" fmla="*/ 204395 w 6378151"/>
              <a:gd name="connsiteY4" fmla="*/ 74634 h 1034754"/>
              <a:gd name="connsiteX0" fmla="*/ 204395 w 6378151"/>
              <a:gd name="connsiteY0" fmla="*/ 82083 h 1042203"/>
              <a:gd name="connsiteX1" fmla="*/ 6044663 w 6378151"/>
              <a:gd name="connsiteY1" fmla="*/ 39052 h 1042203"/>
              <a:gd name="connsiteX2" fmla="*/ 6378151 w 6378151"/>
              <a:gd name="connsiteY2" fmla="*/ 1042203 h 1042203"/>
              <a:gd name="connsiteX3" fmla="*/ 0 w 6378151"/>
              <a:gd name="connsiteY3" fmla="*/ 1042203 h 1042203"/>
              <a:gd name="connsiteX4" fmla="*/ 204395 w 6378151"/>
              <a:gd name="connsiteY4" fmla="*/ 82083 h 1042203"/>
              <a:gd name="connsiteX0" fmla="*/ 204395 w 6378151"/>
              <a:gd name="connsiteY0" fmla="*/ 82083 h 1042203"/>
              <a:gd name="connsiteX1" fmla="*/ 6044663 w 6378151"/>
              <a:gd name="connsiteY1" fmla="*/ 39052 h 1042203"/>
              <a:gd name="connsiteX2" fmla="*/ 6378151 w 6378151"/>
              <a:gd name="connsiteY2" fmla="*/ 1042203 h 1042203"/>
              <a:gd name="connsiteX3" fmla="*/ 0 w 6378151"/>
              <a:gd name="connsiteY3" fmla="*/ 1042203 h 1042203"/>
              <a:gd name="connsiteX4" fmla="*/ 204395 w 6378151"/>
              <a:gd name="connsiteY4" fmla="*/ 82083 h 1042203"/>
              <a:gd name="connsiteX0" fmla="*/ 204395 w 6378151"/>
              <a:gd name="connsiteY0" fmla="*/ 209708 h 1169828"/>
              <a:gd name="connsiteX1" fmla="*/ 6044663 w 6378151"/>
              <a:gd name="connsiteY1" fmla="*/ 166677 h 1169828"/>
              <a:gd name="connsiteX2" fmla="*/ 6378151 w 6378151"/>
              <a:gd name="connsiteY2" fmla="*/ 1169828 h 1169828"/>
              <a:gd name="connsiteX3" fmla="*/ 0 w 6378151"/>
              <a:gd name="connsiteY3" fmla="*/ 1169828 h 1169828"/>
              <a:gd name="connsiteX4" fmla="*/ 204395 w 6378151"/>
              <a:gd name="connsiteY4" fmla="*/ 209708 h 1169828"/>
              <a:gd name="connsiteX0" fmla="*/ 204395 w 6378151"/>
              <a:gd name="connsiteY0" fmla="*/ 216207 h 1176327"/>
              <a:gd name="connsiteX1" fmla="*/ 6044663 w 6378151"/>
              <a:gd name="connsiteY1" fmla="*/ 173176 h 1176327"/>
              <a:gd name="connsiteX2" fmla="*/ 6378151 w 6378151"/>
              <a:gd name="connsiteY2" fmla="*/ 1176327 h 1176327"/>
              <a:gd name="connsiteX3" fmla="*/ 0 w 6378151"/>
              <a:gd name="connsiteY3" fmla="*/ 1176327 h 1176327"/>
              <a:gd name="connsiteX4" fmla="*/ 204395 w 6378151"/>
              <a:gd name="connsiteY4" fmla="*/ 216207 h 1176327"/>
              <a:gd name="connsiteX0" fmla="*/ 311971 w 6378151"/>
              <a:gd name="connsiteY0" fmla="*/ 179132 h 1203798"/>
              <a:gd name="connsiteX1" fmla="*/ 6044663 w 6378151"/>
              <a:gd name="connsiteY1" fmla="*/ 200647 h 1203798"/>
              <a:gd name="connsiteX2" fmla="*/ 6378151 w 6378151"/>
              <a:gd name="connsiteY2" fmla="*/ 1203798 h 1203798"/>
              <a:gd name="connsiteX3" fmla="*/ 0 w 6378151"/>
              <a:gd name="connsiteY3" fmla="*/ 1203798 h 1203798"/>
              <a:gd name="connsiteX4" fmla="*/ 311971 w 6378151"/>
              <a:gd name="connsiteY4" fmla="*/ 179132 h 1203798"/>
              <a:gd name="connsiteX0" fmla="*/ 311971 w 6378151"/>
              <a:gd name="connsiteY0" fmla="*/ 179132 h 1203798"/>
              <a:gd name="connsiteX1" fmla="*/ 6044663 w 6378151"/>
              <a:gd name="connsiteY1" fmla="*/ 200647 h 1203798"/>
              <a:gd name="connsiteX2" fmla="*/ 6378151 w 6378151"/>
              <a:gd name="connsiteY2" fmla="*/ 1203798 h 1203798"/>
              <a:gd name="connsiteX3" fmla="*/ 0 w 6378151"/>
              <a:gd name="connsiteY3" fmla="*/ 1203798 h 1203798"/>
              <a:gd name="connsiteX4" fmla="*/ 311971 w 6378151"/>
              <a:gd name="connsiteY4" fmla="*/ 179132 h 1203798"/>
              <a:gd name="connsiteX0" fmla="*/ 311971 w 6378151"/>
              <a:gd name="connsiteY0" fmla="*/ 171490 h 1196156"/>
              <a:gd name="connsiteX1" fmla="*/ 6044663 w 6378151"/>
              <a:gd name="connsiteY1" fmla="*/ 193005 h 1196156"/>
              <a:gd name="connsiteX2" fmla="*/ 6378151 w 6378151"/>
              <a:gd name="connsiteY2" fmla="*/ 1196156 h 1196156"/>
              <a:gd name="connsiteX3" fmla="*/ 0 w 6378151"/>
              <a:gd name="connsiteY3" fmla="*/ 1196156 h 1196156"/>
              <a:gd name="connsiteX4" fmla="*/ 311971 w 6378151"/>
              <a:gd name="connsiteY4" fmla="*/ 171490 h 1196156"/>
              <a:gd name="connsiteX0" fmla="*/ 311971 w 6378151"/>
              <a:gd name="connsiteY0" fmla="*/ 140008 h 1164674"/>
              <a:gd name="connsiteX1" fmla="*/ 6044663 w 6378151"/>
              <a:gd name="connsiteY1" fmla="*/ 161523 h 1164674"/>
              <a:gd name="connsiteX2" fmla="*/ 6378151 w 6378151"/>
              <a:gd name="connsiteY2" fmla="*/ 1164674 h 1164674"/>
              <a:gd name="connsiteX3" fmla="*/ 0 w 6378151"/>
              <a:gd name="connsiteY3" fmla="*/ 1164674 h 1164674"/>
              <a:gd name="connsiteX4" fmla="*/ 311971 w 6378151"/>
              <a:gd name="connsiteY4" fmla="*/ 140008 h 1164674"/>
              <a:gd name="connsiteX0" fmla="*/ 311971 w 6378151"/>
              <a:gd name="connsiteY0" fmla="*/ 130732 h 1155398"/>
              <a:gd name="connsiteX1" fmla="*/ 6044663 w 6378151"/>
              <a:gd name="connsiteY1" fmla="*/ 152247 h 1155398"/>
              <a:gd name="connsiteX2" fmla="*/ 6378151 w 6378151"/>
              <a:gd name="connsiteY2" fmla="*/ 1155398 h 1155398"/>
              <a:gd name="connsiteX3" fmla="*/ 0 w 6378151"/>
              <a:gd name="connsiteY3" fmla="*/ 1155398 h 1155398"/>
              <a:gd name="connsiteX4" fmla="*/ 311971 w 6378151"/>
              <a:gd name="connsiteY4" fmla="*/ 130732 h 1155398"/>
              <a:gd name="connsiteX0" fmla="*/ 311971 w 6378151"/>
              <a:gd name="connsiteY0" fmla="*/ 116775 h 1141441"/>
              <a:gd name="connsiteX1" fmla="*/ 5947844 w 6378151"/>
              <a:gd name="connsiteY1" fmla="*/ 159805 h 1141441"/>
              <a:gd name="connsiteX2" fmla="*/ 6378151 w 6378151"/>
              <a:gd name="connsiteY2" fmla="*/ 1141441 h 1141441"/>
              <a:gd name="connsiteX3" fmla="*/ 0 w 6378151"/>
              <a:gd name="connsiteY3" fmla="*/ 1141441 h 1141441"/>
              <a:gd name="connsiteX4" fmla="*/ 311971 w 6378151"/>
              <a:gd name="connsiteY4" fmla="*/ 116775 h 1141441"/>
              <a:gd name="connsiteX0" fmla="*/ 311971 w 6378151"/>
              <a:gd name="connsiteY0" fmla="*/ 152822 h 1177488"/>
              <a:gd name="connsiteX1" fmla="*/ 6033906 w 6378151"/>
              <a:gd name="connsiteY1" fmla="*/ 142064 h 1177488"/>
              <a:gd name="connsiteX2" fmla="*/ 6378151 w 6378151"/>
              <a:gd name="connsiteY2" fmla="*/ 1177488 h 1177488"/>
              <a:gd name="connsiteX3" fmla="*/ 0 w 6378151"/>
              <a:gd name="connsiteY3" fmla="*/ 1177488 h 1177488"/>
              <a:gd name="connsiteX4" fmla="*/ 311971 w 6378151"/>
              <a:gd name="connsiteY4" fmla="*/ 152822 h 1177488"/>
              <a:gd name="connsiteX0" fmla="*/ 311971 w 6378151"/>
              <a:gd name="connsiteY0" fmla="*/ 152822 h 1177488"/>
              <a:gd name="connsiteX1" fmla="*/ 6033906 w 6378151"/>
              <a:gd name="connsiteY1" fmla="*/ 142064 h 1177488"/>
              <a:gd name="connsiteX2" fmla="*/ 6378151 w 6378151"/>
              <a:gd name="connsiteY2" fmla="*/ 1177488 h 1177488"/>
              <a:gd name="connsiteX3" fmla="*/ 0 w 6378151"/>
              <a:gd name="connsiteY3" fmla="*/ 1177488 h 1177488"/>
              <a:gd name="connsiteX4" fmla="*/ 311971 w 6378151"/>
              <a:gd name="connsiteY4" fmla="*/ 152822 h 1177488"/>
              <a:gd name="connsiteX0" fmla="*/ 311971 w 6378151"/>
              <a:gd name="connsiteY0" fmla="*/ 119570 h 1144236"/>
              <a:gd name="connsiteX1" fmla="*/ 6033906 w 6378151"/>
              <a:gd name="connsiteY1" fmla="*/ 108812 h 1144236"/>
              <a:gd name="connsiteX2" fmla="*/ 6378151 w 6378151"/>
              <a:gd name="connsiteY2" fmla="*/ 1144236 h 1144236"/>
              <a:gd name="connsiteX3" fmla="*/ 0 w 6378151"/>
              <a:gd name="connsiteY3" fmla="*/ 1144236 h 1144236"/>
              <a:gd name="connsiteX4" fmla="*/ 311971 w 6378151"/>
              <a:gd name="connsiteY4" fmla="*/ 119570 h 1144236"/>
              <a:gd name="connsiteX0" fmla="*/ 311971 w 6378151"/>
              <a:gd name="connsiteY0" fmla="*/ 16611 h 1041277"/>
              <a:gd name="connsiteX1" fmla="*/ 6033906 w 6378151"/>
              <a:gd name="connsiteY1" fmla="*/ 5853 h 1041277"/>
              <a:gd name="connsiteX2" fmla="*/ 6378151 w 6378151"/>
              <a:gd name="connsiteY2" fmla="*/ 1041277 h 1041277"/>
              <a:gd name="connsiteX3" fmla="*/ 0 w 6378151"/>
              <a:gd name="connsiteY3" fmla="*/ 1041277 h 1041277"/>
              <a:gd name="connsiteX4" fmla="*/ 311971 w 6378151"/>
              <a:gd name="connsiteY4" fmla="*/ 16611 h 1041277"/>
              <a:gd name="connsiteX0" fmla="*/ 311971 w 6378151"/>
              <a:gd name="connsiteY0" fmla="*/ 100650 h 1125316"/>
              <a:gd name="connsiteX1" fmla="*/ 6033906 w 6378151"/>
              <a:gd name="connsiteY1" fmla="*/ 89892 h 1125316"/>
              <a:gd name="connsiteX2" fmla="*/ 6378151 w 6378151"/>
              <a:gd name="connsiteY2" fmla="*/ 1125316 h 1125316"/>
              <a:gd name="connsiteX3" fmla="*/ 0 w 6378151"/>
              <a:gd name="connsiteY3" fmla="*/ 1125316 h 1125316"/>
              <a:gd name="connsiteX4" fmla="*/ 311971 w 6378151"/>
              <a:gd name="connsiteY4" fmla="*/ 100650 h 1125316"/>
              <a:gd name="connsiteX0" fmla="*/ 311971 w 6378151"/>
              <a:gd name="connsiteY0" fmla="*/ 108062 h 1132728"/>
              <a:gd name="connsiteX1" fmla="*/ 6001633 w 6378151"/>
              <a:gd name="connsiteY1" fmla="*/ 86546 h 1132728"/>
              <a:gd name="connsiteX2" fmla="*/ 6378151 w 6378151"/>
              <a:gd name="connsiteY2" fmla="*/ 1132728 h 1132728"/>
              <a:gd name="connsiteX3" fmla="*/ 0 w 6378151"/>
              <a:gd name="connsiteY3" fmla="*/ 1132728 h 1132728"/>
              <a:gd name="connsiteX4" fmla="*/ 311971 w 6378151"/>
              <a:gd name="connsiteY4" fmla="*/ 108062 h 1132728"/>
              <a:gd name="connsiteX0" fmla="*/ 311971 w 6378151"/>
              <a:gd name="connsiteY0" fmla="*/ 108062 h 1132728"/>
              <a:gd name="connsiteX1" fmla="*/ 6001633 w 6378151"/>
              <a:gd name="connsiteY1" fmla="*/ 86546 h 1132728"/>
              <a:gd name="connsiteX2" fmla="*/ 6378151 w 6378151"/>
              <a:gd name="connsiteY2" fmla="*/ 1132728 h 1132728"/>
              <a:gd name="connsiteX3" fmla="*/ 0 w 6378151"/>
              <a:gd name="connsiteY3" fmla="*/ 1132728 h 1132728"/>
              <a:gd name="connsiteX4" fmla="*/ 311971 w 6378151"/>
              <a:gd name="connsiteY4" fmla="*/ 108062 h 1132728"/>
              <a:gd name="connsiteX0" fmla="*/ 311971 w 6378151"/>
              <a:gd name="connsiteY0" fmla="*/ 103312 h 1127978"/>
              <a:gd name="connsiteX1" fmla="*/ 6001633 w 6378151"/>
              <a:gd name="connsiteY1" fmla="*/ 81796 h 1127978"/>
              <a:gd name="connsiteX2" fmla="*/ 6378151 w 6378151"/>
              <a:gd name="connsiteY2" fmla="*/ 1127978 h 1127978"/>
              <a:gd name="connsiteX3" fmla="*/ 0 w 6378151"/>
              <a:gd name="connsiteY3" fmla="*/ 1127978 h 1127978"/>
              <a:gd name="connsiteX4" fmla="*/ 311971 w 6378151"/>
              <a:gd name="connsiteY4" fmla="*/ 103312 h 1127978"/>
              <a:gd name="connsiteX0" fmla="*/ 311971 w 6378151"/>
              <a:gd name="connsiteY0" fmla="*/ 118455 h 1143121"/>
              <a:gd name="connsiteX1" fmla="*/ 6001633 w 6378151"/>
              <a:gd name="connsiteY1" fmla="*/ 96939 h 1143121"/>
              <a:gd name="connsiteX2" fmla="*/ 6378151 w 6378151"/>
              <a:gd name="connsiteY2" fmla="*/ 1143121 h 1143121"/>
              <a:gd name="connsiteX3" fmla="*/ 0 w 6378151"/>
              <a:gd name="connsiteY3" fmla="*/ 1143121 h 1143121"/>
              <a:gd name="connsiteX4" fmla="*/ 311971 w 6378151"/>
              <a:gd name="connsiteY4" fmla="*/ 118455 h 1143121"/>
              <a:gd name="connsiteX0" fmla="*/ 311971 w 6378151"/>
              <a:gd name="connsiteY0" fmla="*/ 118455 h 1143121"/>
              <a:gd name="connsiteX1" fmla="*/ 6001633 w 6378151"/>
              <a:gd name="connsiteY1" fmla="*/ 96939 h 1143121"/>
              <a:gd name="connsiteX2" fmla="*/ 6378151 w 6378151"/>
              <a:gd name="connsiteY2" fmla="*/ 1143121 h 1143121"/>
              <a:gd name="connsiteX3" fmla="*/ 0 w 6378151"/>
              <a:gd name="connsiteY3" fmla="*/ 1143121 h 1143121"/>
              <a:gd name="connsiteX4" fmla="*/ 311971 w 6378151"/>
              <a:gd name="connsiteY4" fmla="*/ 118455 h 1143121"/>
              <a:gd name="connsiteX0" fmla="*/ 311971 w 6378151"/>
              <a:gd name="connsiteY0" fmla="*/ 113915 h 1138581"/>
              <a:gd name="connsiteX1" fmla="*/ 6001633 w 6378151"/>
              <a:gd name="connsiteY1" fmla="*/ 92399 h 1138581"/>
              <a:gd name="connsiteX2" fmla="*/ 6378151 w 6378151"/>
              <a:gd name="connsiteY2" fmla="*/ 1138581 h 1138581"/>
              <a:gd name="connsiteX3" fmla="*/ 0 w 6378151"/>
              <a:gd name="connsiteY3" fmla="*/ 1138581 h 1138581"/>
              <a:gd name="connsiteX4" fmla="*/ 311971 w 6378151"/>
              <a:gd name="connsiteY4" fmla="*/ 113915 h 1138581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78151" h="1147688">
                <a:moveTo>
                  <a:pt x="311971" y="123022"/>
                </a:moveTo>
                <a:cubicBezTo>
                  <a:pt x="702453" y="8274"/>
                  <a:pt x="5352966" y="-74203"/>
                  <a:pt x="6001633" y="101506"/>
                </a:cubicBezTo>
                <a:cubicBezTo>
                  <a:pt x="6446285" y="575739"/>
                  <a:pt x="6266988" y="813304"/>
                  <a:pt x="6378151" y="1147688"/>
                </a:cubicBezTo>
                <a:lnTo>
                  <a:pt x="0" y="1147688"/>
                </a:lnTo>
                <a:cubicBezTo>
                  <a:pt x="57374" y="820476"/>
                  <a:pt x="-78891" y="439478"/>
                  <a:pt x="311971" y="123022"/>
                </a:cubicBezTo>
                <a:close/>
              </a:path>
            </a:pathLst>
          </a:custGeom>
          <a:solidFill>
            <a:srgbClr val="6FC9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375207" y="1762125"/>
            <a:ext cx="11443218" cy="4803328"/>
            <a:chOff x="220782" y="1331119"/>
            <a:chExt cx="6436810" cy="3602496"/>
          </a:xfrm>
        </p:grpSpPr>
        <p:sp>
          <p:nvSpPr>
            <p:cNvPr id="5" name="Freeform 4"/>
            <p:cNvSpPr/>
            <p:nvPr/>
          </p:nvSpPr>
          <p:spPr>
            <a:xfrm>
              <a:off x="1630680" y="1333500"/>
              <a:ext cx="4968240" cy="7620"/>
            </a:xfrm>
            <a:custGeom>
              <a:avLst/>
              <a:gdLst>
                <a:gd name="connsiteX0" fmla="*/ 0 w 4968240"/>
                <a:gd name="connsiteY0" fmla="*/ 0 h 7620"/>
                <a:gd name="connsiteX1" fmla="*/ 2781300 w 4968240"/>
                <a:gd name="connsiteY1" fmla="*/ 0 h 7620"/>
                <a:gd name="connsiteX2" fmla="*/ 4968240 w 4968240"/>
                <a:gd name="connsiteY2" fmla="*/ 7620 h 7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68240" h="7620">
                  <a:moveTo>
                    <a:pt x="0" y="0"/>
                  </a:moveTo>
                  <a:lnTo>
                    <a:pt x="2781300" y="0"/>
                  </a:lnTo>
                  <a:lnTo>
                    <a:pt x="4968240" y="7620"/>
                  </a:lnTo>
                </a:path>
              </a:pathLst>
            </a:custGeom>
            <a:noFill/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" name="Freeform 5"/>
            <p:cNvSpPr/>
            <p:nvPr/>
          </p:nvSpPr>
          <p:spPr>
            <a:xfrm>
              <a:off x="220782" y="1333500"/>
              <a:ext cx="6436810" cy="3600115"/>
            </a:xfrm>
            <a:custGeom>
              <a:avLst/>
              <a:gdLst>
                <a:gd name="connsiteX0" fmla="*/ 6378138 w 6436810"/>
                <a:gd name="connsiteY0" fmla="*/ 0 h 3600115"/>
                <a:gd name="connsiteX1" fmla="*/ 6431478 w 6436810"/>
                <a:gd name="connsiteY1" fmla="*/ 723900 h 3600115"/>
                <a:gd name="connsiteX2" fmla="*/ 6431478 w 6436810"/>
                <a:gd name="connsiteY2" fmla="*/ 1607820 h 3600115"/>
                <a:gd name="connsiteX3" fmla="*/ 6400998 w 6436810"/>
                <a:gd name="connsiteY3" fmla="*/ 2400300 h 3600115"/>
                <a:gd name="connsiteX4" fmla="*/ 6332418 w 6436810"/>
                <a:gd name="connsiteY4" fmla="*/ 2895600 h 3600115"/>
                <a:gd name="connsiteX5" fmla="*/ 6240978 w 6436810"/>
                <a:gd name="connsiteY5" fmla="*/ 3177540 h 3600115"/>
                <a:gd name="connsiteX6" fmla="*/ 6088578 w 6436810"/>
                <a:gd name="connsiteY6" fmla="*/ 3390900 h 3600115"/>
                <a:gd name="connsiteX7" fmla="*/ 5814258 w 6436810"/>
                <a:gd name="connsiteY7" fmla="*/ 3520440 h 3600115"/>
                <a:gd name="connsiteX8" fmla="*/ 5440878 w 6436810"/>
                <a:gd name="connsiteY8" fmla="*/ 3573780 h 3600115"/>
                <a:gd name="connsiteX9" fmla="*/ 4564578 w 6436810"/>
                <a:gd name="connsiteY9" fmla="*/ 3573780 h 3600115"/>
                <a:gd name="connsiteX10" fmla="*/ 3833058 w 6436810"/>
                <a:gd name="connsiteY10" fmla="*/ 3566160 h 3600115"/>
                <a:gd name="connsiteX11" fmla="*/ 3116778 w 6436810"/>
                <a:gd name="connsiteY11" fmla="*/ 3566160 h 3600115"/>
                <a:gd name="connsiteX12" fmla="*/ 2423358 w 6436810"/>
                <a:gd name="connsiteY12" fmla="*/ 3581400 h 3600115"/>
                <a:gd name="connsiteX13" fmla="*/ 1874718 w 6436810"/>
                <a:gd name="connsiteY13" fmla="*/ 3596640 h 3600115"/>
                <a:gd name="connsiteX14" fmla="*/ 1333698 w 6436810"/>
                <a:gd name="connsiteY14" fmla="*/ 3596640 h 3600115"/>
                <a:gd name="connsiteX15" fmla="*/ 838398 w 6436810"/>
                <a:gd name="connsiteY15" fmla="*/ 3558540 h 3600115"/>
                <a:gd name="connsiteX16" fmla="*/ 579318 w 6436810"/>
                <a:gd name="connsiteY16" fmla="*/ 3497580 h 3600115"/>
                <a:gd name="connsiteX17" fmla="*/ 388818 w 6436810"/>
                <a:gd name="connsiteY17" fmla="*/ 3413760 h 3600115"/>
                <a:gd name="connsiteX18" fmla="*/ 266898 w 6436810"/>
                <a:gd name="connsiteY18" fmla="*/ 3314700 h 3600115"/>
                <a:gd name="connsiteX19" fmla="*/ 175458 w 6436810"/>
                <a:gd name="connsiteY19" fmla="*/ 3124200 h 3600115"/>
                <a:gd name="connsiteX20" fmla="*/ 114498 w 6436810"/>
                <a:gd name="connsiteY20" fmla="*/ 2910840 h 3600115"/>
                <a:gd name="connsiteX21" fmla="*/ 61158 w 6436810"/>
                <a:gd name="connsiteY21" fmla="*/ 2636520 h 3600115"/>
                <a:gd name="connsiteX22" fmla="*/ 38298 w 6436810"/>
                <a:gd name="connsiteY22" fmla="*/ 2278380 h 3600115"/>
                <a:gd name="connsiteX23" fmla="*/ 15438 w 6436810"/>
                <a:gd name="connsiteY23" fmla="*/ 1866900 h 3600115"/>
                <a:gd name="connsiteX24" fmla="*/ 15438 w 6436810"/>
                <a:gd name="connsiteY24" fmla="*/ 1455420 h 3600115"/>
                <a:gd name="connsiteX25" fmla="*/ 198 w 6436810"/>
                <a:gd name="connsiteY25" fmla="*/ 952500 h 3600115"/>
                <a:gd name="connsiteX26" fmla="*/ 7818 w 6436810"/>
                <a:gd name="connsiteY26" fmla="*/ 289560 h 3600115"/>
                <a:gd name="connsiteX27" fmla="*/ 23058 w 6436810"/>
                <a:gd name="connsiteY27" fmla="*/ 0 h 3600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436810" h="3600115">
                  <a:moveTo>
                    <a:pt x="6378138" y="0"/>
                  </a:moveTo>
                  <a:cubicBezTo>
                    <a:pt x="6400363" y="227965"/>
                    <a:pt x="6422588" y="455930"/>
                    <a:pt x="6431478" y="723900"/>
                  </a:cubicBezTo>
                  <a:cubicBezTo>
                    <a:pt x="6440368" y="991870"/>
                    <a:pt x="6436558" y="1328420"/>
                    <a:pt x="6431478" y="1607820"/>
                  </a:cubicBezTo>
                  <a:cubicBezTo>
                    <a:pt x="6426398" y="1887220"/>
                    <a:pt x="6417508" y="2185670"/>
                    <a:pt x="6400998" y="2400300"/>
                  </a:cubicBezTo>
                  <a:cubicBezTo>
                    <a:pt x="6384488" y="2614930"/>
                    <a:pt x="6359088" y="2766060"/>
                    <a:pt x="6332418" y="2895600"/>
                  </a:cubicBezTo>
                  <a:cubicBezTo>
                    <a:pt x="6305748" y="3025140"/>
                    <a:pt x="6281618" y="3094990"/>
                    <a:pt x="6240978" y="3177540"/>
                  </a:cubicBezTo>
                  <a:cubicBezTo>
                    <a:pt x="6200338" y="3260090"/>
                    <a:pt x="6159698" y="3333750"/>
                    <a:pt x="6088578" y="3390900"/>
                  </a:cubicBezTo>
                  <a:cubicBezTo>
                    <a:pt x="6017458" y="3448050"/>
                    <a:pt x="5922208" y="3489960"/>
                    <a:pt x="5814258" y="3520440"/>
                  </a:cubicBezTo>
                  <a:cubicBezTo>
                    <a:pt x="5706308" y="3550920"/>
                    <a:pt x="5649158" y="3564890"/>
                    <a:pt x="5440878" y="3573780"/>
                  </a:cubicBezTo>
                  <a:cubicBezTo>
                    <a:pt x="5232598" y="3582670"/>
                    <a:pt x="4564578" y="3573780"/>
                    <a:pt x="4564578" y="3573780"/>
                  </a:cubicBezTo>
                  <a:lnTo>
                    <a:pt x="3833058" y="3566160"/>
                  </a:lnTo>
                  <a:lnTo>
                    <a:pt x="3116778" y="3566160"/>
                  </a:lnTo>
                  <a:cubicBezTo>
                    <a:pt x="2881828" y="3568700"/>
                    <a:pt x="2423358" y="3581400"/>
                    <a:pt x="2423358" y="3581400"/>
                  </a:cubicBezTo>
                  <a:lnTo>
                    <a:pt x="1874718" y="3596640"/>
                  </a:lnTo>
                  <a:cubicBezTo>
                    <a:pt x="1693108" y="3599180"/>
                    <a:pt x="1506418" y="3602990"/>
                    <a:pt x="1333698" y="3596640"/>
                  </a:cubicBezTo>
                  <a:cubicBezTo>
                    <a:pt x="1160978" y="3590290"/>
                    <a:pt x="964128" y="3575050"/>
                    <a:pt x="838398" y="3558540"/>
                  </a:cubicBezTo>
                  <a:cubicBezTo>
                    <a:pt x="712668" y="3542030"/>
                    <a:pt x="654248" y="3521710"/>
                    <a:pt x="579318" y="3497580"/>
                  </a:cubicBezTo>
                  <a:cubicBezTo>
                    <a:pt x="504388" y="3473450"/>
                    <a:pt x="440888" y="3444240"/>
                    <a:pt x="388818" y="3413760"/>
                  </a:cubicBezTo>
                  <a:cubicBezTo>
                    <a:pt x="336748" y="3383280"/>
                    <a:pt x="302458" y="3362960"/>
                    <a:pt x="266898" y="3314700"/>
                  </a:cubicBezTo>
                  <a:cubicBezTo>
                    <a:pt x="231338" y="3266440"/>
                    <a:pt x="200858" y="3191510"/>
                    <a:pt x="175458" y="3124200"/>
                  </a:cubicBezTo>
                  <a:cubicBezTo>
                    <a:pt x="150058" y="3056890"/>
                    <a:pt x="133548" y="2992120"/>
                    <a:pt x="114498" y="2910840"/>
                  </a:cubicBezTo>
                  <a:cubicBezTo>
                    <a:pt x="95448" y="2829560"/>
                    <a:pt x="73858" y="2741930"/>
                    <a:pt x="61158" y="2636520"/>
                  </a:cubicBezTo>
                  <a:cubicBezTo>
                    <a:pt x="48458" y="2531110"/>
                    <a:pt x="45918" y="2406650"/>
                    <a:pt x="38298" y="2278380"/>
                  </a:cubicBezTo>
                  <a:cubicBezTo>
                    <a:pt x="30678" y="2150110"/>
                    <a:pt x="19248" y="2004060"/>
                    <a:pt x="15438" y="1866900"/>
                  </a:cubicBezTo>
                  <a:cubicBezTo>
                    <a:pt x="11628" y="1729740"/>
                    <a:pt x="17978" y="1607820"/>
                    <a:pt x="15438" y="1455420"/>
                  </a:cubicBezTo>
                  <a:cubicBezTo>
                    <a:pt x="12898" y="1303020"/>
                    <a:pt x="1468" y="1146810"/>
                    <a:pt x="198" y="952500"/>
                  </a:cubicBezTo>
                  <a:cubicBezTo>
                    <a:pt x="-1072" y="758190"/>
                    <a:pt x="4008" y="448310"/>
                    <a:pt x="7818" y="289560"/>
                  </a:cubicBezTo>
                  <a:cubicBezTo>
                    <a:pt x="11628" y="130810"/>
                    <a:pt x="17343" y="65405"/>
                    <a:pt x="23058" y="0"/>
                  </a:cubicBezTo>
                </a:path>
              </a:pathLst>
            </a:custGeom>
            <a:noFill/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" name="Freeform 6"/>
            <p:cNvSpPr/>
            <p:nvPr/>
          </p:nvSpPr>
          <p:spPr>
            <a:xfrm>
              <a:off x="228600" y="1331119"/>
              <a:ext cx="150019" cy="4762"/>
            </a:xfrm>
            <a:custGeom>
              <a:avLst/>
              <a:gdLst>
                <a:gd name="connsiteX0" fmla="*/ 0 w 150019"/>
                <a:gd name="connsiteY0" fmla="*/ 0 h 4762"/>
                <a:gd name="connsiteX1" fmla="*/ 150019 w 150019"/>
                <a:gd name="connsiteY1" fmla="*/ 4762 h 4762"/>
                <a:gd name="connsiteX2" fmla="*/ 150019 w 150019"/>
                <a:gd name="connsiteY2" fmla="*/ 4762 h 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0019" h="4762">
                  <a:moveTo>
                    <a:pt x="0" y="0"/>
                  </a:moveTo>
                  <a:lnTo>
                    <a:pt x="150019" y="4762"/>
                  </a:lnTo>
                  <a:lnTo>
                    <a:pt x="150019" y="4762"/>
                  </a:lnTo>
                </a:path>
              </a:pathLst>
            </a:custGeom>
            <a:noFill/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8" name="Group 7"/>
          <p:cNvGrpSpPr/>
          <p:nvPr userDrawn="1"/>
        </p:nvGrpSpPr>
        <p:grpSpPr>
          <a:xfrm>
            <a:off x="502731" y="341095"/>
            <a:ext cx="2574745" cy="1931059"/>
            <a:chOff x="237072" y="234585"/>
            <a:chExt cx="1448294" cy="1448294"/>
          </a:xfrm>
        </p:grpSpPr>
        <p:sp>
          <p:nvSpPr>
            <p:cNvPr id="9" name="Oval 8"/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" name="Oval 9"/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" name="Oval 10"/>
            <p:cNvSpPr/>
            <p:nvPr/>
          </p:nvSpPr>
          <p:spPr>
            <a:xfrm>
              <a:off x="244620" y="242518"/>
              <a:ext cx="1419087" cy="1419087"/>
            </a:xfrm>
            <a:prstGeom prst="ellipse">
              <a:avLst/>
            </a:prstGeom>
            <a:noFill/>
            <a:ln w="9525">
              <a:solidFill>
                <a:schemeClr val="bg1">
                  <a:lumMod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2210565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/>
          <p:cNvSpPr>
            <a:spLocks/>
          </p:cNvSpPr>
          <p:nvPr userDrawn="1"/>
        </p:nvSpPr>
        <p:spPr bwMode="auto">
          <a:xfrm rot="10800000">
            <a:off x="491068" y="319893"/>
            <a:ext cx="11226800" cy="6182507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45274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3919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7104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7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5691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mc:AlternateContent xmlns:mc="http://schemas.openxmlformats.org/markup-compatibility/2006" xmlns:p14="http://schemas.microsoft.com/office/powerpoint/2010/main">
    <mc:Choice Requires="p14">
      <p:transition spd="slow" p14:dur="3500" advClick="0" advTm="3000">
        <p:random/>
      </p:transition>
    </mc:Choice>
    <mc:Fallback xmlns="">
      <p:transition spd="slow" advClick="0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8" y="719333"/>
            <a:ext cx="102900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alam"/>
              <a:buNone/>
              <a:defRPr sz="2800" b="1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1034" y="1583467"/>
            <a:ext cx="10290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B48A23-F086-E848-93F2-BE7280BF92FE}"/>
              </a:ext>
            </a:extLst>
          </p:cNvPr>
          <p:cNvSpPr/>
          <p:nvPr userDrawn="1"/>
        </p:nvSpPr>
        <p:spPr>
          <a:xfrm>
            <a:off x="8639426" y="6570742"/>
            <a:ext cx="2066591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67" b="0" i="0" dirty="0">
                <a:solidFill>
                  <a:srgbClr val="000000"/>
                </a:solidFill>
                <a:effectLst/>
                <a:latin typeface="+mn-lt"/>
              </a:rPr>
              <a:t>FeistyForwarders_0968120672</a:t>
            </a:r>
            <a:endParaRPr lang="en-VN" sz="1067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5190196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7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F4DFE0B-740D-4032-8B67-D1F8B4C6A3A6}"/>
              </a:ext>
            </a:extLst>
          </p:cNvPr>
          <p:cNvSpPr txBox="1"/>
          <p:nvPr userDrawn="1"/>
        </p:nvSpPr>
        <p:spPr>
          <a:xfrm>
            <a:off x="5249008" y="6581001"/>
            <a:ext cx="3130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err="1"/>
              <a:t>Hương</a:t>
            </a:r>
            <a:r>
              <a:rPr lang="en-US" sz="1200" i="1" dirty="0"/>
              <a:t> </a:t>
            </a:r>
            <a:r>
              <a:rPr lang="en-US" sz="1200" i="1" dirty="0" err="1"/>
              <a:t>Thảo</a:t>
            </a:r>
            <a:r>
              <a:rPr lang="en-US" sz="1200" i="1" dirty="0"/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537989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mc:AlternateContent xmlns:mc="http://schemas.openxmlformats.org/markup-compatibility/2006" xmlns:p14="http://schemas.microsoft.com/office/powerpoint/2010/main">
    <mc:Choice Requires="p14">
      <p:transition spd="slow" p14:dur="3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3.png"/><Relationship Id="rId1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12" Type="http://schemas.openxmlformats.org/officeDocument/2006/relationships/image" Target="../media/image12.jpeg"/><Relationship Id="rId17" Type="http://schemas.microsoft.com/office/2007/relationships/hdphoto" Target="../media/hdphoto6.wdp"/><Relationship Id="rId2" Type="http://schemas.openxmlformats.org/officeDocument/2006/relationships/image" Target="../media/image6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11.jpeg"/><Relationship Id="rId5" Type="http://schemas.openxmlformats.org/officeDocument/2006/relationships/image" Target="../media/image8.png"/><Relationship Id="rId15" Type="http://schemas.openxmlformats.org/officeDocument/2006/relationships/image" Target="../media/image14.jpeg"/><Relationship Id="rId10" Type="http://schemas.openxmlformats.org/officeDocument/2006/relationships/image" Target="../media/image10.jpeg"/><Relationship Id="rId4" Type="http://schemas.openxmlformats.org/officeDocument/2006/relationships/image" Target="../media/image7.jpeg"/><Relationship Id="rId9" Type="http://schemas.microsoft.com/office/2007/relationships/hdphoto" Target="../media/hdphoto4.wdp"/><Relationship Id="rId14" Type="http://schemas.microsoft.com/office/2007/relationships/hdphoto" Target="../media/hdphoto5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7.png"/><Relationship Id="rId7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microsoft.com/office/2007/relationships/hdphoto" Target="../media/hdphoto7.wdp"/><Relationship Id="rId9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9.wdp"/><Relationship Id="rId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0.wdp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EBF774A-0A59-461A-9EBC-7B716A9C25E7}"/>
              </a:ext>
            </a:extLst>
          </p:cNvPr>
          <p:cNvGrpSpPr/>
          <p:nvPr/>
        </p:nvGrpSpPr>
        <p:grpSpPr>
          <a:xfrm>
            <a:off x="2428798" y="1135334"/>
            <a:ext cx="5874569" cy="4424362"/>
            <a:chOff x="1417547" y="1264224"/>
            <a:chExt cx="4405927" cy="331827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0E1DD19-FB41-4A45-9C03-06AD112F71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5F5F5"/>
                </a:clrFrom>
                <a:clrTo>
                  <a:srgbClr val="F5F5F5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1417547" y="1264224"/>
              <a:ext cx="4405927" cy="3318271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A6D312B-B1F8-48AB-A594-9103F69B891E}"/>
                </a:ext>
              </a:extLst>
            </p:cNvPr>
            <p:cNvSpPr txBox="1"/>
            <p:nvPr/>
          </p:nvSpPr>
          <p:spPr>
            <a:xfrm>
              <a:off x="1997286" y="3255980"/>
              <a:ext cx="3409987" cy="631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vi-VN" sz="3733" b="1" i="0" u="none" strike="noStrike" kern="0" cap="none" spc="0" normalizeH="0" baseline="0" noProof="0" dirty="0">
                  <a:ln>
                    <a:noFill/>
                  </a:ln>
                  <a:solidFill>
                    <a:srgbClr val="17479D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LUYỆN VIẾT ĐOẠN</a:t>
              </a:r>
              <a:endPara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srgbClr val="17479D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5F6E14D-3149-4D8B-BE0B-3488208A2ACF}"/>
                </a:ext>
              </a:extLst>
            </p:cNvPr>
            <p:cNvSpPr txBox="1"/>
            <p:nvPr/>
          </p:nvSpPr>
          <p:spPr>
            <a:xfrm>
              <a:off x="2366264" y="2595991"/>
              <a:ext cx="3041009" cy="636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vi-VN" sz="3733" b="1" i="0" u="none" strike="noStrike" kern="0" cap="none" spc="0" normalizeH="0" baseline="0" noProof="0" dirty="0">
                  <a:ln>
                    <a:noFill/>
                  </a:ln>
                  <a:solidFill>
                    <a:srgbClr val="FFAB40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TIẾT </a:t>
              </a:r>
              <a:r>
                <a:rPr kumimoji="0" lang="en-US" sz="3733" b="1" i="0" u="none" strike="noStrike" kern="0" cap="none" spc="0" normalizeH="0" baseline="0" noProof="0">
                  <a:ln>
                    <a:noFill/>
                  </a:ln>
                  <a:solidFill>
                    <a:srgbClr val="FFAB40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5</a:t>
              </a:r>
              <a:endPara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srgbClr val="FFAB40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6" name="Picture 2">
            <a:extLst>
              <a:ext uri="{FF2B5EF4-FFF2-40B4-BE49-F238E27FC236}">
                <a16:creationId xmlns:a16="http://schemas.microsoft.com/office/drawing/2014/main" id="{8C9B9DB9-E932-4719-BB9B-D5EF917A0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634" y="3760231"/>
            <a:ext cx="2647507" cy="2647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7927E2E-E2FD-4379-A8B3-428CCE49499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102" y="101115"/>
            <a:ext cx="1865304" cy="160788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9741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20210409090849_wm_shs-tieng-viet-2-tap-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58" t="7289" r="85745" b="87276"/>
          <a:stretch/>
        </p:blipFill>
        <p:spPr bwMode="auto">
          <a:xfrm>
            <a:off x="2147454" y="495015"/>
            <a:ext cx="928255" cy="853440"/>
          </a:xfrm>
          <a:prstGeom prst="roundRect">
            <a:avLst>
              <a:gd name="adj" fmla="val 45888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075709" y="603699"/>
            <a:ext cx="8127910" cy="560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1. </a:t>
            </a:r>
            <a:r>
              <a:rPr kumimoji="0" lang="vi-VN" sz="3200" b="1" i="0" u="none" strike="noStrike" kern="0" cap="none" spc="0" normalizeH="0" baseline="0" noProof="0" dirty="0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Đọc các tấm thiệp dưới đây và trả lời câu hỏi 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BAE5E4">
                  <a:lumMod val="50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AEF1E86-AC86-5241-A433-5DF5FCCAE24E}"/>
              </a:ext>
            </a:extLst>
          </p:cNvPr>
          <p:cNvGrpSpPr/>
          <p:nvPr/>
        </p:nvGrpSpPr>
        <p:grpSpPr>
          <a:xfrm>
            <a:off x="2721602" y="1348456"/>
            <a:ext cx="3032801" cy="4299712"/>
            <a:chOff x="1169642" y="844295"/>
            <a:chExt cx="2274601" cy="322478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B4ACBB0-E07D-B047-BC29-0A0A89267AAB}"/>
                </a:ext>
              </a:extLst>
            </p:cNvPr>
            <p:cNvSpPr/>
            <p:nvPr/>
          </p:nvSpPr>
          <p:spPr>
            <a:xfrm>
              <a:off x="1200886" y="1011990"/>
              <a:ext cx="2190013" cy="3057089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VN" sz="1867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endParaRPr>
            </a:p>
          </p:txBody>
        </p:sp>
        <p:pic>
          <p:nvPicPr>
            <p:cNvPr id="19466" name="Picture 10" descr="Decal trang trí cành đào xuân 7 PK608 - Đỏ - Shop VnExpress">
              <a:extLst>
                <a:ext uri="{FF2B5EF4-FFF2-40B4-BE49-F238E27FC236}">
                  <a16:creationId xmlns:a16="http://schemas.microsoft.com/office/drawing/2014/main" id="{A720F7BE-6529-8C47-A3F6-965B5EE59C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420" y="844295"/>
              <a:ext cx="1051931" cy="10519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468" name="Picture 12" descr="Hình ảnh Đèn Lồng Màu đỏ Xinh Đèn, Xinh, đỏ, Màu đỏ miễn phí tải tập tin  PNG PSDComment và Vector">
              <a:extLst>
                <a:ext uri="{FF2B5EF4-FFF2-40B4-BE49-F238E27FC236}">
                  <a16:creationId xmlns:a16="http://schemas.microsoft.com/office/drawing/2014/main" id="{8E72915F-9E0F-274B-A1E2-D228734F2B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>
                          <a14:foregroundMark x1="60000" y1="81506" x2="60000" y2="815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4858" y="1535666"/>
              <a:ext cx="452255" cy="4055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470" name="Picture 14" descr="Lantern PNG Images | Vector and PSD Files | Free Download on Pngtree">
              <a:extLst>
                <a:ext uri="{FF2B5EF4-FFF2-40B4-BE49-F238E27FC236}">
                  <a16:creationId xmlns:a16="http://schemas.microsoft.com/office/drawing/2014/main" id="{AB7DF7F8-6B74-F34B-867E-6E11C3CF29D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hq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389" b="90000" l="10000" r="90000">
                          <a14:foregroundMark x1="49167" y1="1389" x2="49167" y2="1055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32" r="28388" b="11492"/>
            <a:stretch/>
          </p:blipFill>
          <p:spPr bwMode="auto">
            <a:xfrm>
              <a:off x="1844462" y="1401361"/>
              <a:ext cx="237323" cy="4519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14" descr="Lantern PNG Images | Vector and PSD Files | Free Download on Pngtree">
              <a:extLst>
                <a:ext uri="{FF2B5EF4-FFF2-40B4-BE49-F238E27FC236}">
                  <a16:creationId xmlns:a16="http://schemas.microsoft.com/office/drawing/2014/main" id="{6E77C917-C9A3-0C42-A99A-431C5EEFCDF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hq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389" b="90000" l="10000" r="90000">
                          <a14:foregroundMark x1="49167" y1="1389" x2="49167" y2="1055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32" r="28388" b="11492"/>
            <a:stretch/>
          </p:blipFill>
          <p:spPr bwMode="auto">
            <a:xfrm rot="20962763">
              <a:off x="2121419" y="1140795"/>
              <a:ext cx="162095" cy="3086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472" name="Picture 16" descr="Fireworks Vector Illustration Royalty Free Cliparts, Vectors, And Stock  Illustration. Image 40818577.">
              <a:extLst>
                <a:ext uri="{FF2B5EF4-FFF2-40B4-BE49-F238E27FC236}">
                  <a16:creationId xmlns:a16="http://schemas.microsoft.com/office/drawing/2014/main" id="{A187BB3B-5D7D-DC4C-B12A-40FF42924E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1948" y="1401361"/>
              <a:ext cx="437529" cy="492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474" name="Picture 18" descr="Hình ảnh Pháo Bông Pháo Hoa, Pháo Hoa Vector, Sáng, Bắn Pháo Hoa miễn phí  tải tập tin PNG PSDComment và Vector">
              <a:extLst>
                <a:ext uri="{FF2B5EF4-FFF2-40B4-BE49-F238E27FC236}">
                  <a16:creationId xmlns:a16="http://schemas.microsoft.com/office/drawing/2014/main" id="{CC9B5D72-7E33-CD49-A575-32BCD5E0636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hqprint">
              <a:clrChange>
                <a:clrFrom>
                  <a:srgbClr val="F5F5F5"/>
                </a:clrFrom>
                <a:clrTo>
                  <a:srgbClr val="F5F5F5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026"/>
            <a:stretch/>
          </p:blipFill>
          <p:spPr bwMode="auto">
            <a:xfrm>
              <a:off x="1169642" y="1698131"/>
              <a:ext cx="431568" cy="4055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476" name="Picture 20" descr="Vector Bánh Chưng, Dưa Hấu Đỏ, Cành Đào, Cành Mai Ngày Tết">
              <a:extLst>
                <a:ext uri="{FF2B5EF4-FFF2-40B4-BE49-F238E27FC236}">
                  <a16:creationId xmlns:a16="http://schemas.microsoft.com/office/drawing/2014/main" id="{23A9FE6E-60B0-E74B-A8C1-5E0C8FADFA9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4838" b="8739"/>
            <a:stretch/>
          </p:blipFill>
          <p:spPr bwMode="auto">
            <a:xfrm>
              <a:off x="2579478" y="3476628"/>
              <a:ext cx="798576" cy="5766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FC4F0A8-CC68-E445-B9F2-B2EFAEFD76DF}"/>
                </a:ext>
              </a:extLst>
            </p:cNvPr>
            <p:cNvSpPr txBox="1"/>
            <p:nvPr/>
          </p:nvSpPr>
          <p:spPr>
            <a:xfrm>
              <a:off x="1192277" y="2092215"/>
              <a:ext cx="2251966" cy="14255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V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DF3C7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Nhân dịp Tết Nguyên đán, cháu kính chúc ông bà luôn mạnh khoẻ và vui vẻ.</a:t>
              </a:r>
            </a:p>
            <a:p>
              <a:pPr marL="0" marR="0" lvl="0" indent="0" algn="r" defTabSz="121917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V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DF3C7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Cháu của ông bà</a:t>
              </a:r>
            </a:p>
            <a:p>
              <a:pPr marL="0" marR="0" lvl="0" indent="0" algn="r" defTabSz="121917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V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DF3C7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Lê Hiếu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EAD9442-3B9A-9341-B804-D3C7206B4685}"/>
              </a:ext>
            </a:extLst>
          </p:cNvPr>
          <p:cNvGrpSpPr/>
          <p:nvPr/>
        </p:nvGrpSpPr>
        <p:grpSpPr>
          <a:xfrm>
            <a:off x="6760696" y="1459533"/>
            <a:ext cx="3140888" cy="4188634"/>
            <a:chOff x="4194222" y="1080229"/>
            <a:chExt cx="2355666" cy="3141475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8CCB8503-ECB7-D241-B2C4-F190B44C653D}"/>
                </a:ext>
              </a:extLst>
            </p:cNvPr>
            <p:cNvSpPr/>
            <p:nvPr/>
          </p:nvSpPr>
          <p:spPr>
            <a:xfrm>
              <a:off x="4194222" y="1163228"/>
              <a:ext cx="2190013" cy="3057089"/>
            </a:xfrm>
            <a:prstGeom prst="rect">
              <a:avLst/>
            </a:prstGeom>
            <a:solidFill>
              <a:srgbClr val="ED3D6C"/>
            </a:solidFill>
            <a:ln w="127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VN" sz="1867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endParaRPr>
            </a:p>
          </p:txBody>
        </p:sp>
        <p:pic>
          <p:nvPicPr>
            <p:cNvPr id="19480" name="Picture 24" descr="Hình ảnh Vàng Thỏi Vàng Fortune, Màu Vàng., Nguyên Bảo, Tài Sản miễn phí  tải tập tin PNG PSDComment và Vector">
              <a:extLst>
                <a:ext uri="{FF2B5EF4-FFF2-40B4-BE49-F238E27FC236}">
                  <a16:creationId xmlns:a16="http://schemas.microsoft.com/office/drawing/2014/main" id="{37340985-A0EC-1F4A-9B1C-1D892E145D3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 cstate="hq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23583" b="76250" l="50417" r="98417">
                          <a14:foregroundMark x1="55750" y1="63417" x2="55750" y2="63417"/>
                          <a14:foregroundMark x1="53833" y1="66833" x2="74583" y2="63083"/>
                          <a14:foregroundMark x1="70583" y1="75250" x2="80750" y2="73583"/>
                          <a14:foregroundMark x1="80750" y1="73583" x2="89667" y2="67000"/>
                          <a14:foregroundMark x1="89667" y1="67000" x2="91333" y2="61667"/>
                          <a14:foregroundMark x1="91333" y1="61500" x2="82083" y2="56417"/>
                          <a14:foregroundMark x1="82083" y1="56417" x2="61417" y2="54833"/>
                          <a14:foregroundMark x1="61417" y1="54833" x2="53667" y2="55667"/>
                          <a14:foregroundMark x1="52500" y1="55583" x2="53000" y2="49167"/>
                          <a14:foregroundMark x1="52667" y1="48167" x2="50417" y2="55417"/>
                          <a14:foregroundMark x1="75500" y1="51583" x2="85000" y2="51667"/>
                          <a14:foregroundMark x1="85000" y1="51667" x2="94750" y2="57667"/>
                          <a14:foregroundMark x1="81583" y1="48750" x2="78000" y2="48917"/>
                          <a14:foregroundMark x1="71333" y1="76333" x2="71333" y2="76333"/>
                          <a14:foregroundMark x1="93833" y1="35083" x2="87167" y2="27167"/>
                          <a14:foregroundMark x1="87167" y1="27167" x2="82000" y2="26500"/>
                          <a14:foregroundMark x1="82000" y1="26333" x2="98417" y2="25917"/>
                          <a14:foregroundMark x1="95333" y1="24333" x2="93833" y2="235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183" t="21766" b="21196"/>
            <a:stretch/>
          </p:blipFill>
          <p:spPr bwMode="auto">
            <a:xfrm rot="20752269" flipH="1">
              <a:off x="4290019" y="3484131"/>
              <a:ext cx="497328" cy="5474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478" name="Picture 22" descr="Vector bánh chưng hình vẻ đẹp">
              <a:extLst>
                <a:ext uri="{FF2B5EF4-FFF2-40B4-BE49-F238E27FC236}">
                  <a16:creationId xmlns:a16="http://schemas.microsoft.com/office/drawing/2014/main" id="{1F1A987C-0629-D044-ADD5-A7ABBB15FF4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 cstate="hqprint">
              <a:clrChange>
                <a:clrFrom>
                  <a:srgbClr val="FAFAFA"/>
                </a:clrFrom>
                <a:clrTo>
                  <a:srgbClr val="FAFAF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684" b="21766"/>
            <a:stretch/>
          </p:blipFill>
          <p:spPr bwMode="auto">
            <a:xfrm>
              <a:off x="4194222" y="3841431"/>
              <a:ext cx="672456" cy="380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24" descr="Hình ảnh Vàng Thỏi Vàng Fortune, Màu Vàng., Nguyên Bảo, Tài Sản miễn phí  tải tập tin PNG PSDComment và Vector">
              <a:extLst>
                <a:ext uri="{FF2B5EF4-FFF2-40B4-BE49-F238E27FC236}">
                  <a16:creationId xmlns:a16="http://schemas.microsoft.com/office/drawing/2014/main" id="{D7C417D8-1A59-6446-BEA7-4839A600255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 cstate="hq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23583" b="76250" l="50417" r="98417">
                          <a14:foregroundMark x1="55750" y1="63417" x2="55750" y2="63417"/>
                          <a14:foregroundMark x1="53833" y1="66833" x2="74583" y2="63083"/>
                          <a14:foregroundMark x1="70583" y1="75250" x2="80750" y2="73583"/>
                          <a14:foregroundMark x1="80750" y1="73583" x2="89667" y2="67000"/>
                          <a14:foregroundMark x1="89667" y1="67000" x2="91333" y2="61667"/>
                          <a14:foregroundMark x1="91333" y1="61500" x2="82083" y2="56417"/>
                          <a14:foregroundMark x1="82083" y1="56417" x2="61417" y2="54833"/>
                          <a14:foregroundMark x1="61417" y1="54833" x2="53667" y2="55667"/>
                          <a14:foregroundMark x1="52500" y1="55583" x2="53000" y2="49167"/>
                          <a14:foregroundMark x1="52667" y1="48167" x2="50417" y2="55417"/>
                          <a14:foregroundMark x1="75500" y1="51583" x2="85000" y2="51667"/>
                          <a14:foregroundMark x1="85000" y1="51667" x2="94750" y2="57667"/>
                          <a14:foregroundMark x1="81583" y1="48750" x2="78000" y2="48917"/>
                          <a14:foregroundMark x1="71333" y1="76333" x2="71333" y2="76333"/>
                          <a14:foregroundMark x1="93833" y1="35083" x2="87167" y2="27167"/>
                          <a14:foregroundMark x1="87167" y1="27167" x2="82000" y2="26500"/>
                          <a14:foregroundMark x1="82000" y1="26333" x2="98417" y2="25917"/>
                          <a14:foregroundMark x1="95333" y1="24333" x2="93833" y2="235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183" t="21766" b="21196"/>
            <a:stretch/>
          </p:blipFill>
          <p:spPr bwMode="auto">
            <a:xfrm rot="21214890">
              <a:off x="5988089" y="3813754"/>
              <a:ext cx="355532" cy="391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482" name="Picture 26" descr="Tổng hợp ảnh Hoa Đào PNG">
              <a:extLst>
                <a:ext uri="{FF2B5EF4-FFF2-40B4-BE49-F238E27FC236}">
                  <a16:creationId xmlns:a16="http://schemas.microsoft.com/office/drawing/2014/main" id="{29EEAB3F-45B1-4D46-8363-C4C4D1D96C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4719" y="1080229"/>
              <a:ext cx="2185169" cy="1097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980F856-F59D-4C4F-B3CB-01BC102F761F}"/>
                </a:ext>
              </a:extLst>
            </p:cNvPr>
            <p:cNvSpPr txBox="1"/>
            <p:nvPr/>
          </p:nvSpPr>
          <p:spPr>
            <a:xfrm>
              <a:off x="4298086" y="2106323"/>
              <a:ext cx="1999663" cy="1652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121917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VN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Nhân dịp năm mới con chúc bố mẹ mọi điều tốt đẹp.</a:t>
              </a:r>
            </a:p>
            <a:p>
              <a:pPr marL="0" marR="0" lvl="0" indent="0" algn="r" defTabSz="121917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VN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Con của bố mẹ</a:t>
              </a:r>
            </a:p>
            <a:p>
              <a:pPr marL="0" marR="0" lvl="0" indent="0" algn="r" defTabSz="121917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VN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Phương Mai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182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BFADBFA-BDF0-3846-BE73-BDCDC874A722}"/>
              </a:ext>
            </a:extLst>
          </p:cNvPr>
          <p:cNvGrpSpPr/>
          <p:nvPr/>
        </p:nvGrpSpPr>
        <p:grpSpPr>
          <a:xfrm>
            <a:off x="2106901" y="541867"/>
            <a:ext cx="3722105" cy="5325327"/>
            <a:chOff x="1161764" y="844295"/>
            <a:chExt cx="2229135" cy="322478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806A52-B8E8-D24C-8E99-52289BC215D1}"/>
                </a:ext>
              </a:extLst>
            </p:cNvPr>
            <p:cNvSpPr/>
            <p:nvPr/>
          </p:nvSpPr>
          <p:spPr>
            <a:xfrm>
              <a:off x="1200886" y="1011990"/>
              <a:ext cx="2190013" cy="3057089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VN" sz="28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endParaRPr>
            </a:p>
          </p:txBody>
        </p:sp>
        <p:pic>
          <p:nvPicPr>
            <p:cNvPr id="4" name="Picture 10" descr="Decal trang trí cành đào xuân 7 PK608 - Đỏ - Shop VnExpress">
              <a:extLst>
                <a:ext uri="{FF2B5EF4-FFF2-40B4-BE49-F238E27FC236}">
                  <a16:creationId xmlns:a16="http://schemas.microsoft.com/office/drawing/2014/main" id="{7B367737-D000-164B-953E-DBE469F0B0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420" y="844295"/>
              <a:ext cx="1051931" cy="10519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12" descr="Hình ảnh Đèn Lồng Màu đỏ Xinh Đèn, Xinh, đỏ, Màu đỏ miễn phí tải tập tin  PNG PSDComment và Vector">
              <a:extLst>
                <a:ext uri="{FF2B5EF4-FFF2-40B4-BE49-F238E27FC236}">
                  <a16:creationId xmlns:a16="http://schemas.microsoft.com/office/drawing/2014/main" id="{7AC69A96-4C37-0F49-98AC-72C9674003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60000" y1="81506" x2="60000" y2="815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4858" y="1535666"/>
              <a:ext cx="452255" cy="4055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14" descr="Lantern PNG Images | Vector and PSD Files | Free Download on Pngtree">
              <a:extLst>
                <a:ext uri="{FF2B5EF4-FFF2-40B4-BE49-F238E27FC236}">
                  <a16:creationId xmlns:a16="http://schemas.microsoft.com/office/drawing/2014/main" id="{5AE47FF5-14F4-A84E-9367-2B9A73192F4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hq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389" b="90000" l="10000" r="90000">
                          <a14:foregroundMark x1="49167" y1="1389" x2="49167" y2="1055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32" r="28388" b="11492"/>
            <a:stretch/>
          </p:blipFill>
          <p:spPr bwMode="auto">
            <a:xfrm>
              <a:off x="1844462" y="1401361"/>
              <a:ext cx="237323" cy="4519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4" descr="Lantern PNG Images | Vector and PSD Files | Free Download on Pngtree">
              <a:extLst>
                <a:ext uri="{FF2B5EF4-FFF2-40B4-BE49-F238E27FC236}">
                  <a16:creationId xmlns:a16="http://schemas.microsoft.com/office/drawing/2014/main" id="{045E0EF2-8F39-934C-9ECF-187D861E68C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hq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389" b="90000" l="10000" r="90000">
                          <a14:foregroundMark x1="49167" y1="1389" x2="49167" y2="1055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32" r="28388" b="11492"/>
            <a:stretch/>
          </p:blipFill>
          <p:spPr bwMode="auto">
            <a:xfrm rot="20962763">
              <a:off x="2121419" y="1140795"/>
              <a:ext cx="162095" cy="3086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16" descr="Fireworks Vector Illustration Royalty Free Cliparts, Vectors, And Stock  Illustration. Image 40818577.">
              <a:extLst>
                <a:ext uri="{FF2B5EF4-FFF2-40B4-BE49-F238E27FC236}">
                  <a16:creationId xmlns:a16="http://schemas.microsoft.com/office/drawing/2014/main" id="{FE2662A9-0F84-2140-8953-5E1DA468E2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1948" y="1401361"/>
              <a:ext cx="437529" cy="492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18" descr="Hình ảnh Pháo Bông Pháo Hoa, Pháo Hoa Vector, Sáng, Bắn Pháo Hoa miễn phí  tải tập tin PNG PSDComment và Vector">
              <a:extLst>
                <a:ext uri="{FF2B5EF4-FFF2-40B4-BE49-F238E27FC236}">
                  <a16:creationId xmlns:a16="http://schemas.microsoft.com/office/drawing/2014/main" id="{BBE66398-38E3-CF4D-B676-965A7369CCF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hqprint">
              <a:clrChange>
                <a:clrFrom>
                  <a:srgbClr val="F5F5F5"/>
                </a:clrFrom>
                <a:clrTo>
                  <a:srgbClr val="F5F5F5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026"/>
            <a:stretch/>
          </p:blipFill>
          <p:spPr bwMode="auto">
            <a:xfrm>
              <a:off x="1169642" y="1698131"/>
              <a:ext cx="431568" cy="4055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0" descr="Vector Bánh Chưng, Dưa Hấu Đỏ, Cành Đào, Cành Mai Ngày Tết">
              <a:extLst>
                <a:ext uri="{FF2B5EF4-FFF2-40B4-BE49-F238E27FC236}">
                  <a16:creationId xmlns:a16="http://schemas.microsoft.com/office/drawing/2014/main" id="{A32EED56-DCEC-C24C-9F31-3B48057BB68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4838" b="8739"/>
            <a:stretch/>
          </p:blipFill>
          <p:spPr bwMode="auto">
            <a:xfrm>
              <a:off x="2579478" y="3476628"/>
              <a:ext cx="798576" cy="5766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4D1AABB-D79E-C845-9780-0D82BB29828D}"/>
                </a:ext>
              </a:extLst>
            </p:cNvPr>
            <p:cNvSpPr txBox="1"/>
            <p:nvPr/>
          </p:nvSpPr>
          <p:spPr>
            <a:xfrm>
              <a:off x="1161764" y="1741768"/>
              <a:ext cx="2185777" cy="2292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rtl="0" eaLnBrk="1" fontAlgn="auto" latinLnBrk="0" hangingPunct="1">
                <a:lnSpc>
                  <a:spcPct val="150000"/>
                </a:lnSpc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V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DF3C7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kumimoji="0" lang="en-VN" sz="26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HP001 5 hàng 1 ô ly" panose="020B0603050302020204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Nhân</a:t>
              </a:r>
              <a:r>
                <a:rPr lang="en-US" sz="2600" b="1" kern="0" dirty="0">
                  <a:latin typeface="HP001 5 hàng 1 ô ly" panose="020B0603050302020204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lang="en-US" sz="2600" b="1" kern="0" dirty="0" smtClean="0">
                  <a:latin typeface="HP001 5 hàng 1 ô ly" panose="020B0603050302020204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dip</a:t>
              </a:r>
              <a:r>
                <a:rPr kumimoji="0" lang="en-US" sz="2600" b="1" i="0" u="none" strike="noStrike" kern="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HP001 5 hàng 1 ô ly" panose="020B0603050302020204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kumimoji="0" lang="en-VN" sz="26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HP001 5 hàng 1 ô ly" panose="020B0603050302020204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Tết Nguyên</a:t>
              </a:r>
              <a:r>
                <a:rPr kumimoji="0" lang="en-US" sz="26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HP001 5 hàng 1 ô ly" panose="020B0603050302020204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kumimoji="0" lang="en-VN" sz="26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HP001 5 hàng 1 ô ly" panose="020B0603050302020204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đán</a:t>
              </a:r>
              <a:r>
                <a:rPr kumimoji="0" lang="en-VN" sz="2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HP001 5 hàng 1 ô ly" panose="020B0603050302020204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, </a:t>
              </a:r>
              <a:r>
                <a:rPr kumimoji="0" lang="en-VN" sz="26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HP001 5 hàng 1 ô ly" panose="020B0603050302020204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cháu</a:t>
              </a:r>
              <a:r>
                <a:rPr kumimoji="0" lang="en-US" sz="2600" b="1" i="0" u="none" strike="noStrike" kern="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HP001 5 hàng 1 ô ly" panose="020B0603050302020204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kumimoji="0" lang="en-VN" sz="26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HP001 5 hàng 1 ô ly" panose="020B0603050302020204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kính </a:t>
              </a:r>
              <a:r>
                <a:rPr kumimoji="0" lang="en-VN" sz="2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HP001 5 hàng 1 ô ly" panose="020B0603050302020204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chúc ông bà luôn mạnh khoẻ và vui vẻ.</a:t>
              </a:r>
            </a:p>
            <a:p>
              <a:pPr marL="0" marR="0" lvl="0" indent="0" algn="r" defTabSz="1219170" rtl="0" eaLnBrk="1" fontAlgn="auto" latinLnBrk="0" hangingPunct="1">
                <a:lnSpc>
                  <a:spcPct val="150000"/>
                </a:lnSpc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VN" sz="2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HP001 5 hàng 1 ô ly" panose="020B0603050302020204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Cháu của ông bà</a:t>
              </a:r>
            </a:p>
            <a:p>
              <a:pPr marL="0" marR="0" lvl="0" indent="0" algn="r" defTabSz="1219170" rtl="0" eaLnBrk="1" fontAlgn="auto" latinLnBrk="0" hangingPunct="1">
                <a:lnSpc>
                  <a:spcPct val="150000"/>
                </a:lnSpc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VN" sz="2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HP001 5 hàng 1 ô ly" panose="020B0603050302020204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Lê Hiếu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548C345-A8D9-BE45-96F8-EB523D05489A}"/>
              </a:ext>
            </a:extLst>
          </p:cNvPr>
          <p:cNvSpPr txBox="1"/>
          <p:nvPr/>
        </p:nvSpPr>
        <p:spPr>
          <a:xfrm>
            <a:off x="5989219" y="731518"/>
            <a:ext cx="6040024" cy="4448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a. Mỗi tấm thiệp trên là của ai viết gửi đến ai?</a:t>
            </a:r>
          </a:p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b. Mỗi tấm thiệp đó được viết trong dịp nào?</a:t>
            </a:r>
          </a:p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c. Người viết chúc điều gì?</a:t>
            </a:r>
            <a:endParaRPr kumimoji="0" lang="en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2E543E-2FCD-CF46-8C0F-C01D4EDEB1E0}"/>
              </a:ext>
            </a:extLst>
          </p:cNvPr>
          <p:cNvSpPr txBox="1"/>
          <p:nvPr/>
        </p:nvSpPr>
        <p:spPr>
          <a:xfrm>
            <a:off x="5989219" y="1700668"/>
            <a:ext cx="6025649" cy="576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VN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Wingdings" pitchFamily="2" charset="2"/>
              </a:rPr>
              <a:t> Thiệp của bạn Lê Hiếu viết cho ông bà.</a:t>
            </a:r>
            <a:endParaRPr kumimoji="0" lang="en-VN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196A06-EDB1-CF45-ADD4-713887D6FF96}"/>
              </a:ext>
            </a:extLst>
          </p:cNvPr>
          <p:cNvSpPr txBox="1"/>
          <p:nvPr/>
        </p:nvSpPr>
        <p:spPr>
          <a:xfrm>
            <a:off x="5989219" y="3916757"/>
            <a:ext cx="5519622" cy="576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VN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Wingdings" pitchFamily="2" charset="2"/>
              </a:rPr>
              <a:t> Thiệp được viết trong dịp Tết.</a:t>
            </a:r>
            <a:endParaRPr kumimoji="0" lang="en-VN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575FC4-0353-5F48-8604-574A092BBAD5}"/>
              </a:ext>
            </a:extLst>
          </p:cNvPr>
          <p:cNvSpPr txBox="1"/>
          <p:nvPr/>
        </p:nvSpPr>
        <p:spPr>
          <a:xfrm>
            <a:off x="5924451" y="5506940"/>
            <a:ext cx="6406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VN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Wingdings" pitchFamily="2" charset="2"/>
              </a:rPr>
              <a:t> Người viết chúc ông bà mạnh khoẻ, vui vẻ.</a:t>
            </a:r>
            <a:endParaRPr kumimoji="0" lang="en-VN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5202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1E7AF98-DC58-9C40-BA2D-572FCA43FC52}"/>
              </a:ext>
            </a:extLst>
          </p:cNvPr>
          <p:cNvGrpSpPr/>
          <p:nvPr/>
        </p:nvGrpSpPr>
        <p:grpSpPr>
          <a:xfrm>
            <a:off x="2150467" y="636693"/>
            <a:ext cx="4006493" cy="5323047"/>
            <a:chOff x="4194222" y="1080229"/>
            <a:chExt cx="2355666" cy="3141475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C04CA0C-2753-964E-B33E-EB280EB77FA8}"/>
                </a:ext>
              </a:extLst>
            </p:cNvPr>
            <p:cNvSpPr/>
            <p:nvPr/>
          </p:nvSpPr>
          <p:spPr>
            <a:xfrm>
              <a:off x="4194222" y="1163228"/>
              <a:ext cx="2190013" cy="3057089"/>
            </a:xfrm>
            <a:prstGeom prst="rect">
              <a:avLst/>
            </a:prstGeom>
            <a:solidFill>
              <a:srgbClr val="ED3D6C"/>
            </a:solidFill>
            <a:ln w="127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VN" sz="1867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endParaRPr>
            </a:p>
          </p:txBody>
        </p:sp>
        <p:pic>
          <p:nvPicPr>
            <p:cNvPr id="4" name="Picture 24" descr="Hình ảnh Vàng Thỏi Vàng Fortune, Màu Vàng., Nguyên Bảo, Tài Sản miễn phí  tải tập tin PNG PSDComment và Vector">
              <a:extLst>
                <a:ext uri="{FF2B5EF4-FFF2-40B4-BE49-F238E27FC236}">
                  <a16:creationId xmlns:a16="http://schemas.microsoft.com/office/drawing/2014/main" id="{A021B1E1-DC84-7544-8575-B4B17EF981D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hq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3583" b="76250" l="50417" r="98417">
                          <a14:foregroundMark x1="55750" y1="63417" x2="55750" y2="63417"/>
                          <a14:foregroundMark x1="53833" y1="66833" x2="74583" y2="63083"/>
                          <a14:foregroundMark x1="70583" y1="75250" x2="80750" y2="73583"/>
                          <a14:foregroundMark x1="80750" y1="73583" x2="89667" y2="67000"/>
                          <a14:foregroundMark x1="89667" y1="67000" x2="91333" y2="61667"/>
                          <a14:foregroundMark x1="91333" y1="61500" x2="82083" y2="56417"/>
                          <a14:foregroundMark x1="82083" y1="56417" x2="61417" y2="54833"/>
                          <a14:foregroundMark x1="61417" y1="54833" x2="53667" y2="55667"/>
                          <a14:foregroundMark x1="52500" y1="55583" x2="53000" y2="49167"/>
                          <a14:foregroundMark x1="52667" y1="48167" x2="50417" y2="55417"/>
                          <a14:foregroundMark x1="75500" y1="51583" x2="85000" y2="51667"/>
                          <a14:foregroundMark x1="85000" y1="51667" x2="94750" y2="57667"/>
                          <a14:foregroundMark x1="81583" y1="48750" x2="78000" y2="48917"/>
                          <a14:foregroundMark x1="71333" y1="76333" x2="71333" y2="76333"/>
                          <a14:foregroundMark x1="93833" y1="35083" x2="87167" y2="27167"/>
                          <a14:foregroundMark x1="87167" y1="27167" x2="82000" y2="26500"/>
                          <a14:foregroundMark x1="82000" y1="26333" x2="98417" y2="25917"/>
                          <a14:foregroundMark x1="95333" y1="24333" x2="93833" y2="235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183" t="21766" b="21196"/>
            <a:stretch/>
          </p:blipFill>
          <p:spPr bwMode="auto">
            <a:xfrm rot="20752269" flipH="1">
              <a:off x="4290019" y="3484131"/>
              <a:ext cx="497328" cy="5474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2" descr="Vector bánh chưng hình vẻ đẹp">
              <a:extLst>
                <a:ext uri="{FF2B5EF4-FFF2-40B4-BE49-F238E27FC236}">
                  <a16:creationId xmlns:a16="http://schemas.microsoft.com/office/drawing/2014/main" id="{34CEDC87-186F-F34B-BEB7-65C7FC5A136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hqprint">
              <a:clrChange>
                <a:clrFrom>
                  <a:srgbClr val="FAFAFA"/>
                </a:clrFrom>
                <a:clrTo>
                  <a:srgbClr val="FAFAF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684" b="21766"/>
            <a:stretch/>
          </p:blipFill>
          <p:spPr bwMode="auto">
            <a:xfrm>
              <a:off x="4194222" y="3841431"/>
              <a:ext cx="672456" cy="380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4" descr="Hình ảnh Vàng Thỏi Vàng Fortune, Màu Vàng., Nguyên Bảo, Tài Sản miễn phí  tải tập tin PNG PSDComment và Vector">
              <a:extLst>
                <a:ext uri="{FF2B5EF4-FFF2-40B4-BE49-F238E27FC236}">
                  <a16:creationId xmlns:a16="http://schemas.microsoft.com/office/drawing/2014/main" id="{B0EA5F56-5CF1-5641-8654-444ECF8F34A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hq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3583" b="76250" l="50417" r="98417">
                          <a14:foregroundMark x1="55750" y1="63417" x2="55750" y2="63417"/>
                          <a14:foregroundMark x1="53833" y1="66833" x2="74583" y2="63083"/>
                          <a14:foregroundMark x1="70583" y1="75250" x2="80750" y2="73583"/>
                          <a14:foregroundMark x1="80750" y1="73583" x2="89667" y2="67000"/>
                          <a14:foregroundMark x1="89667" y1="67000" x2="91333" y2="61667"/>
                          <a14:foregroundMark x1="91333" y1="61500" x2="82083" y2="56417"/>
                          <a14:foregroundMark x1="82083" y1="56417" x2="61417" y2="54833"/>
                          <a14:foregroundMark x1="61417" y1="54833" x2="53667" y2="55667"/>
                          <a14:foregroundMark x1="52500" y1="55583" x2="53000" y2="49167"/>
                          <a14:foregroundMark x1="52667" y1="48167" x2="50417" y2="55417"/>
                          <a14:foregroundMark x1="75500" y1="51583" x2="85000" y2="51667"/>
                          <a14:foregroundMark x1="85000" y1="51667" x2="94750" y2="57667"/>
                          <a14:foregroundMark x1="81583" y1="48750" x2="78000" y2="48917"/>
                          <a14:foregroundMark x1="71333" y1="76333" x2="71333" y2="76333"/>
                          <a14:foregroundMark x1="93833" y1="35083" x2="87167" y2="27167"/>
                          <a14:foregroundMark x1="87167" y1="27167" x2="82000" y2="26500"/>
                          <a14:foregroundMark x1="82000" y1="26333" x2="98417" y2="25917"/>
                          <a14:foregroundMark x1="95333" y1="24333" x2="93833" y2="235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183" t="21766" b="21196"/>
            <a:stretch/>
          </p:blipFill>
          <p:spPr bwMode="auto">
            <a:xfrm rot="21214890">
              <a:off x="5988089" y="3813754"/>
              <a:ext cx="355532" cy="391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6" descr="Tổng hợp ảnh Hoa Đào PNG">
              <a:extLst>
                <a:ext uri="{FF2B5EF4-FFF2-40B4-BE49-F238E27FC236}">
                  <a16:creationId xmlns:a16="http://schemas.microsoft.com/office/drawing/2014/main" id="{71EF4806-1B5C-0241-80C3-D494D2DA0F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4719" y="1080229"/>
              <a:ext cx="2185169" cy="1097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BF6E0DF-A217-E049-AFBF-DC86CA9C209F}"/>
                </a:ext>
              </a:extLst>
            </p:cNvPr>
            <p:cNvSpPr txBox="1"/>
            <p:nvPr/>
          </p:nvSpPr>
          <p:spPr>
            <a:xfrm>
              <a:off x="4289397" y="2050443"/>
              <a:ext cx="1999663" cy="1655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121917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V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kumimoji="0" lang="en-V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P001 5 hàng 1 ô ly" panose="020B0603050302020204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Nhân dịp năm mới con chúc bố mẹ mọi điều tốt đẹp.</a:t>
              </a:r>
            </a:p>
            <a:p>
              <a:pPr marL="0" marR="0" lvl="0" indent="0" algn="r" defTabSz="121917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V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P001 5 hàng 1 ô ly" panose="020B0603050302020204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Con của bố mẹ</a:t>
              </a:r>
            </a:p>
            <a:p>
              <a:pPr marL="0" marR="0" lvl="0" indent="0" algn="r" defTabSz="121917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V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P001 5 hàng 1 ô ly" panose="020B0603050302020204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Phương Mai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482E249-2B13-244D-9D9F-2D5C01548D84}"/>
              </a:ext>
            </a:extLst>
          </p:cNvPr>
          <p:cNvSpPr txBox="1"/>
          <p:nvPr/>
        </p:nvSpPr>
        <p:spPr>
          <a:xfrm>
            <a:off x="6165326" y="731518"/>
            <a:ext cx="4090253" cy="445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21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a. Mỗi tấm thiệp trên là của ai viết gửi đến ai?</a:t>
            </a:r>
          </a:p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VN" sz="2133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VN" sz="2133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21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b. Mỗi tấm thiệp đó được viết trong dịp nào?</a:t>
            </a:r>
          </a:p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VN" sz="2133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21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c. Người viết chúc điều gì?</a:t>
            </a:r>
            <a:endParaRPr kumimoji="0" lang="en-VN" sz="2133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VN" sz="2133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F52EA1-CE00-214E-910F-836CAC3DBB1A}"/>
              </a:ext>
            </a:extLst>
          </p:cNvPr>
          <p:cNvSpPr txBox="1"/>
          <p:nvPr/>
        </p:nvSpPr>
        <p:spPr>
          <a:xfrm>
            <a:off x="6165326" y="1671621"/>
            <a:ext cx="4558899" cy="1009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VN" sz="2133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Wingdings" pitchFamily="2" charset="2"/>
              </a:rPr>
              <a:t> Thiệp của bạn Phương Mai viết cho bố mẹ.</a:t>
            </a:r>
            <a:endParaRPr kumimoji="0" lang="en-VN" sz="2133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C176D1-8121-CB45-AC13-7B273D3ABD5E}"/>
              </a:ext>
            </a:extLst>
          </p:cNvPr>
          <p:cNvSpPr txBox="1"/>
          <p:nvPr/>
        </p:nvSpPr>
        <p:spPr>
          <a:xfrm>
            <a:off x="6179700" y="3629030"/>
            <a:ext cx="3949277" cy="522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VN" sz="2133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Wingdings" pitchFamily="2" charset="2"/>
              </a:rPr>
              <a:t> Thiệp được viết trong dịp Tết.</a:t>
            </a:r>
            <a:endParaRPr kumimoji="0" lang="en-VN" sz="2133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7BCDF5-FFEA-9841-9A67-2D2FBF1A04BD}"/>
              </a:ext>
            </a:extLst>
          </p:cNvPr>
          <p:cNvSpPr txBox="1"/>
          <p:nvPr/>
        </p:nvSpPr>
        <p:spPr>
          <a:xfrm>
            <a:off x="6165325" y="4811661"/>
            <a:ext cx="4558899" cy="1007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VN" sz="2133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Wingdings" pitchFamily="2" charset="2"/>
              </a:rPr>
              <a:t> Người viết chúc bố mẹ mọi điều tốt đẹp.</a:t>
            </a:r>
            <a:endParaRPr kumimoji="0" lang="en-VN" sz="2133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70135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C37F3797-CE18-4A1D-9926-791474924172}"/>
              </a:ext>
            </a:extLst>
          </p:cNvPr>
          <p:cNvSpPr txBox="1"/>
          <p:nvPr/>
        </p:nvSpPr>
        <p:spPr>
          <a:xfrm>
            <a:off x="1980858" y="243840"/>
            <a:ext cx="7835425" cy="1073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highlight>
                  <a:srgbClr val="FFFF00"/>
                </a:highligh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2. </a:t>
            </a:r>
            <a:r>
              <a:rPr kumimoji="0" lang="vi-VN" sz="3200" b="1" i="0" u="none" strike="noStrike" kern="0" cap="none" spc="0" normalizeH="0" baseline="0" noProof="0" dirty="0">
                <a:ln>
                  <a:noFill/>
                </a:ln>
                <a:solidFill>
                  <a:srgbClr val="BAE5E4">
                    <a:lumMod val="50000"/>
                  </a:srgbClr>
                </a:solidFill>
                <a:effectLst/>
                <a:highlight>
                  <a:srgbClr val="FFFF00"/>
                </a:highligh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Em hãy viết một tấm thiệp chúc Tết gửi cho một người bạn hoặc người thân ở xa.</a:t>
            </a:r>
          </a:p>
        </p:txBody>
      </p:sp>
      <p:pic>
        <p:nvPicPr>
          <p:cNvPr id="10" name="Picture 2" descr="Thiệp Tết, Thiệp chúc mừng năm mới, thiep chuc mung nam moi">
            <a:extLst>
              <a:ext uri="{FF2B5EF4-FFF2-40B4-BE49-F238E27FC236}">
                <a16:creationId xmlns:a16="http://schemas.microsoft.com/office/drawing/2014/main" id="{B1DD90F3-42BA-4919-9B38-B0483DD9C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200" y="1187027"/>
            <a:ext cx="5670973" cy="5670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344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3C0946B-8596-41AE-826C-CB1D0F7A13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54" b="76709"/>
          <a:stretch/>
        </p:blipFill>
        <p:spPr>
          <a:xfrm>
            <a:off x="6484912" y="-1276"/>
            <a:ext cx="5707087" cy="343027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D39A166-ECA0-478D-BA06-395C2FA9FFF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" t="62109" r="28789" b="-55"/>
          <a:stretch/>
        </p:blipFill>
        <p:spPr>
          <a:xfrm>
            <a:off x="0" y="1388297"/>
            <a:ext cx="6502323" cy="546970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AF36C5B-544C-4465-BF68-E96543FA8E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5" t="61875" r="1276" b="171"/>
          <a:stretch/>
        </p:blipFill>
        <p:spPr>
          <a:xfrm>
            <a:off x="7240153" y="1880886"/>
            <a:ext cx="4951846" cy="501691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3DA95A3-DE1C-4F5B-AB72-03CDB6FF8C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21" b="72996"/>
          <a:stretch/>
        </p:blipFill>
        <p:spPr>
          <a:xfrm>
            <a:off x="1" y="0"/>
            <a:ext cx="5689678" cy="3761772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F16612A4-CAB9-4A66-ABD4-F8503C3C5F37}"/>
              </a:ext>
            </a:extLst>
          </p:cNvPr>
          <p:cNvGrpSpPr/>
          <p:nvPr/>
        </p:nvGrpSpPr>
        <p:grpSpPr>
          <a:xfrm>
            <a:off x="2364936" y="2051505"/>
            <a:ext cx="7917564" cy="2665450"/>
            <a:chOff x="2364936" y="2051505"/>
            <a:chExt cx="7917564" cy="2665450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5B917BA8-C6A6-433D-9077-EF5F564C1CE1}"/>
                </a:ext>
              </a:extLst>
            </p:cNvPr>
            <p:cNvSpPr/>
            <p:nvPr/>
          </p:nvSpPr>
          <p:spPr>
            <a:xfrm>
              <a:off x="2428568" y="2128383"/>
              <a:ext cx="7816645" cy="25124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A26D3D"/>
                </a:solidFill>
                <a:effectLst/>
                <a:uLnTx/>
                <a:uFillTx/>
                <a:latin typeface="小单纯体" panose="02010601030101010101" pitchFamily="2" charset="-122"/>
                <a:ea typeface="小单纯体" panose="02010601030101010101" pitchFamily="2" charset="-122"/>
                <a:cs typeface="+mn-cs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5F6365CF-F53D-43C6-BCE7-BF3FCA52DEDA}"/>
                </a:ext>
              </a:extLst>
            </p:cNvPr>
            <p:cNvSpPr/>
            <p:nvPr/>
          </p:nvSpPr>
          <p:spPr>
            <a:xfrm>
              <a:off x="2580968" y="2280784"/>
              <a:ext cx="7497097" cy="2251888"/>
            </a:xfrm>
            <a:prstGeom prst="rect">
              <a:avLst/>
            </a:prstGeom>
            <a:noFill/>
            <a:ln>
              <a:solidFill>
                <a:srgbClr val="A26D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A26D3D"/>
                </a:solidFill>
                <a:effectLst/>
                <a:uLnTx/>
                <a:uFillTx/>
                <a:latin typeface="小单纯体" panose="02010601030101010101" pitchFamily="2" charset="-122"/>
                <a:ea typeface="小单纯体" panose="02010601030101010101" pitchFamily="2" charset="-122"/>
                <a:cs typeface="+mn-cs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4EBA1B63-E0F8-43FE-8861-35B86B1DB06D}"/>
                </a:ext>
              </a:extLst>
            </p:cNvPr>
            <p:cNvSpPr/>
            <p:nvPr/>
          </p:nvSpPr>
          <p:spPr>
            <a:xfrm>
              <a:off x="2364936" y="2051505"/>
              <a:ext cx="294967" cy="321591"/>
            </a:xfrm>
            <a:prstGeom prst="rect">
              <a:avLst/>
            </a:prstGeom>
            <a:noFill/>
            <a:ln>
              <a:solidFill>
                <a:srgbClr val="A26D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A26D3D"/>
                </a:solidFill>
                <a:effectLst/>
                <a:uLnTx/>
                <a:uFillTx/>
                <a:latin typeface="小单纯体" panose="02010601030101010101" pitchFamily="2" charset="-122"/>
                <a:ea typeface="小单纯体" panose="02010601030101010101" pitchFamily="2" charset="-122"/>
                <a:cs typeface="+mn-cs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E9B24768-1EB9-4F89-84F2-F9E780B90DC9}"/>
                </a:ext>
              </a:extLst>
            </p:cNvPr>
            <p:cNvSpPr/>
            <p:nvPr/>
          </p:nvSpPr>
          <p:spPr>
            <a:xfrm>
              <a:off x="9987533" y="4395364"/>
              <a:ext cx="294967" cy="321591"/>
            </a:xfrm>
            <a:prstGeom prst="rect">
              <a:avLst/>
            </a:prstGeom>
            <a:noFill/>
            <a:ln>
              <a:solidFill>
                <a:srgbClr val="A26D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A26D3D"/>
                </a:solidFill>
                <a:effectLst/>
                <a:uLnTx/>
                <a:uFillTx/>
                <a:latin typeface="小单纯体" panose="02010601030101010101" pitchFamily="2" charset="-122"/>
                <a:ea typeface="小单纯体" panose="02010601030101010101" pitchFamily="2" charset="-122"/>
                <a:cs typeface="+mn-cs"/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C32C0BDC-400A-4396-AE9E-FD83351A6C72}"/>
              </a:ext>
            </a:extLst>
          </p:cNvPr>
          <p:cNvSpPr/>
          <p:nvPr/>
        </p:nvSpPr>
        <p:spPr>
          <a:xfrm>
            <a:off x="2653830" y="2580792"/>
            <a:ext cx="736611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A26D3D"/>
                </a:solidFill>
                <a:effectLst/>
                <a:uLnTx/>
                <a:uFillTx/>
                <a:latin typeface="Arial" panose="020B0604020202020204" pitchFamily="34" charset="0"/>
                <a:ea typeface="小单纯体" panose="02010601030101010101" pitchFamily="2" charset="-122"/>
                <a:cs typeface="Arial" panose="020B0604020202020204" pitchFamily="34" charset="0"/>
              </a:rPr>
              <a:t>Củng</a:t>
            </a: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rgbClr val="A26D3D"/>
                </a:solidFill>
                <a:effectLst/>
                <a:uLnTx/>
                <a:uFillTx/>
                <a:latin typeface="Arial" panose="020B0604020202020204" pitchFamily="34" charset="0"/>
                <a:ea typeface="小单纯体" panose="02010601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A26D3D"/>
                </a:solidFill>
                <a:effectLst/>
                <a:uLnTx/>
                <a:uFillTx/>
                <a:latin typeface="Arial" panose="020B0604020202020204" pitchFamily="34" charset="0"/>
                <a:ea typeface="小单纯体" panose="02010601030101010101" pitchFamily="2" charset="-122"/>
                <a:cs typeface="Arial" panose="020B0604020202020204" pitchFamily="34" charset="0"/>
              </a:rPr>
              <a:t>cố</a:t>
            </a: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rgbClr val="A26D3D"/>
                </a:solidFill>
                <a:effectLst/>
                <a:uLnTx/>
                <a:uFillTx/>
                <a:latin typeface="Arial" panose="020B0604020202020204" pitchFamily="34" charset="0"/>
                <a:ea typeface="小单纯体" panose="02010601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A26D3D"/>
                </a:solidFill>
                <a:effectLst/>
                <a:uLnTx/>
                <a:uFillTx/>
                <a:latin typeface="Arial" panose="020B0604020202020204" pitchFamily="34" charset="0"/>
                <a:ea typeface="小单纯体" panose="02010601030101010101" pitchFamily="2" charset="-122"/>
                <a:cs typeface="Arial" panose="020B0604020202020204" pitchFamily="34" charset="0"/>
              </a:rPr>
              <a:t>bài</a:t>
            </a: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rgbClr val="A26D3D"/>
                </a:solidFill>
                <a:effectLst/>
                <a:uLnTx/>
                <a:uFillTx/>
                <a:latin typeface="Arial" panose="020B0604020202020204" pitchFamily="34" charset="0"/>
                <a:ea typeface="小单纯体" panose="02010601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A26D3D"/>
                </a:solidFill>
                <a:effectLst/>
                <a:uLnTx/>
                <a:uFillTx/>
                <a:latin typeface="Arial" panose="020B0604020202020204" pitchFamily="34" charset="0"/>
                <a:ea typeface="小单纯体" panose="02010601030101010101" pitchFamily="2" charset="-122"/>
                <a:cs typeface="Arial" panose="020B0604020202020204" pitchFamily="34" charset="0"/>
              </a:rPr>
              <a:t>học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A26D3D"/>
              </a:solidFill>
              <a:effectLst/>
              <a:uLnTx/>
              <a:uFillTx/>
              <a:latin typeface="Arial" panose="020B0604020202020204" pitchFamily="34" charset="0"/>
              <a:ea typeface="小单纯体" panose="02010601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1834BFB7-EDB9-42CF-91DA-47612E2802E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3879" b="98908" l="26886" r="4793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496" t="83312" r="51923" b="344"/>
          <a:stretch/>
        </p:blipFill>
        <p:spPr>
          <a:xfrm>
            <a:off x="4058140" y="1308122"/>
            <a:ext cx="1040692" cy="1141913"/>
          </a:xfrm>
          <a:prstGeom prst="rect">
            <a:avLst/>
          </a:prstGeom>
          <a:effectLst>
            <a:outerShdw blurRad="50800" dist="38100" dir="2700000" sx="104000" sy="104000" algn="tl" rotWithShape="0">
              <a:prstClr val="black">
                <a:alpha val="34000"/>
              </a:prstClr>
            </a:outerShdw>
          </a:effectLst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97EA54EA-08A6-4F5B-A051-45EB7EFD4E1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3879" b="98908" l="26886" r="4793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496" t="83312" r="51923" b="344"/>
          <a:stretch/>
        </p:blipFill>
        <p:spPr>
          <a:xfrm>
            <a:off x="7830157" y="4231852"/>
            <a:ext cx="783500" cy="859705"/>
          </a:xfrm>
          <a:prstGeom prst="rect">
            <a:avLst/>
          </a:prstGeom>
          <a:effectLst>
            <a:outerShdw blurRad="50800" dist="38100" dir="2700000" sx="104000" sy="104000" algn="tl" rotWithShape="0">
              <a:prstClr val="black">
                <a:alpha val="34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925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A782555-E932-492A-AF40-6A6DCA1328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54" b="76709"/>
          <a:stretch/>
        </p:blipFill>
        <p:spPr>
          <a:xfrm>
            <a:off x="8996032" y="0"/>
            <a:ext cx="3195968" cy="192095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08EFA79-4A60-475B-9D9C-0D22E7CEC4A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21" b="72996"/>
          <a:stretch/>
        </p:blipFill>
        <p:spPr>
          <a:xfrm>
            <a:off x="-9748" y="0"/>
            <a:ext cx="3186219" cy="210659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B72E5C8-3A7C-49F6-8AFA-9C7B6B682BA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" t="62109" r="28789" b="-55"/>
          <a:stretch/>
        </p:blipFill>
        <p:spPr>
          <a:xfrm>
            <a:off x="0" y="3794967"/>
            <a:ext cx="3961708" cy="306303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7E0B756-4E9C-4D6B-A07C-1C0F24BCE6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5" t="61875" r="1276" b="171"/>
          <a:stretch/>
        </p:blipFill>
        <p:spPr>
          <a:xfrm>
            <a:off x="9418966" y="4048530"/>
            <a:ext cx="2773034" cy="280947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E0DD14E7-2DA3-416A-A02D-B1FE574EB50B}"/>
              </a:ext>
            </a:extLst>
          </p:cNvPr>
          <p:cNvGrpSpPr/>
          <p:nvPr/>
        </p:nvGrpSpPr>
        <p:grpSpPr>
          <a:xfrm>
            <a:off x="757803" y="1631894"/>
            <a:ext cx="10676394" cy="3594211"/>
            <a:chOff x="2364936" y="2051505"/>
            <a:chExt cx="7917564" cy="266545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497EF31D-0906-4E93-856E-FB0B7E553560}"/>
                </a:ext>
              </a:extLst>
            </p:cNvPr>
            <p:cNvSpPr/>
            <p:nvPr/>
          </p:nvSpPr>
          <p:spPr>
            <a:xfrm>
              <a:off x="2428568" y="2128383"/>
              <a:ext cx="7816645" cy="25124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A26D3D"/>
                </a:solidFill>
                <a:effectLst/>
                <a:uLnTx/>
                <a:uFillTx/>
                <a:latin typeface="小单纯体" panose="02010601030101010101" pitchFamily="2" charset="-122"/>
                <a:ea typeface="小单纯体" panose="02010601030101010101" pitchFamily="2" charset="-122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ACF40AE-4493-4B3D-960D-1A90D63A9428}"/>
                </a:ext>
              </a:extLst>
            </p:cNvPr>
            <p:cNvSpPr/>
            <p:nvPr/>
          </p:nvSpPr>
          <p:spPr>
            <a:xfrm>
              <a:off x="2580968" y="2280784"/>
              <a:ext cx="7497097" cy="2251888"/>
            </a:xfrm>
            <a:prstGeom prst="rect">
              <a:avLst/>
            </a:prstGeom>
            <a:noFill/>
            <a:ln>
              <a:solidFill>
                <a:srgbClr val="A26D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A26D3D"/>
                </a:solidFill>
                <a:effectLst/>
                <a:uLnTx/>
                <a:uFillTx/>
                <a:latin typeface="小单纯体" panose="02010601030101010101" pitchFamily="2" charset="-122"/>
                <a:ea typeface="小单纯体" panose="02010601030101010101" pitchFamily="2" charset="-122"/>
                <a:cs typeface="+mn-cs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B6C76500-9C8A-42F6-9A0C-AF1F67B42B4F}"/>
                </a:ext>
              </a:extLst>
            </p:cNvPr>
            <p:cNvSpPr/>
            <p:nvPr/>
          </p:nvSpPr>
          <p:spPr>
            <a:xfrm>
              <a:off x="2364936" y="2051505"/>
              <a:ext cx="294967" cy="321591"/>
            </a:xfrm>
            <a:prstGeom prst="rect">
              <a:avLst/>
            </a:prstGeom>
            <a:noFill/>
            <a:ln>
              <a:solidFill>
                <a:srgbClr val="A26D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A26D3D"/>
                </a:solidFill>
                <a:effectLst/>
                <a:uLnTx/>
                <a:uFillTx/>
                <a:latin typeface="小单纯体" panose="02010601030101010101" pitchFamily="2" charset="-122"/>
                <a:ea typeface="小单纯体" panose="02010601030101010101" pitchFamily="2" charset="-122"/>
                <a:cs typeface="+mn-cs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798C677-93DB-496B-BB9D-C39F40B69718}"/>
                </a:ext>
              </a:extLst>
            </p:cNvPr>
            <p:cNvSpPr/>
            <p:nvPr/>
          </p:nvSpPr>
          <p:spPr>
            <a:xfrm>
              <a:off x="9987533" y="4395364"/>
              <a:ext cx="294967" cy="321591"/>
            </a:xfrm>
            <a:prstGeom prst="rect">
              <a:avLst/>
            </a:prstGeom>
            <a:noFill/>
            <a:ln>
              <a:solidFill>
                <a:srgbClr val="A26D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A26D3D"/>
                </a:solidFill>
                <a:effectLst/>
                <a:uLnTx/>
                <a:uFillTx/>
                <a:latin typeface="小单纯体" panose="02010601030101010101" pitchFamily="2" charset="-122"/>
                <a:ea typeface="小单纯体" panose="02010601030101010101" pitchFamily="2" charset="-122"/>
                <a:cs typeface="+mn-cs"/>
              </a:endParaRP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5A63B608-23EF-4F26-B83A-98934782C019}"/>
              </a:ext>
            </a:extLst>
          </p:cNvPr>
          <p:cNvSpPr txBox="1"/>
          <p:nvPr/>
        </p:nvSpPr>
        <p:spPr>
          <a:xfrm>
            <a:off x="2339598" y="2405920"/>
            <a:ext cx="84201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en-US" altLang="zh-CN" sz="44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lang="en-US" altLang="zh-CN" sz="44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4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r>
              <a:rPr lang="en-US" altLang="zh-CN" sz="44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 </a:t>
            </a:r>
            <a:r>
              <a:rPr lang="vi-VN" altLang="zh-CN" sz="44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Tìm đọc một bài thơ hoặc một câu chuyện về ngày Tết.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B5E10A56-CAD3-4A72-9B46-5576422FB76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7" t="26498" r="72450" b="67088"/>
          <a:stretch/>
        </p:blipFill>
        <p:spPr>
          <a:xfrm>
            <a:off x="7577731" y="5037174"/>
            <a:ext cx="1616597" cy="1204528"/>
          </a:xfrm>
          <a:prstGeom prst="rect">
            <a:avLst/>
          </a:prstGeom>
        </p:spPr>
      </p:pic>
      <p:grpSp>
        <p:nvGrpSpPr>
          <p:cNvPr id="25" name="组合 24">
            <a:extLst>
              <a:ext uri="{FF2B5EF4-FFF2-40B4-BE49-F238E27FC236}">
                <a16:creationId xmlns:a16="http://schemas.microsoft.com/office/drawing/2014/main" id="{49701490-7986-458B-93BD-0D31ADDB7E7C}"/>
              </a:ext>
            </a:extLst>
          </p:cNvPr>
          <p:cNvGrpSpPr/>
          <p:nvPr/>
        </p:nvGrpSpPr>
        <p:grpSpPr>
          <a:xfrm>
            <a:off x="91627" y="1007572"/>
            <a:ext cx="2644727" cy="4631866"/>
            <a:chOff x="1794768" y="1421343"/>
            <a:chExt cx="2024065" cy="3544864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092DCF09-A8D9-4C10-9CC4-384CB2BB72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995" t="36034" r="2829" b="41425"/>
            <a:stretch/>
          </p:blipFill>
          <p:spPr>
            <a:xfrm>
              <a:off x="1794768" y="2842025"/>
              <a:ext cx="1204652" cy="2124182"/>
            </a:xfrm>
            <a:prstGeom prst="rect">
              <a:avLst/>
            </a:pr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CCF4C5AB-5233-4AE7-A1FD-7810AD1B6F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995" t="36034" r="2829" b="41425"/>
            <a:stretch/>
          </p:blipFill>
          <p:spPr>
            <a:xfrm>
              <a:off x="2550691" y="2739370"/>
              <a:ext cx="989583" cy="1744947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A5E9C73B-783D-4462-B02B-E4B83A85B1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995" t="36034" r="2829" b="41425"/>
            <a:stretch/>
          </p:blipFill>
          <p:spPr>
            <a:xfrm>
              <a:off x="2130119" y="1782289"/>
              <a:ext cx="1204652" cy="2124182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35098846-14D1-4193-A37D-4CC2959D7A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37" t="26498" r="72450" b="67088"/>
            <a:stretch/>
          </p:blipFill>
          <p:spPr>
            <a:xfrm>
              <a:off x="2202236" y="1421343"/>
              <a:ext cx="1616597" cy="12045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5954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theme/theme1.xml><?xml version="1.0" encoding="utf-8"?>
<a:theme xmlns:a="http://schemas.openxmlformats.org/drawingml/2006/main" name="1_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oodle Sketchbook by Slidesgo">
  <a:themeElements>
    <a:clrScheme name="Simple Light">
      <a:dk1>
        <a:srgbClr val="213054"/>
      </a:dk1>
      <a:lt1>
        <a:srgbClr val="BAE5E4"/>
      </a:lt1>
      <a:dk2>
        <a:srgbClr val="A889CC"/>
      </a:dk2>
      <a:lt2>
        <a:srgbClr val="FC7D77"/>
      </a:lt2>
      <a:accent1>
        <a:srgbClr val="FFAB40"/>
      </a:accent1>
      <a:accent2>
        <a:srgbClr val="FFFFFF"/>
      </a:accent2>
      <a:accent3>
        <a:srgbClr val="213054"/>
      </a:accent3>
      <a:accent4>
        <a:srgbClr val="BAE5E4"/>
      </a:accent4>
      <a:accent5>
        <a:srgbClr val="A889CC"/>
      </a:accent5>
      <a:accent6>
        <a:srgbClr val="FC7D77"/>
      </a:accent6>
      <a:hlink>
        <a:srgbClr val="21305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280</Words>
  <Application>Microsoft Office PowerPoint</Application>
  <PresentationFormat>Widescreen</PresentationFormat>
  <Paragraphs>39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20" baseType="lpstr">
      <vt:lpstr>Arial</vt:lpstr>
      <vt:lpstr>Arial-Rounded</vt:lpstr>
      <vt:lpstr>Calibri</vt:lpstr>
      <vt:lpstr>等线</vt:lpstr>
      <vt:lpstr>HP001 5 hàng 1 ô ly</vt:lpstr>
      <vt:lpstr>Kalam</vt:lpstr>
      <vt:lpstr>Montserrat</vt:lpstr>
      <vt:lpstr>UTM Avo</vt:lpstr>
      <vt:lpstr>Wingdings</vt:lpstr>
      <vt:lpstr>小单纯体</vt:lpstr>
      <vt:lpstr>1_Office Theme</vt:lpstr>
      <vt:lpstr>Doodle Sketchbook by Slidesgo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Administrator</cp:lastModifiedBy>
  <cp:revision>4</cp:revision>
  <dcterms:created xsi:type="dcterms:W3CDTF">2021-08-01T01:32:24Z</dcterms:created>
  <dcterms:modified xsi:type="dcterms:W3CDTF">2025-03-04T01:58:30Z</dcterms:modified>
</cp:coreProperties>
</file>