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76" r:id="rId3"/>
    <p:sldMasterId id="2147483689" r:id="rId4"/>
    <p:sldMasterId id="2147483700" r:id="rId5"/>
  </p:sldMasterIdLst>
  <p:notesMasterIdLst>
    <p:notesMasterId r:id="rId18"/>
  </p:notesMasterIdLst>
  <p:sldIdLst>
    <p:sldId id="283" r:id="rId6"/>
    <p:sldId id="286" r:id="rId7"/>
    <p:sldId id="2007577140" r:id="rId8"/>
    <p:sldId id="2007577139" r:id="rId9"/>
    <p:sldId id="382" r:id="rId10"/>
    <p:sldId id="2007577141" r:id="rId11"/>
    <p:sldId id="383" r:id="rId12"/>
    <p:sldId id="2007577142" r:id="rId13"/>
    <p:sldId id="304" r:id="rId14"/>
    <p:sldId id="305" r:id="rId15"/>
    <p:sldId id="297" r:id="rId16"/>
    <p:sldId id="25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28BEF-9EA4-4B72-BB4F-3CE0FA98CFA0}" type="datetimeFigureOut">
              <a:rPr lang="en-US" smtClean="0"/>
              <a:t>3/26/2025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4D0CC7-2EFF-494F-B6DD-C50EC4F4BA4F}" type="slidenum">
              <a:rPr lang="en-US" smtClean="0"/>
              <a:t>‹#›</a:t>
            </a:fld>
            <a:endParaRPr lang="en-US"/>
          </a:p>
        </p:txBody>
      </p:sp>
    </p:spTree>
    <p:extLst>
      <p:ext uri="{BB962C8B-B14F-4D97-AF65-F5344CB8AC3E}">
        <p14:creationId xmlns:p14="http://schemas.microsoft.com/office/powerpoint/2010/main" val="1353893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56321"/>
          <p:cNvSpPr>
            <a:spLocks noGrp="1" noRot="1" noChangeAspect="1" noTextEdit="1"/>
          </p:cNvSpPr>
          <p:nvPr>
            <p:ph type="sldImg"/>
          </p:nvPr>
        </p:nvSpPr>
        <p:spPr/>
      </p:sp>
      <p:sp>
        <p:nvSpPr>
          <p:cNvPr id="34819" name="文本占位符 56322"/>
          <p:cNvSpPr>
            <a:spLocks noGrp="1"/>
          </p:cNvSpPr>
          <p:nvPr>
            <p:ph type="body" idx="1"/>
          </p:nvPr>
        </p:nvSpPr>
        <p:spPr/>
        <p:txBody>
          <a:bodyPr wrap="square" lIns="91440" tIns="45720" rIns="91440" bIns="4572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tranthao121004@gmail.com</a:t>
            </a:r>
            <a:endParaRPr lang="en-US" dirty="0"/>
          </a:p>
        </p:txBody>
      </p:sp>
      <p:sp>
        <p:nvSpPr>
          <p:cNvPr id="34820"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84993"/>
          <p:cNvSpPr>
            <a:spLocks noGrp="1" noRot="1" noChangeAspect="1" noTextEdit="1"/>
          </p:cNvSpPr>
          <p:nvPr>
            <p:ph type="sldImg"/>
          </p:nvPr>
        </p:nvSpPr>
        <p:spPr/>
      </p:sp>
      <p:sp>
        <p:nvSpPr>
          <p:cNvPr id="40963" name="文本占位符 84994"/>
          <p:cNvSpPr>
            <a:spLocks noGrp="1"/>
          </p:cNvSpPr>
          <p:nvPr>
            <p:ph type="body" idx="1"/>
          </p:nvPr>
        </p:nvSpPr>
        <p:spPr/>
        <p:txBody>
          <a:bodyPr wrap="square" lIns="91440" tIns="45720" rIns="91440" bIns="4572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096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84993"/>
          <p:cNvSpPr>
            <a:spLocks noGrp="1" noRot="1" noChangeAspect="1" noTextEdit="1"/>
          </p:cNvSpPr>
          <p:nvPr>
            <p:ph type="sldImg"/>
          </p:nvPr>
        </p:nvSpPr>
        <p:spPr/>
      </p:sp>
      <p:sp>
        <p:nvSpPr>
          <p:cNvPr id="40963" name="文本占位符 84994"/>
          <p:cNvSpPr>
            <a:spLocks noGrp="1"/>
          </p:cNvSpPr>
          <p:nvPr>
            <p:ph type="body" idx="1"/>
          </p:nvPr>
        </p:nvSpPr>
        <p:spPr/>
        <p:txBody>
          <a:bodyPr wrap="square" lIns="91440" tIns="45720" rIns="91440" bIns="45720" anchor="t" anchorCtr="0"/>
          <a:lstStyle/>
          <a:p>
            <a:pPr lvl="0" eaLnBrk="1" hangingPunct="1"/>
            <a:endParaRPr dirty="0"/>
          </a:p>
        </p:txBody>
      </p:sp>
      <p:sp>
        <p:nvSpPr>
          <p:cNvPr id="4096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3F73CF-F6A6-4CA6-A9DA-9A35694212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91744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9929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983328-5D9C-4CDA-A4B0-8F0932BA2C1A}"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97246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80452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983328-5D9C-4CDA-A4B0-8F0932BA2C1A}"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82187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983328-5D9C-4CDA-A4B0-8F0932BA2C1A}"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226264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983328-5D9C-4CDA-A4B0-8F0932BA2C1A}" type="datetimeFigureOut">
              <a:rPr lang="en-US" smtClean="0"/>
              <a:t>3/26/2025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067837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983328-5D9C-4CDA-A4B0-8F0932BA2C1A}" type="datetimeFigureOut">
              <a:rPr lang="en-US" smtClean="0"/>
              <a:t>3/26/2025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89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t>3/26/2025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722651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612548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06691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66892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539255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61444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p>
        </p:txBody>
      </p:sp>
    </p:spTree>
    <p:extLst>
      <p:ext uri="{BB962C8B-B14F-4D97-AF65-F5344CB8AC3E}">
        <p14:creationId xmlns:p14="http://schemas.microsoft.com/office/powerpoint/2010/main" val="50067671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82949718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533680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7514051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135317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03003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1261660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27920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427786925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410625770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43630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468637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4559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reserve="1">
  <p:cSld name="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1787435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rgbClr val="6FC9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620" y="242518"/>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184769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12"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7" name="Group 16"/>
          <p:cNvGrpSpPr/>
          <p:nvPr userDrawn="1"/>
        </p:nvGrpSpPr>
        <p:grpSpPr>
          <a:xfrm>
            <a:off x="375207" y="1762125"/>
            <a:ext cx="11443218" cy="4803328"/>
            <a:chOff x="220782" y="1331119"/>
            <a:chExt cx="6436810" cy="3602496"/>
          </a:xfrm>
        </p:grpSpPr>
        <p:sp>
          <p:nvSpPr>
            <p:cNvPr id="18" name="Freeform 17"/>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Freeform 18"/>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Freeform 19"/>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3" name="Group 12"/>
          <p:cNvGrpSpPr/>
          <p:nvPr userDrawn="1"/>
        </p:nvGrpSpPr>
        <p:grpSpPr>
          <a:xfrm>
            <a:off x="502731" y="341095"/>
            <a:ext cx="2574745" cy="1931059"/>
            <a:chOff x="237072" y="234585"/>
            <a:chExt cx="1448294" cy="1448294"/>
          </a:xfrm>
        </p:grpSpPr>
        <p:sp>
          <p:nvSpPr>
            <p:cNvPr id="14" name="Oval 13"/>
            <p:cNvSpPr/>
            <p:nvPr/>
          </p:nvSpPr>
          <p:spPr>
            <a:xfrm>
              <a:off x="237072" y="234585"/>
              <a:ext cx="1448294" cy="144829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254348" y="252246"/>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913337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32581235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823" y="242721"/>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560460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133751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rgbClr val="8AB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rgbClr val="B7D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823" y="252246"/>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045468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641690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a:blip r:embed="rId2"/>
          <a:tile tx="0" ty="0" sx="100000" sy="100000" flip="none" algn="tl"/>
        </a:blipFill>
        <a:effectLst/>
      </p:bgPr>
    </p:bg>
    <p:spTree>
      <p:nvGrpSpPr>
        <p:cNvPr id="1" name="Shape 151"/>
        <p:cNvGrpSpPr/>
        <p:nvPr/>
      </p:nvGrpSpPr>
      <p:grpSpPr>
        <a:xfrm>
          <a:off x="0" y="0"/>
          <a:ext cx="0" cy="0"/>
          <a:chOff x="0" y="0"/>
          <a:chExt cx="0" cy="0"/>
        </a:xfrm>
      </p:grpSpPr>
    </p:spTree>
    <p:extLst>
      <p:ext uri="{BB962C8B-B14F-4D97-AF65-F5344CB8AC3E}">
        <p14:creationId xmlns:p14="http://schemas.microsoft.com/office/powerpoint/2010/main" val="35014801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solidFill>
          <a:schemeClr val="accent2"/>
        </a:solidFill>
        <a:effectLst/>
      </p:bgPr>
    </p:bg>
    <p:spTree>
      <p:nvGrpSpPr>
        <p:cNvPr id="1" name="Shape 151"/>
        <p:cNvGrpSpPr/>
        <p:nvPr/>
      </p:nvGrpSpPr>
      <p:grpSpPr>
        <a:xfrm>
          <a:off x="0" y="0"/>
          <a:ext cx="0" cy="0"/>
          <a:chOff x="0" y="0"/>
          <a:chExt cx="0" cy="0"/>
        </a:xfrm>
      </p:grpSpPr>
      <p:sp>
        <p:nvSpPr>
          <p:cNvPr id="2" name="TextBox 1"/>
          <p:cNvSpPr txBox="1"/>
          <p:nvPr userDrawn="1"/>
        </p:nvSpPr>
        <p:spPr>
          <a:xfrm>
            <a:off x="7972357" y="6502400"/>
            <a:ext cx="2853447" cy="256545"/>
          </a:xfrm>
          <a:prstGeom prst="rect">
            <a:avLst/>
          </a:prstGeom>
          <a:noFill/>
        </p:spPr>
        <p:txBody>
          <a:bodyPr wrap="square" rtlCol="0">
            <a:spAutoFit/>
          </a:bodyPr>
          <a:lstStyle/>
          <a:p>
            <a:r>
              <a:rPr lang="en-US" sz="1067" dirty="0"/>
              <a:t>FeistyForwarders_0968120672</a:t>
            </a:r>
          </a:p>
        </p:txBody>
      </p:sp>
    </p:spTree>
    <p:extLst>
      <p:ext uri="{BB962C8B-B14F-4D97-AF65-F5344CB8AC3E}">
        <p14:creationId xmlns:p14="http://schemas.microsoft.com/office/powerpoint/2010/main" val="2817272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390D2D-7907-4188-BA24-1D61789C3EC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43EF2F1-17D3-4FB7-A52E-29697AEA4A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968407C1-25D4-4F8F-8534-3C1C7E2D8EB5}"/>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5" name="页脚占位符 4">
            <a:extLst>
              <a:ext uri="{FF2B5EF4-FFF2-40B4-BE49-F238E27FC236}">
                <a16:creationId xmlns:a16="http://schemas.microsoft.com/office/drawing/2014/main" id="{294DABB3-CCEA-41FF-82FD-65C2DA750C6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12A5EA-2A58-4B3E-9790-65C98DD041DE}"/>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656501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0F80B2-7552-4C24-81E0-C0BC26BA5AB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6E120CE-3401-4E23-9732-09DBB7D0027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1171012-CDED-4137-8EEE-1F77AB7EFBBC}"/>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5" name="页脚占位符 4">
            <a:extLst>
              <a:ext uri="{FF2B5EF4-FFF2-40B4-BE49-F238E27FC236}">
                <a16:creationId xmlns:a16="http://schemas.microsoft.com/office/drawing/2014/main" id="{87984408-CD5D-47B8-9FA8-0E1DC0167B0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EEE771A-ADBE-44E7-8D2B-42DAE8239249}"/>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4321089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00686E-13BF-4555-AE51-871C47634E8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6A2A8A0-8D43-4974-A196-A3C86E46E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26B46A-383C-412D-B6F0-557D7CC5D187}"/>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5" name="页脚占位符 4">
            <a:extLst>
              <a:ext uri="{FF2B5EF4-FFF2-40B4-BE49-F238E27FC236}">
                <a16:creationId xmlns:a16="http://schemas.microsoft.com/office/drawing/2014/main" id="{70FE2FD2-D9E1-4937-B5EF-6E28782380A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2DBC719-0B2F-4354-A923-041DC8DAD929}"/>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17598317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D3FB5B-83D0-45B6-8013-43986B79B7C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682E1DB-9D73-4321-837F-81E4D0E4BA85}"/>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799D1CC2-A317-4E7B-AA98-F01DA39158A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948C778E-0E68-411A-9345-88BC1338A96E}"/>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6" name="页脚占位符 5">
            <a:extLst>
              <a:ext uri="{FF2B5EF4-FFF2-40B4-BE49-F238E27FC236}">
                <a16:creationId xmlns:a16="http://schemas.microsoft.com/office/drawing/2014/main" id="{6C294A31-FF45-4C38-9008-081544A028D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C8152DD-6B00-4F60-895B-79F302690303}"/>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515175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21263-EB73-4F88-A057-EC2A4796706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2393544-8B5D-4DC0-ACB9-4E92B798A3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37D18CE-5D6D-459D-AD7E-2DFA09A6574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2EC7C903-B206-4394-98C5-F6F140CCFA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26317B6A-FBC4-4E38-9366-9A60736D85B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5292B69-A2CD-4501-8E0F-1108C8DFC0DD}"/>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8" name="页脚占位符 7">
            <a:extLst>
              <a:ext uri="{FF2B5EF4-FFF2-40B4-BE49-F238E27FC236}">
                <a16:creationId xmlns:a16="http://schemas.microsoft.com/office/drawing/2014/main" id="{2318F084-F18B-48B2-B28D-0BD363143C6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9678FF3-A88D-4EE3-B2CB-7936D39A5F50}"/>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7267154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F6729C-6CCD-464E-A893-CB8A58511BE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61E4C40-4A52-49CF-9624-16D9C78861DF}"/>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4" name="页脚占位符 3">
            <a:extLst>
              <a:ext uri="{FF2B5EF4-FFF2-40B4-BE49-F238E27FC236}">
                <a16:creationId xmlns:a16="http://schemas.microsoft.com/office/drawing/2014/main" id="{08AE2B7B-559E-4190-BB52-5BBE9637070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BF2E60D-2EF6-4DDC-90F5-DCB4DB67DF8A}"/>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2784093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C5A1017-DD93-4D4E-BE93-30A1B0D2CB4C}"/>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3" name="页脚占位符 2">
            <a:extLst>
              <a:ext uri="{FF2B5EF4-FFF2-40B4-BE49-F238E27FC236}">
                <a16:creationId xmlns:a16="http://schemas.microsoft.com/office/drawing/2014/main" id="{4ADE874B-B36B-4AFF-953E-25760E6B612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56EADDB-861A-452F-AEEA-59B532356D6D}"/>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42218219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7FA183-630C-40AD-85BD-8BC1419B74F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BFBF088-B1CD-4EDE-886A-B1D004CAB9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A1067F9-7C3E-423E-8A33-4FBEC5AA32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BD1016E-F403-4E55-BEA1-585ADEE1C637}"/>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6" name="页脚占位符 5">
            <a:extLst>
              <a:ext uri="{FF2B5EF4-FFF2-40B4-BE49-F238E27FC236}">
                <a16:creationId xmlns:a16="http://schemas.microsoft.com/office/drawing/2014/main" id="{05D91DCC-2A50-40D3-AF42-3C3FB5E73F7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18DFCD-05D5-494E-821E-89D33D087E4A}"/>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6693762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C55986-7877-42CD-A1D5-A2E882E84A1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F5262C6-72BE-474C-981D-8CFC72C630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9B3D02E-1940-403D-80F4-090911D69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013E6DE-1E4E-43F1-B43D-B40BEF00A782}"/>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6" name="页脚占位符 5">
            <a:extLst>
              <a:ext uri="{FF2B5EF4-FFF2-40B4-BE49-F238E27FC236}">
                <a16:creationId xmlns:a16="http://schemas.microsoft.com/office/drawing/2014/main" id="{B7119EC0-FBFE-4A9D-8E79-C57563540EF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2509CED-ED73-4ED7-9632-64176BC37FC3}"/>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7201679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B2715-33FD-4A50-AAC0-CF70D4664A0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363FA54-9E61-45F3-8B2C-73DD096C78E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2185B41-5636-496F-A5CF-CF53067823A5}"/>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5" name="页脚占位符 4">
            <a:extLst>
              <a:ext uri="{FF2B5EF4-FFF2-40B4-BE49-F238E27FC236}">
                <a16:creationId xmlns:a16="http://schemas.microsoft.com/office/drawing/2014/main" id="{988AA082-2188-42C4-815D-CBF9676967C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5D517A0-61D6-4DCF-9ACC-8939AB7CAF34}"/>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14832594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B694206-5EF8-4DB3-A474-98ED35C1F58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0BCECCB-B84C-4E2C-90C8-1FE9CF842F2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FDC912F-2427-49A5-B457-2DDCD4995180}"/>
              </a:ext>
            </a:extLst>
          </p:cNvPr>
          <p:cNvSpPr>
            <a:spLocks noGrp="1"/>
          </p:cNvSpPr>
          <p:nvPr>
            <p:ph type="dt" sz="half" idx="10"/>
          </p:nvPr>
        </p:nvSpPr>
        <p:spPr/>
        <p:txBody>
          <a:bodyPr/>
          <a:lstStyle/>
          <a:p>
            <a:fld id="{8AC5EDB2-2432-4562-A07F-96DD67ADB98D}" type="datetimeFigureOut">
              <a:rPr lang="zh-CN" altLang="en-US" smtClean="0"/>
              <a:t>2025/3/26</a:t>
            </a:fld>
            <a:endParaRPr lang="zh-CN" altLang="en-US"/>
          </a:p>
        </p:txBody>
      </p:sp>
      <p:sp>
        <p:nvSpPr>
          <p:cNvPr id="5" name="页脚占位符 4">
            <a:extLst>
              <a:ext uri="{FF2B5EF4-FFF2-40B4-BE49-F238E27FC236}">
                <a16:creationId xmlns:a16="http://schemas.microsoft.com/office/drawing/2014/main" id="{1CFAF7EF-7F7E-455A-9752-629B82DDB4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301CE35-84D6-4D79-A68F-CEFFE1C86970}"/>
              </a:ext>
            </a:extLst>
          </p:cNvPr>
          <p:cNvSpPr>
            <a:spLocks noGrp="1"/>
          </p:cNvSpPr>
          <p:nvPr>
            <p:ph type="sldNum" sz="quarter" idx="12"/>
          </p:nvPr>
        </p:nvSpPr>
        <p:spPr/>
        <p:txBody>
          <a:bodyPr/>
          <a:lstStyle/>
          <a:p>
            <a:fld id="{3EBA6181-1769-4B1D-B02E-B5069CD68A89}" type="slidenum">
              <a:rPr lang="zh-CN" altLang="en-US" smtClean="0"/>
              <a:t>‹#›</a:t>
            </a:fld>
            <a:endParaRPr lang="zh-CN" altLang="en-US"/>
          </a:p>
        </p:txBody>
      </p:sp>
    </p:spTree>
    <p:extLst>
      <p:ext uri="{BB962C8B-B14F-4D97-AF65-F5344CB8AC3E}">
        <p14:creationId xmlns:p14="http://schemas.microsoft.com/office/powerpoint/2010/main" val="26323786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33069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4.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EC9D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86502"/>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905" indent="-128270"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270"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270"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t>3/26/2025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208477" y="6364654"/>
            <a:ext cx="2743200" cy="365125"/>
          </a:xfrm>
          <a:prstGeom prst="rect">
            <a:avLst/>
          </a:prstGeom>
        </p:spPr>
        <p:txBody>
          <a:bodyPr vert="horz" lIns="91440" tIns="45720" rIns="91440" bIns="45720" rtlCol="0" anchor="ctr"/>
          <a:lstStyle>
            <a:lvl1pPr algn="r">
              <a:defRPr sz="1200">
                <a:solidFill>
                  <a:srgbClr val="7030A0"/>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230295063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7" descr="100+ Hình nền Slide đẹp 2020"/>
          <p:cNvPicPr>
            <a:picLocks noChangeAspect="1"/>
          </p:cNvPicPr>
          <p:nvPr userDrawn="1"/>
        </p:nvPicPr>
        <p:blipFill>
          <a:blip r:embed="rId14"/>
          <a:stretch>
            <a:fillRect/>
          </a:stretch>
        </p:blipFill>
        <p:spPr>
          <a:xfrm>
            <a:off x="0" y="0"/>
            <a:ext cx="12192000" cy="6858000"/>
          </a:xfrm>
          <a:prstGeom prst="rect">
            <a:avLst/>
          </a:prstGeom>
          <a:noFill/>
          <a:ln w="9525">
            <a:noFill/>
          </a:ln>
        </p:spPr>
      </p:pic>
      <p:sp>
        <p:nvSpPr>
          <p:cNvPr id="3" name="Slide Number Placeholder 5">
            <a:extLst>
              <a:ext uri="{FF2B5EF4-FFF2-40B4-BE49-F238E27FC236}">
                <a16:creationId xmlns:a16="http://schemas.microsoft.com/office/drawing/2014/main" id="{8C22F03D-BA0B-4931-88C2-89039D37ED05}"/>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lvl1pPr algn="r">
              <a:defRPr sz="1200">
                <a:solidFill>
                  <a:srgbClr val="7030A0"/>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25508202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8" y="719333"/>
            <a:ext cx="10290000" cy="63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dk1"/>
              </a:buClr>
              <a:buSzPts val="2800"/>
              <a:buFont typeface="Kalam"/>
              <a:buNone/>
              <a:defRPr sz="2800" b="1">
                <a:solidFill>
                  <a:schemeClr val="dk1"/>
                </a:solidFill>
                <a:latin typeface="Kalam"/>
                <a:ea typeface="Kalam"/>
                <a:cs typeface="Kalam"/>
                <a:sym typeface="Kala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951034" y="1583467"/>
            <a:ext cx="102900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
        <p:nvSpPr>
          <p:cNvPr id="5" name="Slide Number Placeholder 5">
            <a:extLst>
              <a:ext uri="{FF2B5EF4-FFF2-40B4-BE49-F238E27FC236}">
                <a16:creationId xmlns:a16="http://schemas.microsoft.com/office/drawing/2014/main" id="{88C4D264-9765-4D28-867D-94D15ECB589F}"/>
              </a:ext>
            </a:extLst>
          </p:cNvPr>
          <p:cNvSpPr>
            <a:spLocks noGrp="1"/>
          </p:cNvSpPr>
          <p:nvPr>
            <p:ph type="sldNum" sz="quarter" idx="4"/>
          </p:nvPr>
        </p:nvSpPr>
        <p:spPr>
          <a:xfrm>
            <a:off x="9208477" y="6364654"/>
            <a:ext cx="2743200" cy="365125"/>
          </a:xfrm>
          <a:prstGeom prst="rect">
            <a:avLst/>
          </a:prstGeom>
        </p:spPr>
        <p:txBody>
          <a:bodyPr vert="horz" lIns="91440" tIns="45720" rIns="91440" bIns="45720" rtlCol="0" anchor="ctr"/>
          <a:lstStyle>
            <a:lvl1pPr algn="r">
              <a:defRPr sz="1200">
                <a:solidFill>
                  <a:srgbClr val="7030A0"/>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3582764737"/>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14671DC-4077-4FC6-9574-841BC2E1D7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90D53E0D-D05E-450E-A332-527C721C5F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1B9E14D5-65BE-45C8-ADD2-0CC29D0A8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字魂59号-创粗黑" panose="00000500000000000000" pitchFamily="2" charset="-122"/>
                <a:ea typeface="字魂59号-创粗黑" panose="00000500000000000000" pitchFamily="2" charset="-122"/>
              </a:defRPr>
            </a:lvl1pPr>
          </a:lstStyle>
          <a:p>
            <a:fld id="{8AC5EDB2-2432-4562-A07F-96DD67ADB98D}" type="datetimeFigureOut">
              <a:rPr lang="zh-CN" altLang="en-US" smtClean="0"/>
              <a:pPr/>
              <a:t>2025/3/26</a:t>
            </a:fld>
            <a:endParaRPr lang="zh-CN" altLang="en-US" dirty="0"/>
          </a:p>
        </p:txBody>
      </p:sp>
      <p:sp>
        <p:nvSpPr>
          <p:cNvPr id="5" name="页脚占位符 4">
            <a:extLst>
              <a:ext uri="{FF2B5EF4-FFF2-40B4-BE49-F238E27FC236}">
                <a16:creationId xmlns:a16="http://schemas.microsoft.com/office/drawing/2014/main" id="{96146C09-A769-4DF6-9276-C88A3FF9E0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a16="http://schemas.microsoft.com/office/drawing/2014/main" id="{7DD58443-23D1-4E91-AD50-B9E3DCAC8F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字魂59号-创粗黑" panose="00000500000000000000" pitchFamily="2" charset="-122"/>
                <a:ea typeface="字魂59号-创粗黑" panose="00000500000000000000" pitchFamily="2" charset="-122"/>
              </a:defRPr>
            </a:lvl1pPr>
          </a:lstStyle>
          <a:p>
            <a:fld id="{3EBA6181-1769-4B1D-B02E-B5069CD68A89}" type="slidenum">
              <a:rPr lang="zh-CN" altLang="en-US" smtClean="0"/>
              <a:pPr/>
              <a:t>‹#›</a:t>
            </a:fld>
            <a:endParaRPr lang="zh-CN" altLang="en-US" dirty="0"/>
          </a:p>
        </p:txBody>
      </p:sp>
    </p:spTree>
    <p:extLst>
      <p:ext uri="{BB962C8B-B14F-4D97-AF65-F5344CB8AC3E}">
        <p14:creationId xmlns:p14="http://schemas.microsoft.com/office/powerpoint/2010/main" val="119761926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字魂59号-创粗黑" panose="00000500000000000000" pitchFamily="2" charset="-122"/>
          <a:ea typeface="字魂59号-创粗黑" panose="000005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字魂59号-创粗黑" panose="00000500000000000000" pitchFamily="2" charset="-122"/>
          <a:ea typeface="字魂59号-创粗黑" panose="000005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字魂59号-创粗黑" panose="00000500000000000000" pitchFamily="2" charset="-122"/>
          <a:ea typeface="字魂59号-创粗黑" panose="00000500000000000000"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字魂59号-创粗黑" panose="00000500000000000000" pitchFamily="2" charset="-122"/>
          <a:ea typeface="字魂59号-创粗黑" panose="00000500000000000000"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字魂59号-创粗黑" panose="00000500000000000000" pitchFamily="2" charset="-122"/>
          <a:ea typeface="字魂59号-创粗黑" panose="00000500000000000000"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字魂59号-创粗黑" panose="00000500000000000000" pitchFamily="2" charset="-122"/>
          <a:ea typeface="字魂59号-创粗黑" panose="000005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hyperlink" Target="https://www.facebook.com/huongthaoGADT"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16.png"/><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9596" y="476172"/>
            <a:ext cx="8510611" cy="554528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957967" y="2013361"/>
            <a:ext cx="2983258" cy="2470902"/>
          </a:xfrm>
          <a:prstGeom prst="rect">
            <a:avLst/>
          </a:prstGeom>
        </p:spPr>
      </p:pic>
      <p:sp>
        <p:nvSpPr>
          <p:cNvPr id="5" name="Rectangle 4"/>
          <p:cNvSpPr/>
          <p:nvPr/>
        </p:nvSpPr>
        <p:spPr>
          <a:xfrm>
            <a:off x="4859080" y="2598683"/>
            <a:ext cx="3976576" cy="1885580"/>
          </a:xfrm>
          <a:prstGeom prst="rect">
            <a:avLst/>
          </a:prstGeom>
          <a:noFill/>
        </p:spPr>
        <p:txBody>
          <a:bodyPr wrap="none" lIns="68580" tIns="34290" rIns="68580" bIns="34290">
            <a:prstTxWarp prst="textSto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Nói</a:t>
            </a:r>
            <a:r>
              <a:rPr kumimoji="0" lang="en-US" sz="9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 </a:t>
            </a:r>
            <a:r>
              <a:rPr kumimoji="0" lang="en-US" sz="96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và</a:t>
            </a:r>
            <a:r>
              <a:rPr kumimoji="0" lang="en-US" sz="9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 </a:t>
            </a:r>
            <a:r>
              <a:rPr kumimoji="0" lang="en-US" sz="96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nghe</a:t>
            </a:r>
            <a:endParaRPr kumimoji="0" lang="en-US" sz="9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advClick="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16F13A-6669-4783-8568-4A1A8342D725}"/>
              </a:ext>
            </a:extLst>
          </p:cNvPr>
          <p:cNvSpPr txBox="1"/>
          <p:nvPr/>
        </p:nvSpPr>
        <p:spPr>
          <a:xfrm>
            <a:off x="967563" y="161743"/>
            <a:ext cx="1095153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1.</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Dựa</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hỏi</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gợi</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ý,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đoán</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nội</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dung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từng</a:t>
            </a:r>
            <a:r>
              <a:rPr kumimoji="0" lang="en-US" sz="3600" b="0" i="0" u="none" strike="noStrike" kern="1200" cap="none" spc="0" normalizeH="0" baseline="0" noProof="0" dirty="0">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000000"/>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rPr>
              <a:t>tranh</a:t>
            </a:r>
            <a:endParaRPr kumimoji="0" lang="en-US" sz="3600" b="0" i="0" u="none" strike="noStrike" kern="1200" cap="none" spc="0" normalizeH="0" baseline="0" noProof="0" dirty="0">
              <a:ln>
                <a:noFill/>
              </a:ln>
              <a:solidFill>
                <a:prstClr val="black"/>
              </a:solidFill>
              <a:effectLst/>
              <a:highlight>
                <a:srgbClr val="FFFF00"/>
              </a:highligh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8" name="Picture 7">
            <a:extLst>
              <a:ext uri="{FF2B5EF4-FFF2-40B4-BE49-F238E27FC236}">
                <a16:creationId xmlns:a16="http://schemas.microsoft.com/office/drawing/2014/main" id="{E473FB17-EFC1-418A-BB10-CDBC3C0168B5}"/>
              </a:ext>
            </a:extLst>
          </p:cNvPr>
          <p:cNvPicPr>
            <a:picLocks noChangeAspect="1"/>
          </p:cNvPicPr>
          <p:nvPr/>
        </p:nvPicPr>
        <p:blipFill>
          <a:blip r:embed="rId3"/>
          <a:stretch>
            <a:fillRect/>
          </a:stretch>
        </p:blipFill>
        <p:spPr>
          <a:xfrm>
            <a:off x="468683" y="1616149"/>
            <a:ext cx="2741442" cy="2639907"/>
          </a:xfrm>
          <a:prstGeom prst="rect">
            <a:avLst/>
          </a:prstGeom>
        </p:spPr>
      </p:pic>
      <p:pic>
        <p:nvPicPr>
          <p:cNvPr id="10" name="Picture 9">
            <a:extLst>
              <a:ext uri="{FF2B5EF4-FFF2-40B4-BE49-F238E27FC236}">
                <a16:creationId xmlns:a16="http://schemas.microsoft.com/office/drawing/2014/main" id="{2F4B249A-814A-478D-AAAA-E9741F316254}"/>
              </a:ext>
            </a:extLst>
          </p:cNvPr>
          <p:cNvPicPr>
            <a:picLocks noChangeAspect="1"/>
          </p:cNvPicPr>
          <p:nvPr/>
        </p:nvPicPr>
        <p:blipFill>
          <a:blip r:embed="rId4"/>
          <a:stretch>
            <a:fillRect/>
          </a:stretch>
        </p:blipFill>
        <p:spPr>
          <a:xfrm>
            <a:off x="3354558" y="1616149"/>
            <a:ext cx="2741442" cy="2540235"/>
          </a:xfrm>
          <a:prstGeom prst="rect">
            <a:avLst/>
          </a:prstGeom>
        </p:spPr>
      </p:pic>
      <p:pic>
        <p:nvPicPr>
          <p:cNvPr id="13" name="Picture 12">
            <a:extLst>
              <a:ext uri="{FF2B5EF4-FFF2-40B4-BE49-F238E27FC236}">
                <a16:creationId xmlns:a16="http://schemas.microsoft.com/office/drawing/2014/main" id="{CE554E77-4B08-4CD1-980A-3B5EE2B7D2D1}"/>
              </a:ext>
            </a:extLst>
          </p:cNvPr>
          <p:cNvPicPr>
            <a:picLocks noChangeAspect="1"/>
          </p:cNvPicPr>
          <p:nvPr/>
        </p:nvPicPr>
        <p:blipFill>
          <a:blip r:embed="rId5"/>
          <a:stretch>
            <a:fillRect/>
          </a:stretch>
        </p:blipFill>
        <p:spPr>
          <a:xfrm>
            <a:off x="6240435" y="1588608"/>
            <a:ext cx="2741442" cy="2567776"/>
          </a:xfrm>
          <a:prstGeom prst="rect">
            <a:avLst/>
          </a:prstGeom>
        </p:spPr>
      </p:pic>
      <p:pic>
        <p:nvPicPr>
          <p:cNvPr id="15" name="Picture 14">
            <a:extLst>
              <a:ext uri="{FF2B5EF4-FFF2-40B4-BE49-F238E27FC236}">
                <a16:creationId xmlns:a16="http://schemas.microsoft.com/office/drawing/2014/main" id="{D833B589-2502-4668-8277-D32B64360F01}"/>
              </a:ext>
            </a:extLst>
          </p:cNvPr>
          <p:cNvPicPr>
            <a:picLocks noChangeAspect="1"/>
          </p:cNvPicPr>
          <p:nvPr/>
        </p:nvPicPr>
        <p:blipFill>
          <a:blip r:embed="rId6"/>
          <a:stretch>
            <a:fillRect/>
          </a:stretch>
        </p:blipFill>
        <p:spPr>
          <a:xfrm>
            <a:off x="9126310" y="1554756"/>
            <a:ext cx="2897991" cy="2663019"/>
          </a:xfrm>
          <a:prstGeom prst="rect">
            <a:avLst/>
          </a:prstGeom>
        </p:spPr>
      </p:pic>
      <p:sp>
        <p:nvSpPr>
          <p:cNvPr id="17" name="TextBox 16">
            <a:extLst>
              <a:ext uri="{FF2B5EF4-FFF2-40B4-BE49-F238E27FC236}">
                <a16:creationId xmlns:a16="http://schemas.microsoft.com/office/drawing/2014/main" id="{068820AE-7A60-40F3-91A7-14F4166F4162}"/>
              </a:ext>
            </a:extLst>
          </p:cNvPr>
          <p:cNvSpPr txBox="1"/>
          <p:nvPr/>
        </p:nvSpPr>
        <p:spPr>
          <a:xfrm>
            <a:off x="584135" y="4439318"/>
            <a:ext cx="2520572" cy="124200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cây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1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9" name="TextBox 18">
            <a:extLst>
              <a:ext uri="{FF2B5EF4-FFF2-40B4-BE49-F238E27FC236}">
                <a16:creationId xmlns:a16="http://schemas.microsoft.com/office/drawing/2014/main" id="{7A6ACE63-A759-466F-AAF1-240E4CBF12FE}"/>
              </a:ext>
            </a:extLst>
          </p:cNvPr>
          <p:cNvSpPr txBox="1"/>
          <p:nvPr/>
        </p:nvSpPr>
        <p:spPr>
          <a:xfrm>
            <a:off x="3282340" y="4410854"/>
            <a:ext cx="288587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Cây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muốn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quả</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đồi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p>
        </p:txBody>
      </p:sp>
      <p:sp>
        <p:nvSpPr>
          <p:cNvPr id="21" name="TextBox 20">
            <a:extLst>
              <a:ext uri="{FF2B5EF4-FFF2-40B4-BE49-F238E27FC236}">
                <a16:creationId xmlns:a16="http://schemas.microsoft.com/office/drawing/2014/main" id="{D0D00D97-26AB-490E-A909-F45A0B44972F}"/>
              </a:ext>
            </a:extLst>
          </p:cNvPr>
          <p:cNvSpPr txBox="1"/>
          <p:nvPr/>
        </p:nvSpPr>
        <p:spPr>
          <a:xfrm>
            <a:off x="6240435" y="4410854"/>
            <a:ext cx="274144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cây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nảy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nhờ</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đâu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C05C753C-B282-413E-9F7E-7671BDD95F4D}"/>
              </a:ext>
            </a:extLst>
          </p:cNvPr>
          <p:cNvSpPr txBox="1"/>
          <p:nvPr/>
        </p:nvSpPr>
        <p:spPr>
          <a:xfrm>
            <a:off x="9242350" y="4343453"/>
            <a:ext cx="2885876" cy="124200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Tranh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vẽ</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quả</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đồi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đổi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endParaRPr kumimoji="0" lang="en-US" sz="1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25" name="Straight Connector 24">
            <a:extLst>
              <a:ext uri="{FF2B5EF4-FFF2-40B4-BE49-F238E27FC236}">
                <a16:creationId xmlns:a16="http://schemas.microsoft.com/office/drawing/2014/main" id="{055B9262-B95F-4A07-BBB1-B3E00DC016EA}"/>
              </a:ext>
            </a:extLst>
          </p:cNvPr>
          <p:cNvCxnSpPr/>
          <p:nvPr/>
        </p:nvCxnSpPr>
        <p:spPr>
          <a:xfrm>
            <a:off x="3282340" y="1107964"/>
            <a:ext cx="0" cy="4642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5CA6B2A-6902-476A-BFF2-E1910C145FFA}"/>
              </a:ext>
            </a:extLst>
          </p:cNvPr>
          <p:cNvCxnSpPr/>
          <p:nvPr/>
        </p:nvCxnSpPr>
        <p:spPr>
          <a:xfrm>
            <a:off x="6146042" y="1039254"/>
            <a:ext cx="0" cy="4642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4F309D-0E2C-4704-B14E-71D336573FF5}"/>
              </a:ext>
            </a:extLst>
          </p:cNvPr>
          <p:cNvCxnSpPr/>
          <p:nvPr/>
        </p:nvCxnSpPr>
        <p:spPr>
          <a:xfrm>
            <a:off x="9046098" y="1039254"/>
            <a:ext cx="0" cy="4642071"/>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4400" advClick="0" advTm="3713">
        <p14:honeycomb/>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9" grpId="0"/>
      <p:bldP spid="21"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6803" descr="PPT素材-03">
            <a:extLst>
              <a:ext uri="{FF2B5EF4-FFF2-40B4-BE49-F238E27FC236}">
                <a16:creationId xmlns:a16="http://schemas.microsoft.com/office/drawing/2014/main" id="{843B0DF4-6A20-42FE-8543-750F3748F79A}"/>
              </a:ext>
            </a:extLst>
          </p:cNvPr>
          <p:cNvPicPr>
            <a:picLocks noChangeAspect="1"/>
          </p:cNvPicPr>
          <p:nvPr/>
        </p:nvPicPr>
        <p:blipFill>
          <a:blip r:embed="rId2"/>
          <a:stretch>
            <a:fillRect/>
          </a:stretch>
        </p:blipFill>
        <p:spPr>
          <a:xfrm>
            <a:off x="-1158899" y="-875884"/>
            <a:ext cx="14346499" cy="7971628"/>
          </a:xfrm>
          <a:prstGeom prst="rect">
            <a:avLst/>
          </a:prstGeom>
          <a:noFill/>
          <a:ln w="9525">
            <a:noFill/>
          </a:ln>
        </p:spPr>
      </p:pic>
      <p:sp>
        <p:nvSpPr>
          <p:cNvPr id="5" name="TextBox 4">
            <a:extLst>
              <a:ext uri="{FF2B5EF4-FFF2-40B4-BE49-F238E27FC236}">
                <a16:creationId xmlns:a16="http://schemas.microsoft.com/office/drawing/2014/main" id="{A5B38727-B516-47FC-881C-5BD9D4781DF6}"/>
              </a:ext>
            </a:extLst>
          </p:cNvPr>
          <p:cNvSpPr txBox="1"/>
          <p:nvPr/>
        </p:nvSpPr>
        <p:spPr>
          <a:xfrm>
            <a:off x="4736592" y="768096"/>
            <a:ext cx="4251960" cy="707886"/>
          </a:xfrm>
          <a:prstGeom prst="rect">
            <a:avLst/>
          </a:prstGeom>
          <a:noFill/>
        </p:spPr>
        <p:txBody>
          <a:bodyPr wrap="square" rtlCol="0">
            <a:spAutoFit/>
          </a:bodyPr>
          <a:lstStyle/>
          <a:p>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Hạt</a:t>
            </a:r>
            <a:r>
              <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giống</a:t>
            </a:r>
            <a:r>
              <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nhỏ</a:t>
            </a:r>
            <a:endParaRPr lang="en-US" sz="4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a:extLst>
              <a:ext uri="{FF2B5EF4-FFF2-40B4-BE49-F238E27FC236}">
                <a16:creationId xmlns:a16="http://schemas.microsoft.com/office/drawing/2014/main" id="{41393834-D593-4F7D-80A1-97EC850625A2}"/>
              </a:ext>
            </a:extLst>
          </p:cNvPr>
          <p:cNvSpPr txBox="1"/>
          <p:nvPr/>
        </p:nvSpPr>
        <p:spPr>
          <a:xfrm>
            <a:off x="932688" y="1755648"/>
            <a:ext cx="10607040" cy="4154984"/>
          </a:xfrm>
          <a:prstGeom prst="rect">
            <a:avLst/>
          </a:prstGeom>
          <a:noFill/>
        </p:spPr>
        <p:txBody>
          <a:bodyPr wrap="square" rtlCol="0">
            <a:spAutoFit/>
          </a:bodyPr>
          <a:lstStyle/>
          <a:p>
            <a:pPr marL="514350" indent="-514350">
              <a:buAutoNum type="arabicParenBoth"/>
            </a:pP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một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giống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nhỏ</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nằm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ngủ</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yên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trong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long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đất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ẩm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một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quả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đồi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cao</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Nhờ</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cô</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tưới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nước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và</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ông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mặt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trời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chiếu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ầm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chồi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non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vươn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mình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lớn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dần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thành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non.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Chẳng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bao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lâu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non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thành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to,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cao</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và</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khỏe</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mạnh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a:t>
            </a:r>
          </a:p>
          <a:p>
            <a:pPr marL="514350" indent="-514350">
              <a:buAutoNum type="arabicParenBoth"/>
            </a:pP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Sống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một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mình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quả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đồi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rộng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to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buồn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lắm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muốn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khác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làm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bạn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Hiểu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được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mong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ước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của</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ông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mặt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trời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cô</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chị</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bàn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bạc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nghĩ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cách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để</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giúp</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a:t>
            </a:r>
          </a:p>
          <a:p>
            <a:pPr marL="514350" indent="-514350">
              <a:buAutoNum type="arabicParenBoth"/>
            </a:pP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Chị</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bay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kiếm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giống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nhỏ</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đem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về</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gieo</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quả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đồi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Cô</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tưới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nước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Ông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mặt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trời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chiếu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ấm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Thế</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là</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chẳng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bao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lâu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giống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nảy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mầm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vươn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mình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và</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lớn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a:t>
            </a:r>
          </a:p>
          <a:p>
            <a:pPr marL="514350" indent="-514350">
              <a:buAutoNum type="arabicParenBoth"/>
            </a:pP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Nhiều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tháng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năm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trôi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qua,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giờ</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quả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đồi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đã</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biết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bao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xanh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luôn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ở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nhau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và</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vươn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giữa</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bầu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trời</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xanh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lộng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gió</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Hằng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ngày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các</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chú</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chim</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sâu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gõ</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kiến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sơn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ca… bay tới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đậu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trên</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cành</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cây</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Vừa</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bắt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sâu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vừa</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líu</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 lo ca </a:t>
            </a:r>
            <a:r>
              <a:rPr lang="en-US" sz="2200" dirty="0" err="1">
                <a:solidFill>
                  <a:srgbClr val="7030A0"/>
                </a:solidFill>
                <a:latin typeface="Arial-Rounded" panose="020B0500000000000000" pitchFamily="34" charset="0"/>
                <a:ea typeface="Arial-Rounded" panose="020B0500000000000000" pitchFamily="34" charset="0"/>
                <a:cs typeface="Arial-Rounded" panose="020B0500000000000000" pitchFamily="34" charset="0"/>
              </a:rPr>
              <a:t>hát</a:t>
            </a:r>
            <a:r>
              <a:rPr lang="en-US" sz="2200" dirty="0">
                <a:solidFill>
                  <a:srgbClr val="7030A0"/>
                </a:solidFill>
                <a:latin typeface="Arial-Rounded" panose="020B0500000000000000" pitchFamily="34" charset="0"/>
                <a:ea typeface="Arial-Rounded" panose="020B0500000000000000" pitchFamily="34" charset="0"/>
                <a:cs typeface="Arial-Rounded" panose="020B0500000000000000" pitchFamily="34" charset="0"/>
              </a:rPr>
              <a:t>.</a:t>
            </a:r>
          </a:p>
        </p:txBody>
      </p:sp>
    </p:spTree>
    <p:extLst>
      <p:ext uri="{BB962C8B-B14F-4D97-AF65-F5344CB8AC3E}">
        <p14:creationId xmlns:p14="http://schemas.microsoft.com/office/powerpoint/2010/main" val="28302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4B249A-814A-478D-AAAA-E9741F316254}"/>
              </a:ext>
            </a:extLst>
          </p:cNvPr>
          <p:cNvPicPr>
            <a:picLocks noChangeAspect="1"/>
          </p:cNvPicPr>
          <p:nvPr/>
        </p:nvPicPr>
        <p:blipFill>
          <a:blip r:embed="rId3"/>
          <a:stretch>
            <a:fillRect/>
          </a:stretch>
        </p:blipFill>
        <p:spPr>
          <a:xfrm>
            <a:off x="3252173" y="1616149"/>
            <a:ext cx="2821654" cy="2812582"/>
          </a:xfrm>
          <a:prstGeom prst="rect">
            <a:avLst/>
          </a:prstGeom>
        </p:spPr>
      </p:pic>
      <p:pic>
        <p:nvPicPr>
          <p:cNvPr id="13" name="Picture 12">
            <a:extLst>
              <a:ext uri="{FF2B5EF4-FFF2-40B4-BE49-F238E27FC236}">
                <a16:creationId xmlns:a16="http://schemas.microsoft.com/office/drawing/2014/main" id="{CE554E77-4B08-4CD1-980A-3B5EE2B7D2D1}"/>
              </a:ext>
            </a:extLst>
          </p:cNvPr>
          <p:cNvPicPr>
            <a:picLocks noChangeAspect="1"/>
          </p:cNvPicPr>
          <p:nvPr/>
        </p:nvPicPr>
        <p:blipFill>
          <a:blip r:embed="rId4"/>
          <a:stretch>
            <a:fillRect/>
          </a:stretch>
        </p:blipFill>
        <p:spPr>
          <a:xfrm>
            <a:off x="6240435" y="1588607"/>
            <a:ext cx="2741442" cy="2840123"/>
          </a:xfrm>
          <a:prstGeom prst="rect">
            <a:avLst/>
          </a:prstGeom>
        </p:spPr>
      </p:pic>
      <p:pic>
        <p:nvPicPr>
          <p:cNvPr id="15" name="Picture 14">
            <a:extLst>
              <a:ext uri="{FF2B5EF4-FFF2-40B4-BE49-F238E27FC236}">
                <a16:creationId xmlns:a16="http://schemas.microsoft.com/office/drawing/2014/main" id="{D833B589-2502-4668-8277-D32B64360F01}"/>
              </a:ext>
            </a:extLst>
          </p:cNvPr>
          <p:cNvPicPr>
            <a:picLocks noChangeAspect="1"/>
          </p:cNvPicPr>
          <p:nvPr/>
        </p:nvPicPr>
        <p:blipFill>
          <a:blip r:embed="rId5"/>
          <a:stretch>
            <a:fillRect/>
          </a:stretch>
        </p:blipFill>
        <p:spPr>
          <a:xfrm>
            <a:off x="9126310" y="1554756"/>
            <a:ext cx="2897991" cy="2873974"/>
          </a:xfrm>
          <a:prstGeom prst="rect">
            <a:avLst/>
          </a:prstGeom>
        </p:spPr>
      </p:pic>
      <p:cxnSp>
        <p:nvCxnSpPr>
          <p:cNvPr id="25" name="Straight Connector 24">
            <a:extLst>
              <a:ext uri="{FF2B5EF4-FFF2-40B4-BE49-F238E27FC236}">
                <a16:creationId xmlns:a16="http://schemas.microsoft.com/office/drawing/2014/main" id="{055B9262-B95F-4A07-BBB1-B3E00DC016EA}"/>
              </a:ext>
            </a:extLst>
          </p:cNvPr>
          <p:cNvCxnSpPr>
            <a:cxnSpLocks/>
          </p:cNvCxnSpPr>
          <p:nvPr/>
        </p:nvCxnSpPr>
        <p:spPr>
          <a:xfrm flipH="1">
            <a:off x="3210125" y="1107964"/>
            <a:ext cx="72215" cy="3822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5CA6B2A-6902-476A-BFF2-E1910C145FFA}"/>
              </a:ext>
            </a:extLst>
          </p:cNvPr>
          <p:cNvCxnSpPr>
            <a:cxnSpLocks/>
          </p:cNvCxnSpPr>
          <p:nvPr/>
        </p:nvCxnSpPr>
        <p:spPr>
          <a:xfrm>
            <a:off x="6146042" y="1039254"/>
            <a:ext cx="0" cy="389156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4F309D-0E2C-4704-B14E-71D336573FF5}"/>
              </a:ext>
            </a:extLst>
          </p:cNvPr>
          <p:cNvCxnSpPr>
            <a:cxnSpLocks/>
          </p:cNvCxnSpPr>
          <p:nvPr/>
        </p:nvCxnSpPr>
        <p:spPr>
          <a:xfrm>
            <a:off x="9046098" y="1039254"/>
            <a:ext cx="0" cy="3891561"/>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473FB17-EFC1-418A-BB10-CDBC3C0168B5}"/>
              </a:ext>
            </a:extLst>
          </p:cNvPr>
          <p:cNvPicPr>
            <a:picLocks noChangeAspect="1"/>
          </p:cNvPicPr>
          <p:nvPr/>
        </p:nvPicPr>
        <p:blipFill>
          <a:blip r:embed="rId6"/>
          <a:stretch>
            <a:fillRect/>
          </a:stretch>
        </p:blipFill>
        <p:spPr>
          <a:xfrm>
            <a:off x="111878" y="1616149"/>
            <a:ext cx="3018036" cy="2906258"/>
          </a:xfrm>
          <a:prstGeom prst="rect">
            <a:avLst/>
          </a:prstGeom>
        </p:spPr>
      </p:pic>
      <p:sp>
        <p:nvSpPr>
          <p:cNvPr id="5" name="Cloud 4">
            <a:extLst>
              <a:ext uri="{FF2B5EF4-FFF2-40B4-BE49-F238E27FC236}">
                <a16:creationId xmlns:a16="http://schemas.microsoft.com/office/drawing/2014/main" id="{BC5F7967-A8D2-4A51-8717-222C0F785CD6}"/>
              </a:ext>
            </a:extLst>
          </p:cNvPr>
          <p:cNvSpPr/>
          <p:nvPr/>
        </p:nvSpPr>
        <p:spPr>
          <a:xfrm>
            <a:off x="1880942" y="4336154"/>
            <a:ext cx="9352342" cy="2608678"/>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Kể</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từng</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chuyện</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tranh</a:t>
            </a:r>
            <a:endPar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50162380"/>
      </p:ext>
    </p:extLst>
  </p:cSld>
  <p:clrMapOvr>
    <a:masterClrMapping/>
  </p:clrMapOvr>
  <mc:AlternateContent xmlns:mc="http://schemas.openxmlformats.org/markup-compatibility/2006" xmlns:p14="http://schemas.microsoft.com/office/powerpoint/2010/main">
    <mc:Choice Requires="p14">
      <p:transition spd="slow" p14:dur="4400" advClick="0" advTm="3713">
        <p14:honeycomb/>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par>
                                <p:cTn id="10" presetID="10"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1368" y="4417203"/>
            <a:ext cx="9436608" cy="1734064"/>
          </a:xfrm>
          <a:prstGeom prst="rect">
            <a:avLst/>
          </a:prstGeom>
          <a:noFill/>
        </p:spPr>
        <p:txBody>
          <a:bodyPr wrap="square" rtlCol="0">
            <a:spAutoFit/>
          </a:bodyPr>
          <a:lstStyle/>
          <a:p>
            <a:pPr algn="just" defTabSz="1219170">
              <a:buClr>
                <a:srgbClr val="000000"/>
              </a:buClr>
            </a:pPr>
            <a:r>
              <a:rPr lang="vi-VN" sz="2667" kern="0" dirty="0">
                <a:solidFill>
                  <a:srgbClr val="C00000"/>
                </a:solidFill>
                <a:latin typeface="Arial"/>
                <a:cs typeface="Arial"/>
                <a:sym typeface="Arial"/>
              </a:rPr>
              <a:t>Có một hạt giống nhỏ nằm ngủ yên trong long đất ẩm trên một quả đồi cao. Nhờ cô mây tưới nước mát và ông mặt trời chiếu nắng ầm, chồi non vươn mình lớn dần thành cây non. Chẳng bao lâu, cây non đã thành cây to, cao và khỏe mạnh.</a:t>
            </a:r>
          </a:p>
        </p:txBody>
      </p:sp>
      <p:pic>
        <p:nvPicPr>
          <p:cNvPr id="5" name="Picture 4" descr="Screen Clipping"/>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74" t="1712" r="-1"/>
          <a:stretch/>
        </p:blipFill>
        <p:spPr>
          <a:xfrm>
            <a:off x="4029517" y="527388"/>
            <a:ext cx="4072067" cy="3836702"/>
          </a:xfrm>
          <a:prstGeom prst="roundRect">
            <a:avLst>
              <a:gd name="adj" fmla="val 6181"/>
            </a:avLst>
          </a:prstGeom>
        </p:spPr>
      </p:pic>
    </p:spTree>
    <p:extLst>
      <p:ext uri="{BB962C8B-B14F-4D97-AF65-F5344CB8AC3E}">
        <p14:creationId xmlns:p14="http://schemas.microsoft.com/office/powerpoint/2010/main" val="134101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5456" y="4204139"/>
            <a:ext cx="7828151" cy="1734064"/>
          </a:xfrm>
          <a:prstGeom prst="rect">
            <a:avLst/>
          </a:prstGeom>
          <a:noFill/>
        </p:spPr>
        <p:txBody>
          <a:bodyPr wrap="square" rtlCol="0">
            <a:spAutoFit/>
          </a:bodyPr>
          <a:lstStyle/>
          <a:p>
            <a:pPr lvl="0" defTabSz="1219170">
              <a:buClr>
                <a:srgbClr val="000000"/>
              </a:buClr>
            </a:pPr>
            <a:r>
              <a:rPr lang="vi-VN" sz="2667" kern="0">
                <a:solidFill>
                  <a:srgbClr val="C00000"/>
                </a:solidFill>
                <a:latin typeface="Arial"/>
                <a:cs typeface="Arial"/>
                <a:sym typeface="Arial"/>
              </a:rPr>
              <a:t>Sống một mình trên quả đồi rộng, cây to buồn lắm. Nó muốn có những cây khác làm bạn. Hiểu được mong ước của cây, ông mặt trời, cô mây, chị gió đã bàn bạc, nghĩ cách để giúp cây.</a:t>
            </a:r>
            <a:endParaRPr lang="vi-VN" sz="2667" kern="0" dirty="0" err="1">
              <a:solidFill>
                <a:srgbClr val="C00000"/>
              </a:solidFill>
              <a:latin typeface="Arial"/>
              <a:cs typeface="Arial"/>
              <a:sym typeface="Arial"/>
            </a:endParaRPr>
          </a:p>
        </p:txBody>
      </p:sp>
      <p:pic>
        <p:nvPicPr>
          <p:cNvPr id="6" name="Picture 5" descr="Screen Clipping"/>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444876" y="500223"/>
            <a:ext cx="3735987" cy="3498328"/>
          </a:xfrm>
          <a:prstGeom prst="roundRect">
            <a:avLst>
              <a:gd name="adj" fmla="val 7973"/>
            </a:avLst>
          </a:prstGeom>
        </p:spPr>
      </p:pic>
    </p:spTree>
    <p:extLst>
      <p:ext uri="{BB962C8B-B14F-4D97-AF65-F5344CB8AC3E}">
        <p14:creationId xmlns:p14="http://schemas.microsoft.com/office/powerpoint/2010/main" val="331451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0204" y="4344273"/>
            <a:ext cx="8377963" cy="1734064"/>
          </a:xfrm>
          <a:prstGeom prst="rect">
            <a:avLst/>
          </a:prstGeom>
          <a:noFill/>
        </p:spPr>
        <p:txBody>
          <a:bodyPr wrap="square" rtlCol="0">
            <a:spAutoFit/>
          </a:bodyPr>
          <a:lstStyle/>
          <a:p>
            <a:pPr algn="just" defTabSz="1219170">
              <a:buClr>
                <a:srgbClr val="000000"/>
              </a:buClr>
            </a:pPr>
            <a:r>
              <a:rPr lang="vi-VN" sz="2667" kern="0">
                <a:solidFill>
                  <a:srgbClr val="C00000"/>
                </a:solidFill>
                <a:latin typeface="Arial"/>
                <a:cs typeface="Arial"/>
                <a:sym typeface="Arial"/>
              </a:rPr>
              <a:t>Chị gió bay đi kiếm những hạt giống nhỏ đem về gieo trên quả đồi. Cô mây tưới nước mát. Ông mặt trời chiếu nắng ấm… Thế là, chẳng bao lâu, những hạt giống nảy mầm, vươn mình và lớn lên…</a:t>
            </a:r>
            <a:endParaRPr lang="vi-VN" sz="2667" kern="0" dirty="0" err="1">
              <a:solidFill>
                <a:srgbClr val="C00000"/>
              </a:solidFill>
              <a:latin typeface="Arial"/>
              <a:cs typeface="Arial"/>
              <a:sym typeface="Arial"/>
            </a:endParaRPr>
          </a:p>
        </p:txBody>
      </p:sp>
      <p:pic>
        <p:nvPicPr>
          <p:cNvPr id="6" name="Picture 5" descr="Screen Clipping"/>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r="54330"/>
          <a:stretch/>
        </p:blipFill>
        <p:spPr>
          <a:xfrm>
            <a:off x="4240846" y="455966"/>
            <a:ext cx="3915545" cy="3675523"/>
          </a:xfrm>
          <a:prstGeom prst="roundRect">
            <a:avLst>
              <a:gd name="adj" fmla="val 6657"/>
            </a:avLst>
          </a:prstGeom>
        </p:spPr>
      </p:pic>
    </p:spTree>
    <p:extLst>
      <p:ext uri="{BB962C8B-B14F-4D97-AF65-F5344CB8AC3E}">
        <p14:creationId xmlns:p14="http://schemas.microsoft.com/office/powerpoint/2010/main" val="261002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61965" y="4344273"/>
            <a:ext cx="9152878" cy="2144498"/>
          </a:xfrm>
          <a:prstGeom prst="rect">
            <a:avLst/>
          </a:prstGeom>
          <a:noFill/>
        </p:spPr>
        <p:txBody>
          <a:bodyPr wrap="square" rtlCol="0">
            <a:spAutoFit/>
          </a:bodyPr>
          <a:lstStyle/>
          <a:p>
            <a:pPr lvl="0" algn="just" defTabSz="1219170">
              <a:buClr>
                <a:srgbClr val="000000"/>
              </a:buClr>
            </a:pPr>
            <a:r>
              <a:rPr lang="vi-VN" sz="2667" kern="0">
                <a:solidFill>
                  <a:srgbClr val="C00000"/>
                </a:solidFill>
                <a:latin typeface="Arial"/>
                <a:cs typeface="Arial"/>
                <a:sym typeface="Arial"/>
              </a:rPr>
              <a:t>Nhiều tháng năm trôi qua, giờ đây trên quả đồi đã có biết bao cây xanh luôn ở bên nhau và vươn lên giữa bầu trời xanh lộng gió. Hằng ngày, các chú chim sâu, gõ kiến, sơn ca… bay tới đậu trên những cành cây. Vừa bắt sâu vừa líu lo ca hát.</a:t>
            </a:r>
            <a:endParaRPr lang="vi-VN" sz="2667" kern="0" dirty="0" err="1">
              <a:solidFill>
                <a:srgbClr val="C00000"/>
              </a:solidFill>
              <a:latin typeface="Arial"/>
              <a:cs typeface="Arial"/>
              <a:sym typeface="Arial"/>
            </a:endParaRPr>
          </a:p>
        </p:txBody>
      </p:sp>
      <p:pic>
        <p:nvPicPr>
          <p:cNvPr id="2" name="Picture 1" descr="Screen Clipping"/>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4560"/>
          <a:stretch/>
        </p:blipFill>
        <p:spPr>
          <a:xfrm>
            <a:off x="4148082" y="447089"/>
            <a:ext cx="3895836" cy="3675524"/>
          </a:xfrm>
          <a:prstGeom prst="roundRect">
            <a:avLst>
              <a:gd name="adj" fmla="val 6657"/>
            </a:avLst>
          </a:prstGeom>
        </p:spPr>
      </p:pic>
    </p:spTree>
    <p:extLst>
      <p:ext uri="{BB962C8B-B14F-4D97-AF65-F5344CB8AC3E}">
        <p14:creationId xmlns:p14="http://schemas.microsoft.com/office/powerpoint/2010/main" val="134332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6" name="图片 41995" descr="13"/>
          <p:cNvPicPr>
            <a:picLocks noChangeAspect="1"/>
          </p:cNvPicPr>
          <p:nvPr/>
        </p:nvPicPr>
        <p:blipFill>
          <a:blip r:embed="rId4"/>
          <a:stretch>
            <a:fillRect/>
          </a:stretch>
        </p:blipFill>
        <p:spPr>
          <a:xfrm>
            <a:off x="7010400" y="685800"/>
            <a:ext cx="4656667" cy="3862917"/>
          </a:xfrm>
          <a:prstGeom prst="rect">
            <a:avLst/>
          </a:prstGeom>
          <a:noFill/>
          <a:ln w="9525">
            <a:noFill/>
          </a:ln>
        </p:spPr>
      </p:pic>
      <p:pic>
        <p:nvPicPr>
          <p:cNvPr id="41997" name="图片 41996" descr="14"/>
          <p:cNvPicPr>
            <a:picLocks noChangeAspect="1"/>
          </p:cNvPicPr>
          <p:nvPr/>
        </p:nvPicPr>
        <p:blipFill>
          <a:blip r:embed="rId5"/>
          <a:stretch>
            <a:fillRect/>
          </a:stretch>
        </p:blipFill>
        <p:spPr>
          <a:xfrm>
            <a:off x="0" y="177800"/>
            <a:ext cx="7272867" cy="6182784"/>
          </a:xfrm>
          <a:prstGeom prst="rect">
            <a:avLst/>
          </a:prstGeom>
          <a:noFill/>
          <a:ln w="9525">
            <a:noFill/>
          </a:ln>
        </p:spPr>
      </p:pic>
      <p:pic>
        <p:nvPicPr>
          <p:cNvPr id="33796" name="图片 41997" descr="1"/>
          <p:cNvPicPr>
            <a:picLocks noChangeAspect="1"/>
          </p:cNvPicPr>
          <p:nvPr/>
        </p:nvPicPr>
        <p:blipFill>
          <a:blip r:embed="rId6"/>
          <a:stretch>
            <a:fillRect/>
          </a:stretch>
        </p:blipFill>
        <p:spPr>
          <a:xfrm>
            <a:off x="0" y="5617633"/>
            <a:ext cx="12192000" cy="1240367"/>
          </a:xfrm>
          <a:prstGeom prst="rect">
            <a:avLst/>
          </a:prstGeom>
          <a:noFill/>
          <a:ln w="9525">
            <a:noFill/>
          </a:ln>
        </p:spPr>
      </p:pic>
      <p:sp>
        <p:nvSpPr>
          <p:cNvPr id="33797" name="Text Box 5"/>
          <p:cNvSpPr txBox="1"/>
          <p:nvPr/>
        </p:nvSpPr>
        <p:spPr>
          <a:xfrm>
            <a:off x="1930400" y="3429000"/>
            <a:ext cx="3556000" cy="46037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3798" name="Text Box 6"/>
          <p:cNvSpPr txBox="1"/>
          <p:nvPr/>
        </p:nvSpPr>
        <p:spPr>
          <a:xfrm>
            <a:off x="711200" y="3429000"/>
            <a:ext cx="5994400" cy="1528445"/>
          </a:xfrm>
          <a:prstGeom prst="rect">
            <a:avLst/>
          </a:prstGeom>
          <a:noFill/>
          <a:ln w="9525">
            <a:noFill/>
          </a:ln>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sz="3735" b="0" i="0" u="none" strike="noStrike" kern="1200" cap="none" spc="0" normalizeH="0" baseline="0" noProof="0" dirty="0">
                <a:ln>
                  <a:noFill/>
                </a:ln>
                <a:solidFill>
                  <a:srgbClr val="FF0000"/>
                </a:solidFill>
                <a:effectLst/>
                <a:uLnTx/>
                <a:uFillTx/>
                <a:latin typeface=".VnAvant" panose="020B7200000000000000" pitchFamily="34" charset="0"/>
                <a:ea typeface="+mn-ea"/>
                <a:cs typeface="+mn-cs"/>
              </a:rPr>
              <a:t>Cïng b¹n kÓ </a:t>
            </a: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sz="3735" b="0" i="0" u="none" strike="noStrike" kern="1200" cap="none" spc="0" normalizeH="0" baseline="0" noProof="0" dirty="0">
                <a:ln>
                  <a:noFill/>
                </a:ln>
                <a:solidFill>
                  <a:srgbClr val="FF0000"/>
                </a:solidFill>
                <a:effectLst/>
                <a:uLnTx/>
                <a:uFillTx/>
                <a:latin typeface=".VnAvant" panose="020B7200000000000000" pitchFamily="34" charset="0"/>
                <a:ea typeface="+mn-ea"/>
                <a:cs typeface="+mn-cs"/>
              </a:rPr>
              <a:t>trong nhãm</a:t>
            </a:r>
            <a:r>
              <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rPr>
              <a:t> </a:t>
            </a:r>
          </a:p>
        </p:txBody>
      </p:sp>
      <p:sp>
        <p:nvSpPr>
          <p:cNvPr id="55303" name="Text Box 7"/>
          <p:cNvSpPr txBox="1"/>
          <p:nvPr/>
        </p:nvSpPr>
        <p:spPr>
          <a:xfrm>
            <a:off x="7416800" y="2819400"/>
            <a:ext cx="2540000" cy="58356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sz="3200" b="0" i="0" u="none" strike="noStrike" kern="1200" cap="none" spc="0" normalizeH="0" baseline="0" noProof="0" dirty="0">
                <a:ln>
                  <a:noFill/>
                </a:ln>
                <a:solidFill>
                  <a:srgbClr val="FF0000"/>
                </a:solidFill>
                <a:effectLst/>
                <a:uLnTx/>
                <a:uFillTx/>
                <a:latin typeface=".VnAvant" panose="020B7200000000000000" pitchFamily="34" charset="0"/>
                <a:ea typeface="+mn-ea"/>
                <a:cs typeface="+mn-cs"/>
              </a:rPr>
              <a:t>Thêi gian 5’</a:t>
            </a:r>
          </a:p>
        </p:txBody>
      </p:sp>
      <p:sp>
        <p:nvSpPr>
          <p:cNvPr id="8" name="TextBox 7">
            <a:hlinkClick r:id="rId7"/>
            <a:extLst>
              <a:ext uri="{FF2B5EF4-FFF2-40B4-BE49-F238E27FC236}">
                <a16:creationId xmlns:a16="http://schemas.microsoft.com/office/drawing/2014/main" id="{5AEF9620-F181-435D-955C-BA8D74C6E719}"/>
              </a:ext>
            </a:extLst>
          </p:cNvPr>
          <p:cNvSpPr txBox="1"/>
          <p:nvPr/>
        </p:nvSpPr>
        <p:spPr>
          <a:xfrm>
            <a:off x="10001250" y="94140"/>
            <a:ext cx="2438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0000"/>
                </a:solidFill>
                <a:effectLst/>
                <a:uLnTx/>
                <a:uFillTx/>
                <a:latin typeface="Calibri"/>
                <a:ea typeface="+mn-ea"/>
                <a:cs typeface="+mn-cs"/>
              </a:rPr>
              <a:t>LH: </a:t>
            </a:r>
            <a:r>
              <a:rPr kumimoji="0" lang="en-US" sz="2000" b="1" i="1" u="none" strike="noStrike" kern="1200" cap="none" spc="0" normalizeH="0" baseline="0" noProof="0" dirty="0" err="1">
                <a:ln>
                  <a:noFill/>
                </a:ln>
                <a:solidFill>
                  <a:srgbClr val="FF0000"/>
                </a:solidFill>
                <a:effectLst/>
                <a:uLnTx/>
                <a:uFillTx/>
                <a:latin typeface="Calibri"/>
                <a:ea typeface="+mn-ea"/>
                <a:cs typeface="+mn-cs"/>
              </a:rPr>
              <a:t>Hương</a:t>
            </a:r>
            <a:r>
              <a:rPr kumimoji="0" lang="en-US" sz="2000" b="1" i="1" u="none" strike="noStrike" kern="1200" cap="none" spc="0" normalizeH="0" baseline="0" noProof="0" dirty="0">
                <a:ln>
                  <a:noFill/>
                </a:ln>
                <a:solidFill>
                  <a:srgbClr val="FF0000"/>
                </a:solidFill>
                <a:effectLst/>
                <a:uLnTx/>
                <a:uFillTx/>
                <a:latin typeface="Calibri"/>
                <a:ea typeface="+mn-ea"/>
                <a:cs typeface="+mn-cs"/>
              </a:rPr>
              <a:t> </a:t>
            </a:r>
            <a:r>
              <a:rPr kumimoji="0" lang="en-US" sz="2000" b="1" i="1" u="none" strike="noStrike" kern="1200" cap="none" spc="0" normalizeH="0" baseline="0" noProof="0" dirty="0" err="1">
                <a:ln>
                  <a:noFill/>
                </a:ln>
                <a:solidFill>
                  <a:srgbClr val="FF0000"/>
                </a:solidFill>
                <a:effectLst/>
                <a:uLnTx/>
                <a:uFillTx/>
                <a:latin typeface="Calibri"/>
                <a:ea typeface="+mn-ea"/>
                <a:cs typeface="+mn-cs"/>
              </a:rPr>
              <a:t>Thảo</a:t>
            </a:r>
            <a:endParaRPr kumimoji="0" lang="en-US" sz="2000" b="1" i="1" u="none" strike="noStrike" kern="1200" cap="none" spc="0" normalizeH="0" baseline="0" noProof="0" dirty="0">
              <a:ln>
                <a:noFill/>
              </a:ln>
              <a:solidFill>
                <a:srgbClr val="FF0000"/>
              </a:solidFill>
              <a:effectLst/>
              <a:uLnTx/>
              <a:uFillTx/>
              <a:latin typeface="Calibri"/>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1997"/>
                                        </p:tgtEl>
                                        <p:attrNameLst>
                                          <p:attrName>style.visibility</p:attrName>
                                        </p:attrNameLst>
                                      </p:cBhvr>
                                      <p:to>
                                        <p:strVal val="visible"/>
                                      </p:to>
                                    </p:set>
                                    <p:animEffect transition="in" filter="barn(outVertical)">
                                      <p:cBhvr>
                                        <p:cTn id="7" dur="500"/>
                                        <p:tgtEl>
                                          <p:spTgt spid="41997"/>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41996"/>
                                        </p:tgtEl>
                                        <p:attrNameLst>
                                          <p:attrName>style.visibility</p:attrName>
                                        </p:attrNameLst>
                                      </p:cBhvr>
                                      <p:to>
                                        <p:strVal val="visible"/>
                                      </p:to>
                                    </p:set>
                                    <p:anim calcmode="lin" valueType="num">
                                      <p:cBhvr>
                                        <p:cTn id="12" dur="1000" fill="hold"/>
                                        <p:tgtEl>
                                          <p:spTgt spid="41996"/>
                                        </p:tgtEl>
                                        <p:attrNameLst>
                                          <p:attrName>ppt_w</p:attrName>
                                        </p:attrNameLst>
                                      </p:cBhvr>
                                      <p:tavLst>
                                        <p:tav tm="0">
                                          <p:val>
                                            <p:fltVal val="0"/>
                                          </p:val>
                                        </p:tav>
                                        <p:tav tm="100000">
                                          <p:val>
                                            <p:strVal val="#ppt_w"/>
                                          </p:val>
                                        </p:tav>
                                      </p:tavLst>
                                    </p:anim>
                                    <p:anim calcmode="lin" valueType="num">
                                      <p:cBhvr>
                                        <p:cTn id="13" dur="1000" fill="hold"/>
                                        <p:tgtEl>
                                          <p:spTgt spid="41996"/>
                                        </p:tgtEl>
                                        <p:attrNameLst>
                                          <p:attrName>ppt_h</p:attrName>
                                        </p:attrNameLst>
                                      </p:cBhvr>
                                      <p:tavLst>
                                        <p:tav tm="0">
                                          <p:val>
                                            <p:fltVal val="0"/>
                                          </p:val>
                                        </p:tav>
                                        <p:tav tm="100000">
                                          <p:val>
                                            <p:strVal val="#ppt_h"/>
                                          </p:val>
                                        </p:tav>
                                      </p:tavLst>
                                    </p:anim>
                                    <p:anim calcmode="lin" valueType="num">
                                      <p:cBhvr>
                                        <p:cTn id="14" dur="1000" fill="hold"/>
                                        <p:tgtEl>
                                          <p:spTgt spid="41996"/>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1996"/>
                                        </p:tgtEl>
                                        <p:attrNameLst>
                                          <p:attrName>ppt_y</p:attrName>
                                        </p:attrNameLst>
                                      </p:cBhvr>
                                      <p:tavLst>
                                        <p:tav tm="0" fmla="#ppt_y+(sin(-2*pi*(1-$))*-#ppt_x+cos(-2*pi*(1-$))*(1-#ppt_y))*(1-$)">
                                          <p:val>
                                            <p:fltVal val="0"/>
                                          </p:val>
                                        </p:tav>
                                        <p:tav tm="100000">
                                          <p:val>
                                            <p:fltVal val="1"/>
                                          </p:val>
                                        </p:tav>
                                      </p:tavLst>
                                    </p:anim>
                                  </p:childTnLst>
                                </p:cTn>
                              </p:par>
                              <p:par>
                                <p:cTn id="16" presetID="2" presetClass="entr" presetSubtype="2" fill="hold" grpId="0" nodeType="withEffect">
                                  <p:stCondLst>
                                    <p:cond delay="0"/>
                                  </p:stCondLst>
                                  <p:childTnLst>
                                    <p:set>
                                      <p:cBhvr>
                                        <p:cTn id="17" dur="1" fill="hold">
                                          <p:stCondLst>
                                            <p:cond delay="0"/>
                                          </p:stCondLst>
                                        </p:cTn>
                                        <p:tgtEl>
                                          <p:spTgt spid="55303"/>
                                        </p:tgtEl>
                                        <p:attrNameLst>
                                          <p:attrName>style.visibility</p:attrName>
                                        </p:attrNameLst>
                                      </p:cBhvr>
                                      <p:to>
                                        <p:strVal val="visible"/>
                                      </p:to>
                                    </p:set>
                                    <p:anim calcmode="lin" valueType="num">
                                      <p:cBhvr additive="base">
                                        <p:cTn id="18" dur="500" fill="hold"/>
                                        <p:tgtEl>
                                          <p:spTgt spid="55303"/>
                                        </p:tgtEl>
                                        <p:attrNameLst>
                                          <p:attrName>ppt_x</p:attrName>
                                        </p:attrNameLst>
                                      </p:cBhvr>
                                      <p:tavLst>
                                        <p:tav tm="0">
                                          <p:val>
                                            <p:strVal val="1+#ppt_w/2"/>
                                          </p:val>
                                        </p:tav>
                                        <p:tav tm="100000">
                                          <p:val>
                                            <p:strVal val="#ppt_x"/>
                                          </p:val>
                                        </p:tav>
                                      </p:tavLst>
                                    </p:anim>
                                    <p:anim calcmode="lin" valueType="num">
                                      <p:cBhvr additive="base">
                                        <p:cTn id="19" dur="500" fill="hold"/>
                                        <p:tgtEl>
                                          <p:spTgt spid="553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5"/>
          <a:stretch>
            <a:fillRect/>
          </a:stretch>
        </p:blipFill>
        <p:spPr>
          <a:xfrm>
            <a:off x="-101600" y="-450849"/>
            <a:ext cx="12187767" cy="6849533"/>
          </a:xfrm>
          <a:prstGeom prst="rect">
            <a:avLst/>
          </a:prstGeom>
          <a:noFill/>
          <a:ln w="9525">
            <a:noFill/>
          </a:ln>
        </p:spPr>
      </p:pic>
      <p:sp>
        <p:nvSpPr>
          <p:cNvPr id="53252" name="Rectangle 4"/>
          <p:cNvSpPr/>
          <p:nvPr/>
        </p:nvSpPr>
        <p:spPr>
          <a:xfrm>
            <a:off x="2722880" y="1922780"/>
            <a:ext cx="7112000" cy="1754326"/>
          </a:xfrm>
          <a:prstGeom prst="rect">
            <a:avLst/>
          </a:prstGeom>
          <a:noFill/>
          <a:ln w="9525">
            <a:noFill/>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Qua câu chuyện, em học được điều gì?</a:t>
            </a:r>
          </a:p>
        </p:txBody>
      </p:sp>
      <p:sp>
        <p:nvSpPr>
          <p:cNvPr id="53253" name="Text Box 5"/>
          <p:cNvSpPr txBox="1"/>
          <p:nvPr/>
        </p:nvSpPr>
        <p:spPr>
          <a:xfrm>
            <a:off x="1443567" y="2057400"/>
            <a:ext cx="9347200" cy="666115"/>
          </a:xfrm>
          <a:prstGeom prst="rect">
            <a:avLst/>
          </a:prstGeom>
          <a:noFill/>
          <a:ln w="9525">
            <a:noFill/>
          </a:ln>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
        <p:nvSpPr>
          <p:cNvPr id="53254" name="Text Box 6"/>
          <p:cNvSpPr txBox="1"/>
          <p:nvPr/>
        </p:nvSpPr>
        <p:spPr>
          <a:xfrm>
            <a:off x="1361017" y="3530600"/>
            <a:ext cx="9448800" cy="66611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3252"/>
                                        </p:tgtEl>
                                        <p:attrNameLst>
                                          <p:attrName>style.visibility</p:attrName>
                                        </p:attrNameLst>
                                      </p:cBhvr>
                                      <p:to>
                                        <p:strVal val="visible"/>
                                      </p:to>
                                    </p:set>
                                    <p:anim calcmode="lin" valueType="num">
                                      <p:cBhvr additive="base">
                                        <p:cTn id="12" dur="500" fill="hold"/>
                                        <p:tgtEl>
                                          <p:spTgt spid="53252"/>
                                        </p:tgtEl>
                                        <p:attrNameLst>
                                          <p:attrName>ppt_x</p:attrName>
                                        </p:attrNameLst>
                                      </p:cBhvr>
                                      <p:tavLst>
                                        <p:tav tm="0">
                                          <p:val>
                                            <p:strVal val="0-#ppt_w/2"/>
                                          </p:val>
                                        </p:tav>
                                        <p:tav tm="100000">
                                          <p:val>
                                            <p:strVal val="#ppt_x"/>
                                          </p:val>
                                        </p:tav>
                                      </p:tavLst>
                                    </p:anim>
                                    <p:anim calcmode="lin" valueType="num">
                                      <p:cBhvr additive="base">
                                        <p:cTn id="13" dur="500" fill="hold"/>
                                        <p:tgtEl>
                                          <p:spTgt spid="5325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3253"/>
                                        </p:tgtEl>
                                        <p:attrNameLst>
                                          <p:attrName>style.visibility</p:attrName>
                                        </p:attrNameLst>
                                      </p:cBhvr>
                                      <p:to>
                                        <p:strVal val="visible"/>
                                      </p:to>
                                    </p:set>
                                    <p:animEffect transition="in" filter="blinds(horizontal)">
                                      <p:cBhvr>
                                        <p:cTn id="18" dur="500"/>
                                        <p:tgtEl>
                                          <p:spTgt spid="53253"/>
                                        </p:tgtEl>
                                      </p:cBhvr>
                                    </p:animEffect>
                                  </p:childTnLst>
                                  <p:subTnLst>
                                    <p:audio>
                                      <p:cMediaNode>
                                        <p:cTn display="0" masterRel="sameClick">
                                          <p:stCondLst>
                                            <p:cond evt="begin" delay="0">
                                              <p:tn val="16"/>
                                            </p:cond>
                                          </p:stCondLst>
                                          <p:endCondLst>
                                            <p:cond evt="onStopAudio" delay="0">
                                              <p:tgtEl>
                                                <p:sldTgt/>
                                              </p:tgtEl>
                                            </p:cond>
                                          </p:endCondLst>
                                        </p:cTn>
                                        <p:tgtEl>
                                          <p:sndTgt r:embed="rId4" name="cashreg.wav"/>
                                        </p:tgtEl>
                                      </p:cMediaNode>
                                    </p:audio>
                                  </p:sub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3254"/>
                                        </p:tgtEl>
                                        <p:attrNameLst>
                                          <p:attrName>style.visibility</p:attrName>
                                        </p:attrNameLst>
                                      </p:cBhvr>
                                      <p:to>
                                        <p:strVal val="visible"/>
                                      </p:to>
                                    </p:set>
                                    <p:animEffect transition="in" filter="blinds(horizontal)">
                                      <p:cBhvr>
                                        <p:cTn id="23" dur="500"/>
                                        <p:tgtEl>
                                          <p:spTgt spid="53254"/>
                                        </p:tgtEl>
                                      </p:cBhvr>
                                    </p:animEffect>
                                  </p:childTnLst>
                                  <p:subTnLst>
                                    <p:audio>
                                      <p:cMediaNode>
                                        <p:cTn display="0" masterRel="sameClick">
                                          <p:stCondLst>
                                            <p:cond evt="begin" delay="0">
                                              <p:tn val="21"/>
                                            </p:cond>
                                          </p:stCondLst>
                                          <p:endCondLst>
                                            <p:cond evt="onStopAudio" delay="0">
                                              <p:tgtEl>
                                                <p:sldTgt/>
                                              </p:tgtEl>
                                            </p:cond>
                                          </p:endCondLst>
                                        </p:cTn>
                                        <p:tgtEl>
                                          <p:sndTgt r:embed="rId4"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53253" grpId="0"/>
      <p:bldP spid="532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4"/>
          <a:stretch>
            <a:fillRect/>
          </a:stretch>
        </p:blipFill>
        <p:spPr>
          <a:xfrm>
            <a:off x="-73306" y="-288804"/>
            <a:ext cx="12187767" cy="6849533"/>
          </a:xfrm>
          <a:prstGeom prst="rect">
            <a:avLst/>
          </a:prstGeom>
          <a:noFill/>
          <a:ln w="9525">
            <a:noFill/>
          </a:ln>
        </p:spPr>
      </p:pic>
      <p:sp>
        <p:nvSpPr>
          <p:cNvPr id="53252" name="Rectangle 4"/>
          <p:cNvSpPr/>
          <p:nvPr/>
        </p:nvSpPr>
        <p:spPr>
          <a:xfrm>
            <a:off x="2529417" y="1547400"/>
            <a:ext cx="7112000" cy="646331"/>
          </a:xfrm>
          <a:prstGeom prst="rect">
            <a:avLst/>
          </a:prstGeom>
          <a:noFill/>
          <a:ln w="9525">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4. </a:t>
            </a:r>
            <a:r>
              <a:rPr kumimoji="0" lang="en-US" sz="36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Vận</a:t>
            </a:r>
            <a:r>
              <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dụng</a:t>
            </a:r>
            <a:r>
              <a:rPr kumimoji="0" lang="en-US"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vi-VN"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3254" name="Text Box 6"/>
          <p:cNvSpPr txBox="1"/>
          <p:nvPr/>
        </p:nvSpPr>
        <p:spPr>
          <a:xfrm>
            <a:off x="1361017" y="3530600"/>
            <a:ext cx="9448800" cy="66611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
        <p:nvSpPr>
          <p:cNvPr id="7" name="Rectangle 4">
            <a:extLst>
              <a:ext uri="{FF2B5EF4-FFF2-40B4-BE49-F238E27FC236}">
                <a16:creationId xmlns:a16="http://schemas.microsoft.com/office/drawing/2014/main" id="{7BB5A59D-4EFA-452A-A7F7-500FC3AA7ED5}"/>
              </a:ext>
            </a:extLst>
          </p:cNvPr>
          <p:cNvSpPr/>
          <p:nvPr/>
        </p:nvSpPr>
        <p:spPr>
          <a:xfrm>
            <a:off x="2170984" y="2284774"/>
            <a:ext cx="8488363" cy="2862322"/>
          </a:xfrm>
          <a:prstGeom prst="rect">
            <a:avLst/>
          </a:prstGeom>
          <a:noFill/>
          <a:ln w="952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a:t>
            </a:r>
            <a:r>
              <a:rPr kumimoji="0" lang="vi-VN"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iết 2-3 câu về hạt giống nhỏ: có thể viết một hoạt động em thích nhất, một nơi em từng đến, cảm xúc, suy nghĩ của em, hiểu được tác dụng của cây cối với đời sống con người…</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3252"/>
                                        </p:tgtEl>
                                        <p:attrNameLst>
                                          <p:attrName>style.visibility</p:attrName>
                                        </p:attrNameLst>
                                      </p:cBhvr>
                                      <p:to>
                                        <p:strVal val="visible"/>
                                      </p:to>
                                    </p:set>
                                    <p:animEffect transition="in" filter="wipe(down)">
                                      <p:cBhvr>
                                        <p:cTn id="12" dur="500"/>
                                        <p:tgtEl>
                                          <p:spTgt spid="532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254"/>
                                        </p:tgtEl>
                                        <p:attrNameLst>
                                          <p:attrName>style.visibility</p:attrName>
                                        </p:attrNameLst>
                                      </p:cBhvr>
                                      <p:to>
                                        <p:strVal val="visible"/>
                                      </p:to>
                                    </p:set>
                                    <p:animEffect transition="in" filter="blinds(horizontal)">
                                      <p:cBhvr>
                                        <p:cTn id="17" dur="500"/>
                                        <p:tgtEl>
                                          <p:spTgt spid="53254"/>
                                        </p:tgtEl>
                                      </p:cBhvr>
                                    </p:animEffect>
                                  </p:childTnLst>
                                  <p:subTnLst>
                                    <p:audio>
                                      <p:cMediaNode>
                                        <p:cTn display="0" masterRel="sameClick">
                                          <p:stCondLst>
                                            <p:cond evt="begin" delay="0">
                                              <p:tn val="15"/>
                                            </p:cond>
                                          </p:stCondLst>
                                          <p:endCondLst>
                                            <p:cond evt="onStopAudio" delay="0">
                                              <p:tgtEl>
                                                <p:sldTgt/>
                                              </p:tgtEl>
                                            </p:cond>
                                          </p:endCondLst>
                                        </p:cTn>
                                        <p:tgtEl>
                                          <p:sndTgt r:embed="rId3" name="cashreg.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5325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CE359F9-30B0-49A4-B154-49530B1E0A28}"/>
              </a:ext>
            </a:extLst>
          </p:cNvPr>
          <p:cNvPicPr>
            <a:picLocks noChangeAspect="1"/>
          </p:cNvPicPr>
          <p:nvPr/>
        </p:nvPicPr>
        <p:blipFill rotWithShape="1">
          <a:blip r:embed="rId3">
            <a:extLst>
              <a:ext uri="{28A0092B-C50C-407E-A947-70E740481C1C}">
                <a14:useLocalDpi xmlns:a14="http://schemas.microsoft.com/office/drawing/2010/main" val="0"/>
              </a:ext>
            </a:extLst>
          </a:blip>
          <a:srcRect t="61258"/>
          <a:stretch/>
        </p:blipFill>
        <p:spPr>
          <a:xfrm>
            <a:off x="0" y="4908430"/>
            <a:ext cx="12192000" cy="1949570"/>
          </a:xfrm>
          <a:prstGeom prst="rect">
            <a:avLst/>
          </a:prstGeom>
        </p:spPr>
      </p:pic>
      <p:pic>
        <p:nvPicPr>
          <p:cNvPr id="7" name="图片 6">
            <a:extLst>
              <a:ext uri="{FF2B5EF4-FFF2-40B4-BE49-F238E27FC236}">
                <a16:creationId xmlns:a16="http://schemas.microsoft.com/office/drawing/2014/main" id="{495DF5A9-5979-4193-ABD5-2DD4CAC632D5}"/>
              </a:ext>
            </a:extLst>
          </p:cNvPr>
          <p:cNvPicPr>
            <a:picLocks noChangeAspect="1"/>
          </p:cNvPicPr>
          <p:nvPr/>
        </p:nvPicPr>
        <p:blipFill rotWithShape="1">
          <a:blip r:embed="rId4">
            <a:extLst>
              <a:ext uri="{28A0092B-C50C-407E-A947-70E740481C1C}">
                <a14:useLocalDpi xmlns:a14="http://schemas.microsoft.com/office/drawing/2010/main" val="0"/>
              </a:ext>
            </a:extLst>
          </a:blip>
          <a:srcRect l="75283" t="16608" r="6038"/>
          <a:stretch/>
        </p:blipFill>
        <p:spPr>
          <a:xfrm>
            <a:off x="9178506" y="1138992"/>
            <a:ext cx="2277373" cy="5719007"/>
          </a:xfrm>
          <a:prstGeom prst="rect">
            <a:avLst/>
          </a:prstGeom>
        </p:spPr>
      </p:pic>
      <p:pic>
        <p:nvPicPr>
          <p:cNvPr id="9" name="图片 8">
            <a:extLst>
              <a:ext uri="{FF2B5EF4-FFF2-40B4-BE49-F238E27FC236}">
                <a16:creationId xmlns:a16="http://schemas.microsoft.com/office/drawing/2014/main" id="{7E17B6B7-7D44-43A4-BD3C-3FE558A80931}"/>
              </a:ext>
            </a:extLst>
          </p:cNvPr>
          <p:cNvPicPr>
            <a:picLocks noChangeAspect="1"/>
          </p:cNvPicPr>
          <p:nvPr/>
        </p:nvPicPr>
        <p:blipFill rotWithShape="1">
          <a:blip r:embed="rId5">
            <a:extLst>
              <a:ext uri="{28A0092B-C50C-407E-A947-70E740481C1C}">
                <a14:useLocalDpi xmlns:a14="http://schemas.microsoft.com/office/drawing/2010/main" val="0"/>
              </a:ext>
            </a:extLst>
          </a:blip>
          <a:srcRect l="23420" t="85409"/>
          <a:stretch/>
        </p:blipFill>
        <p:spPr>
          <a:xfrm>
            <a:off x="2855342" y="5857336"/>
            <a:ext cx="9336657" cy="1000664"/>
          </a:xfrm>
          <a:prstGeom prst="rect">
            <a:avLst/>
          </a:prstGeom>
        </p:spPr>
      </p:pic>
      <p:pic>
        <p:nvPicPr>
          <p:cNvPr id="11" name="图片 10">
            <a:extLst>
              <a:ext uri="{FF2B5EF4-FFF2-40B4-BE49-F238E27FC236}">
                <a16:creationId xmlns:a16="http://schemas.microsoft.com/office/drawing/2014/main" id="{2A6B75A1-A068-4FB4-A7FD-2485C68508B8}"/>
              </a:ext>
            </a:extLst>
          </p:cNvPr>
          <p:cNvPicPr>
            <a:picLocks noChangeAspect="1"/>
          </p:cNvPicPr>
          <p:nvPr/>
        </p:nvPicPr>
        <p:blipFill rotWithShape="1">
          <a:blip r:embed="rId6">
            <a:extLst>
              <a:ext uri="{28A0092B-C50C-407E-A947-70E740481C1C}">
                <a14:useLocalDpi xmlns:a14="http://schemas.microsoft.com/office/drawing/2010/main" val="0"/>
              </a:ext>
            </a:extLst>
          </a:blip>
          <a:srcRect l="3357" t="3897" r="72099" b="65660"/>
          <a:stretch/>
        </p:blipFill>
        <p:spPr>
          <a:xfrm>
            <a:off x="705619" y="252353"/>
            <a:ext cx="2541639" cy="1773277"/>
          </a:xfrm>
          <a:prstGeom prst="rect">
            <a:avLst/>
          </a:prstGeom>
        </p:spPr>
      </p:pic>
      <p:pic>
        <p:nvPicPr>
          <p:cNvPr id="12" name="图片 11">
            <a:extLst>
              <a:ext uri="{FF2B5EF4-FFF2-40B4-BE49-F238E27FC236}">
                <a16:creationId xmlns:a16="http://schemas.microsoft.com/office/drawing/2014/main" id="{998C697D-9A6E-4258-944F-CE0A557F7BB4}"/>
              </a:ext>
            </a:extLst>
          </p:cNvPr>
          <p:cNvPicPr>
            <a:picLocks noChangeAspect="1"/>
          </p:cNvPicPr>
          <p:nvPr/>
        </p:nvPicPr>
        <p:blipFill rotWithShape="1">
          <a:blip r:embed="rId6">
            <a:extLst>
              <a:ext uri="{28A0092B-C50C-407E-A947-70E740481C1C}">
                <a14:useLocalDpi xmlns:a14="http://schemas.microsoft.com/office/drawing/2010/main" val="0"/>
              </a:ext>
            </a:extLst>
          </a:blip>
          <a:srcRect l="68449" t="-1687" r="7007" b="71244"/>
          <a:stretch/>
        </p:blipFill>
        <p:spPr>
          <a:xfrm>
            <a:off x="8294312" y="-370630"/>
            <a:ext cx="2992390" cy="2087762"/>
          </a:xfrm>
          <a:prstGeom prst="rect">
            <a:avLst/>
          </a:prstGeom>
        </p:spPr>
      </p:pic>
      <p:sp>
        <p:nvSpPr>
          <p:cNvPr id="13" name="文本框 12">
            <a:extLst>
              <a:ext uri="{FF2B5EF4-FFF2-40B4-BE49-F238E27FC236}">
                <a16:creationId xmlns:a16="http://schemas.microsoft.com/office/drawing/2014/main" id="{7789C190-4E14-46AC-BAE8-6DE0AD48FAEF}"/>
              </a:ext>
            </a:extLst>
          </p:cNvPr>
          <p:cNvSpPr txBox="1"/>
          <p:nvPr/>
        </p:nvSpPr>
        <p:spPr>
          <a:xfrm>
            <a:off x="2213362" y="2266700"/>
            <a:ext cx="71838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err="1">
                <a:ln>
                  <a:noFill/>
                </a:ln>
                <a:solidFill>
                  <a:prstClr val="black"/>
                </a:solidFill>
                <a:effectLst/>
                <a:uLnTx/>
                <a:uFillTx/>
                <a:latin typeface="Bad Script" panose="02000000000000000000" pitchFamily="2" charset="0"/>
                <a:ea typeface="字魂59号-创粗黑" panose="00000500000000000000" pitchFamily="2" charset="-122"/>
                <a:cs typeface="+mn-cs"/>
              </a:rPr>
              <a:t>Củng</a:t>
            </a:r>
            <a:r>
              <a:rPr kumimoji="0" lang="en-US" altLang="zh-CN" sz="7200" b="1" i="0" u="none" strike="noStrike" kern="1200" cap="none" spc="0" normalizeH="0" baseline="0" noProof="0" dirty="0">
                <a:ln>
                  <a:noFill/>
                </a:ln>
                <a:solidFill>
                  <a:prstClr val="black"/>
                </a:solidFill>
                <a:effectLst/>
                <a:uLnTx/>
                <a:uFillTx/>
                <a:latin typeface="Bad Script" panose="02000000000000000000" pitchFamily="2" charset="0"/>
                <a:ea typeface="字魂59号-创粗黑" panose="00000500000000000000" pitchFamily="2" charset="-122"/>
                <a:cs typeface="+mn-cs"/>
              </a:rPr>
              <a:t> </a:t>
            </a:r>
            <a:r>
              <a:rPr kumimoji="0" lang="en-US" altLang="zh-CN" sz="7200" b="1" i="0" u="none" strike="noStrike" kern="1200" cap="none" spc="0" normalizeH="0" baseline="0" noProof="0" dirty="0" err="1">
                <a:ln>
                  <a:noFill/>
                </a:ln>
                <a:solidFill>
                  <a:prstClr val="black"/>
                </a:solidFill>
                <a:effectLst/>
                <a:uLnTx/>
                <a:uFillTx/>
                <a:latin typeface="Bad Script" panose="02000000000000000000" pitchFamily="2" charset="0"/>
                <a:ea typeface="字魂59号-创粗黑" panose="00000500000000000000" pitchFamily="2" charset="-122"/>
                <a:cs typeface="+mn-cs"/>
              </a:rPr>
              <a:t>cố</a:t>
            </a:r>
            <a:r>
              <a:rPr kumimoji="0" lang="en-US" altLang="zh-CN" sz="7200" b="1" i="0" u="none" strike="noStrike" kern="1200" cap="none" spc="0" normalizeH="0" baseline="0" noProof="0" dirty="0">
                <a:ln>
                  <a:noFill/>
                </a:ln>
                <a:solidFill>
                  <a:prstClr val="black"/>
                </a:solidFill>
                <a:effectLst/>
                <a:uLnTx/>
                <a:uFillTx/>
                <a:latin typeface="Bad Script" panose="02000000000000000000" pitchFamily="2" charset="0"/>
                <a:ea typeface="字魂59号-创粗黑" panose="00000500000000000000" pitchFamily="2" charset="-122"/>
                <a:cs typeface="+mn-cs"/>
              </a:rPr>
              <a:t> </a:t>
            </a:r>
            <a:r>
              <a:rPr kumimoji="0" lang="en-US" altLang="zh-CN" sz="7200" b="1" i="0" u="none" strike="noStrike" kern="1200" cap="none" spc="0" normalizeH="0" baseline="0" noProof="0" dirty="0" err="1">
                <a:ln>
                  <a:noFill/>
                </a:ln>
                <a:solidFill>
                  <a:prstClr val="black"/>
                </a:solidFill>
                <a:effectLst/>
                <a:uLnTx/>
                <a:uFillTx/>
                <a:latin typeface="Bad Script" panose="02000000000000000000" pitchFamily="2" charset="0"/>
                <a:ea typeface="字魂59号-创粗黑" panose="00000500000000000000" pitchFamily="2" charset="-122"/>
                <a:cs typeface="+mn-cs"/>
              </a:rPr>
              <a:t>bài</a:t>
            </a:r>
            <a:r>
              <a:rPr kumimoji="0" lang="en-US" altLang="zh-CN" sz="7200" b="1" i="0" u="none" strike="noStrike" kern="1200" cap="none" spc="0" normalizeH="0" baseline="0" noProof="0" dirty="0">
                <a:ln>
                  <a:noFill/>
                </a:ln>
                <a:solidFill>
                  <a:prstClr val="black"/>
                </a:solidFill>
                <a:effectLst/>
                <a:uLnTx/>
                <a:uFillTx/>
                <a:latin typeface="Bad Script" panose="02000000000000000000" pitchFamily="2" charset="0"/>
                <a:ea typeface="字魂59号-创粗黑" panose="00000500000000000000" pitchFamily="2" charset="-122"/>
                <a:cs typeface="+mn-cs"/>
              </a:rPr>
              <a:t> </a:t>
            </a:r>
            <a:r>
              <a:rPr kumimoji="0" lang="en-US" altLang="zh-CN" sz="7200" b="1" i="0" u="none" strike="noStrike" kern="1200" cap="none" spc="0" normalizeH="0" baseline="0" noProof="0" dirty="0" err="1">
                <a:ln>
                  <a:noFill/>
                </a:ln>
                <a:solidFill>
                  <a:prstClr val="black"/>
                </a:solidFill>
                <a:effectLst/>
                <a:uLnTx/>
                <a:uFillTx/>
                <a:latin typeface="Bad Script" panose="02000000000000000000" pitchFamily="2" charset="0"/>
                <a:ea typeface="字魂59号-创粗黑" panose="00000500000000000000" pitchFamily="2" charset="-122"/>
                <a:cs typeface="+mn-cs"/>
              </a:rPr>
              <a:t>học</a:t>
            </a:r>
            <a:endParaRPr kumimoji="0" lang="zh-CN" altLang="en-US" sz="7200" b="1" i="0" u="none" strike="noStrike" kern="1200" cap="none" spc="0" normalizeH="0" baseline="0" noProof="0" dirty="0">
              <a:ln>
                <a:noFill/>
              </a:ln>
              <a:solidFill>
                <a:prstClr val="black"/>
              </a:solidFill>
              <a:effectLst/>
              <a:uLnTx/>
              <a:uFillTx/>
              <a:latin typeface="Bad Script" panose="02000000000000000000" pitchFamily="2" charset="0"/>
              <a:ea typeface="字魂59号-创粗黑" panose="00000500000000000000" pitchFamily="2" charset="-122"/>
              <a:cs typeface="+mn-cs"/>
            </a:endParaRPr>
          </a:p>
        </p:txBody>
      </p:sp>
      <p:sp>
        <p:nvSpPr>
          <p:cNvPr id="8" name="Slide Number Placeholder 5">
            <a:extLst>
              <a:ext uri="{FF2B5EF4-FFF2-40B4-BE49-F238E27FC236}">
                <a16:creationId xmlns:a16="http://schemas.microsoft.com/office/drawing/2014/main" id="{1165B24F-9A92-4A40-8FD4-CFDBE02C784B}"/>
              </a:ext>
            </a:extLst>
          </p:cNvPr>
          <p:cNvSpPr txBox="1">
            <a:spLocks/>
          </p:cNvSpPr>
          <p:nvPr/>
        </p:nvSpPr>
        <p:spPr>
          <a:xfrm>
            <a:off x="8945592" y="649287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latin typeface="Times New Roman" panose="02020603050405020304" pitchFamily="18" charset="0"/>
                <a:cs typeface="Times New Roman" panose="02020603050405020304" pitchFamily="18" charset="0"/>
              </a:rPr>
              <a:t>Design by: </a:t>
            </a:r>
            <a:r>
              <a:rPr lang="en-US" b="1" dirty="0" err="1">
                <a:latin typeface="Times New Roman" panose="02020603050405020304" pitchFamily="18" charset="0"/>
                <a:cs typeface="Times New Roman" panose="02020603050405020304" pitchFamily="18" charset="0"/>
              </a:rPr>
              <a:t>Hương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Thảo</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87781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26" presetClass="entr" presetSubtype="0" fill="hold" grpId="0" nodeType="after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wipe(down)">
                                      <p:cBhvr>
                                        <p:cTn id="21" dur="580">
                                          <p:stCondLst>
                                            <p:cond delay="0"/>
                                          </p:stCondLst>
                                        </p:cTn>
                                        <p:tgtEl>
                                          <p:spTgt spid="13">
                                            <p:txEl>
                                              <p:pRg st="0" end="0"/>
                                            </p:txEl>
                                          </p:spTgt>
                                        </p:tgtEl>
                                      </p:cBhvr>
                                    </p:animEffect>
                                    <p:anim calcmode="lin" valueType="num">
                                      <p:cBhvr>
                                        <p:cTn id="22"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13">
                                            <p:txEl>
                                              <p:pRg st="0" end="0"/>
                                            </p:txEl>
                                          </p:spTgt>
                                        </p:tgtEl>
                                      </p:cBhvr>
                                      <p:to x="100000" y="60000"/>
                                    </p:animScale>
                                    <p:animScale>
                                      <p:cBhvr>
                                        <p:cTn id="28" dur="166" decel="50000">
                                          <p:stCondLst>
                                            <p:cond delay="676"/>
                                          </p:stCondLst>
                                        </p:cTn>
                                        <p:tgtEl>
                                          <p:spTgt spid="13">
                                            <p:txEl>
                                              <p:pRg st="0" end="0"/>
                                            </p:txEl>
                                          </p:spTgt>
                                        </p:tgtEl>
                                      </p:cBhvr>
                                      <p:to x="100000" y="100000"/>
                                    </p:animScale>
                                    <p:animScale>
                                      <p:cBhvr>
                                        <p:cTn id="29" dur="26">
                                          <p:stCondLst>
                                            <p:cond delay="1312"/>
                                          </p:stCondLst>
                                        </p:cTn>
                                        <p:tgtEl>
                                          <p:spTgt spid="13">
                                            <p:txEl>
                                              <p:pRg st="0" end="0"/>
                                            </p:txEl>
                                          </p:spTgt>
                                        </p:tgtEl>
                                      </p:cBhvr>
                                      <p:to x="100000" y="80000"/>
                                    </p:animScale>
                                    <p:animScale>
                                      <p:cBhvr>
                                        <p:cTn id="30" dur="166" decel="50000">
                                          <p:stCondLst>
                                            <p:cond delay="1338"/>
                                          </p:stCondLst>
                                        </p:cTn>
                                        <p:tgtEl>
                                          <p:spTgt spid="13">
                                            <p:txEl>
                                              <p:pRg st="0" end="0"/>
                                            </p:txEl>
                                          </p:spTgt>
                                        </p:tgtEl>
                                      </p:cBhvr>
                                      <p:to x="100000" y="100000"/>
                                    </p:animScale>
                                    <p:animScale>
                                      <p:cBhvr>
                                        <p:cTn id="31" dur="26">
                                          <p:stCondLst>
                                            <p:cond delay="1642"/>
                                          </p:stCondLst>
                                        </p:cTn>
                                        <p:tgtEl>
                                          <p:spTgt spid="13">
                                            <p:txEl>
                                              <p:pRg st="0" end="0"/>
                                            </p:txEl>
                                          </p:spTgt>
                                        </p:tgtEl>
                                      </p:cBhvr>
                                      <p:to x="100000" y="90000"/>
                                    </p:animScale>
                                    <p:animScale>
                                      <p:cBhvr>
                                        <p:cTn id="32" dur="166" decel="50000">
                                          <p:stCondLst>
                                            <p:cond delay="1668"/>
                                          </p:stCondLst>
                                        </p:cTn>
                                        <p:tgtEl>
                                          <p:spTgt spid="13">
                                            <p:txEl>
                                              <p:pRg st="0" end="0"/>
                                            </p:txEl>
                                          </p:spTgt>
                                        </p:tgtEl>
                                      </p:cBhvr>
                                      <p:to x="100000" y="100000"/>
                                    </p:animScale>
                                    <p:animScale>
                                      <p:cBhvr>
                                        <p:cTn id="33" dur="26">
                                          <p:stCondLst>
                                            <p:cond delay="1808"/>
                                          </p:stCondLst>
                                        </p:cTn>
                                        <p:tgtEl>
                                          <p:spTgt spid="13">
                                            <p:txEl>
                                              <p:pRg st="0" end="0"/>
                                            </p:txEl>
                                          </p:spTgt>
                                        </p:tgtEl>
                                      </p:cBhvr>
                                      <p:to x="100000" y="95000"/>
                                    </p:animScale>
                                    <p:animScale>
                                      <p:cBhvr>
                                        <p:cTn id="34" dur="166" decel="50000">
                                          <p:stCondLst>
                                            <p:cond delay="1834"/>
                                          </p:stCondLst>
                                        </p:cTn>
                                        <p:tgtEl>
                                          <p:spTgt spid="1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Lst>
  </p:timing>
</p:sld>
</file>

<file path=ppt/theme/theme1.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oodle Sketchbook by Slidesgo">
  <a:themeElements>
    <a:clrScheme name="Simple Light">
      <a:dk1>
        <a:srgbClr val="213054"/>
      </a:dk1>
      <a:lt1>
        <a:srgbClr val="BAE5E4"/>
      </a:lt1>
      <a:dk2>
        <a:srgbClr val="A889CC"/>
      </a:dk2>
      <a:lt2>
        <a:srgbClr val="FC7D77"/>
      </a:lt2>
      <a:accent1>
        <a:srgbClr val="FFAB40"/>
      </a:accent1>
      <a:accent2>
        <a:srgbClr val="FFFFFF"/>
      </a:accent2>
      <a:accent3>
        <a:srgbClr val="213054"/>
      </a:accent3>
      <a:accent4>
        <a:srgbClr val="BAE5E4"/>
      </a:accent4>
      <a:accent5>
        <a:srgbClr val="A889CC"/>
      </a:accent5>
      <a:accent6>
        <a:srgbClr val="FC7D77"/>
      </a:accent6>
      <a:hlink>
        <a:srgbClr val="21305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593</Words>
  <Application>Microsoft Office PowerPoint</Application>
  <PresentationFormat>Widescreen</PresentationFormat>
  <Paragraphs>31</Paragraphs>
  <Slides>12</Slides>
  <Notes>4</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12</vt:i4>
      </vt:variant>
    </vt:vector>
  </HeadingPairs>
  <TitlesOfParts>
    <vt:vector size="30" baseType="lpstr">
      <vt:lpstr>Microsoft YaHei</vt:lpstr>
      <vt:lpstr>SimSun</vt:lpstr>
      <vt:lpstr>.VnAvant</vt:lpstr>
      <vt:lpstr>Arial</vt:lpstr>
      <vt:lpstr>Arial-Rounded</vt:lpstr>
      <vt:lpstr>Bad Script</vt:lpstr>
      <vt:lpstr>Calibri</vt:lpstr>
      <vt:lpstr>Calibri Light</vt:lpstr>
      <vt:lpstr>等线</vt:lpstr>
      <vt:lpstr>Kalam</vt:lpstr>
      <vt:lpstr>Montserrat</vt:lpstr>
      <vt:lpstr>Times New Roman</vt:lpstr>
      <vt:lpstr>字魂59号-创粗黑</vt:lpstr>
      <vt:lpstr>4_Office Theme</vt:lpstr>
      <vt:lpstr>2_Office Theme</vt:lpstr>
      <vt:lpstr>6_Office Theme</vt:lpstr>
      <vt:lpstr>Doodle Sketchbook by Slidesgo</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3</cp:revision>
  <dcterms:created xsi:type="dcterms:W3CDTF">2021-08-02T08:41:52Z</dcterms:created>
  <dcterms:modified xsi:type="dcterms:W3CDTF">2025-03-26T07:51:07Z</dcterms:modified>
</cp:coreProperties>
</file>