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793D8-FC03-40E7-9532-D40CB000C5A0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2F69F-9912-4E41-AFB8-A5A5E05EC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6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EAB215B-26AC-6C5A-D988-DB8B3D8F6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A3DBB6DC-BEC0-FA93-1AD3-AD169D533C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071E4B2-D4BF-F291-EB82-7DEB73046060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865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219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443CF83-7FB3-9C5C-9ACC-70DA15C27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6092365E-4BD6-1975-3354-DCF6F17D22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ADD210E-BA24-0B7D-6920-CBEC56497600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8931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027AC39-2711-5C4A-0F34-894889290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27552E66-C0A1-A2B2-A7B6-3106628A55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EAFF7FD-96E1-E56A-6B85-4BACEF2A2698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5314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Gv </a:t>
            </a:r>
            <a:r>
              <a:rPr lang="en-US" altLang="zh-CN" dirty="0" err="1"/>
              <a:t>cho</a:t>
            </a:r>
            <a:r>
              <a:rPr lang="en-US" altLang="zh-CN" dirty="0"/>
              <a:t> HS chia </a:t>
            </a:r>
            <a:r>
              <a:rPr lang="en-US" altLang="zh-CN" dirty="0" err="1"/>
              <a:t>sẻ</a:t>
            </a:r>
            <a:r>
              <a:rPr lang="en-US" altLang="zh-CN" dirty="0"/>
              <a:t>, GV </a:t>
            </a:r>
            <a:r>
              <a:rPr lang="en-US" altLang="zh-CN" dirty="0" err="1"/>
              <a:t>giáo</a:t>
            </a:r>
            <a:r>
              <a:rPr lang="en-US" altLang="zh-CN" dirty="0"/>
              <a:t> </a:t>
            </a:r>
            <a:r>
              <a:rPr lang="en-US" altLang="zh-CN" dirty="0" err="1"/>
              <a:t>dục</a:t>
            </a:r>
            <a:r>
              <a:rPr lang="en-US" altLang="zh-CN" dirty="0"/>
              <a:t> </a:t>
            </a:r>
            <a:r>
              <a:rPr lang="en-US" altLang="zh-CN" dirty="0" err="1"/>
              <a:t>học</a:t>
            </a:r>
            <a:r>
              <a:rPr lang="en-US" altLang="zh-CN" dirty="0"/>
              <a:t> </a:t>
            </a:r>
            <a:r>
              <a:rPr lang="en-US" altLang="zh-CN" dirty="0" err="1"/>
              <a:t>sinh</a:t>
            </a:r>
            <a:r>
              <a:rPr lang="en-US" altLang="zh-CN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9993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3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1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67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2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57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5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95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66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7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47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7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D1A3D-0FAE-4023-8C47-ACD871185998}" type="datetimeFigureOut">
              <a:rPr lang="en-US" smtClean="0"/>
              <a:t>26/3/2025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A4E7-7058-48A9-82DE-077FBD7C5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0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microsoft.com/office/2007/relationships/hdphoto" Target="../media/hdphoto3.wdp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microsoft.com/office/2007/relationships/hdphoto" Target="../media/hdphoto5.wdp"/><Relationship Id="rId5" Type="http://schemas.openxmlformats.org/officeDocument/2006/relationships/image" Target="../media/image7.png"/><Relationship Id="rId15" Type="http://schemas.microsoft.com/office/2007/relationships/hdphoto" Target="../media/hdphoto1.wdp"/><Relationship Id="rId23" Type="http://schemas.openxmlformats.org/officeDocument/2006/relationships/image" Target="../media/image21.png"/><Relationship Id="rId10" Type="http://schemas.openxmlformats.org/officeDocument/2006/relationships/image" Target="../media/image12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5.png"/><Relationship Id="rId18" Type="http://schemas.openxmlformats.org/officeDocument/2006/relationships/image" Target="../media/image28.png"/><Relationship Id="rId26" Type="http://schemas.openxmlformats.org/officeDocument/2006/relationships/image" Target="../media/image31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7.wdp"/><Relationship Id="rId7" Type="http://schemas.openxmlformats.org/officeDocument/2006/relationships/image" Target="../media/image22.png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5" Type="http://schemas.microsoft.com/office/2007/relationships/hdphoto" Target="../media/hdphoto8.wdp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openxmlformats.org/officeDocument/2006/relationships/image" Target="../media/image29.png"/><Relationship Id="rId1" Type="http://schemas.microsoft.com/office/2007/relationships/media" Target="../media/media1.mp3"/><Relationship Id="rId6" Type="http://schemas.openxmlformats.org/officeDocument/2006/relationships/image" Target="../media/image26.png"/><Relationship Id="rId11" Type="http://schemas.openxmlformats.org/officeDocument/2006/relationships/image" Target="../media/image13.png"/><Relationship Id="rId24" Type="http://schemas.openxmlformats.org/officeDocument/2006/relationships/image" Target="../media/image30.png"/><Relationship Id="rId5" Type="http://schemas.openxmlformats.org/officeDocument/2006/relationships/image" Target="../media/image8.png"/><Relationship Id="rId15" Type="http://schemas.microsoft.com/office/2007/relationships/hdphoto" Target="../media/hdphoto1.wdp"/><Relationship Id="rId23" Type="http://schemas.microsoft.com/office/2007/relationships/hdphoto" Target="../media/hdphoto4.wdp"/><Relationship Id="rId10" Type="http://schemas.openxmlformats.org/officeDocument/2006/relationships/image" Target="../media/image12.png"/><Relationship Id="rId19" Type="http://schemas.microsoft.com/office/2007/relationships/hdphoto" Target="../media/hdphoto6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9.wdp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2.png"/><Relationship Id="rId7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0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microsoft.com/office/2007/relationships/hdphoto" Target="../media/hdphoto3.wdp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microsoft.com/office/2007/relationships/hdphoto" Target="../media/hdphoto5.wdp"/><Relationship Id="rId5" Type="http://schemas.openxmlformats.org/officeDocument/2006/relationships/image" Target="../media/image7.png"/><Relationship Id="rId15" Type="http://schemas.microsoft.com/office/2007/relationships/hdphoto" Target="../media/hdphoto1.wdp"/><Relationship Id="rId23" Type="http://schemas.openxmlformats.org/officeDocument/2006/relationships/image" Target="../media/image21.png"/><Relationship Id="rId10" Type="http://schemas.openxmlformats.org/officeDocument/2006/relationships/image" Target="../media/image12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12.wdp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14.wdp"/><Relationship Id="rId18" Type="http://schemas.openxmlformats.org/officeDocument/2006/relationships/image" Target="../media/image49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12" Type="http://schemas.openxmlformats.org/officeDocument/2006/relationships/image" Target="../media/image46.png"/><Relationship Id="rId17" Type="http://schemas.microsoft.com/office/2007/relationships/hdphoto" Target="../media/hdphoto16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microsoft.com/office/2007/relationships/hdphoto" Target="../media/hdphoto13.wdp"/><Relationship Id="rId5" Type="http://schemas.openxmlformats.org/officeDocument/2006/relationships/image" Target="../media/image13.png"/><Relationship Id="rId15" Type="http://schemas.microsoft.com/office/2007/relationships/hdphoto" Target="../media/hdphoto15.wdp"/><Relationship Id="rId10" Type="http://schemas.openxmlformats.org/officeDocument/2006/relationships/image" Target="../media/image45.png"/><Relationship Id="rId19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Relationship Id="rId1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3.png"/><Relationship Id="rId18" Type="http://schemas.openxmlformats.org/officeDocument/2006/relationships/image" Target="../media/image73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19.wdp"/><Relationship Id="rId7" Type="http://schemas.openxmlformats.org/officeDocument/2006/relationships/image" Target="../media/image26.png"/><Relationship Id="rId12" Type="http://schemas.openxmlformats.org/officeDocument/2006/relationships/image" Target="../media/image12.png"/><Relationship Id="rId17" Type="http://schemas.openxmlformats.org/officeDocument/2006/relationships/image" Target="../media/image27.png"/><Relationship Id="rId25" Type="http://schemas.microsoft.com/office/2007/relationships/hdphoto" Target="../media/hdphoto21.wdp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openxmlformats.org/officeDocument/2006/relationships/image" Target="../media/image74.png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24" Type="http://schemas.openxmlformats.org/officeDocument/2006/relationships/image" Target="../media/image76.png"/><Relationship Id="rId5" Type="http://schemas.openxmlformats.org/officeDocument/2006/relationships/image" Target="../media/image7.png"/><Relationship Id="rId15" Type="http://schemas.openxmlformats.org/officeDocument/2006/relationships/image" Target="../media/image15.png"/><Relationship Id="rId23" Type="http://schemas.microsoft.com/office/2007/relationships/hdphoto" Target="../media/hdphoto20.wdp"/><Relationship Id="rId10" Type="http://schemas.openxmlformats.org/officeDocument/2006/relationships/image" Target="../media/image10.png"/><Relationship Id="rId19" Type="http://schemas.microsoft.com/office/2007/relationships/hdphoto" Target="../media/hdphoto18.wdp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81.png"/><Relationship Id="rId3" Type="http://schemas.openxmlformats.org/officeDocument/2006/relationships/image" Target="../media/image26.png"/><Relationship Id="rId7" Type="http://schemas.openxmlformats.org/officeDocument/2006/relationships/image" Target="../media/image11.png"/><Relationship Id="rId12" Type="http://schemas.openxmlformats.org/officeDocument/2006/relationships/image" Target="../media/image80.png"/><Relationship Id="rId17" Type="http://schemas.openxmlformats.org/officeDocument/2006/relationships/image" Target="../media/image14.png"/><Relationship Id="rId2" Type="http://schemas.openxmlformats.org/officeDocument/2006/relationships/image" Target="../media/image7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79.png"/><Relationship Id="rId5" Type="http://schemas.openxmlformats.org/officeDocument/2006/relationships/image" Target="../media/image9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2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973DF3A-B583-9EF5-E982-801FC1003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4" y="699"/>
            <a:ext cx="12188825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0A0B6003-379A-20FA-7F74-113CA0FBD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42100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B8CE5087-93A2-D1E2-FD95-DD21EA6FD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281" y="3040926"/>
            <a:ext cx="2725690" cy="250468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2CEEE9A1-0E6C-52E5-87AD-9947F0C9E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0584" y="3205610"/>
            <a:ext cx="2146001" cy="2340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2930B6D7-748A-C5BE-64A1-F0FDCB708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7641" y="4159049"/>
            <a:ext cx="3028013" cy="2700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D6E5F17B-2E1A-FBCF-A1F6-FD48838B6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4518000"/>
            <a:ext cx="2097167" cy="234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25A4526-C075-7D62-7FAE-B16316CDB685}"/>
              </a:ext>
            </a:extLst>
          </p:cNvPr>
          <p:cNvSpPr txBox="1"/>
          <p:nvPr/>
        </p:nvSpPr>
        <p:spPr>
          <a:xfrm>
            <a:off x="678699" y="1860040"/>
            <a:ext cx="10536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NHIỆT LIỆT CHÀO </a:t>
            </a:r>
            <a:r>
              <a:rPr lang="en-US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MỪNG </a:t>
            </a:r>
          </a:p>
          <a:p>
            <a:pPr algn="ctr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CÁC EM HỌC SINH ĐẾN VỚI LỚP HỌC</a:t>
            </a:r>
            <a:endParaRPr lang="en-US" sz="4800" b="1" dirty="0">
              <a:ln w="9525">
                <a:solidFill>
                  <a:prstClr val="white"/>
                </a:solidFill>
                <a:prstDash val="solid"/>
              </a:ln>
              <a:solidFill>
                <a:srgbClr val="FF4949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latin typeface="Aachen" panose="02020500000000000000" pitchFamily="18" charset="0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B4BC4C9-F0E8-FAA7-1C40-7BD3AF6D50E8}"/>
              </a:ext>
            </a:extLst>
          </p:cNvPr>
          <p:cNvSpPr txBox="1"/>
          <p:nvPr/>
        </p:nvSpPr>
        <p:spPr>
          <a:xfrm>
            <a:off x="3102520" y="1340076"/>
            <a:ext cx="5721150" cy="87484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000" b="1" dirty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TRƯỜNG TIỂU HỌC </a:t>
            </a:r>
            <a:r>
              <a:rPr lang="en-US" sz="4000" b="1" dirty="0" smtClean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CHÁNH NGHĨA</a:t>
            </a:r>
            <a:endParaRPr lang="en-US" sz="4000" b="1" dirty="0">
              <a:ln w="10160">
                <a:solidFill>
                  <a:prstClr val="white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iCiel Crocante" panose="02000000000000000000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42EBDF1-D2CC-4939-5C92-8DCE0F78CDA7}"/>
              </a:ext>
            </a:extLst>
          </p:cNvPr>
          <p:cNvSpPr txBox="1"/>
          <p:nvPr/>
        </p:nvSpPr>
        <p:spPr>
          <a:xfrm>
            <a:off x="1166306" y="4721037"/>
            <a:ext cx="95612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MÔN: TIẾNG VIỆT (LUYỆN TỪ VÀ CÂU) – LỚP 2</a:t>
            </a:r>
          </a:p>
          <a:p>
            <a:pPr algn="ctr">
              <a:defRPr/>
            </a:pPr>
            <a:endParaRPr lang="en-US" sz="4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GIÁO VIÊN: </a:t>
            </a: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HỒ NGỌC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QUYÊN</a:t>
            </a:r>
            <a:endParaRPr lang="en-US" sz="4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50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FF24E0-2A18-EDCE-7869-347E4D4E8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6AC5D36-3F26-4F43-6EB2-14896735897A}"/>
              </a:ext>
            </a:extLst>
          </p:cNvPr>
          <p:cNvSpPr/>
          <p:nvPr/>
        </p:nvSpPr>
        <p:spPr>
          <a:xfrm>
            <a:off x="-23804" y="2"/>
            <a:ext cx="12226915" cy="6922815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0597B1A4-5B8E-6B09-3175-248A83D2BBE9}"/>
              </a:ext>
            </a:extLst>
          </p:cNvPr>
          <p:cNvGrpSpPr/>
          <p:nvPr/>
        </p:nvGrpSpPr>
        <p:grpSpPr>
          <a:xfrm>
            <a:off x="465343" y="696973"/>
            <a:ext cx="11472049" cy="597027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2FD3226E-871D-8A20-62E9-416D1F76476B}"/>
                </a:ext>
              </a:extLst>
            </p:cNvPr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6119169B-FA81-8B65-108B-65D45FBDC408}"/>
                </a:ext>
              </a:extLst>
            </p:cNvPr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F2F80206-2B90-52F6-CD54-378008B7D78F}"/>
                </a:ext>
              </a:extLst>
            </p:cNvPr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C7AAE346-A347-B48E-606A-6631194FE855}"/>
                </a:ext>
              </a:extLst>
            </p:cNvPr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A35851E1-45B4-BD03-2B53-C2C334CBCB76}"/>
                </a:ext>
              </a:extLst>
            </p:cNvPr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963812EA-B505-7B3E-E50C-E58B14C0B94A}"/>
                </a:ext>
              </a:extLst>
            </p:cNvPr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42F84AF9-66DB-B3D9-F00D-5B7E96561426}"/>
                </a:ext>
              </a:extLst>
            </p:cNvPr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4ADCC88E-96BC-F85B-3B17-C1E7D10A817E}"/>
                </a:ext>
              </a:extLst>
            </p:cNvPr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C2A6749F-263E-F96B-EE83-C60DD43EB4AE}"/>
                </a:ext>
              </a:extLst>
            </p:cNvPr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EC721A87-1851-A92B-E994-E08A0FEE3A9F}"/>
                </a:ext>
              </a:extLst>
            </p:cNvPr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EC1A7BCC-D11F-2430-83CB-76A1B405F750}"/>
                </a:ext>
              </a:extLst>
            </p:cNvPr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7" name="图片 16" descr="6228a5fed7e38-09">
            <a:extLst>
              <a:ext uri="{FF2B5EF4-FFF2-40B4-BE49-F238E27FC236}">
                <a16:creationId xmlns="" xmlns:a16="http://schemas.microsoft.com/office/drawing/2014/main" id="{ECEBD393-5D98-47BF-174E-76422ACCC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339" y="-245901"/>
            <a:ext cx="1442370" cy="2402840"/>
          </a:xfrm>
          <a:prstGeom prst="rect">
            <a:avLst/>
          </a:prstGeom>
        </p:spPr>
      </p:pic>
      <p:pic>
        <p:nvPicPr>
          <p:cNvPr id="18" name="图片 17" descr="6228a5fed7e38-10">
            <a:extLst>
              <a:ext uri="{FF2B5EF4-FFF2-40B4-BE49-F238E27FC236}">
                <a16:creationId xmlns="" xmlns:a16="http://schemas.microsoft.com/office/drawing/2014/main" id="{5C2A9D7D-A86E-AAC9-11A2-D89D0CE55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911" y="2608687"/>
            <a:ext cx="882421" cy="836295"/>
          </a:xfrm>
          <a:prstGeom prst="rect">
            <a:avLst/>
          </a:prstGeom>
        </p:spPr>
      </p:pic>
      <p:pic>
        <p:nvPicPr>
          <p:cNvPr id="21" name="图片 20" descr="6228a5fed7e38-13">
            <a:extLst>
              <a:ext uri="{FF2B5EF4-FFF2-40B4-BE49-F238E27FC236}">
                <a16:creationId xmlns="" xmlns:a16="http://schemas.microsoft.com/office/drawing/2014/main" id="{4FF3ED31-2327-E6D4-822D-2555B74CE0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22" y="1518136"/>
            <a:ext cx="820841" cy="646430"/>
          </a:xfrm>
          <a:prstGeom prst="rect">
            <a:avLst/>
          </a:prstGeom>
        </p:spPr>
      </p:pic>
      <p:pic>
        <p:nvPicPr>
          <p:cNvPr id="22" name="图片 21" descr="6228a5fed7e38-14">
            <a:extLst>
              <a:ext uri="{FF2B5EF4-FFF2-40B4-BE49-F238E27FC236}">
                <a16:creationId xmlns="" xmlns:a16="http://schemas.microsoft.com/office/drawing/2014/main" id="{E1A3256E-5A23-32E9-AC27-F2D7B88A57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0587" y="4118882"/>
            <a:ext cx="803065" cy="759460"/>
          </a:xfrm>
          <a:prstGeom prst="rect">
            <a:avLst/>
          </a:prstGeom>
        </p:spPr>
      </p:pic>
      <p:pic>
        <p:nvPicPr>
          <p:cNvPr id="23" name="图片 22" descr="6228a5fed7e38-15">
            <a:extLst>
              <a:ext uri="{FF2B5EF4-FFF2-40B4-BE49-F238E27FC236}">
                <a16:creationId xmlns="" xmlns:a16="http://schemas.microsoft.com/office/drawing/2014/main" id="{B79D512B-8D48-753D-EBD4-2BC8BE4303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7507" y="1507820"/>
            <a:ext cx="642453" cy="620395"/>
          </a:xfrm>
          <a:prstGeom prst="rect">
            <a:avLst/>
          </a:prstGeom>
        </p:spPr>
      </p:pic>
      <p:pic>
        <p:nvPicPr>
          <p:cNvPr id="24" name="图片 23" descr="6228a5fed7e38-16">
            <a:extLst>
              <a:ext uri="{FF2B5EF4-FFF2-40B4-BE49-F238E27FC236}">
                <a16:creationId xmlns="" xmlns:a16="http://schemas.microsoft.com/office/drawing/2014/main" id="{BAF9BC85-9D5D-2118-EEB4-2DA338741D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9568865">
            <a:off x="10666392" y="2732418"/>
            <a:ext cx="817033" cy="648970"/>
          </a:xfrm>
          <a:prstGeom prst="rect">
            <a:avLst/>
          </a:prstGeom>
        </p:spPr>
      </p:pic>
      <p:pic>
        <p:nvPicPr>
          <p:cNvPr id="8" name="图片 7" descr="6228a5fed7e38-17">
            <a:extLst>
              <a:ext uri="{FF2B5EF4-FFF2-40B4-BE49-F238E27FC236}">
                <a16:creationId xmlns="" xmlns:a16="http://schemas.microsoft.com/office/drawing/2014/main" id="{DA1D9809-9837-AED7-6D90-7258A31DFA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0863" y="1909447"/>
            <a:ext cx="1070966" cy="890905"/>
          </a:xfrm>
          <a:prstGeom prst="rect">
            <a:avLst/>
          </a:prstGeom>
        </p:spPr>
      </p:pic>
      <p:pic>
        <p:nvPicPr>
          <p:cNvPr id="44" name="图片 43" descr="6228a5fed7e38-17">
            <a:extLst>
              <a:ext uri="{FF2B5EF4-FFF2-40B4-BE49-F238E27FC236}">
                <a16:creationId xmlns="" xmlns:a16="http://schemas.microsoft.com/office/drawing/2014/main" id="{C96DDAC3-33D6-74FD-2B28-8E00154342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9281918" y="1909447"/>
            <a:ext cx="1070966" cy="890905"/>
          </a:xfrm>
          <a:prstGeom prst="rect">
            <a:avLst/>
          </a:prstGeom>
        </p:spPr>
      </p:pic>
      <p:pic>
        <p:nvPicPr>
          <p:cNvPr id="47" name="图片 46" descr="未标题-13">
            <a:extLst>
              <a:ext uri="{FF2B5EF4-FFF2-40B4-BE49-F238E27FC236}">
                <a16:creationId xmlns="" xmlns:a16="http://schemas.microsoft.com/office/drawing/2014/main" id="{4443C9AA-F395-2B5B-CBAC-63F098F06E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1217" y="64815"/>
            <a:ext cx="1479247" cy="1095362"/>
          </a:xfrm>
          <a:prstGeom prst="rect">
            <a:avLst/>
          </a:prstGeom>
        </p:spPr>
      </p:pic>
      <p:pic>
        <p:nvPicPr>
          <p:cNvPr id="48" name="图片 47" descr="未标题-13">
            <a:extLst>
              <a:ext uri="{FF2B5EF4-FFF2-40B4-BE49-F238E27FC236}">
                <a16:creationId xmlns="" xmlns:a16="http://schemas.microsoft.com/office/drawing/2014/main" id="{AAF715C5-87CB-F386-0B54-BF9C946294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41321" y="3193415"/>
            <a:ext cx="714824" cy="529590"/>
          </a:xfrm>
          <a:prstGeom prst="rect">
            <a:avLst/>
          </a:prstGeom>
        </p:spPr>
      </p:pic>
      <p:pic>
        <p:nvPicPr>
          <p:cNvPr id="4" name="625d044121717">
            <a:hlinkClick r:id="" action="ppaction://media"/>
            <a:extLst>
              <a:ext uri="{FF2B5EF4-FFF2-40B4-BE49-F238E27FC236}">
                <a16:creationId xmlns="" xmlns:a16="http://schemas.microsoft.com/office/drawing/2014/main" id="{66BDA7F9-28BD-0DB6-9256-783D8407D8B4}"/>
              </a:ext>
            </a:extLst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11900" y="-1085215"/>
            <a:ext cx="618964" cy="619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FEB38E0-7CE4-BA90-1494-7CFFC325093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678" b="95326" l="9331" r="97711">
                        <a14:foregroundMark x1="89437" y1="25042" x2="94894" y2="32387"/>
                        <a14:foregroundMark x1="94894" y1="32387" x2="91725" y2="43573"/>
                        <a14:foregroundMark x1="79049" y1="6678" x2="83803" y2="7679"/>
                        <a14:foregroundMark x1="22711" y1="89316" x2="65845" y2="90651"/>
                        <a14:foregroundMark x1="32570" y1="92321" x2="51585" y2="95326"/>
                        <a14:foregroundMark x1="51585" y1="95326" x2="66549" y2="94491"/>
                        <a14:foregroundMark x1="96127" y1="29549" x2="97711" y2="34391"/>
                        <a14:foregroundMark x1="80810" y1="7012" x2="88380" y2="7679"/>
                        <a14:foregroundMark x1="27465" y1="90818" x2="57570" y2="92654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8649" y="4469391"/>
            <a:ext cx="2270738" cy="23952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61CA1072-2D85-5EC9-5EC8-2A86FFB3B0F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38302" y="3511280"/>
            <a:ext cx="1664810" cy="332523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56C8FABB-7E1F-7F1B-96A6-BB9ADBE99FD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5722" b="90265" l="26000" r="46523">
                        <a14:foregroundMark x1="28500" y1="78651" x2="33636" y2="72972"/>
                        <a14:foregroundMark x1="33636" y1="72972" x2="34045" y2="72801"/>
                        <a14:foregroundMark x1="39227" y1="71136" x2="39568" y2="73143"/>
                        <a14:foregroundMark x1="45636" y1="80017" x2="46545" y2="82195"/>
                        <a14:foregroundMark x1="26000" y1="80188" x2="26182" y2="82707"/>
                        <a14:foregroundMark x1="35727" y1="90265" x2="37432" y2="90265"/>
                        <a14:foregroundMark x1="33068" y1="56362" x2="34136" y2="63962"/>
                        <a14:foregroundMark x1="34136" y1="63962" x2="34477" y2="64091"/>
                        <a14:foregroundMark x1="38318" y1="64560" x2="39659" y2="57430"/>
                        <a14:foregroundMark x1="39659" y1="57430" x2="39659" y2="57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48" t="51543" r="52156" b="5916"/>
          <a:stretch/>
        </p:blipFill>
        <p:spPr>
          <a:xfrm rot="18008302">
            <a:off x="253981" y="-24959"/>
            <a:ext cx="1088353" cy="106213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F815CEA1-F026-EAA1-3AD2-AA17DB3BED3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557" b="47684" l="52650" r="97567">
                        <a14:foregroundMark x1="94474" y1="23697" x2="97589" y2="22870"/>
                        <a14:foregroundMark x1="77507" y1="13317" x2="79008" y2="14268"/>
                        <a14:foregroundMark x1="79918" y1="12655" x2="79463" y2="15426"/>
                        <a14:foregroundMark x1="77144" y1="11869" x2="77689" y2="14764"/>
                        <a14:foregroundMark x1="82329" y1="46443" x2="83489" y2="45616"/>
                        <a14:foregroundMark x1="92950" y1="45451" x2="94906" y2="47725"/>
                        <a14:foregroundMark x1="77416" y1="14268" x2="77325" y2="13151"/>
                        <a14:foregroundMark x1="77234" y1="12655" x2="77234" y2="12655"/>
                        <a14:foregroundMark x1="80100" y1="12324" x2="80168" y2="14764"/>
                        <a14:foregroundMark x1="77758" y1="10711" x2="75279" y2="5666"/>
                        <a14:foregroundMark x1="78758" y1="11042" x2="82147" y2="3557"/>
                        <a14:foregroundMark x1="76962" y1="12159" x2="77053" y2="14433"/>
                        <a14:foregroundMark x1="80168" y1="11704" x2="80532" y2="13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77" r="-1" b="49635"/>
          <a:stretch/>
        </p:blipFill>
        <p:spPr>
          <a:xfrm>
            <a:off x="8649451" y="4900996"/>
            <a:ext cx="2272387" cy="177734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336C8F36-91A9-6023-3000-7D73BEC4E900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4270" b="39966" l="6932" r="42409">
                        <a14:foregroundMark x1="12227" y1="16140" x2="16205" y2="24509"/>
                        <a14:foregroundMark x1="16205" y1="24509" x2="20182" y2="37788"/>
                        <a14:foregroundMark x1="8386" y1="36934" x2="12864" y2="20666"/>
                        <a14:foregroundMark x1="12955" y1="14475" x2="14023" y2="16311"/>
                        <a14:foregroundMark x1="14023" y1="16311" x2="14295" y2="34757"/>
                        <a14:foregroundMark x1="14295" y1="34757" x2="14295" y2="34757"/>
                        <a14:foregroundMark x1="14205" y1="34073" x2="14295" y2="24039"/>
                        <a14:foregroundMark x1="15273" y1="28565" x2="19818" y2="36422"/>
                        <a14:foregroundMark x1="19818" y1="36422" x2="20364" y2="39966"/>
                        <a14:foregroundMark x1="12318" y1="28224" x2="10318" y2="37105"/>
                        <a14:foregroundMark x1="10318" y1="37105" x2="9386" y2="38642"/>
                        <a14:foregroundMark x1="8295" y1="34244" x2="10364" y2="26388"/>
                        <a14:foregroundMark x1="18045" y1="28053" x2="20091" y2="39624"/>
                        <a14:foregroundMark x1="17773" y1="35269" x2="19295" y2="37617"/>
                        <a14:foregroundMark x1="17955" y1="28395" x2="20045" y2="39453"/>
                        <a14:foregroundMark x1="20045" y1="39453" x2="19727" y2="38642"/>
                        <a14:foregroundMark x1="18227" y1="28053" x2="20091" y2="35440"/>
                        <a14:foregroundMark x1="20091" y1="35440" x2="20091" y2="35440"/>
                        <a14:foregroundMark x1="18477" y1="27882" x2="20545" y2="35611"/>
                        <a14:foregroundMark x1="20545" y1="35611" x2="20545" y2="35611"/>
                        <a14:foregroundMark x1="9114" y1="30060" x2="10977" y2="25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1" t="-10685" r="76274" b="57021"/>
          <a:stretch/>
        </p:blipFill>
        <p:spPr>
          <a:xfrm rot="16370168">
            <a:off x="2089192" y="4781648"/>
            <a:ext cx="1652467" cy="222310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="" xmlns:a16="http://schemas.microsoft.com/office/drawing/2014/main" id="{00229274-B0B0-A22E-188E-C906299EA4E7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6632" b="64782" l="49473" r="75618">
                        <a14:foregroundMark x1="74016" y1="43498" x2="75641" y2="44305"/>
                        <a14:foregroundMark x1="69528" y1="36672" x2="71680" y2="37763"/>
                        <a14:foregroundMark x1="67445" y1="63328" x2="71154" y2="64782"/>
                        <a14:foregroundMark x1="56754" y1="63005" x2="60714" y2="6413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11" t="33389" r="22531" b="33588"/>
          <a:stretch/>
        </p:blipFill>
        <p:spPr>
          <a:xfrm>
            <a:off x="5733700" y="5600880"/>
            <a:ext cx="1889854" cy="1139222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4635411D-323D-4CBD-12E8-96E280ECC0BB}"/>
              </a:ext>
            </a:extLst>
          </p:cNvPr>
          <p:cNvSpPr txBox="1"/>
          <p:nvPr/>
        </p:nvSpPr>
        <p:spPr>
          <a:xfrm>
            <a:off x="872685" y="1825516"/>
            <a:ext cx="10646732" cy="242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4000" b="1" kern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MỞ RỘNG VỐN TỪ VỀ CÁC LOÀI VẬT NHỎ BÉ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4000" b="1" kern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DẤU CHẤM, DẤU CHẤM HỎI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8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numSld="999">
                <p:cTn id="2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409448" y="803593"/>
            <a:ext cx="7434975" cy="5307330"/>
            <a:chOff x="2150" y="895"/>
            <a:chExt cx="15232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2212" y="1254"/>
              <a:ext cx="5716" cy="49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727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062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2150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285" y="5810"/>
              <a:ext cx="5018" cy="42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1666" y="5304"/>
              <a:ext cx="5550" cy="47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7" name="图片 16" descr="6228a5fed7e38-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80598" y="-403225"/>
            <a:ext cx="2112095" cy="3518535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2053054" y="3799205"/>
            <a:ext cx="5382129" cy="5194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CA65"/>
              </a:gs>
              <a:gs pos="100000">
                <a:srgbClr val="FDFBE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95号-手刻宋" panose="00000500000000000000" charset="-122"/>
              <a:ea typeface="字魂95号-手刻宋" panose="00000500000000000000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20" name="图片 19" descr="6228a5fed7e38-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694" y="1531620"/>
            <a:ext cx="1002404" cy="781685"/>
          </a:xfrm>
          <a:prstGeom prst="rect">
            <a:avLst/>
          </a:prstGeom>
        </p:spPr>
      </p:pic>
      <p:pic>
        <p:nvPicPr>
          <p:cNvPr id="7" name="图片 6" descr="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585" y="4294505"/>
            <a:ext cx="2879610" cy="2560320"/>
          </a:xfrm>
          <a:prstGeom prst="rect">
            <a:avLst/>
          </a:prstGeom>
        </p:spPr>
      </p:pic>
      <p:pic>
        <p:nvPicPr>
          <p:cNvPr id="24" name="图片 23" descr="6228a5fed7e38-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6071" y="4958628"/>
            <a:ext cx="820841" cy="6464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408C66E-9553-DC1C-2460-D1FDAD7EC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0411" y="1619492"/>
            <a:ext cx="6297100" cy="3910783"/>
          </a:xfrm>
          <a:prstGeom prst="rect">
            <a:avLst/>
          </a:prstGeom>
        </p:spPr>
      </p:pic>
      <p:pic>
        <p:nvPicPr>
          <p:cNvPr id="2" name="Picture 7">
            <a:extLst>
              <a:ext uri="{FF2B5EF4-FFF2-40B4-BE49-F238E27FC236}">
                <a16:creationId xmlns="" xmlns:a16="http://schemas.microsoft.com/office/drawing/2014/main" id="{DA08278A-82B8-FC17-F25C-053F616DB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6873" y="1971297"/>
            <a:ext cx="3522582" cy="488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3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924" y="-35849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4846" y="568325"/>
            <a:ext cx="11050567" cy="597027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8" name="图片 17" descr="6228a5fed7e38-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720" y="2762252"/>
            <a:ext cx="882421" cy="836295"/>
          </a:xfrm>
          <a:prstGeom prst="rect">
            <a:avLst/>
          </a:prstGeom>
        </p:spPr>
      </p:pic>
      <p:pic>
        <p:nvPicPr>
          <p:cNvPr id="19" name="图片 18" descr="6228a5fed7e38-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9780" y="568327"/>
            <a:ext cx="1188410" cy="945515"/>
          </a:xfrm>
          <a:prstGeom prst="rect">
            <a:avLst/>
          </a:prstGeom>
        </p:spPr>
      </p:pic>
      <p:pic>
        <p:nvPicPr>
          <p:cNvPr id="20" name="图片 19" descr="6228a5fed7e38-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8846" y="687072"/>
            <a:ext cx="1002404" cy="781685"/>
          </a:xfrm>
          <a:prstGeom prst="rect">
            <a:avLst/>
          </a:prstGeom>
        </p:spPr>
      </p:pic>
      <p:pic>
        <p:nvPicPr>
          <p:cNvPr id="21" name="图片 20" descr="6228a5fed7e38-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680" y="1351280"/>
            <a:ext cx="820841" cy="646430"/>
          </a:xfrm>
          <a:prstGeom prst="rect">
            <a:avLst/>
          </a:prstGeom>
        </p:spPr>
      </p:pic>
      <p:pic>
        <p:nvPicPr>
          <p:cNvPr id="23" name="图片 22" descr="6228a5fed7e38-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541" y="3782061"/>
            <a:ext cx="642453" cy="620395"/>
          </a:xfrm>
          <a:prstGeom prst="rect">
            <a:avLst/>
          </a:prstGeom>
        </p:spPr>
      </p:pic>
      <p:pic>
        <p:nvPicPr>
          <p:cNvPr id="24" name="图片 23" descr="6228a5fed7e38-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9869" y="2901950"/>
            <a:ext cx="817033" cy="648970"/>
          </a:xfrm>
          <a:prstGeom prst="rect">
            <a:avLst/>
          </a:prstGeom>
        </p:spPr>
      </p:pic>
      <p:pic>
        <p:nvPicPr>
          <p:cNvPr id="41" name="图片 40" descr="6228a5fed7e38-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2684" y="3705406"/>
            <a:ext cx="817033" cy="648970"/>
          </a:xfrm>
          <a:prstGeom prst="rect">
            <a:avLst/>
          </a:prstGeom>
        </p:spPr>
      </p:pic>
      <p:pic>
        <p:nvPicPr>
          <p:cNvPr id="42" name="图片 41" descr="6228a5fed7e38-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888" y="3705860"/>
            <a:ext cx="788465" cy="627380"/>
          </a:xfrm>
          <a:prstGeom prst="rect">
            <a:avLst/>
          </a:prstGeom>
        </p:spPr>
      </p:pic>
      <p:pic>
        <p:nvPicPr>
          <p:cNvPr id="8" name="图片 7" descr="6228a5fed7e38-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0863" y="1909447"/>
            <a:ext cx="1070966" cy="890905"/>
          </a:xfrm>
          <a:prstGeom prst="rect">
            <a:avLst/>
          </a:prstGeom>
        </p:spPr>
      </p:pic>
      <p:pic>
        <p:nvPicPr>
          <p:cNvPr id="44" name="图片 43" descr="6228a5fed7e38-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9281918" y="1909447"/>
            <a:ext cx="1070966" cy="890905"/>
          </a:xfrm>
          <a:prstGeom prst="rect">
            <a:avLst/>
          </a:prstGeom>
        </p:spPr>
      </p:pic>
      <p:pic>
        <p:nvPicPr>
          <p:cNvPr id="47" name="图片 46" descr="未标题-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077" y="455297"/>
            <a:ext cx="1209995" cy="895985"/>
          </a:xfrm>
          <a:prstGeom prst="rect">
            <a:avLst/>
          </a:prstGeom>
        </p:spPr>
      </p:pic>
      <p:pic>
        <p:nvPicPr>
          <p:cNvPr id="48" name="图片 47" descr="未标题-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41321" y="3193415"/>
            <a:ext cx="714824" cy="529590"/>
          </a:xfrm>
          <a:prstGeom prst="rect">
            <a:avLst/>
          </a:prstGeom>
        </p:spPr>
      </p:pic>
      <p:pic>
        <p:nvPicPr>
          <p:cNvPr id="4" name="625d0441217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8795" y="-748665"/>
            <a:ext cx="618964" cy="619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B4BC761-2806-A58A-BE55-2430B06799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678" b="95326" l="9331" r="97711">
                        <a14:foregroundMark x1="89437" y1="25042" x2="94894" y2="32387"/>
                        <a14:foregroundMark x1="94894" y1="32387" x2="91725" y2="43573"/>
                        <a14:foregroundMark x1="79049" y1="6678" x2="83803" y2="7679"/>
                        <a14:foregroundMark x1="22711" y1="89316" x2="65845" y2="90651"/>
                        <a14:foregroundMark x1="32570" y1="92321" x2="51585" y2="95326"/>
                        <a14:foregroundMark x1="51585" y1="95326" x2="66549" y2="94491"/>
                        <a14:foregroundMark x1="96127" y1="29549" x2="97711" y2="34391"/>
                        <a14:foregroundMark x1="80810" y1="7012" x2="88380" y2="7679"/>
                        <a14:foregroundMark x1="27465" y1="90818" x2="57570" y2="92654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34130" y="4451350"/>
            <a:ext cx="2377950" cy="25083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E9E683A-B74B-B8F0-5228-EB14E944D86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15761" y="2998898"/>
            <a:ext cx="1932095" cy="385910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82F0205F-8A87-477F-126F-E1D414E81D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71521" y="5338747"/>
            <a:ext cx="9246305" cy="154888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2EC69F89-ED3B-CCA4-C7B7-E38BF5F85ABE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5722" b="90265" l="26000" r="46523">
                        <a14:foregroundMark x1="28500" y1="78651" x2="33636" y2="72972"/>
                        <a14:foregroundMark x1="33636" y1="72972" x2="34045" y2="72801"/>
                        <a14:foregroundMark x1="39227" y1="71136" x2="39568" y2="73143"/>
                        <a14:foregroundMark x1="45636" y1="80017" x2="46545" y2="82195"/>
                        <a14:foregroundMark x1="26000" y1="80188" x2="26182" y2="82707"/>
                        <a14:foregroundMark x1="35727" y1="90265" x2="37432" y2="90265"/>
                        <a14:foregroundMark x1="33068" y1="56362" x2="34136" y2="63962"/>
                        <a14:foregroundMark x1="34136" y1="63962" x2="34477" y2="64091"/>
                        <a14:foregroundMark x1="38318" y1="64560" x2="39659" y2="57430"/>
                        <a14:foregroundMark x1="39659" y1="57430" x2="39659" y2="57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48" t="51543" r="52156" b="5916"/>
          <a:stretch/>
        </p:blipFill>
        <p:spPr>
          <a:xfrm rot="18008302">
            <a:off x="10598433" y="254672"/>
            <a:ext cx="1588300" cy="155003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F80C7508-617C-2C20-7CDA-3CCA56F03235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557" b="47684" l="52650" r="97567">
                        <a14:foregroundMark x1="94474" y1="23697" x2="97589" y2="22870"/>
                        <a14:foregroundMark x1="77507" y1="13317" x2="79008" y2="14268"/>
                        <a14:foregroundMark x1="79918" y1="12655" x2="79463" y2="15426"/>
                        <a14:foregroundMark x1="77144" y1="11869" x2="77689" y2="14764"/>
                        <a14:foregroundMark x1="82329" y1="46443" x2="83489" y2="45616"/>
                        <a14:foregroundMark x1="92950" y1="45451" x2="94906" y2="47725"/>
                        <a14:foregroundMark x1="77416" y1="14268" x2="77325" y2="13151"/>
                        <a14:foregroundMark x1="77234" y1="12655" x2="77234" y2="12655"/>
                        <a14:foregroundMark x1="80100" y1="12324" x2="80168" y2="14764"/>
                        <a14:foregroundMark x1="77758" y1="10711" x2="75279" y2="5666"/>
                        <a14:foregroundMark x1="78758" y1="11042" x2="82147" y2="3557"/>
                        <a14:foregroundMark x1="76962" y1="12159" x2="77053" y2="14433"/>
                        <a14:foregroundMark x1="80168" y1="11704" x2="80532" y2="13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91" b="49635"/>
          <a:stretch/>
        </p:blipFill>
        <p:spPr>
          <a:xfrm>
            <a:off x="6235311" y="4160078"/>
            <a:ext cx="4293452" cy="226116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8BEC5A85-F987-05A0-4F94-C7194D291F2B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4270" b="39966" l="6932" r="42409">
                        <a14:foregroundMark x1="12227" y1="16140" x2="16205" y2="24509"/>
                        <a14:foregroundMark x1="16205" y1="24509" x2="20182" y2="37788"/>
                        <a14:foregroundMark x1="8386" y1="36934" x2="12864" y2="20666"/>
                        <a14:foregroundMark x1="12955" y1="14475" x2="14023" y2="16311"/>
                        <a14:foregroundMark x1="14023" y1="16311" x2="14295" y2="34757"/>
                        <a14:foregroundMark x1="14295" y1="34757" x2="14295" y2="34757"/>
                        <a14:foregroundMark x1="14205" y1="34073" x2="14295" y2="24039"/>
                        <a14:foregroundMark x1="15273" y1="28565" x2="19818" y2="36422"/>
                        <a14:foregroundMark x1="19818" y1="36422" x2="20364" y2="39966"/>
                        <a14:foregroundMark x1="12318" y1="28224" x2="10318" y2="37105"/>
                        <a14:foregroundMark x1="10318" y1="37105" x2="9386" y2="38642"/>
                        <a14:foregroundMark x1="8295" y1="34244" x2="10364" y2="26388"/>
                        <a14:foregroundMark x1="18045" y1="28053" x2="20091" y2="39624"/>
                        <a14:foregroundMark x1="17773" y1="35269" x2="19295" y2="37617"/>
                        <a14:foregroundMark x1="17955" y1="28395" x2="20045" y2="39453"/>
                        <a14:foregroundMark x1="20045" y1="39453" x2="19727" y2="38642"/>
                        <a14:foregroundMark x1="18227" y1="28053" x2="20091" y2="35440"/>
                        <a14:foregroundMark x1="20091" y1="35440" x2="20091" y2="35440"/>
                        <a14:foregroundMark x1="18477" y1="27882" x2="20545" y2="35611"/>
                        <a14:foregroundMark x1="20545" y1="35611" x2="20545" y2="35611"/>
                        <a14:foregroundMark x1="9114" y1="30060" x2="10977" y2="25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1" t="-10685" r="76274" b="57021"/>
          <a:stretch/>
        </p:blipFill>
        <p:spPr>
          <a:xfrm rot="16370168">
            <a:off x="111418" y="673435"/>
            <a:ext cx="1652467" cy="222310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="" xmlns:a16="http://schemas.microsoft.com/office/drawing/2014/main" id="{FB612DC0-BD21-7DA9-2420-B0DCC5150B2B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6632" b="64782" l="49473" r="75618">
                        <a14:foregroundMark x1="74016" y1="43498" x2="75641" y2="44305"/>
                        <a14:foregroundMark x1="69528" y1="36672" x2="71680" y2="37763"/>
                        <a14:foregroundMark x1="67445" y1="63328" x2="71154" y2="64782"/>
                        <a14:foregroundMark x1="56754" y1="63005" x2="60714" y2="6413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11" t="33389" r="22531" b="33588"/>
          <a:stretch/>
        </p:blipFill>
        <p:spPr>
          <a:xfrm>
            <a:off x="3547502" y="4295329"/>
            <a:ext cx="2523733" cy="15213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933A7C1-D766-8F74-7DED-0D815624E87E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l="5405" t="11144" r="29199" b="16767"/>
          <a:stretch/>
        </p:blipFill>
        <p:spPr>
          <a:xfrm>
            <a:off x="3332191" y="864071"/>
            <a:ext cx="6186083" cy="259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295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8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4845" y="492125"/>
            <a:ext cx="11226416" cy="606552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9" name="图片 18" descr="r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1390" y="-12700"/>
            <a:ext cx="3427473" cy="228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1861030-7EDD-A14C-1AAF-CA96DDD2C1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6966" r="97441">
                        <a14:foregroundMark x1="85182" y1="15243" x2="88841" y2="14944"/>
                        <a14:foregroundMark x1="85273" y1="26815" x2="88750" y2="43126"/>
                        <a14:foregroundMark x1="88750" y1="43126" x2="88750" y2="43126"/>
                        <a14:foregroundMark x1="86614" y1="24979" x2="88568" y2="41076"/>
                        <a14:foregroundMark x1="88568" y1="41076" x2="88568" y2="41076"/>
                        <a14:foregroundMark x1="83750" y1="67079" x2="87227" y2="70111"/>
                        <a14:foregroundMark x1="82773" y1="74466" x2="88295" y2="85226"/>
                        <a14:foregroundMark x1="84636" y1="65073" x2="90591" y2="72929"/>
                        <a14:foregroundMark x1="90591" y1="72929" x2="89864" y2="81341"/>
                        <a14:foregroundMark x1="89864" y1="81341" x2="84364" y2="84586"/>
                        <a14:foregroundMark x1="84364" y1="84586" x2="83045" y2="77455"/>
                        <a14:foregroundMark x1="83045" y1="77455" x2="85364" y2="69385"/>
                        <a14:foregroundMark x1="85364" y1="69385" x2="86614" y2="675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407"/>
          <a:stretch/>
        </p:blipFill>
        <p:spPr>
          <a:xfrm rot="5235429">
            <a:off x="613699" y="4409591"/>
            <a:ext cx="1778269" cy="36972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C88C02F-B728-55D3-96DB-CD90CEEE0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8449" y="2183824"/>
            <a:ext cx="3386233" cy="4697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124FA7D-916D-1708-B38E-7CDC0C6B6C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0632" y="4606843"/>
            <a:ext cx="3499939" cy="21055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84FF339-F620-772F-29DE-DC6D79C793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464" y="1153115"/>
            <a:ext cx="1671338" cy="2680267"/>
          </a:xfrm>
          <a:prstGeom prst="rect">
            <a:avLst/>
          </a:prstGeom>
        </p:spPr>
      </p:pic>
      <p:pic>
        <p:nvPicPr>
          <p:cNvPr id="13" name="图片 2">
            <a:extLst>
              <a:ext uri="{FF2B5EF4-FFF2-40B4-BE49-F238E27FC236}">
                <a16:creationId xmlns="" xmlns:a16="http://schemas.microsoft.com/office/drawing/2014/main" id="{F60C959F-9924-D963-848D-48ECC96FC0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94" y="56940"/>
            <a:ext cx="5558543" cy="5082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CE765D54-7018-CED6-6461-B60DF9E1AE15}"/>
              </a:ext>
            </a:extLst>
          </p:cNvPr>
          <p:cNvSpPr/>
          <p:nvPr/>
        </p:nvSpPr>
        <p:spPr>
          <a:xfrm>
            <a:off x="3425041" y="4889079"/>
            <a:ext cx="3391647" cy="865832"/>
          </a:xfrm>
          <a:prstGeom prst="roundRect">
            <a:avLst/>
          </a:prstGeom>
          <a:solidFill>
            <a:schemeClr val="accent4">
              <a:lumMod val="40000"/>
              <a:lumOff val="60000"/>
              <a:alpha val="26000"/>
            </a:schemeClr>
          </a:solidFill>
          <a:ln w="34925">
            <a:solidFill>
              <a:schemeClr val="accent4">
                <a:lumMod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DFFABE2-E9CF-3884-7469-7BD78D0197DE}"/>
              </a:ext>
            </a:extLst>
          </p:cNvPr>
          <p:cNvSpPr txBox="1"/>
          <p:nvPr/>
        </p:nvSpPr>
        <p:spPr>
          <a:xfrm>
            <a:off x="3321152" y="1452336"/>
            <a:ext cx="498945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Mắt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lồi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mồm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rộng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Sấm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động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mưa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rào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Tắm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mát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rủ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nhau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Hát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ộp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ộp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con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gì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?)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8FA254A-3378-A2A1-A6F3-A56BB24D8EED}"/>
              </a:ext>
            </a:extLst>
          </p:cNvPr>
          <p:cNvSpPr txBox="1"/>
          <p:nvPr/>
        </p:nvSpPr>
        <p:spPr>
          <a:xfrm>
            <a:off x="3667308" y="4926422"/>
            <a:ext cx="29850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CON ẾCH</a:t>
            </a:r>
            <a:endParaRPr kumimoji="0" lang="vi-VN" sz="5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206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4845" y="492125"/>
            <a:ext cx="11226416" cy="606552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9" name="图片 18" descr="r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1390" y="-12700"/>
            <a:ext cx="3427473" cy="228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C88C02F-B728-55D3-96DB-CD90CEEE0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473" y="2062287"/>
            <a:ext cx="3513256" cy="48737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84FF339-F620-772F-29DE-DC6D79C79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087" y="1303649"/>
            <a:ext cx="1612005" cy="2585117"/>
          </a:xfrm>
          <a:prstGeom prst="rect">
            <a:avLst/>
          </a:prstGeom>
        </p:spPr>
      </p:pic>
      <p:pic>
        <p:nvPicPr>
          <p:cNvPr id="13" name="图片 2">
            <a:extLst>
              <a:ext uri="{FF2B5EF4-FFF2-40B4-BE49-F238E27FC236}">
                <a16:creationId xmlns="" xmlns:a16="http://schemas.microsoft.com/office/drawing/2014/main" id="{F60C959F-9924-D963-848D-48ECC96FC0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61" y="122750"/>
            <a:ext cx="8711861" cy="5082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CE765D54-7018-CED6-6461-B60DF9E1AE15}"/>
              </a:ext>
            </a:extLst>
          </p:cNvPr>
          <p:cNvSpPr/>
          <p:nvPr/>
        </p:nvSpPr>
        <p:spPr>
          <a:xfrm>
            <a:off x="1740604" y="4921592"/>
            <a:ext cx="4581913" cy="865832"/>
          </a:xfrm>
          <a:prstGeom prst="roundRect">
            <a:avLst/>
          </a:prstGeom>
          <a:solidFill>
            <a:schemeClr val="accent4">
              <a:lumMod val="40000"/>
              <a:lumOff val="60000"/>
              <a:alpha val="26000"/>
            </a:schemeClr>
          </a:solidFill>
          <a:ln w="34925">
            <a:solidFill>
              <a:schemeClr val="accent4">
                <a:lumMod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DFFABE2-E9CF-3884-7469-7BD78D0197DE}"/>
              </a:ext>
            </a:extLst>
          </p:cNvPr>
          <p:cNvSpPr txBox="1"/>
          <p:nvPr/>
        </p:nvSpPr>
        <p:spPr>
          <a:xfrm>
            <a:off x="2897104" y="1643214"/>
            <a:ext cx="63052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Một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ẩn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dưới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đất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sâu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Hát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suốt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đêm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ngừng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Gặp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chưa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kịp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vui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mừng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giương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càng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chọi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nhau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?)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8FA254A-3378-A2A1-A6F3-A56BB24D8EED}"/>
              </a:ext>
            </a:extLst>
          </p:cNvPr>
          <p:cNvSpPr txBox="1"/>
          <p:nvPr/>
        </p:nvSpPr>
        <p:spPr>
          <a:xfrm>
            <a:off x="2014306" y="4916553"/>
            <a:ext cx="4139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CON DẾ CHỌI</a:t>
            </a:r>
            <a:endParaRPr kumimoji="0" lang="vi-VN" sz="5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1040198-6A6B-312B-A354-DCC1EFF869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33" b="97320" l="3601" r="91152">
                        <a14:foregroundMark x1="18519" y1="6365" x2="29733" y2="7203"/>
                        <a14:foregroundMark x1="29733" y1="7203" x2="29835" y2="7538"/>
                        <a14:foregroundMark x1="3807" y1="12395" x2="9774" y2="6700"/>
                        <a14:foregroundMark x1="9774" y1="6700" x2="16461" y2="6700"/>
                        <a14:foregroundMark x1="5247" y1="28811" x2="7305" y2="20268"/>
                        <a14:foregroundMark x1="7305" y1="20268" x2="14609" y2="11223"/>
                        <a14:foregroundMark x1="14609" y1="11223" x2="17593" y2="10385"/>
                        <a14:foregroundMark x1="3601" y1="12730" x2="4527" y2="11390"/>
                        <a14:foregroundMark x1="64918" y1="88442" x2="69342" y2="94640"/>
                        <a14:foregroundMark x1="69342" y1="94640" x2="69856" y2="97320"/>
                        <a14:foregroundMark x1="89609" y1="30151" x2="90535" y2="30151"/>
                        <a14:foregroundMark x1="90123" y1="41039" x2="91152" y2="41374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33180">
            <a:off x="6620215" y="4742808"/>
            <a:ext cx="3825498" cy="216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4845" y="492125"/>
            <a:ext cx="11226416" cy="606552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9" name="图片 18" descr="r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1390" y="-12700"/>
            <a:ext cx="3427473" cy="228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C88C02F-B728-55D3-96DB-CD90CEEE0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0710" y="2124987"/>
            <a:ext cx="3396638" cy="47119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84FF339-F620-772F-29DE-DC6D79C79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960" y="1223962"/>
            <a:ext cx="1566237" cy="2511721"/>
          </a:xfrm>
          <a:prstGeom prst="rect">
            <a:avLst/>
          </a:prstGeom>
        </p:spPr>
      </p:pic>
      <p:pic>
        <p:nvPicPr>
          <p:cNvPr id="13" name="图片 2">
            <a:extLst>
              <a:ext uri="{FF2B5EF4-FFF2-40B4-BE49-F238E27FC236}">
                <a16:creationId xmlns="" xmlns:a16="http://schemas.microsoft.com/office/drawing/2014/main" id="{F60C959F-9924-D963-848D-48ECC96FC0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889" y="-65444"/>
            <a:ext cx="7804734" cy="5082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CE765D54-7018-CED6-6461-B60DF9E1AE15}"/>
              </a:ext>
            </a:extLst>
          </p:cNvPr>
          <p:cNvSpPr/>
          <p:nvPr/>
        </p:nvSpPr>
        <p:spPr>
          <a:xfrm>
            <a:off x="1740604" y="4921592"/>
            <a:ext cx="4581913" cy="865832"/>
          </a:xfrm>
          <a:prstGeom prst="roundRect">
            <a:avLst/>
          </a:prstGeom>
          <a:solidFill>
            <a:schemeClr val="accent4">
              <a:lumMod val="40000"/>
              <a:lumOff val="60000"/>
              <a:alpha val="26000"/>
            </a:schemeClr>
          </a:solidFill>
          <a:ln w="34925">
            <a:solidFill>
              <a:schemeClr val="accent4">
                <a:lumMod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DFFABE2-E9CF-3884-7469-7BD78D0197DE}"/>
              </a:ext>
            </a:extLst>
          </p:cNvPr>
          <p:cNvSpPr txBox="1"/>
          <p:nvPr/>
        </p:nvSpPr>
        <p:spPr>
          <a:xfrm>
            <a:off x="2655022" y="1594754"/>
            <a:ext cx="63052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Mình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đồng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sắt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Hai con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mắt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lưng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chân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giữa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bụng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con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gì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?)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8FA254A-3378-A2A1-A6F3-A56BB24D8EED}"/>
              </a:ext>
            </a:extLst>
          </p:cNvPr>
          <p:cNvSpPr txBox="1"/>
          <p:nvPr/>
        </p:nvSpPr>
        <p:spPr>
          <a:xfrm>
            <a:off x="2014306" y="4916553"/>
            <a:ext cx="4139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CON ỐC SÊN</a:t>
            </a:r>
            <a:endParaRPr kumimoji="0" lang="vi-VN" sz="5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926B0FF-382D-7D53-60CB-AC935E0EAC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99" b="89967" l="6926" r="89827">
                        <a14:foregroundMark x1="6926" y1="36120" x2="11039" y2="55184"/>
                        <a14:foregroundMark x1="11039" y1="55184" x2="12121" y2="56522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1867" y="4396388"/>
            <a:ext cx="3802571" cy="24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0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2E3292D-F32E-3206-1054-6983FCA71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C6849E5-7B45-0BC8-D754-DB2C01A8C405}"/>
              </a:ext>
            </a:extLst>
          </p:cNvPr>
          <p:cNvSpPr/>
          <p:nvPr/>
        </p:nvSpPr>
        <p:spPr>
          <a:xfrm>
            <a:off x="-23804" y="6683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49C0189A-44D1-E26C-9C07-50B960F4DF26}"/>
              </a:ext>
            </a:extLst>
          </p:cNvPr>
          <p:cNvGrpSpPr/>
          <p:nvPr/>
        </p:nvGrpSpPr>
        <p:grpSpPr>
          <a:xfrm>
            <a:off x="465343" y="696973"/>
            <a:ext cx="11472049" cy="597027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A4CB8D2A-9A27-E8CF-3037-60FA9B1E6AC7}"/>
                </a:ext>
              </a:extLst>
            </p:cNvPr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3F40F761-7418-CC1C-383C-B661F7FF3FB5}"/>
                </a:ext>
              </a:extLst>
            </p:cNvPr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45B0F2C5-1537-5B2D-249E-A046238A1F50}"/>
                </a:ext>
              </a:extLst>
            </p:cNvPr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C7010D40-18B2-07AB-22ED-9D4A762F6DC1}"/>
                </a:ext>
              </a:extLst>
            </p:cNvPr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B8CA8427-C22B-75D2-210C-953277A4C980}"/>
                </a:ext>
              </a:extLst>
            </p:cNvPr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A8D302E2-14A6-797D-F2B5-B6C70C57802C}"/>
                </a:ext>
              </a:extLst>
            </p:cNvPr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4A084C5F-332C-28E1-FE18-966F7C433A5B}"/>
                </a:ext>
              </a:extLst>
            </p:cNvPr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BBE73FE9-EE1E-2039-7E5F-CB5A4DD45B75}"/>
                </a:ext>
              </a:extLst>
            </p:cNvPr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F5D04E1D-9ACA-2CF5-A2A2-EF37C9CB25C3}"/>
                </a:ext>
              </a:extLst>
            </p:cNvPr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12FC2E44-92BF-E0AA-0A22-0D05F4BD582E}"/>
                </a:ext>
              </a:extLst>
            </p:cNvPr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CD0AFA5F-06C5-ABA3-88E8-A0A13C20C2D1}"/>
                </a:ext>
              </a:extLst>
            </p:cNvPr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7" name="图片 16" descr="6228a5fed7e38-09">
            <a:extLst>
              <a:ext uri="{FF2B5EF4-FFF2-40B4-BE49-F238E27FC236}">
                <a16:creationId xmlns="" xmlns:a16="http://schemas.microsoft.com/office/drawing/2014/main" id="{B86C5100-8B25-840A-014F-B81A821E32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339" y="-245901"/>
            <a:ext cx="1442370" cy="2402840"/>
          </a:xfrm>
          <a:prstGeom prst="rect">
            <a:avLst/>
          </a:prstGeom>
        </p:spPr>
      </p:pic>
      <p:pic>
        <p:nvPicPr>
          <p:cNvPr id="18" name="图片 17" descr="6228a5fed7e38-10">
            <a:extLst>
              <a:ext uri="{FF2B5EF4-FFF2-40B4-BE49-F238E27FC236}">
                <a16:creationId xmlns="" xmlns:a16="http://schemas.microsoft.com/office/drawing/2014/main" id="{8259AEF9-1B1E-7BE8-E9F0-4ECFB0F3D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911" y="2608687"/>
            <a:ext cx="882421" cy="836295"/>
          </a:xfrm>
          <a:prstGeom prst="rect">
            <a:avLst/>
          </a:prstGeom>
        </p:spPr>
      </p:pic>
      <p:pic>
        <p:nvPicPr>
          <p:cNvPr id="21" name="图片 20" descr="6228a5fed7e38-13">
            <a:extLst>
              <a:ext uri="{FF2B5EF4-FFF2-40B4-BE49-F238E27FC236}">
                <a16:creationId xmlns="" xmlns:a16="http://schemas.microsoft.com/office/drawing/2014/main" id="{BB0C4D6E-CC8F-03B7-343A-09BC018DF9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22" y="1518136"/>
            <a:ext cx="820841" cy="646430"/>
          </a:xfrm>
          <a:prstGeom prst="rect">
            <a:avLst/>
          </a:prstGeom>
        </p:spPr>
      </p:pic>
      <p:pic>
        <p:nvPicPr>
          <p:cNvPr id="22" name="图片 21" descr="6228a5fed7e38-14">
            <a:extLst>
              <a:ext uri="{FF2B5EF4-FFF2-40B4-BE49-F238E27FC236}">
                <a16:creationId xmlns="" xmlns:a16="http://schemas.microsoft.com/office/drawing/2014/main" id="{47838AC2-7F0E-1977-BA84-A4149485B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0587" y="4118882"/>
            <a:ext cx="803065" cy="759460"/>
          </a:xfrm>
          <a:prstGeom prst="rect">
            <a:avLst/>
          </a:prstGeom>
        </p:spPr>
      </p:pic>
      <p:pic>
        <p:nvPicPr>
          <p:cNvPr id="23" name="图片 22" descr="6228a5fed7e38-15">
            <a:extLst>
              <a:ext uri="{FF2B5EF4-FFF2-40B4-BE49-F238E27FC236}">
                <a16:creationId xmlns="" xmlns:a16="http://schemas.microsoft.com/office/drawing/2014/main" id="{C4B2A45D-2236-3410-E037-51425280EE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7507" y="1507820"/>
            <a:ext cx="642453" cy="620395"/>
          </a:xfrm>
          <a:prstGeom prst="rect">
            <a:avLst/>
          </a:prstGeom>
        </p:spPr>
      </p:pic>
      <p:pic>
        <p:nvPicPr>
          <p:cNvPr id="24" name="图片 23" descr="6228a5fed7e38-16">
            <a:extLst>
              <a:ext uri="{FF2B5EF4-FFF2-40B4-BE49-F238E27FC236}">
                <a16:creationId xmlns="" xmlns:a16="http://schemas.microsoft.com/office/drawing/2014/main" id="{09EA56D2-A7A1-7084-5CA4-08E705B9C6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9568865">
            <a:off x="10666392" y="2732418"/>
            <a:ext cx="817033" cy="648970"/>
          </a:xfrm>
          <a:prstGeom prst="rect">
            <a:avLst/>
          </a:prstGeom>
        </p:spPr>
      </p:pic>
      <p:pic>
        <p:nvPicPr>
          <p:cNvPr id="8" name="图片 7" descr="6228a5fed7e38-17">
            <a:extLst>
              <a:ext uri="{FF2B5EF4-FFF2-40B4-BE49-F238E27FC236}">
                <a16:creationId xmlns="" xmlns:a16="http://schemas.microsoft.com/office/drawing/2014/main" id="{216BB984-F134-97DE-6543-3A98662BE4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0863" y="1909447"/>
            <a:ext cx="1070966" cy="890905"/>
          </a:xfrm>
          <a:prstGeom prst="rect">
            <a:avLst/>
          </a:prstGeom>
        </p:spPr>
      </p:pic>
      <p:pic>
        <p:nvPicPr>
          <p:cNvPr id="44" name="图片 43" descr="6228a5fed7e38-17">
            <a:extLst>
              <a:ext uri="{FF2B5EF4-FFF2-40B4-BE49-F238E27FC236}">
                <a16:creationId xmlns="" xmlns:a16="http://schemas.microsoft.com/office/drawing/2014/main" id="{5D512F4A-097E-5762-2CFA-F7A4E77655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9281918" y="1909447"/>
            <a:ext cx="1070966" cy="890905"/>
          </a:xfrm>
          <a:prstGeom prst="rect">
            <a:avLst/>
          </a:prstGeom>
        </p:spPr>
      </p:pic>
      <p:pic>
        <p:nvPicPr>
          <p:cNvPr id="47" name="图片 46" descr="未标题-13">
            <a:extLst>
              <a:ext uri="{FF2B5EF4-FFF2-40B4-BE49-F238E27FC236}">
                <a16:creationId xmlns="" xmlns:a16="http://schemas.microsoft.com/office/drawing/2014/main" id="{46154413-A669-5AFA-C77A-464C7EF094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1217" y="64815"/>
            <a:ext cx="1479247" cy="1095362"/>
          </a:xfrm>
          <a:prstGeom prst="rect">
            <a:avLst/>
          </a:prstGeom>
        </p:spPr>
      </p:pic>
      <p:pic>
        <p:nvPicPr>
          <p:cNvPr id="48" name="图片 47" descr="未标题-13">
            <a:extLst>
              <a:ext uri="{FF2B5EF4-FFF2-40B4-BE49-F238E27FC236}">
                <a16:creationId xmlns="" xmlns:a16="http://schemas.microsoft.com/office/drawing/2014/main" id="{F5AED368-C2CB-98F8-CAC5-BC359BE737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41321" y="3193415"/>
            <a:ext cx="714824" cy="529590"/>
          </a:xfrm>
          <a:prstGeom prst="rect">
            <a:avLst/>
          </a:prstGeom>
        </p:spPr>
      </p:pic>
      <p:pic>
        <p:nvPicPr>
          <p:cNvPr id="4" name="625d044121717">
            <a:hlinkClick r:id="" action="ppaction://media"/>
            <a:extLst>
              <a:ext uri="{FF2B5EF4-FFF2-40B4-BE49-F238E27FC236}">
                <a16:creationId xmlns="" xmlns:a16="http://schemas.microsoft.com/office/drawing/2014/main" id="{FEB9D3C5-0739-4A07-F1A2-814A4751BF0B}"/>
              </a:ext>
            </a:extLst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11900" y="-1085215"/>
            <a:ext cx="618964" cy="619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F592F6E-CE83-1830-2B7B-EA328CB3E1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678" b="95326" l="9331" r="97711">
                        <a14:foregroundMark x1="89437" y1="25042" x2="94894" y2="32387"/>
                        <a14:foregroundMark x1="94894" y1="32387" x2="91725" y2="43573"/>
                        <a14:foregroundMark x1="79049" y1="6678" x2="83803" y2="7679"/>
                        <a14:foregroundMark x1="22711" y1="89316" x2="65845" y2="90651"/>
                        <a14:foregroundMark x1="32570" y1="92321" x2="51585" y2="95326"/>
                        <a14:foregroundMark x1="51585" y1="95326" x2="66549" y2="94491"/>
                        <a14:foregroundMark x1="96127" y1="29549" x2="97711" y2="34391"/>
                        <a14:foregroundMark x1="80810" y1="7012" x2="88380" y2="7679"/>
                        <a14:foregroundMark x1="27465" y1="90818" x2="57570" y2="92654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8649" y="4469391"/>
            <a:ext cx="2270738" cy="23952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ADC79FB-B9BC-AC6A-446D-D37765777C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38302" y="3511280"/>
            <a:ext cx="1664810" cy="332523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94B787E4-C9A9-4C4D-5CC2-A771AE355E51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5722" b="90265" l="26000" r="46523">
                        <a14:foregroundMark x1="28500" y1="78651" x2="33636" y2="72972"/>
                        <a14:foregroundMark x1="33636" y1="72972" x2="34045" y2="72801"/>
                        <a14:foregroundMark x1="39227" y1="71136" x2="39568" y2="73143"/>
                        <a14:foregroundMark x1="45636" y1="80017" x2="46545" y2="82195"/>
                        <a14:foregroundMark x1="26000" y1="80188" x2="26182" y2="82707"/>
                        <a14:foregroundMark x1="35727" y1="90265" x2="37432" y2="90265"/>
                        <a14:foregroundMark x1="33068" y1="56362" x2="34136" y2="63962"/>
                        <a14:foregroundMark x1="34136" y1="63962" x2="34477" y2="64091"/>
                        <a14:foregroundMark x1="38318" y1="64560" x2="39659" y2="57430"/>
                        <a14:foregroundMark x1="39659" y1="57430" x2="39659" y2="57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48" t="51543" r="52156" b="5916"/>
          <a:stretch/>
        </p:blipFill>
        <p:spPr>
          <a:xfrm rot="18008302">
            <a:off x="253981" y="-24959"/>
            <a:ext cx="1088353" cy="106213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1774493A-A7E8-C52E-F66E-7CA002E87D1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557" b="47684" l="52650" r="97567">
                        <a14:foregroundMark x1="94474" y1="23697" x2="97589" y2="22870"/>
                        <a14:foregroundMark x1="77507" y1="13317" x2="79008" y2="14268"/>
                        <a14:foregroundMark x1="79918" y1="12655" x2="79463" y2="15426"/>
                        <a14:foregroundMark x1="77144" y1="11869" x2="77689" y2="14764"/>
                        <a14:foregroundMark x1="82329" y1="46443" x2="83489" y2="45616"/>
                        <a14:foregroundMark x1="92950" y1="45451" x2="94906" y2="47725"/>
                        <a14:foregroundMark x1="77416" y1="14268" x2="77325" y2="13151"/>
                        <a14:foregroundMark x1="77234" y1="12655" x2="77234" y2="12655"/>
                        <a14:foregroundMark x1="80100" y1="12324" x2="80168" y2="14764"/>
                        <a14:foregroundMark x1="77758" y1="10711" x2="75279" y2="5666"/>
                        <a14:foregroundMark x1="78758" y1="11042" x2="82147" y2="3557"/>
                        <a14:foregroundMark x1="76962" y1="12159" x2="77053" y2="14433"/>
                        <a14:foregroundMark x1="80168" y1="11704" x2="80532" y2="13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77" r="-1" b="49635"/>
          <a:stretch/>
        </p:blipFill>
        <p:spPr>
          <a:xfrm>
            <a:off x="8649451" y="4900996"/>
            <a:ext cx="2272387" cy="177734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56F488C2-5650-68B7-DAF0-8534B1673744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4270" b="39966" l="6932" r="42409">
                        <a14:foregroundMark x1="12227" y1="16140" x2="16205" y2="24509"/>
                        <a14:foregroundMark x1="16205" y1="24509" x2="20182" y2="37788"/>
                        <a14:foregroundMark x1="8386" y1="36934" x2="12864" y2="20666"/>
                        <a14:foregroundMark x1="12955" y1="14475" x2="14023" y2="16311"/>
                        <a14:foregroundMark x1="14023" y1="16311" x2="14295" y2="34757"/>
                        <a14:foregroundMark x1="14295" y1="34757" x2="14295" y2="34757"/>
                        <a14:foregroundMark x1="14205" y1="34073" x2="14295" y2="24039"/>
                        <a14:foregroundMark x1="15273" y1="28565" x2="19818" y2="36422"/>
                        <a14:foregroundMark x1="19818" y1="36422" x2="20364" y2="39966"/>
                        <a14:foregroundMark x1="12318" y1="28224" x2="10318" y2="37105"/>
                        <a14:foregroundMark x1="10318" y1="37105" x2="9386" y2="38642"/>
                        <a14:foregroundMark x1="8295" y1="34244" x2="10364" y2="26388"/>
                        <a14:foregroundMark x1="18045" y1="28053" x2="20091" y2="39624"/>
                        <a14:foregroundMark x1="17773" y1="35269" x2="19295" y2="37617"/>
                        <a14:foregroundMark x1="17955" y1="28395" x2="20045" y2="39453"/>
                        <a14:foregroundMark x1="20045" y1="39453" x2="19727" y2="38642"/>
                        <a14:foregroundMark x1="18227" y1="28053" x2="20091" y2="35440"/>
                        <a14:foregroundMark x1="20091" y1="35440" x2="20091" y2="35440"/>
                        <a14:foregroundMark x1="18477" y1="27882" x2="20545" y2="35611"/>
                        <a14:foregroundMark x1="20545" y1="35611" x2="20545" y2="35611"/>
                        <a14:foregroundMark x1="9114" y1="30060" x2="10977" y2="25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1" t="-10685" r="76274" b="57021"/>
          <a:stretch/>
        </p:blipFill>
        <p:spPr>
          <a:xfrm rot="16370168">
            <a:off x="2089192" y="4781648"/>
            <a:ext cx="1652467" cy="222310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="" xmlns:a16="http://schemas.microsoft.com/office/drawing/2014/main" id="{CEC5017D-A6A3-509F-1F05-4F8A9F3E1207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6632" b="64782" l="49473" r="75618">
                        <a14:foregroundMark x1="74016" y1="43498" x2="75641" y2="44305"/>
                        <a14:foregroundMark x1="69528" y1="36672" x2="71680" y2="37763"/>
                        <a14:foregroundMark x1="67445" y1="63328" x2="71154" y2="64782"/>
                        <a14:foregroundMark x1="56754" y1="63005" x2="60714" y2="6413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11" t="33389" r="22531" b="33588"/>
          <a:stretch/>
        </p:blipFill>
        <p:spPr>
          <a:xfrm>
            <a:off x="5733700" y="5600880"/>
            <a:ext cx="1889854" cy="1139222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F572AC10-3305-89A3-95C7-1B4361916F5C}"/>
              </a:ext>
            </a:extLst>
          </p:cNvPr>
          <p:cNvSpPr txBox="1"/>
          <p:nvPr/>
        </p:nvSpPr>
        <p:spPr>
          <a:xfrm>
            <a:off x="872685" y="1825516"/>
            <a:ext cx="10646732" cy="242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4000" b="1" kern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MỞ RỘNG VỐN TỪ VỀ CÁC LOÀI VẬT NHỎ BÉ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4000" b="1" kern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DẤU CHẤM, DẤU CHẤM HỎI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2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numSld="999">
                <p:cTn id="2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24119" y="1292352"/>
            <a:ext cx="11664706" cy="5726296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5" name="图片 14" descr="地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84" y="5387768"/>
            <a:ext cx="2138078" cy="14702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0442A83-9488-5D21-9C96-ED7F89613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4101" y="4319472"/>
            <a:ext cx="3028018" cy="159614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871212F7-5DBE-DAE8-BCCF-FF97DAD1D1E9}"/>
              </a:ext>
            </a:extLst>
          </p:cNvPr>
          <p:cNvSpPr txBox="1"/>
          <p:nvPr/>
        </p:nvSpPr>
        <p:spPr>
          <a:xfrm>
            <a:off x="2779061" y="1571249"/>
            <a:ext cx="42090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Rền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rĩ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kéo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đàn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Đúng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anh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dế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Suốt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đời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chậm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trễ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họ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nhà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sên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Đêm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thắp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đèn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lên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cô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đom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đóm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Vè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loài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8F9E28F4-2781-D3C7-DED6-74BF21748F38}"/>
              </a:ext>
            </a:extLst>
          </p:cNvPr>
          <p:cNvCxnSpPr>
            <a:cxnSpLocks/>
          </p:cNvCxnSpPr>
          <p:nvPr/>
        </p:nvCxnSpPr>
        <p:spPr>
          <a:xfrm>
            <a:off x="5538741" y="3003785"/>
            <a:ext cx="55313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C4CD74D2-1A93-C018-6816-470303E53054}"/>
              </a:ext>
            </a:extLst>
          </p:cNvPr>
          <p:cNvCxnSpPr>
            <a:cxnSpLocks/>
          </p:cNvCxnSpPr>
          <p:nvPr/>
        </p:nvCxnSpPr>
        <p:spPr>
          <a:xfrm>
            <a:off x="5078123" y="4416278"/>
            <a:ext cx="83948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C1CE628C-0BCE-46E0-C6AE-9292C9104A69}"/>
              </a:ext>
            </a:extLst>
          </p:cNvPr>
          <p:cNvCxnSpPr>
            <a:cxnSpLocks/>
          </p:cNvCxnSpPr>
          <p:nvPr/>
        </p:nvCxnSpPr>
        <p:spPr>
          <a:xfrm>
            <a:off x="4139347" y="5915617"/>
            <a:ext cx="220032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C489EEB0-8E35-B597-6AD4-7458C0027A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42865" t="12892" r="36368" b="25903"/>
          <a:stretch/>
        </p:blipFill>
        <p:spPr>
          <a:xfrm>
            <a:off x="7242140" y="1968636"/>
            <a:ext cx="1605428" cy="2328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0F224872-14BD-CF7B-0A51-1C4B882334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60810" t="69036" r="14802"/>
          <a:stretch/>
        </p:blipFill>
        <p:spPr>
          <a:xfrm>
            <a:off x="7690009" y="5111029"/>
            <a:ext cx="2446359" cy="1373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E71EB720-702D-52EC-1BC3-131E3FF580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69755" t="21807" r="3834" b="36265"/>
          <a:stretch/>
        </p:blipFill>
        <p:spPr>
          <a:xfrm>
            <a:off x="9222069" y="3048785"/>
            <a:ext cx="2078452" cy="1683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24DEE060-DF97-EF55-039F-63793F77E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7" y="-33356"/>
            <a:ext cx="1982214" cy="1192159"/>
          </a:xfrm>
          <a:prstGeom prst="rect">
            <a:avLst/>
          </a:prstGeom>
        </p:spPr>
      </p:pic>
      <p:sp>
        <p:nvSpPr>
          <p:cNvPr id="4" name="TextBox 24">
            <a:extLst>
              <a:ext uri="{FF2B5EF4-FFF2-40B4-BE49-F238E27FC236}">
                <a16:creationId xmlns="" xmlns:a16="http://schemas.microsoft.com/office/drawing/2014/main" id="{6137DAB4-ED87-C732-C34A-FBB319258C12}"/>
              </a:ext>
            </a:extLst>
          </p:cNvPr>
          <p:cNvSpPr txBox="1"/>
          <p:nvPr/>
        </p:nvSpPr>
        <p:spPr>
          <a:xfrm>
            <a:off x="1870695" y="536085"/>
            <a:ext cx="8942741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chỉ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đoạn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83035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3FCB0AD-7D29-1BE4-8D96-E3DA9972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1EA97EB-AA5B-D639-6FF0-CDD46CFF7ED8}"/>
              </a:ext>
            </a:extLst>
          </p:cNvPr>
          <p:cNvSpPr/>
          <p:nvPr/>
        </p:nvSpPr>
        <p:spPr>
          <a:xfrm>
            <a:off x="-21925" y="-35849"/>
            <a:ext cx="12198614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3508CA26-F32E-A45A-8203-5BE0B8765C0B}"/>
              </a:ext>
            </a:extLst>
          </p:cNvPr>
          <p:cNvGrpSpPr/>
          <p:nvPr/>
        </p:nvGrpSpPr>
        <p:grpSpPr>
          <a:xfrm>
            <a:off x="132680" y="116808"/>
            <a:ext cx="11923465" cy="6741192"/>
            <a:chOff x="874" y="895"/>
            <a:chExt cx="17407" cy="9402"/>
          </a:xfrm>
          <a:solidFill>
            <a:schemeClr val="bg1"/>
          </a:solidFill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348BEC80-2999-48A4-3875-D3A23F4B098C}"/>
                </a:ext>
              </a:extLst>
            </p:cNvPr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A014B2FE-403A-FC0C-490E-FA83741979E2}"/>
                </a:ext>
              </a:extLst>
            </p:cNvPr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EDD22371-283C-3BB1-5268-180FDF7F3D99}"/>
                </a:ext>
              </a:extLst>
            </p:cNvPr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7555EEFB-158B-0249-D454-1FBEC29FAA70}"/>
                </a:ext>
              </a:extLst>
            </p:cNvPr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DED0022D-B367-2851-E606-07D47FE3D232}"/>
                </a:ext>
              </a:extLst>
            </p:cNvPr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967E1205-B743-343C-8E8D-1A424DC300F7}"/>
                </a:ext>
              </a:extLst>
            </p:cNvPr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2B858BE0-36EA-9854-CA9D-34E61660C4FA}"/>
                </a:ext>
              </a:extLst>
            </p:cNvPr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421D06DA-3E2C-A786-CFBD-FAF28845196B}"/>
                </a:ext>
              </a:extLst>
            </p:cNvPr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7BD5E339-0598-ED5E-8BAA-7D40DA9D651A}"/>
                </a:ext>
              </a:extLst>
            </p:cNvPr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E740E498-2BD0-6DA4-363B-AAEBBE59D1F7}"/>
                </a:ext>
              </a:extLst>
            </p:cNvPr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4FC53904-54F3-EBAF-F228-53998B265CAD}"/>
                </a:ext>
              </a:extLst>
            </p:cNvPr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7" name="图片 16" descr="6228a5fed7e38-09">
            <a:extLst>
              <a:ext uri="{FF2B5EF4-FFF2-40B4-BE49-F238E27FC236}">
                <a16:creationId xmlns="" xmlns:a16="http://schemas.microsoft.com/office/drawing/2014/main" id="{9A1DE3F4-1194-5474-AC10-52CF038AA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0882" y="-184067"/>
            <a:ext cx="1009137" cy="1681120"/>
          </a:xfrm>
          <a:prstGeom prst="rect">
            <a:avLst/>
          </a:prstGeom>
        </p:spPr>
      </p:pic>
      <p:pic>
        <p:nvPicPr>
          <p:cNvPr id="22" name="图片 21" descr="6228a5fed7e38-14">
            <a:extLst>
              <a:ext uri="{FF2B5EF4-FFF2-40B4-BE49-F238E27FC236}">
                <a16:creationId xmlns="" xmlns:a16="http://schemas.microsoft.com/office/drawing/2014/main" id="{20D994E8-8679-C33C-39EF-64EC526B7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584" y="6189576"/>
            <a:ext cx="803065" cy="759460"/>
          </a:xfrm>
          <a:prstGeom prst="rect">
            <a:avLst/>
          </a:prstGeom>
        </p:spPr>
      </p:pic>
      <p:pic>
        <p:nvPicPr>
          <p:cNvPr id="44" name="图片 43" descr="6228a5fed7e38-17">
            <a:extLst>
              <a:ext uri="{FF2B5EF4-FFF2-40B4-BE49-F238E27FC236}">
                <a16:creationId xmlns="" xmlns:a16="http://schemas.microsoft.com/office/drawing/2014/main" id="{3FED51F8-B92D-A8AB-86D0-4C1C19CB9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281918" y="1909447"/>
            <a:ext cx="1070966" cy="890905"/>
          </a:xfrm>
          <a:prstGeom prst="rect">
            <a:avLst/>
          </a:prstGeom>
        </p:spPr>
      </p:pic>
      <p:pic>
        <p:nvPicPr>
          <p:cNvPr id="48" name="图片 47" descr="未标题-13">
            <a:extLst>
              <a:ext uri="{FF2B5EF4-FFF2-40B4-BE49-F238E27FC236}">
                <a16:creationId xmlns="" xmlns:a16="http://schemas.microsoft.com/office/drawing/2014/main" id="{F585733A-2A5E-08A0-4F9D-EB29AB05E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1321" y="3193415"/>
            <a:ext cx="714824" cy="5295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482F82F-BF1C-9C5E-8746-8198AC9E8D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78" b="95326" l="9331" r="97711">
                        <a14:foregroundMark x1="89437" y1="25042" x2="94894" y2="32387"/>
                        <a14:foregroundMark x1="94894" y1="32387" x2="91725" y2="43573"/>
                        <a14:foregroundMark x1="79049" y1="6678" x2="83803" y2="7679"/>
                        <a14:foregroundMark x1="22711" y1="89316" x2="65845" y2="90651"/>
                        <a14:foregroundMark x1="32570" y1="92321" x2="51585" y2="95326"/>
                        <a14:foregroundMark x1="51585" y1="95326" x2="66549" y2="94491"/>
                        <a14:foregroundMark x1="96127" y1="29549" x2="97711" y2="34391"/>
                        <a14:foregroundMark x1="80810" y1="7012" x2="88380" y2="7679"/>
                        <a14:foregroundMark x1="27465" y1="90818" x2="57570" y2="92654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8649" y="5508926"/>
            <a:ext cx="1329562" cy="14024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3A9AE66B-D9F8-6FD5-40FF-731D610F27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6587" y="3971429"/>
            <a:ext cx="1420103" cy="283646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22AE36FF-8FB2-6D2C-B1AF-805CEB140CA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722" b="90265" l="26000" r="46523">
                        <a14:foregroundMark x1="28500" y1="78651" x2="33636" y2="72972"/>
                        <a14:foregroundMark x1="33636" y1="72972" x2="34045" y2="72801"/>
                        <a14:foregroundMark x1="39227" y1="71136" x2="39568" y2="73143"/>
                        <a14:foregroundMark x1="45636" y1="80017" x2="46545" y2="82195"/>
                        <a14:foregroundMark x1="26000" y1="80188" x2="26182" y2="82707"/>
                        <a14:foregroundMark x1="35727" y1="90265" x2="37432" y2="90265"/>
                        <a14:foregroundMark x1="33068" y1="56362" x2="34136" y2="63962"/>
                        <a14:foregroundMark x1="34136" y1="63962" x2="34477" y2="64091"/>
                        <a14:foregroundMark x1="38318" y1="64560" x2="39659" y2="57430"/>
                        <a14:foregroundMark x1="39659" y1="57430" x2="39659" y2="57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48" t="51543" r="52156" b="5916"/>
          <a:stretch/>
        </p:blipFill>
        <p:spPr>
          <a:xfrm rot="18008302">
            <a:off x="-56950" y="-10560"/>
            <a:ext cx="887539" cy="86495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E426359A-D675-72BE-55F3-63EB61DBB11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557" b="47684" l="52650" r="97567">
                        <a14:foregroundMark x1="94474" y1="23697" x2="97589" y2="22870"/>
                        <a14:foregroundMark x1="77507" y1="13317" x2="79008" y2="14268"/>
                        <a14:foregroundMark x1="79918" y1="12655" x2="79463" y2="15426"/>
                        <a14:foregroundMark x1="77144" y1="11869" x2="77689" y2="14764"/>
                        <a14:foregroundMark x1="82329" y1="46443" x2="83489" y2="45616"/>
                        <a14:foregroundMark x1="92950" y1="45451" x2="94906" y2="47725"/>
                        <a14:foregroundMark x1="77416" y1="14268" x2="77325" y2="13151"/>
                        <a14:foregroundMark x1="77234" y1="12655" x2="77234" y2="12655"/>
                        <a14:foregroundMark x1="80100" y1="12324" x2="80168" y2="14764"/>
                        <a14:foregroundMark x1="77758" y1="10711" x2="75279" y2="5666"/>
                        <a14:foregroundMark x1="78758" y1="11042" x2="82147" y2="3557"/>
                        <a14:foregroundMark x1="76962" y1="12159" x2="77053" y2="14433"/>
                        <a14:foregroundMark x1="80168" y1="11704" x2="80532" y2="13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195" r="-1" b="49635"/>
          <a:stretch/>
        </p:blipFill>
        <p:spPr>
          <a:xfrm>
            <a:off x="9569104" y="-178200"/>
            <a:ext cx="1420103" cy="132008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="" xmlns:a16="http://schemas.microsoft.com/office/drawing/2014/main" id="{6509A0C4-1F8E-2339-DEE5-EA27DB09E4D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6632" b="64782" l="49473" r="75618">
                        <a14:foregroundMark x1="74016" y1="43498" x2="75641" y2="44305"/>
                        <a14:foregroundMark x1="69528" y1="36672" x2="71680" y2="37763"/>
                        <a14:foregroundMark x1="67445" y1="63328" x2="71154" y2="64782"/>
                        <a14:foregroundMark x1="56754" y1="63005" x2="60714" y2="6413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11" t="33389" r="22531" b="33588"/>
          <a:stretch/>
        </p:blipFill>
        <p:spPr>
          <a:xfrm>
            <a:off x="5715051" y="6036084"/>
            <a:ext cx="1541586" cy="929283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="" xmlns:a16="http://schemas.microsoft.com/office/drawing/2014/main" id="{9F2708EF-B85E-89F7-C546-9BABABBC6EA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32" b="98046" l="8922" r="88848">
                        <a14:foregroundMark x1="11524" y1="40065" x2="11524" y2="40065"/>
                        <a14:foregroundMark x1="8922" y1="39414" x2="8922" y2="39414"/>
                        <a14:foregroundMark x1="27509" y1="44300" x2="27509" y2="44300"/>
                        <a14:foregroundMark x1="35316" y1="47557" x2="35316" y2="47557"/>
                        <a14:foregroundMark x1="39405" y1="45603" x2="39405" y2="45603"/>
                        <a14:foregroundMark x1="50558" y1="92182" x2="50558" y2="92182"/>
                        <a14:foregroundMark x1="43866" y1="93811" x2="43866" y2="93811"/>
                        <a14:foregroundMark x1="73978" y1="93811" x2="73978" y2="93811"/>
                        <a14:foregroundMark x1="75836" y1="97394" x2="75836" y2="97394"/>
                        <a14:foregroundMark x1="71747" y1="98697" x2="71747" y2="98697"/>
                        <a14:foregroundMark x1="84387" y1="61564" x2="88848" y2="68078"/>
                        <a14:foregroundMark x1="61710" y1="14658" x2="55762" y2="28990"/>
                        <a14:foregroundMark x1="60223" y1="16938" x2="60223" y2="16938"/>
                        <a14:foregroundMark x1="44238" y1="19870" x2="44238" y2="19870"/>
                        <a14:foregroundMark x1="41264" y1="24104" x2="41264" y2="24104"/>
                        <a14:foregroundMark x1="34201" y1="6840" x2="33457" y2="7818"/>
                        <a14:foregroundMark x1="42751" y1="20195" x2="42751" y2="20195"/>
                        <a14:foregroundMark x1="42751" y1="23453" x2="42007" y2="26384"/>
                        <a14:foregroundMark x1="43866" y1="30945" x2="44610" y2="32899"/>
                        <a14:foregroundMark x1="45725" y1="12378" x2="45725" y2="12378"/>
                        <a14:foregroundMark x1="43866" y1="14332" x2="43866" y2="14332"/>
                        <a14:foregroundMark x1="56134" y1="7166" x2="56134" y2="7166"/>
                        <a14:foregroundMark x1="62454" y1="21498" x2="62454" y2="21498"/>
                        <a14:foregroundMark x1="61710" y1="41042" x2="65799" y2="55375"/>
                        <a14:foregroundMark x1="49442" y1="34528" x2="41636" y2="35505"/>
                        <a14:foregroundMark x1="35316" y1="46906" x2="30483" y2="44300"/>
                        <a14:foregroundMark x1="47584" y1="17264" x2="47584" y2="17264"/>
                        <a14:foregroundMark x1="42751" y1="21173" x2="44610" y2="31596"/>
                        <a14:foregroundMark x1="43866" y1="2932" x2="43866" y2="2932"/>
                      </a14:backgroundRemoval>
                    </a14:imgEffect>
                  </a14:imgLayer>
                </a14:imgProps>
              </a:ext>
            </a:extLst>
          </a:blip>
          <a:srcRect l="5847" r="8508"/>
          <a:stretch/>
        </p:blipFill>
        <p:spPr>
          <a:xfrm>
            <a:off x="270483" y="541754"/>
            <a:ext cx="3511925" cy="3973378"/>
          </a:xfrm>
          <a:prstGeom prst="rect">
            <a:avLst/>
          </a:prstGeom>
        </p:spPr>
      </p:pic>
      <p:pic>
        <p:nvPicPr>
          <p:cNvPr id="11" name="Hình ảnh 10">
            <a:extLst>
              <a:ext uri="{FF2B5EF4-FFF2-40B4-BE49-F238E27FC236}">
                <a16:creationId xmlns="" xmlns:a16="http://schemas.microsoft.com/office/drawing/2014/main" id="{ACC8FA2C-BAAA-8FE2-F1A3-D17AB187AEDE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4769" t="1" r="3588" b="2614"/>
          <a:stretch/>
        </p:blipFill>
        <p:spPr>
          <a:xfrm>
            <a:off x="3964553" y="1223321"/>
            <a:ext cx="4137249" cy="2997974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="" xmlns:a16="http://schemas.microsoft.com/office/drawing/2014/main" id="{C6745AF2-4F94-F6E0-DB37-18FC7ECCFEE1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2996" t="7306" b="3896"/>
          <a:stretch/>
        </p:blipFill>
        <p:spPr>
          <a:xfrm>
            <a:off x="8387452" y="1619977"/>
            <a:ext cx="3353901" cy="2396584"/>
          </a:xfrm>
          <a:prstGeom prst="rect">
            <a:avLst/>
          </a:prstGeom>
        </p:spPr>
      </p:pic>
      <p:sp>
        <p:nvSpPr>
          <p:cNvPr id="15" name="Hộp Văn bản 14">
            <a:extLst>
              <a:ext uri="{FF2B5EF4-FFF2-40B4-BE49-F238E27FC236}">
                <a16:creationId xmlns="" xmlns:a16="http://schemas.microsoft.com/office/drawing/2014/main" id="{1094A0E7-967F-E7DC-E721-668158749658}"/>
              </a:ext>
            </a:extLst>
          </p:cNvPr>
          <p:cNvSpPr txBox="1"/>
          <p:nvPr/>
        </p:nvSpPr>
        <p:spPr>
          <a:xfrm>
            <a:off x="1564812" y="4764967"/>
            <a:ext cx="1580936" cy="92333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Cambria" panose="02040503050406030204" pitchFamily="18" charset="0"/>
                <a:ea typeface="Cambria" panose="02040503050406030204" pitchFamily="18" charset="0"/>
              </a:rPr>
              <a:t>Dế</a:t>
            </a:r>
            <a:r>
              <a:rPr lang="en-US" sz="5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19" name="Hộp Văn bản 18">
            <a:extLst>
              <a:ext uri="{FF2B5EF4-FFF2-40B4-BE49-F238E27FC236}">
                <a16:creationId xmlns="" xmlns:a16="http://schemas.microsoft.com/office/drawing/2014/main" id="{44D1C0A8-3847-47D9-249F-FD8426A61A06}"/>
              </a:ext>
            </a:extLst>
          </p:cNvPr>
          <p:cNvSpPr txBox="1"/>
          <p:nvPr/>
        </p:nvSpPr>
        <p:spPr>
          <a:xfrm>
            <a:off x="4636802" y="4719076"/>
            <a:ext cx="3092205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Cambria" panose="02040503050406030204" pitchFamily="18" charset="0"/>
                <a:ea typeface="Cambria" panose="02040503050406030204" pitchFamily="18" charset="0"/>
              </a:rPr>
              <a:t>Đom</a:t>
            </a:r>
            <a:r>
              <a:rPr lang="en-US" sz="5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latin typeface="Cambria" panose="02040503050406030204" pitchFamily="18" charset="0"/>
                <a:ea typeface="Cambria" panose="02040503050406030204" pitchFamily="18" charset="0"/>
              </a:rPr>
              <a:t>đóm</a:t>
            </a:r>
            <a:r>
              <a:rPr lang="en-US" sz="54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</p:txBody>
      </p:sp>
      <p:sp>
        <p:nvSpPr>
          <p:cNvPr id="20" name="Hộp Văn bản 19">
            <a:extLst>
              <a:ext uri="{FF2B5EF4-FFF2-40B4-BE49-F238E27FC236}">
                <a16:creationId xmlns="" xmlns:a16="http://schemas.microsoft.com/office/drawing/2014/main" id="{59D44B28-56D5-9647-07DD-064401C310F7}"/>
              </a:ext>
            </a:extLst>
          </p:cNvPr>
          <p:cNvSpPr txBox="1"/>
          <p:nvPr/>
        </p:nvSpPr>
        <p:spPr>
          <a:xfrm>
            <a:off x="8668229" y="4628433"/>
            <a:ext cx="267571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Cambria" panose="02040503050406030204" pitchFamily="18" charset="0"/>
                <a:ea typeface="Cambria" panose="02040503050406030204" pitchFamily="18" charset="0"/>
              </a:rPr>
              <a:t>Ốc</a:t>
            </a:r>
            <a:r>
              <a:rPr lang="en-US" sz="54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5400" dirty="0" err="1">
                <a:latin typeface="Cambria" panose="02040503050406030204" pitchFamily="18" charset="0"/>
                <a:ea typeface="Cambria" panose="02040503050406030204" pitchFamily="18" charset="0"/>
              </a:rPr>
              <a:t>sên</a:t>
            </a:r>
            <a:r>
              <a:rPr lang="en-US" sz="54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0393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="" xmlns:a16="http://schemas.microsoft.com/office/drawing/2014/main" id="{2C00E631-5B51-287D-335C-EEDD9686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="" xmlns:a16="http://schemas.microsoft.com/office/drawing/2014/main" id="{A3D98335-AD5F-81C6-900B-C66C59D71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矩形 5">
            <a:extLst>
              <a:ext uri="{FF2B5EF4-FFF2-40B4-BE49-F238E27FC236}">
                <a16:creationId xmlns="" xmlns:a16="http://schemas.microsoft.com/office/drawing/2014/main" id="{428D2D9B-5D28-8370-E2EE-A0AF47B5722A}"/>
              </a:ext>
            </a:extLst>
          </p:cNvPr>
          <p:cNvSpPr/>
          <p:nvPr/>
        </p:nvSpPr>
        <p:spPr>
          <a:xfrm>
            <a:off x="-21925" y="-35849"/>
            <a:ext cx="12198614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28" name="Picture 4" descr="Nằm mơ thấy con dế là điềm báo tốt hay xấu, đánh con gì?">
            <a:extLst>
              <a:ext uri="{FF2B5EF4-FFF2-40B4-BE49-F238E27FC236}">
                <a16:creationId xmlns="" xmlns:a16="http://schemas.microsoft.com/office/drawing/2014/main" id="{1840CA28-9B03-13D3-0022-D9C78BF88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72" y="2253490"/>
            <a:ext cx="5691180" cy="349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ình ảnh : Bầu trời, Bình minh, Hoang dã, không khí, tối, Đất ngập nước,  buổi sáng, bình Minh, Hoàng hôn, cánh đồng, cây, Đồng cỏ, đồng cỏ, Đường  chân trời, khu">
            <a:extLst>
              <a:ext uri="{FF2B5EF4-FFF2-40B4-BE49-F238E27FC236}">
                <a16:creationId xmlns="" xmlns:a16="http://schemas.microsoft.com/office/drawing/2014/main" id="{B64E8EF3-C5B3-3CF6-BE20-A644BB8A9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80" y="2247809"/>
            <a:ext cx="5864375" cy="350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ộp Văn bản 5">
            <a:extLst>
              <a:ext uri="{FF2B5EF4-FFF2-40B4-BE49-F238E27FC236}">
                <a16:creationId xmlns="" xmlns:a16="http://schemas.microsoft.com/office/drawing/2014/main" id="{2E25ECFA-6E30-BBD2-A4F4-6EEBFF605537}"/>
              </a:ext>
            </a:extLst>
          </p:cNvPr>
          <p:cNvSpPr txBox="1"/>
          <p:nvPr/>
        </p:nvSpPr>
        <p:spPr>
          <a:xfrm>
            <a:off x="4915253" y="666658"/>
            <a:ext cx="1958594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Cambria" panose="02040503050406030204" pitchFamily="18" charset="0"/>
                <a:ea typeface="Cambria" panose="02040503050406030204" pitchFamily="18" charset="0"/>
              </a:rPr>
              <a:t>Dế</a:t>
            </a:r>
            <a:r>
              <a:rPr lang="en-US" sz="5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410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="" xmlns:a16="http://schemas.microsoft.com/office/drawing/2014/main" id="{5C6A8140-5F8B-436B-6357-6EC5038B1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="" xmlns:a16="http://schemas.microsoft.com/office/drawing/2014/main" id="{AF851B2C-13C5-D5F1-0569-C7A3D5AF9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矩形 5">
            <a:extLst>
              <a:ext uri="{FF2B5EF4-FFF2-40B4-BE49-F238E27FC236}">
                <a16:creationId xmlns="" xmlns:a16="http://schemas.microsoft.com/office/drawing/2014/main" id="{2452632F-ED85-66A3-1528-C336DA0574AE}"/>
              </a:ext>
            </a:extLst>
          </p:cNvPr>
          <p:cNvSpPr/>
          <p:nvPr/>
        </p:nvSpPr>
        <p:spPr>
          <a:xfrm>
            <a:off x="0" y="0"/>
            <a:ext cx="12198614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D918FC4A-D933-3597-FCA9-BC0CB310E532}"/>
              </a:ext>
            </a:extLst>
          </p:cNvPr>
          <p:cNvSpPr txBox="1"/>
          <p:nvPr/>
        </p:nvSpPr>
        <p:spPr>
          <a:xfrm>
            <a:off x="4561473" y="946021"/>
            <a:ext cx="3382788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Đom</a:t>
            </a:r>
            <a:r>
              <a:rPr lang="en-US" sz="5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đóm</a:t>
            </a:r>
            <a:r>
              <a:rPr lang="en-US" sz="5400" b="1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</p:txBody>
      </p:sp>
      <p:pic>
        <p:nvPicPr>
          <p:cNvPr id="2052" name="Picture 4" descr="Top 10 Điều Thú Vị về Đom Đóm - Mytour.vn">
            <a:extLst>
              <a:ext uri="{FF2B5EF4-FFF2-40B4-BE49-F238E27FC236}">
                <a16:creationId xmlns="" xmlns:a16="http://schemas.microsoft.com/office/drawing/2014/main" id="{1B7436FD-DE2F-16DD-80BC-EB1DD4D6F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7" y="2401334"/>
            <a:ext cx="5559622" cy="346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op 10 Điều Thú Vị về Đom Đóm - Mytour.vn">
            <a:extLst>
              <a:ext uri="{FF2B5EF4-FFF2-40B4-BE49-F238E27FC236}">
                <a16:creationId xmlns="" xmlns:a16="http://schemas.microsoft.com/office/drawing/2014/main" id="{8680F8F8-3B2B-26C3-C365-DB0D90B88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175" y="2401334"/>
            <a:ext cx="5425556" cy="346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87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="" xmlns:a16="http://schemas.microsoft.com/office/drawing/2014/main" id="{BC9E31AD-31B6-D5AB-C192-B2E7D548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="" xmlns:a16="http://schemas.microsoft.com/office/drawing/2014/main" id="{944A7D3F-9E1C-99F4-6529-40CA66602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矩形 5">
            <a:extLst>
              <a:ext uri="{FF2B5EF4-FFF2-40B4-BE49-F238E27FC236}">
                <a16:creationId xmlns="" xmlns:a16="http://schemas.microsoft.com/office/drawing/2014/main" id="{5F23E038-910C-F830-4A2A-B9257D252DB4}"/>
              </a:ext>
            </a:extLst>
          </p:cNvPr>
          <p:cNvSpPr/>
          <p:nvPr/>
        </p:nvSpPr>
        <p:spPr>
          <a:xfrm>
            <a:off x="1" y="0"/>
            <a:ext cx="12241399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Hộp Văn bản 4">
            <a:extLst>
              <a:ext uri="{FF2B5EF4-FFF2-40B4-BE49-F238E27FC236}">
                <a16:creationId xmlns="" xmlns:a16="http://schemas.microsoft.com/office/drawing/2014/main" id="{D53461A6-A67F-6803-D6B5-CA9F82A0D066}"/>
              </a:ext>
            </a:extLst>
          </p:cNvPr>
          <p:cNvSpPr txBox="1"/>
          <p:nvPr/>
        </p:nvSpPr>
        <p:spPr>
          <a:xfrm>
            <a:off x="4248324" y="911546"/>
            <a:ext cx="3382788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Cambria" panose="02040503050406030204" pitchFamily="18" charset="0"/>
                <a:ea typeface="Cambria" panose="02040503050406030204" pitchFamily="18" charset="0"/>
              </a:rPr>
              <a:t>Ốc</a:t>
            </a:r>
            <a:r>
              <a:rPr lang="en-US" sz="5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dirty="0" err="1">
                <a:latin typeface="Cambria" panose="02040503050406030204" pitchFamily="18" charset="0"/>
                <a:ea typeface="Cambria" panose="02040503050406030204" pitchFamily="18" charset="0"/>
              </a:rPr>
              <a:t>sên</a:t>
            </a:r>
            <a:endParaRPr lang="en-US" sz="5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076" name="Picture 4" descr="Dùng ốc sên chữa trĩ như thế nào?">
            <a:extLst>
              <a:ext uri="{FF2B5EF4-FFF2-40B4-BE49-F238E27FC236}">
                <a16:creationId xmlns="" xmlns:a16="http://schemas.microsoft.com/office/drawing/2014/main" id="{AFD8ECB6-CC5D-A677-E394-F8CE0F0307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16197" r="16834" b="9455"/>
          <a:stretch/>
        </p:blipFill>
        <p:spPr bwMode="auto">
          <a:xfrm>
            <a:off x="146267" y="2572512"/>
            <a:ext cx="3787536" cy="303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oại trứng ốc sên giá hàng chục triệu vẫn hút khách">
            <a:extLst>
              <a:ext uri="{FF2B5EF4-FFF2-40B4-BE49-F238E27FC236}">
                <a16:creationId xmlns="" xmlns:a16="http://schemas.microsoft.com/office/drawing/2014/main" id="{3567DFB7-A986-1DEF-19E9-2188D863E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t="2846" r="9419" b="16622"/>
          <a:stretch/>
        </p:blipFill>
        <p:spPr bwMode="auto">
          <a:xfrm>
            <a:off x="4248325" y="2572512"/>
            <a:ext cx="3787537" cy="303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oạt động khám phá khoa học - &quot;Ốc sên thích sinh sống ở đâu?&quot;">
            <a:extLst>
              <a:ext uri="{FF2B5EF4-FFF2-40B4-BE49-F238E27FC236}">
                <a16:creationId xmlns="" xmlns:a16="http://schemas.microsoft.com/office/drawing/2014/main" id="{BD57ABAD-2191-0E67-2DB5-162EE1417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" r="8560" b="9139"/>
          <a:stretch/>
        </p:blipFill>
        <p:spPr bwMode="auto">
          <a:xfrm>
            <a:off x="8282165" y="2572512"/>
            <a:ext cx="3760394" cy="303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82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="" xmlns:a16="http://schemas.microsoft.com/office/drawing/2014/main" id="{E8DB9136-C5ED-6D62-5650-8A7B63BA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="" xmlns:a16="http://schemas.microsoft.com/office/drawing/2014/main" id="{AE0477AA-B8A3-ADF5-9FCB-AC915C596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矩形 5">
            <a:extLst>
              <a:ext uri="{FF2B5EF4-FFF2-40B4-BE49-F238E27FC236}">
                <a16:creationId xmlns="" xmlns:a16="http://schemas.microsoft.com/office/drawing/2014/main" id="{1E6B9C76-A98B-5CF4-4AC5-61A91DD63301}"/>
              </a:ext>
            </a:extLst>
          </p:cNvPr>
          <p:cNvSpPr/>
          <p:nvPr/>
        </p:nvSpPr>
        <p:spPr>
          <a:xfrm>
            <a:off x="1" y="0"/>
            <a:ext cx="12241399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="" xmlns:a16="http://schemas.microsoft.com/office/drawing/2014/main" id="{AE528FF2-40EB-3744-BAC2-F3CF9EFB5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89" y="220786"/>
            <a:ext cx="3844994" cy="3185548"/>
          </a:xfrm>
          <a:prstGeom prst="rect">
            <a:avLst/>
          </a:prstGeom>
        </p:spPr>
      </p:pic>
      <p:pic>
        <p:nvPicPr>
          <p:cNvPr id="4098" name="Picture 2" descr="Chim Sâu - Đặc điểm, môi trường sống và cách nuôi">
            <a:extLst>
              <a:ext uri="{FF2B5EF4-FFF2-40B4-BE49-F238E27FC236}">
                <a16:creationId xmlns="" xmlns:a16="http://schemas.microsoft.com/office/drawing/2014/main" id="{2EDBAD8D-69BE-8197-2E9F-000427F97F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2" t="13406" r="8843" b="7774"/>
          <a:stretch/>
        </p:blipFill>
        <p:spPr bwMode="auto">
          <a:xfrm>
            <a:off x="4121731" y="220787"/>
            <a:ext cx="3997935" cy="318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hững yếu tố khiến bạn 'hấp dẫn' loài muỗi">
            <a:extLst>
              <a:ext uri="{FF2B5EF4-FFF2-40B4-BE49-F238E27FC236}">
                <a16:creationId xmlns="" xmlns:a16="http://schemas.microsoft.com/office/drawing/2014/main" id="{3AECBEE2-7687-4036-89F6-97140CA95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t="16691" r="19200" b="22487"/>
          <a:stretch/>
        </p:blipFill>
        <p:spPr bwMode="auto">
          <a:xfrm>
            <a:off x="8344013" y="220788"/>
            <a:ext cx="3782117" cy="318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ợi ích của giun đất là gì? Làm sao để phát triển loài giun đất? - Vinong  Sinh học Đức Bình">
            <a:extLst>
              <a:ext uri="{FF2B5EF4-FFF2-40B4-BE49-F238E27FC236}">
                <a16:creationId xmlns="" xmlns:a16="http://schemas.microsoft.com/office/drawing/2014/main" id="{1952420F-7C17-8EC3-631B-F63BA8BEB7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0" r="7800" b="15151"/>
          <a:stretch/>
        </p:blipFill>
        <p:spPr bwMode="auto">
          <a:xfrm>
            <a:off x="100189" y="3651728"/>
            <a:ext cx="3844994" cy="298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Hình ảnh 7">
            <a:extLst>
              <a:ext uri="{FF2B5EF4-FFF2-40B4-BE49-F238E27FC236}">
                <a16:creationId xmlns="" xmlns:a16="http://schemas.microsoft.com/office/drawing/2014/main" id="{7C134C1A-4EB0-444B-694E-B3679B0E3F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142" t="7580" r="17539" b="5631"/>
          <a:stretch/>
        </p:blipFill>
        <p:spPr>
          <a:xfrm>
            <a:off x="4121734" y="3651730"/>
            <a:ext cx="3997933" cy="3010091"/>
          </a:xfrm>
          <a:prstGeom prst="rect">
            <a:avLst/>
          </a:prstGeom>
        </p:spPr>
      </p:pic>
      <p:pic>
        <p:nvPicPr>
          <p:cNvPr id="4106" name="Picture 10" descr="Tổng hợp các loại sâu bệnh hại trên cây mận thường gặp nhất - Công ty Cổ  phần Bosix Việt Nam">
            <a:extLst>
              <a:ext uri="{FF2B5EF4-FFF2-40B4-BE49-F238E27FC236}">
                <a16:creationId xmlns="" xmlns:a16="http://schemas.microsoft.com/office/drawing/2014/main" id="{E84CA4CB-C34B-7A9B-136A-25D42AC19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8" t="9931" r="8282" b="9931"/>
          <a:stretch/>
        </p:blipFill>
        <p:spPr bwMode="auto">
          <a:xfrm>
            <a:off x="8296215" y="3639427"/>
            <a:ext cx="3844993" cy="30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54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95863" y="1071494"/>
            <a:ext cx="11226416" cy="5915162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8" name="图片 7" descr="5b6ccf65633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05" y="4902600"/>
            <a:ext cx="2393927" cy="1832609"/>
          </a:xfrm>
          <a:prstGeom prst="rect">
            <a:avLst/>
          </a:prstGeom>
        </p:spPr>
      </p:pic>
      <p:sp>
        <p:nvSpPr>
          <p:cNvPr id="10" name="Flowchart: Terminator 9">
            <a:extLst>
              <a:ext uri="{FF2B5EF4-FFF2-40B4-BE49-F238E27FC236}">
                <a16:creationId xmlns="" xmlns:a16="http://schemas.microsoft.com/office/drawing/2014/main" id="{14121CF2-3ED2-4857-0603-A45D33D144B8}"/>
              </a:ext>
            </a:extLst>
          </p:cNvPr>
          <p:cNvSpPr/>
          <p:nvPr/>
        </p:nvSpPr>
        <p:spPr>
          <a:xfrm>
            <a:off x="1229535" y="2055541"/>
            <a:ext cx="3637603" cy="838200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sầu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Flowchart: Terminator 10">
            <a:extLst>
              <a:ext uri="{FF2B5EF4-FFF2-40B4-BE49-F238E27FC236}">
                <a16:creationId xmlns="" xmlns:a16="http://schemas.microsoft.com/office/drawing/2014/main" id="{F31C5B8A-3524-D455-C004-D89FB00775C6}"/>
              </a:ext>
            </a:extLst>
          </p:cNvPr>
          <p:cNvSpPr/>
          <p:nvPr/>
        </p:nvSpPr>
        <p:spPr>
          <a:xfrm>
            <a:off x="1199838" y="3609975"/>
            <a:ext cx="3637603" cy="838200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Ong </a:t>
            </a:r>
          </a:p>
        </p:txBody>
      </p:sp>
      <p:sp>
        <p:nvSpPr>
          <p:cNvPr id="12" name="Flowchart: Terminator 11">
            <a:extLst>
              <a:ext uri="{FF2B5EF4-FFF2-40B4-BE49-F238E27FC236}">
                <a16:creationId xmlns="" xmlns:a16="http://schemas.microsoft.com/office/drawing/2014/main" id="{3BA429B1-081C-AA21-F71B-4F9966ED566D}"/>
              </a:ext>
            </a:extLst>
          </p:cNvPr>
          <p:cNvSpPr/>
          <p:nvPr/>
        </p:nvSpPr>
        <p:spPr>
          <a:xfrm>
            <a:off x="1199838" y="5172075"/>
            <a:ext cx="3637603" cy="838200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sâu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B6B0F757-DFBD-BFDF-AD02-A1AF81A7AC98}"/>
              </a:ext>
            </a:extLst>
          </p:cNvPr>
          <p:cNvSpPr/>
          <p:nvPr/>
        </p:nvSpPr>
        <p:spPr>
          <a:xfrm>
            <a:off x="2792844" y="1285993"/>
            <a:ext cx="571351" cy="647700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F858FE80-742A-ED2C-672D-3E728E624953}"/>
              </a:ext>
            </a:extLst>
          </p:cNvPr>
          <p:cNvSpPr/>
          <p:nvPr/>
        </p:nvSpPr>
        <p:spPr>
          <a:xfrm>
            <a:off x="9195150" y="1243821"/>
            <a:ext cx="571351" cy="647700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6" name="Flowchart: Terminator 15">
            <a:extLst>
              <a:ext uri="{FF2B5EF4-FFF2-40B4-BE49-F238E27FC236}">
                <a16:creationId xmlns="" xmlns:a16="http://schemas.microsoft.com/office/drawing/2014/main" id="{C1E409B1-3A9B-E6F5-AA9F-85F3D11729B9}"/>
              </a:ext>
            </a:extLst>
          </p:cNvPr>
          <p:cNvSpPr/>
          <p:nvPr/>
        </p:nvSpPr>
        <p:spPr>
          <a:xfrm>
            <a:off x="7113322" y="2047875"/>
            <a:ext cx="4227999" cy="838200"/>
          </a:xfrm>
          <a:prstGeom prst="flowChartTerminator">
            <a:avLst/>
          </a:prstGeom>
          <a:solidFill>
            <a:srgbClr val="8C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báo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hè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tới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Flowchart: Terminator 16">
            <a:extLst>
              <a:ext uri="{FF2B5EF4-FFF2-40B4-BE49-F238E27FC236}">
                <a16:creationId xmlns="" xmlns:a16="http://schemas.microsoft.com/office/drawing/2014/main" id="{7352AA4D-3B5A-B6C2-C221-E740EBB7F11A}"/>
              </a:ext>
            </a:extLst>
          </p:cNvPr>
          <p:cNvSpPr/>
          <p:nvPr/>
        </p:nvSpPr>
        <p:spPr>
          <a:xfrm>
            <a:off x="7098257" y="3646409"/>
            <a:ext cx="4227999" cy="838200"/>
          </a:xfrm>
          <a:prstGeom prst="flowChartTerminator">
            <a:avLst/>
          </a:prstGeom>
          <a:solidFill>
            <a:srgbClr val="8C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bắt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lá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Flowchart: Terminator 17">
            <a:extLst>
              <a:ext uri="{FF2B5EF4-FFF2-40B4-BE49-F238E27FC236}">
                <a16:creationId xmlns="" xmlns:a16="http://schemas.microsoft.com/office/drawing/2014/main" id="{92F587A0-7E21-EC8C-2C97-DD901CBB8514}"/>
              </a:ext>
            </a:extLst>
          </p:cNvPr>
          <p:cNvSpPr/>
          <p:nvPr/>
        </p:nvSpPr>
        <p:spPr>
          <a:xfrm>
            <a:off x="7151104" y="5178718"/>
            <a:ext cx="4227999" cy="838200"/>
          </a:xfrm>
          <a:prstGeom prst="flowChartTerminator">
            <a:avLst/>
          </a:prstGeom>
          <a:solidFill>
            <a:srgbClr val="8C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ngọt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20" name="Curved Connector 16">
            <a:extLst>
              <a:ext uri="{FF2B5EF4-FFF2-40B4-BE49-F238E27FC236}">
                <a16:creationId xmlns="" xmlns:a16="http://schemas.microsoft.com/office/drawing/2014/main" id="{C6B6DE3A-A83C-931B-467E-C2AEF5E634D9}"/>
              </a:ext>
            </a:extLst>
          </p:cNvPr>
          <p:cNvCxnSpPr>
            <a:stCxn id="10" idx="3"/>
            <a:endCxn id="16" idx="1"/>
          </p:cNvCxnSpPr>
          <p:nvPr/>
        </p:nvCxnSpPr>
        <p:spPr>
          <a:xfrm flipV="1">
            <a:off x="4867137" y="2466975"/>
            <a:ext cx="2246186" cy="7666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17">
            <a:extLst>
              <a:ext uri="{FF2B5EF4-FFF2-40B4-BE49-F238E27FC236}">
                <a16:creationId xmlns="" xmlns:a16="http://schemas.microsoft.com/office/drawing/2014/main" id="{C3AE5A36-930A-F22E-6418-04753E0E1D66}"/>
              </a:ext>
            </a:extLst>
          </p:cNvPr>
          <p:cNvCxnSpPr>
            <a:endCxn id="18" idx="1"/>
          </p:cNvCxnSpPr>
          <p:nvPr/>
        </p:nvCxnSpPr>
        <p:spPr>
          <a:xfrm>
            <a:off x="4684774" y="4082448"/>
            <a:ext cx="2466332" cy="1515370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19">
            <a:extLst>
              <a:ext uri="{FF2B5EF4-FFF2-40B4-BE49-F238E27FC236}">
                <a16:creationId xmlns="" xmlns:a16="http://schemas.microsoft.com/office/drawing/2014/main" id="{AF58856E-5C8B-D4D6-D212-816B034C5325}"/>
              </a:ext>
            </a:extLst>
          </p:cNvPr>
          <p:cNvCxnSpPr>
            <a:endCxn id="17" idx="1"/>
          </p:cNvCxnSpPr>
          <p:nvPr/>
        </p:nvCxnSpPr>
        <p:spPr>
          <a:xfrm flipV="1">
            <a:off x="4527176" y="4065511"/>
            <a:ext cx="2571081" cy="1594543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4">
            <a:extLst>
              <a:ext uri="{FF2B5EF4-FFF2-40B4-BE49-F238E27FC236}">
                <a16:creationId xmlns="" xmlns:a16="http://schemas.microsoft.com/office/drawing/2014/main" id="{72C3C9C0-8042-820C-7B0F-D617D51ACF3D}"/>
              </a:ext>
            </a:extLst>
          </p:cNvPr>
          <p:cNvSpPr txBox="1"/>
          <p:nvPr/>
        </p:nvSpPr>
        <p:spPr>
          <a:xfrm>
            <a:off x="743939" y="294241"/>
            <a:ext cx="10930264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62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4845" y="492125"/>
            <a:ext cx="11226416" cy="606552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9" name="图片 18" descr="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390" y="-12700"/>
            <a:ext cx="3427473" cy="2286000"/>
          </a:xfrm>
          <a:prstGeom prst="rect">
            <a:avLst/>
          </a:prstGeom>
        </p:spPr>
      </p:pic>
      <p:pic>
        <p:nvPicPr>
          <p:cNvPr id="16" name="图片 15" descr="sf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433" y="4540250"/>
            <a:ext cx="4271802" cy="2565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4F55AE1-F05D-D123-92D4-D648E4366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896363">
            <a:off x="-231920" y="4709641"/>
            <a:ext cx="2402305" cy="2416033"/>
          </a:xfrm>
          <a:prstGeom prst="rect">
            <a:avLst/>
          </a:prstGeom>
        </p:spPr>
      </p:pic>
      <p:pic>
        <p:nvPicPr>
          <p:cNvPr id="13" name="Picture 12" descr="A picture containing bird, sitting, outdoor, perched&#10;&#10;Description automatically generated">
            <a:extLst>
              <a:ext uri="{FF2B5EF4-FFF2-40B4-BE49-F238E27FC236}">
                <a16:creationId xmlns="" xmlns:a16="http://schemas.microsoft.com/office/drawing/2014/main" id="{9C1DB1E0-8099-6CF8-9C04-0DE13613C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66" y="490126"/>
            <a:ext cx="4818524" cy="2991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A picture containing drink, half, beverage, eaten&#10;&#10;Description automatically generated">
            <a:extLst>
              <a:ext uri="{FF2B5EF4-FFF2-40B4-BE49-F238E27FC236}">
                <a16:creationId xmlns="" xmlns:a16="http://schemas.microsoft.com/office/drawing/2014/main" id="{EB956F99-0E55-0518-AE9A-EDCDC7398F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18" y="493619"/>
            <a:ext cx="4773759" cy="2984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 descr="A close up of a bug&#10;&#10;Description automatically generated with medium confidence">
            <a:extLst>
              <a:ext uri="{FF2B5EF4-FFF2-40B4-BE49-F238E27FC236}">
                <a16:creationId xmlns="" xmlns:a16="http://schemas.microsoft.com/office/drawing/2014/main" id="{94249B55-87A2-EAF4-27CC-F1C69A7169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45" y="3665353"/>
            <a:ext cx="5179342" cy="3086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6950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="" xmlns:a16="http://schemas.microsoft.com/office/drawing/2014/main" id="{F3E08EEE-9092-60F5-91E5-961E4496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="" xmlns:a16="http://schemas.microsoft.com/office/drawing/2014/main" id="{EDB4BDCE-575B-2E22-1352-01E0D899F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矩形 5">
            <a:extLst>
              <a:ext uri="{FF2B5EF4-FFF2-40B4-BE49-F238E27FC236}">
                <a16:creationId xmlns="" xmlns:a16="http://schemas.microsoft.com/office/drawing/2014/main" id="{BEEE3F51-F575-0B17-FE3C-F1D60AA648E2}"/>
              </a:ext>
            </a:extLst>
          </p:cNvPr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="" xmlns:a16="http://schemas.microsoft.com/office/drawing/2014/main" id="{D1F023E5-BFE5-B138-3A09-3E73EC60A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22" y="1375719"/>
            <a:ext cx="11226556" cy="5617218"/>
          </a:xfrm>
          <a:prstGeom prst="rect">
            <a:avLst/>
          </a:prstGeom>
        </p:spPr>
      </p:pic>
      <p:sp>
        <p:nvSpPr>
          <p:cNvPr id="6" name="TextBox 24">
            <a:extLst>
              <a:ext uri="{FF2B5EF4-FFF2-40B4-BE49-F238E27FC236}">
                <a16:creationId xmlns="" xmlns:a16="http://schemas.microsoft.com/office/drawing/2014/main" id="{8EBDCB2B-9940-5478-28A2-783F7071F913}"/>
              </a:ext>
            </a:extLst>
          </p:cNvPr>
          <p:cNvSpPr txBox="1"/>
          <p:nvPr/>
        </p:nvSpPr>
        <p:spPr>
          <a:xfrm>
            <a:off x="1576026" y="476945"/>
            <a:ext cx="9047015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Đặt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lợi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ích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loài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AE15BCAC-3981-237E-F58E-F70A6A9AA087}"/>
              </a:ext>
            </a:extLst>
          </p:cNvPr>
          <p:cNvSpPr txBox="1"/>
          <p:nvPr/>
        </p:nvSpPr>
        <p:spPr>
          <a:xfrm>
            <a:off x="1369148" y="2257253"/>
            <a:ext cx="9215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Giun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đất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giúp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đất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trở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nên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tơi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xốp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="" xmlns:a16="http://schemas.microsoft.com/office/drawing/2014/main" id="{D171E6B3-640C-7342-479B-5FE554622B94}"/>
              </a:ext>
            </a:extLst>
          </p:cNvPr>
          <p:cNvSpPr txBox="1"/>
          <p:nvPr/>
        </p:nvSpPr>
        <p:spPr>
          <a:xfrm>
            <a:off x="993404" y="3408881"/>
            <a:ext cx="9394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- Chim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sâu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ăn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loại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sâu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bọ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gặm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nhấm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="" xmlns:a16="http://schemas.microsoft.com/office/drawing/2014/main" id="{34F308DF-ABA6-D8C3-F717-D21956B598DD}"/>
              </a:ext>
            </a:extLst>
          </p:cNvPr>
          <p:cNvSpPr txBox="1"/>
          <p:nvPr/>
        </p:nvSpPr>
        <p:spPr>
          <a:xfrm>
            <a:off x="993404" y="4505118"/>
            <a:ext cx="1020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Bướm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giúp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hoa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thu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phấn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đẹp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thiên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nhiên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54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FCD92AA-2B5D-A83D-9C1D-ED40178B6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EC6DD05-4644-ECF6-4332-187A503A03CE}"/>
              </a:ext>
            </a:extLst>
          </p:cNvPr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F9269CE7-135B-C028-F50C-0044AFDC00FF}"/>
              </a:ext>
            </a:extLst>
          </p:cNvPr>
          <p:cNvGrpSpPr/>
          <p:nvPr/>
        </p:nvGrpSpPr>
        <p:grpSpPr>
          <a:xfrm>
            <a:off x="-48807" y="892816"/>
            <a:ext cx="12408276" cy="606552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9C47168A-5EEF-102E-1447-B9A147A5C4EE}"/>
                </a:ext>
              </a:extLst>
            </p:cNvPr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03F5F2E4-40DE-FB4B-C3AB-4776A2CD3EAC}"/>
                </a:ext>
              </a:extLst>
            </p:cNvPr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E7BC721A-42AB-B1D8-6F7A-F221C99EB5A5}"/>
                </a:ext>
              </a:extLst>
            </p:cNvPr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0502C68D-B930-B178-EC77-50C92813A365}"/>
                </a:ext>
              </a:extLst>
            </p:cNvPr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45D692DB-DF81-E927-D260-9383A298861B}"/>
                </a:ext>
              </a:extLst>
            </p:cNvPr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E2D23A4E-6C5A-B9E5-6A4A-0D4C511C720F}"/>
                </a:ext>
              </a:extLst>
            </p:cNvPr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A3586619-F956-BDE2-51A9-E50FCA01BB3E}"/>
                </a:ext>
              </a:extLst>
            </p:cNvPr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0D4383F9-513C-B39A-0CFE-E9E9FACF51D8}"/>
                </a:ext>
              </a:extLst>
            </p:cNvPr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1710590C-4575-6AEA-FB07-A263FCBE0059}"/>
                </a:ext>
              </a:extLst>
            </p:cNvPr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05D630DF-A989-80CA-572E-156C6E26B042}"/>
                </a:ext>
              </a:extLst>
            </p:cNvPr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8BC37BFC-F668-6288-CC50-3AB1D78453D7}"/>
                </a:ext>
              </a:extLst>
            </p:cNvPr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E55CF4B-DA68-4BEB-603C-865F08BF80F9}"/>
              </a:ext>
            </a:extLst>
          </p:cNvPr>
          <p:cNvSpPr txBox="1"/>
          <p:nvPr/>
        </p:nvSpPr>
        <p:spPr>
          <a:xfrm>
            <a:off x="3370448" y="5151069"/>
            <a:ext cx="5899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M: 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Chuột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ở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Chuột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hang.</a:t>
            </a:r>
          </a:p>
        </p:txBody>
      </p:sp>
      <p:pic>
        <p:nvPicPr>
          <p:cNvPr id="8" name="图片 7" descr="包图网_19859454卡通小清新六一儿童节小狗宠物元素插画">
            <a:extLst>
              <a:ext uri="{FF2B5EF4-FFF2-40B4-BE49-F238E27FC236}">
                <a16:creationId xmlns="" xmlns:a16="http://schemas.microsoft.com/office/drawing/2014/main" id="{2C2CF071-4A1B-2494-60DD-553530891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48807" y="4767407"/>
            <a:ext cx="1676735" cy="2516490"/>
          </a:xfrm>
          <a:prstGeom prst="rect">
            <a:avLst/>
          </a:prstGeom>
        </p:spPr>
      </p:pic>
      <p:sp>
        <p:nvSpPr>
          <p:cNvPr id="2" name="TextBox 24">
            <a:extLst>
              <a:ext uri="{FF2B5EF4-FFF2-40B4-BE49-F238E27FC236}">
                <a16:creationId xmlns="" xmlns:a16="http://schemas.microsoft.com/office/drawing/2014/main" id="{7B12F66F-4247-9BD1-73BA-8B2F2480D1B9}"/>
              </a:ext>
            </a:extLst>
          </p:cNvPr>
          <p:cNvSpPr txBox="1"/>
          <p:nvPr/>
        </p:nvSpPr>
        <p:spPr>
          <a:xfrm>
            <a:off x="390043" y="310128"/>
            <a:ext cx="11672887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6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="" xmlns:a16="http://schemas.microsoft.com/office/drawing/2014/main" id="{C21B9B6F-37B1-B499-0081-1770142EE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" b="98456" l="1716" r="97140">
                        <a14:foregroundMark x1="47474" y1="32432" x2="47474" y2="32432"/>
                        <a14:foregroundMark x1="41754" y1="17761" x2="41754" y2="17761"/>
                        <a14:foregroundMark x1="37750" y1="13127" x2="37750" y2="13127"/>
                        <a14:foregroundMark x1="36606" y1="35521" x2="37560" y2="51737"/>
                        <a14:foregroundMark x1="48999" y1="52124" x2="48999" y2="52124"/>
                        <a14:foregroundMark x1="50334" y1="34363" x2="50334" y2="34363"/>
                        <a14:foregroundMark x1="38894" y1="29344" x2="38894" y2="29344"/>
                        <a14:foregroundMark x1="37941" y1="47490" x2="37941" y2="47490"/>
                        <a14:foregroundMark x1="44709" y1="67568" x2="44709" y2="67568"/>
                        <a14:foregroundMark x1="83222" y1="64093" x2="84080" y2="66409"/>
                        <a14:foregroundMark x1="93994" y1="71429" x2="93994" y2="71429"/>
                        <a14:foregroundMark x1="96092" y1="29730" x2="96092" y2="29730"/>
                        <a14:foregroundMark x1="94185" y1="15444" x2="94185" y2="15444"/>
                        <a14:foregroundMark x1="66349" y1="12355" x2="66349" y2="12355"/>
                        <a14:foregroundMark x1="66444" y1="54054" x2="66444" y2="57143"/>
                        <a14:foregroundMark x1="64728" y1="32046" x2="63203" y2="57143"/>
                        <a14:foregroundMark x1="63203" y1="57143" x2="68446" y2="35135"/>
                        <a14:foregroundMark x1="68446" y1="35135" x2="63584" y2="54054"/>
                        <a14:foregroundMark x1="63584" y1="54054" x2="65014" y2="69498"/>
                        <a14:foregroundMark x1="65014" y1="69498" x2="67016" y2="50579"/>
                        <a14:foregroundMark x1="67016" y1="50579" x2="66063" y2="74903"/>
                        <a14:foregroundMark x1="66063" y1="74903" x2="67207" y2="67954"/>
                        <a14:foregroundMark x1="65491" y1="15444" x2="60915" y2="7722"/>
                        <a14:foregroundMark x1="60915" y1="7722" x2="66349" y2="12355"/>
                        <a14:foregroundMark x1="66349" y1="12355" x2="65396" y2="13127"/>
                        <a14:foregroundMark x1="98665" y1="13514" x2="98856" y2="82239"/>
                        <a14:foregroundMark x1="98856" y1="82239" x2="96759" y2="95753"/>
                        <a14:foregroundMark x1="96759" y1="95753" x2="87512" y2="98069"/>
                        <a14:foregroundMark x1="99905" y1="39382" x2="98189" y2="98842"/>
                        <a14:foregroundMark x1="98189" y1="98842" x2="67016" y2="99228"/>
                        <a14:foregroundMark x1="67016" y1="99228" x2="84938" y2="98456"/>
                        <a14:foregroundMark x1="84938" y1="98456" x2="85605" y2="96139"/>
                        <a14:foregroundMark x1="99237" y1="7779" x2="99237" y2="24710"/>
                        <a14:foregroundMark x1="99237" y1="24710" x2="98650" y2="9647"/>
                        <a14:foregroundMark x1="67879" y1="4268" x2="62631" y2="5405"/>
                        <a14:foregroundMark x1="62631" y1="5405" x2="67700" y2="5405"/>
                        <a14:foregroundMark x1="44614" y1="34363" x2="46711" y2="48649"/>
                        <a14:foregroundMark x1="46711" y1="48649" x2="40324" y2="47876"/>
                        <a14:foregroundMark x1="40324" y1="47876" x2="54051" y2="23552"/>
                        <a14:foregroundMark x1="54051" y1="23552" x2="44423" y2="69112"/>
                        <a14:foregroundMark x1="44423" y1="69112" x2="50906" y2="46332"/>
                        <a14:foregroundMark x1="50906" y1="46332" x2="44233" y2="76448"/>
                        <a14:foregroundMark x1="44233" y1="76448" x2="45663" y2="54826"/>
                        <a14:foregroundMark x1="45663" y1="54826" x2="44995" y2="77220"/>
                        <a14:foregroundMark x1="44995" y1="77220" x2="41754" y2="67181"/>
                        <a14:foregroundMark x1="41754" y1="67181" x2="39752" y2="32432"/>
                        <a14:foregroundMark x1="39752" y1="32432" x2="43375" y2="7722"/>
                        <a14:foregroundMark x1="43375" y1="7722" x2="42326" y2="32432"/>
                        <a14:foregroundMark x1="42326" y1="32432" x2="46616" y2="18147"/>
                        <a14:foregroundMark x1="2002" y1="10039" x2="286" y2="87259"/>
                        <a14:foregroundMark x1="286" y1="87259" x2="7626" y2="99228"/>
                        <a14:foregroundMark x1="7626" y1="99228" x2="26025" y2="97297"/>
                        <a14:foregroundMark x1="26025" y1="97297" x2="31554" y2="85714"/>
                        <a14:foregroundMark x1="31554" y1="85714" x2="30219" y2="8494"/>
                        <a14:foregroundMark x1="30219" y1="8494" x2="24786" y2="3475"/>
                        <a14:foregroundMark x1="24786" y1="3475" x2="1716" y2="6950"/>
                        <a14:foregroundMark x1="24786" y1="13900" x2="24118" y2="87259"/>
                        <a14:foregroundMark x1="24118" y1="87259" x2="25357" y2="43243"/>
                        <a14:foregroundMark x1="25357" y1="43243" x2="21068" y2="5019"/>
                        <a14:foregroundMark x1="21068" y1="5019" x2="7150" y2="17761"/>
                        <a14:foregroundMark x1="7150" y1="17761" x2="2288" y2="45174"/>
                        <a14:foregroundMark x1="2288" y1="45174" x2="3241" y2="73359"/>
                        <a14:foregroundMark x1="3241" y1="73359" x2="11058" y2="96139"/>
                        <a14:foregroundMark x1="11058" y1="96139" x2="20591" y2="86486"/>
                        <a14:foregroundMark x1="20591" y1="86486" x2="25167" y2="60618"/>
                        <a14:foregroundMark x1="25167" y1="60618" x2="17064" y2="35135"/>
                        <a14:foregroundMark x1="17064" y1="35135" x2="10963" y2="61390"/>
                        <a14:foregroundMark x1="10963" y1="61390" x2="13060" y2="72587"/>
                        <a14:foregroundMark x1="49380" y1="41699" x2="50620" y2="76448"/>
                        <a14:foregroundMark x1="50620" y1="76448" x2="43089" y2="94981"/>
                        <a14:foregroundMark x1="43089" y1="94981" x2="42993" y2="78764"/>
                        <a14:foregroundMark x1="42993" y1="78764" x2="55958" y2="21622"/>
                        <a14:foregroundMark x1="55958" y1="21622" x2="57483" y2="75290"/>
                        <a14:foregroundMark x1="57483" y1="75290" x2="55005" y2="94208"/>
                        <a14:foregroundMark x1="55005" y1="94208" x2="38227" y2="94595"/>
                        <a14:foregroundMark x1="50715" y1="14286" x2="40133" y2="15444"/>
                        <a14:foregroundMark x1="40133" y1="15444" x2="43947" y2="8108"/>
                        <a14:foregroundMark x1="43947" y1="8108" x2="36892" y2="9266"/>
                        <a14:foregroundMark x1="36892" y1="9266" x2="34223" y2="33591"/>
                        <a14:foregroundMark x1="34223" y1="33591" x2="34795" y2="37066"/>
                        <a14:backgroundMark x1="99428" y1="2703" x2="99428" y2="2703"/>
                        <a14:backgroundMark x1="98379" y1="3475" x2="98379" y2="3475"/>
                        <a14:backgroundMark x1="96568" y1="1931" x2="96282" y2="1931"/>
                        <a14:backgroundMark x1="68065" y1="3089" x2="75310" y2="3089"/>
                        <a14:backgroundMark x1="75310" y1="3089" x2="81316" y2="3861"/>
                        <a14:backgroundMark x1="81316" y1="3861" x2="92469" y2="1931"/>
                        <a14:backgroundMark x1="92469" y1="1931" x2="98475" y2="1931"/>
                        <a14:backgroundMark x1="98475" y1="1931" x2="99619" y2="65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231" y="1682138"/>
            <a:ext cx="11575287" cy="309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4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-853218" y="1124564"/>
            <a:ext cx="13553973" cy="6288172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AFD8187-C4A2-EE7A-944B-9B23D28F7A12}"/>
              </a:ext>
            </a:extLst>
          </p:cNvPr>
          <p:cNvSpPr txBox="1"/>
          <p:nvPr/>
        </p:nvSpPr>
        <p:spPr>
          <a:xfrm>
            <a:off x="-15725" y="4777201"/>
            <a:ext cx="4564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Chuột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ở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Chuột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hang.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="" xmlns:a16="http://schemas.microsoft.com/office/drawing/2014/main" id="{56004A8A-C5DE-2FCC-D9B6-77EFF9302144}"/>
              </a:ext>
            </a:extLst>
          </p:cNvPr>
          <p:cNvSpPr txBox="1"/>
          <p:nvPr/>
        </p:nvSpPr>
        <p:spPr>
          <a:xfrm>
            <a:off x="477040" y="165540"/>
            <a:ext cx="11672887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6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="" xmlns:a16="http://schemas.microsoft.com/office/drawing/2014/main" id="{35D6AA9C-9EA4-3CA6-3E11-C025082B0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6" b="98456" l="1716" r="97140">
                        <a14:foregroundMark x1="47474" y1="32432" x2="47474" y2="32432"/>
                        <a14:foregroundMark x1="41754" y1="17761" x2="41754" y2="17761"/>
                        <a14:foregroundMark x1="37750" y1="13127" x2="37750" y2="13127"/>
                        <a14:foregroundMark x1="36606" y1="35521" x2="37560" y2="51737"/>
                        <a14:foregroundMark x1="48999" y1="52124" x2="48999" y2="52124"/>
                        <a14:foregroundMark x1="50334" y1="34363" x2="50334" y2="34363"/>
                        <a14:foregroundMark x1="38894" y1="29344" x2="38894" y2="29344"/>
                        <a14:foregroundMark x1="37941" y1="47490" x2="37941" y2="47490"/>
                        <a14:foregroundMark x1="44709" y1="67568" x2="44709" y2="67568"/>
                        <a14:foregroundMark x1="83222" y1="64093" x2="84080" y2="66409"/>
                        <a14:foregroundMark x1="93994" y1="71429" x2="93994" y2="71429"/>
                        <a14:foregroundMark x1="96092" y1="29730" x2="96092" y2="29730"/>
                        <a14:foregroundMark x1="94185" y1="15444" x2="94185" y2="15444"/>
                        <a14:foregroundMark x1="66349" y1="12355" x2="66349" y2="12355"/>
                        <a14:foregroundMark x1="66444" y1="54054" x2="66444" y2="57143"/>
                        <a14:foregroundMark x1="64728" y1="32046" x2="63203" y2="57143"/>
                        <a14:foregroundMark x1="63203" y1="57143" x2="68446" y2="35135"/>
                        <a14:foregroundMark x1="68446" y1="35135" x2="63584" y2="54054"/>
                        <a14:foregroundMark x1="63584" y1="54054" x2="65014" y2="69498"/>
                        <a14:foregroundMark x1="65014" y1="69498" x2="67016" y2="50579"/>
                        <a14:foregroundMark x1="67016" y1="50579" x2="66063" y2="74903"/>
                        <a14:foregroundMark x1="66063" y1="74903" x2="67207" y2="67954"/>
                        <a14:foregroundMark x1="65491" y1="15444" x2="60915" y2="7722"/>
                        <a14:foregroundMark x1="60915" y1="7722" x2="66349" y2="12355"/>
                        <a14:foregroundMark x1="66349" y1="12355" x2="65396" y2="13127"/>
                        <a14:foregroundMark x1="98665" y1="13514" x2="98856" y2="82239"/>
                        <a14:foregroundMark x1="98856" y1="82239" x2="96759" y2="95753"/>
                        <a14:foregroundMark x1="96759" y1="95753" x2="87512" y2="98069"/>
                        <a14:foregroundMark x1="99905" y1="39382" x2="98189" y2="98842"/>
                        <a14:foregroundMark x1="98189" y1="98842" x2="67016" y2="99228"/>
                        <a14:foregroundMark x1="67016" y1="99228" x2="84938" y2="98456"/>
                        <a14:foregroundMark x1="84938" y1="98456" x2="85605" y2="96139"/>
                        <a14:foregroundMark x1="99237" y1="7779" x2="99237" y2="24710"/>
                        <a14:foregroundMark x1="99237" y1="24710" x2="98650" y2="9647"/>
                        <a14:foregroundMark x1="67879" y1="4268" x2="62631" y2="5405"/>
                        <a14:foregroundMark x1="62631" y1="5405" x2="67700" y2="5405"/>
                        <a14:foregroundMark x1="44614" y1="34363" x2="46711" y2="48649"/>
                        <a14:foregroundMark x1="46711" y1="48649" x2="40324" y2="47876"/>
                        <a14:foregroundMark x1="40324" y1="47876" x2="54051" y2="23552"/>
                        <a14:foregroundMark x1="54051" y1="23552" x2="44423" y2="69112"/>
                        <a14:foregroundMark x1="44423" y1="69112" x2="50906" y2="46332"/>
                        <a14:foregroundMark x1="50906" y1="46332" x2="44233" y2="76448"/>
                        <a14:foregroundMark x1="44233" y1="76448" x2="45663" y2="54826"/>
                        <a14:foregroundMark x1="45663" y1="54826" x2="44995" y2="77220"/>
                        <a14:foregroundMark x1="44995" y1="77220" x2="41754" y2="67181"/>
                        <a14:foregroundMark x1="41754" y1="67181" x2="39752" y2="32432"/>
                        <a14:foregroundMark x1="39752" y1="32432" x2="43375" y2="7722"/>
                        <a14:foregroundMark x1="43375" y1="7722" x2="42326" y2="32432"/>
                        <a14:foregroundMark x1="42326" y1="32432" x2="46616" y2="18147"/>
                        <a14:foregroundMark x1="2002" y1="10039" x2="286" y2="87259"/>
                        <a14:foregroundMark x1="286" y1="87259" x2="7626" y2="99228"/>
                        <a14:foregroundMark x1="7626" y1="99228" x2="26025" y2="97297"/>
                        <a14:foregroundMark x1="26025" y1="97297" x2="31554" y2="85714"/>
                        <a14:foregroundMark x1="31554" y1="85714" x2="30219" y2="8494"/>
                        <a14:foregroundMark x1="30219" y1="8494" x2="24786" y2="3475"/>
                        <a14:foregroundMark x1="24786" y1="3475" x2="1716" y2="6950"/>
                        <a14:foregroundMark x1="24786" y1="13900" x2="24118" y2="87259"/>
                        <a14:foregroundMark x1="24118" y1="87259" x2="25357" y2="43243"/>
                        <a14:foregroundMark x1="25357" y1="43243" x2="21068" y2="5019"/>
                        <a14:foregroundMark x1="21068" y1="5019" x2="7150" y2="17761"/>
                        <a14:foregroundMark x1="7150" y1="17761" x2="2288" y2="45174"/>
                        <a14:foregroundMark x1="2288" y1="45174" x2="3241" y2="73359"/>
                        <a14:foregroundMark x1="3241" y1="73359" x2="11058" y2="96139"/>
                        <a14:foregroundMark x1="11058" y1="96139" x2="20591" y2="86486"/>
                        <a14:foregroundMark x1="20591" y1="86486" x2="25167" y2="60618"/>
                        <a14:foregroundMark x1="25167" y1="60618" x2="17064" y2="35135"/>
                        <a14:foregroundMark x1="17064" y1="35135" x2="10963" y2="61390"/>
                        <a14:foregroundMark x1="10963" y1="61390" x2="13060" y2="72587"/>
                        <a14:foregroundMark x1="49380" y1="41699" x2="50620" y2="76448"/>
                        <a14:foregroundMark x1="50620" y1="76448" x2="43089" y2="94981"/>
                        <a14:foregroundMark x1="43089" y1="94981" x2="42993" y2="78764"/>
                        <a14:foregroundMark x1="42993" y1="78764" x2="55958" y2="21622"/>
                        <a14:foregroundMark x1="55958" y1="21622" x2="57483" y2="75290"/>
                        <a14:foregroundMark x1="57483" y1="75290" x2="55005" y2="94208"/>
                        <a14:foregroundMark x1="55005" y1="94208" x2="38227" y2="94595"/>
                        <a14:foregroundMark x1="50715" y1="14286" x2="40133" y2="15444"/>
                        <a14:foregroundMark x1="40133" y1="15444" x2="43947" y2="8108"/>
                        <a14:foregroundMark x1="43947" y1="8108" x2="36892" y2="9266"/>
                        <a14:foregroundMark x1="36892" y1="9266" x2="34223" y2="33591"/>
                        <a14:foregroundMark x1="34223" y1="33591" x2="34795" y2="37066"/>
                        <a14:backgroundMark x1="99428" y1="2703" x2="99428" y2="2703"/>
                        <a14:backgroundMark x1="98379" y1="3475" x2="98379" y2="3475"/>
                        <a14:backgroundMark x1="96568" y1="1931" x2="96282" y2="1931"/>
                        <a14:backgroundMark x1="68065" y1="3089" x2="75310" y2="3089"/>
                        <a14:backgroundMark x1="75310" y1="3089" x2="81316" y2="3861"/>
                        <a14:backgroundMark x1="81316" y1="3861" x2="92469" y2="1931"/>
                        <a14:backgroundMark x1="92469" y1="1931" x2="98475" y2="1931"/>
                        <a14:backgroundMark x1="98475" y1="1931" x2="99619" y2="65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585" y="1621519"/>
            <a:ext cx="11575287" cy="3098834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="" xmlns:a16="http://schemas.microsoft.com/office/drawing/2014/main" id="{29EB3372-45C0-B0DD-572B-630BB9715D24}"/>
              </a:ext>
            </a:extLst>
          </p:cNvPr>
          <p:cNvSpPr txBox="1"/>
          <p:nvPr/>
        </p:nvSpPr>
        <p:spPr>
          <a:xfrm>
            <a:off x="3934539" y="4860135"/>
            <a:ext cx="3757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Ốc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Ốc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bò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18E6C598-4233-5FAF-F3FB-26D0B195E85D}"/>
              </a:ext>
            </a:extLst>
          </p:cNvPr>
          <p:cNvSpPr txBox="1"/>
          <p:nvPr/>
        </p:nvSpPr>
        <p:spPr>
          <a:xfrm>
            <a:off x="7678718" y="4777201"/>
            <a:ext cx="4614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chăng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chăng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cành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cành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459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32C95A2-1774-59D3-07A8-B039F93B5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ECB9C77-F2CD-F821-84D9-02FB83F71711}"/>
              </a:ext>
            </a:extLst>
          </p:cNvPr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57EC91FD-50FF-9EDB-A5C6-F934C44CF558}"/>
              </a:ext>
            </a:extLst>
          </p:cNvPr>
          <p:cNvGrpSpPr/>
          <p:nvPr/>
        </p:nvGrpSpPr>
        <p:grpSpPr>
          <a:xfrm>
            <a:off x="95775" y="231649"/>
            <a:ext cx="11995539" cy="6725721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7F5C396B-CC31-1867-0BCD-ED6B3120EB48}"/>
                </a:ext>
              </a:extLst>
            </p:cNvPr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0A92F8AD-29F8-1965-3715-BA26C886598D}"/>
                </a:ext>
              </a:extLst>
            </p:cNvPr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6AA5469F-F68B-BEF2-7DAD-16EBEDA983CA}"/>
                </a:ext>
              </a:extLst>
            </p:cNvPr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D8BA08AC-CF1C-3EDD-8A66-4969E1A72931}"/>
                </a:ext>
              </a:extLst>
            </p:cNvPr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FD69C2D2-7697-904E-67C3-73AEEE16C22B}"/>
                </a:ext>
              </a:extLst>
            </p:cNvPr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C34FBB30-A4B8-5C92-6769-A71C288201D4}"/>
                </a:ext>
              </a:extLst>
            </p:cNvPr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3FAE9750-6BE3-DD61-3585-CAD7D7E4A54A}"/>
                </a:ext>
              </a:extLst>
            </p:cNvPr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53623E40-F938-9844-FDE4-2AA31DFE471E}"/>
                </a:ext>
              </a:extLst>
            </p:cNvPr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FAF8DFD7-056A-472F-ADF3-B8E6AA74E201}"/>
                </a:ext>
              </a:extLst>
            </p:cNvPr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15FFF20A-1D07-1D95-F4E0-F037FDC57690}"/>
                </a:ext>
              </a:extLst>
            </p:cNvPr>
            <p:cNvSpPr/>
            <p:nvPr/>
          </p:nvSpPr>
          <p:spPr>
            <a:xfrm>
              <a:off x="12565" y="4538"/>
              <a:ext cx="5550" cy="54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73D2B4C1-70A5-77BC-CF53-A95D0638E1E1}"/>
                </a:ext>
              </a:extLst>
            </p:cNvPr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" name="Hộp Văn bản 7">
            <a:extLst>
              <a:ext uri="{FF2B5EF4-FFF2-40B4-BE49-F238E27FC236}">
                <a16:creationId xmlns="" xmlns:a16="http://schemas.microsoft.com/office/drawing/2014/main" id="{12EDA411-9334-CE1A-CAD7-0F057C859779}"/>
              </a:ext>
            </a:extLst>
          </p:cNvPr>
          <p:cNvSpPr txBox="1"/>
          <p:nvPr/>
        </p:nvSpPr>
        <p:spPr>
          <a:xfrm>
            <a:off x="1350506" y="2307528"/>
            <a:ext cx="1021765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Khi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thúc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thì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en-US" sz="4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1500" indent="-5715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Khi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thúc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kể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thì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sẽ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en-US" sz="4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Hộp Văn bản 4">
            <a:extLst>
              <a:ext uri="{FF2B5EF4-FFF2-40B4-BE49-F238E27FC236}">
                <a16:creationId xmlns="" xmlns:a16="http://schemas.microsoft.com/office/drawing/2014/main" id="{93E0D69D-BEAE-402D-C814-FB2AF77454AD}"/>
              </a:ext>
            </a:extLst>
          </p:cNvPr>
          <p:cNvSpPr txBox="1"/>
          <p:nvPr/>
        </p:nvSpPr>
        <p:spPr>
          <a:xfrm>
            <a:off x="4970268" y="1173915"/>
            <a:ext cx="25962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CÂU HỎI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="" xmlns:a16="http://schemas.microsoft.com/office/drawing/2014/main" id="{08F43720-6913-D802-A3BC-C81386349BEB}"/>
              </a:ext>
            </a:extLst>
          </p:cNvPr>
          <p:cNvSpPr txBox="1"/>
          <p:nvPr/>
        </p:nvSpPr>
        <p:spPr>
          <a:xfrm>
            <a:off x="1353925" y="1171192"/>
            <a:ext cx="102142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635" algn="ctr">
              <a:lnSpc>
                <a:spcPct val="200000"/>
              </a:lnSpc>
              <a:buNone/>
            </a:pPr>
            <a:r>
              <a:rPr lang="en-US" sz="4800" b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KẾT LUẬN</a:t>
            </a:r>
          </a:p>
          <a:p>
            <a:pPr marL="570865" indent="-57150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chấm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thúc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4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0865" indent="-57150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chấm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thúc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kể</a:t>
            </a:r>
            <a:r>
              <a:rPr lang="en-US" sz="4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4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6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5" grpId="0"/>
      <p:bldP spid="5" grpId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924" y="-35849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4846" y="568325"/>
            <a:ext cx="11050567" cy="597027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7" name="图片 16" descr="6228a5fed7e38-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7849" y="-218251"/>
            <a:ext cx="1228437" cy="2046451"/>
          </a:xfrm>
          <a:prstGeom prst="rect">
            <a:avLst/>
          </a:prstGeom>
        </p:spPr>
      </p:pic>
      <p:pic>
        <p:nvPicPr>
          <p:cNvPr id="18" name="图片 17" descr="6228a5fed7e38-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1166" y="3871389"/>
            <a:ext cx="882421" cy="836295"/>
          </a:xfrm>
          <a:prstGeom prst="rect">
            <a:avLst/>
          </a:prstGeom>
        </p:spPr>
      </p:pic>
      <p:pic>
        <p:nvPicPr>
          <p:cNvPr id="19" name="图片 18" descr="6228a5fed7e38-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5616" y="127786"/>
            <a:ext cx="1188410" cy="945515"/>
          </a:xfrm>
          <a:prstGeom prst="rect">
            <a:avLst/>
          </a:prstGeom>
        </p:spPr>
      </p:pic>
      <p:pic>
        <p:nvPicPr>
          <p:cNvPr id="20" name="图片 19" descr="6228a5fed7e38-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5291" y="356550"/>
            <a:ext cx="1002404" cy="781685"/>
          </a:xfrm>
          <a:prstGeom prst="rect">
            <a:avLst/>
          </a:prstGeom>
        </p:spPr>
      </p:pic>
      <p:pic>
        <p:nvPicPr>
          <p:cNvPr id="21" name="图片 20" descr="6228a5fed7e38-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744" y="2215881"/>
            <a:ext cx="820841" cy="646430"/>
          </a:xfrm>
          <a:prstGeom prst="rect">
            <a:avLst/>
          </a:prstGeom>
        </p:spPr>
      </p:pic>
      <p:pic>
        <p:nvPicPr>
          <p:cNvPr id="22" name="图片 21" descr="6228a5fed7e38-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120" y="4022725"/>
            <a:ext cx="803065" cy="759460"/>
          </a:xfrm>
          <a:prstGeom prst="rect">
            <a:avLst/>
          </a:prstGeom>
        </p:spPr>
      </p:pic>
      <p:pic>
        <p:nvPicPr>
          <p:cNvPr id="23" name="图片 22" descr="6228a5fed7e38-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36541" y="3782061"/>
            <a:ext cx="642453" cy="620395"/>
          </a:xfrm>
          <a:prstGeom prst="rect">
            <a:avLst/>
          </a:prstGeom>
        </p:spPr>
      </p:pic>
      <p:pic>
        <p:nvPicPr>
          <p:cNvPr id="24" name="图片 23" descr="6228a5fed7e38-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9869" y="2901950"/>
            <a:ext cx="817033" cy="648970"/>
          </a:xfrm>
          <a:prstGeom prst="rect">
            <a:avLst/>
          </a:prstGeom>
        </p:spPr>
      </p:pic>
      <p:pic>
        <p:nvPicPr>
          <p:cNvPr id="41" name="图片 40" descr="6228a5fed7e38-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32684" y="3705406"/>
            <a:ext cx="817033" cy="648970"/>
          </a:xfrm>
          <a:prstGeom prst="rect">
            <a:avLst/>
          </a:prstGeom>
        </p:spPr>
      </p:pic>
      <p:pic>
        <p:nvPicPr>
          <p:cNvPr id="42" name="图片 41" descr="6228a5fed7e38-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8537" y="4514536"/>
            <a:ext cx="788465" cy="627380"/>
          </a:xfrm>
          <a:prstGeom prst="rect">
            <a:avLst/>
          </a:prstGeom>
        </p:spPr>
      </p:pic>
      <p:pic>
        <p:nvPicPr>
          <p:cNvPr id="8" name="图片 7" descr="6228a5fed7e38-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30863" y="1909447"/>
            <a:ext cx="1070966" cy="890905"/>
          </a:xfrm>
          <a:prstGeom prst="rect">
            <a:avLst/>
          </a:prstGeom>
        </p:spPr>
      </p:pic>
      <p:pic>
        <p:nvPicPr>
          <p:cNvPr id="44" name="图片 43" descr="6228a5fed7e38-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9281918" y="1909447"/>
            <a:ext cx="1070966" cy="890905"/>
          </a:xfrm>
          <a:prstGeom prst="rect">
            <a:avLst/>
          </a:prstGeom>
        </p:spPr>
      </p:pic>
      <p:pic>
        <p:nvPicPr>
          <p:cNvPr id="47" name="图片 46" descr="未标题-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3349" y="41427"/>
            <a:ext cx="1209995" cy="895985"/>
          </a:xfrm>
          <a:prstGeom prst="rect">
            <a:avLst/>
          </a:prstGeom>
        </p:spPr>
      </p:pic>
      <p:pic>
        <p:nvPicPr>
          <p:cNvPr id="48" name="图片 47" descr="未标题-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41321" y="3193415"/>
            <a:ext cx="714824" cy="529590"/>
          </a:xfrm>
          <a:prstGeom prst="rect">
            <a:avLst/>
          </a:prstGeom>
        </p:spPr>
      </p:pic>
      <p:pic>
        <p:nvPicPr>
          <p:cNvPr id="4" name="625d0441217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11900" y="-1085215"/>
            <a:ext cx="618964" cy="6191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E9E683A-B74B-B8F0-5228-EB14E944D86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27523" y="2351450"/>
            <a:ext cx="1932095" cy="385910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82F0205F-8A87-477F-126F-E1D414E81D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207" y="4791667"/>
            <a:ext cx="12159617" cy="208060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2EC69F89-ED3B-CCA4-C7B7-E38BF5F85ABE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5722" b="90265" l="26000" r="46523">
                        <a14:foregroundMark x1="28500" y1="78651" x2="33636" y2="72972"/>
                        <a14:foregroundMark x1="33636" y1="72972" x2="34045" y2="72801"/>
                        <a14:foregroundMark x1="39227" y1="71136" x2="39568" y2="73143"/>
                        <a14:foregroundMark x1="45636" y1="80017" x2="46545" y2="82195"/>
                        <a14:foregroundMark x1="26000" y1="80188" x2="26182" y2="82707"/>
                        <a14:foregroundMark x1="35727" y1="90265" x2="37432" y2="90265"/>
                        <a14:foregroundMark x1="33068" y1="56362" x2="34136" y2="63962"/>
                        <a14:foregroundMark x1="34136" y1="63962" x2="34477" y2="64091"/>
                        <a14:foregroundMark x1="38318" y1="64560" x2="39659" y2="57430"/>
                        <a14:foregroundMark x1="39659" y1="57430" x2="39659" y2="57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48" t="51543" r="52156" b="5916"/>
          <a:stretch/>
        </p:blipFill>
        <p:spPr>
          <a:xfrm rot="18008302">
            <a:off x="10449407" y="3603941"/>
            <a:ext cx="1241480" cy="121157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F80C7508-617C-2C20-7CDA-3CCA56F03235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557" b="47684" l="52650" r="97567">
                        <a14:foregroundMark x1="94474" y1="23697" x2="97589" y2="22870"/>
                        <a14:foregroundMark x1="77507" y1="13317" x2="79008" y2="14268"/>
                        <a14:foregroundMark x1="79918" y1="12655" x2="79463" y2="15426"/>
                        <a14:foregroundMark x1="77144" y1="11869" x2="77689" y2="14764"/>
                        <a14:foregroundMark x1="82329" y1="46443" x2="83489" y2="45616"/>
                        <a14:foregroundMark x1="92950" y1="45451" x2="94906" y2="47725"/>
                        <a14:foregroundMark x1="77416" y1="14268" x2="77325" y2="13151"/>
                        <a14:foregroundMark x1="77234" y1="12655" x2="77234" y2="12655"/>
                        <a14:foregroundMark x1="80100" y1="12324" x2="80168" y2="14764"/>
                        <a14:foregroundMark x1="77758" y1="10711" x2="75279" y2="5666"/>
                        <a14:foregroundMark x1="78758" y1="11042" x2="82147" y2="3557"/>
                        <a14:foregroundMark x1="76962" y1="12159" x2="77053" y2="14433"/>
                        <a14:foregroundMark x1="80168" y1="11704" x2="80532" y2="13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844" b="49635"/>
          <a:stretch/>
        </p:blipFill>
        <p:spPr>
          <a:xfrm>
            <a:off x="7957300" y="4828228"/>
            <a:ext cx="1821695" cy="156965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8BEC5A85-F987-05A0-4F94-C7194D291F2B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4270" b="39966" l="6932" r="42409">
                        <a14:foregroundMark x1="12227" y1="16140" x2="16205" y2="24509"/>
                        <a14:foregroundMark x1="16205" y1="24509" x2="20182" y2="37788"/>
                        <a14:foregroundMark x1="8386" y1="36934" x2="12864" y2="20666"/>
                        <a14:foregroundMark x1="12955" y1="14475" x2="14023" y2="16311"/>
                        <a14:foregroundMark x1="14023" y1="16311" x2="14295" y2="34757"/>
                        <a14:foregroundMark x1="14295" y1="34757" x2="14295" y2="34757"/>
                        <a14:foregroundMark x1="14205" y1="34073" x2="14295" y2="24039"/>
                        <a14:foregroundMark x1="15273" y1="28565" x2="19818" y2="36422"/>
                        <a14:foregroundMark x1="19818" y1="36422" x2="20364" y2="39966"/>
                        <a14:foregroundMark x1="12318" y1="28224" x2="10318" y2="37105"/>
                        <a14:foregroundMark x1="10318" y1="37105" x2="9386" y2="38642"/>
                        <a14:foregroundMark x1="8295" y1="34244" x2="10364" y2="26388"/>
                        <a14:foregroundMark x1="18045" y1="28053" x2="20091" y2="39624"/>
                        <a14:foregroundMark x1="17773" y1="35269" x2="19295" y2="37617"/>
                        <a14:foregroundMark x1="17955" y1="28395" x2="20045" y2="39453"/>
                        <a14:foregroundMark x1="20045" y1="39453" x2="19727" y2="38642"/>
                        <a14:foregroundMark x1="18227" y1="28053" x2="20091" y2="35440"/>
                        <a14:foregroundMark x1="20091" y1="35440" x2="20091" y2="35440"/>
                        <a14:foregroundMark x1="18477" y1="27882" x2="20545" y2="35611"/>
                        <a14:foregroundMark x1="20545" y1="35611" x2="20545" y2="35611"/>
                        <a14:foregroundMark x1="9114" y1="30060" x2="10977" y2="25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1" t="-10685" r="76274" b="57021"/>
          <a:stretch/>
        </p:blipFill>
        <p:spPr>
          <a:xfrm rot="16370168">
            <a:off x="483019" y="4646826"/>
            <a:ext cx="1026522" cy="138100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="" xmlns:a16="http://schemas.microsoft.com/office/drawing/2014/main" id="{FB612DC0-BD21-7DA9-2420-B0DCC5150B2B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6632" b="64782" l="49473" r="75618">
                        <a14:foregroundMark x1="74016" y1="43498" x2="75641" y2="44305"/>
                        <a14:foregroundMark x1="69528" y1="36672" x2="71680" y2="37763"/>
                        <a14:foregroundMark x1="67445" y1="63328" x2="71154" y2="64782"/>
                        <a14:foregroundMark x1="56754" y1="63005" x2="60714" y2="6413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11" t="33389" r="22531" b="33588"/>
          <a:stretch/>
        </p:blipFill>
        <p:spPr>
          <a:xfrm>
            <a:off x="5389792" y="4561291"/>
            <a:ext cx="1648949" cy="9940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CDA8BF-0BD7-0049-879B-A48D5E01991A}"/>
              </a:ext>
            </a:extLst>
          </p:cNvPr>
          <p:cNvSpPr txBox="1"/>
          <p:nvPr/>
        </p:nvSpPr>
        <p:spPr>
          <a:xfrm>
            <a:off x="1223159" y="1213602"/>
            <a:ext cx="102059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suy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nghĩ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gì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về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những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loài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vật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nhỏ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bé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này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  <a:endParaRPr kumimoji="0" lang="vi-VN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20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8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1584" y="0"/>
            <a:ext cx="12226915" cy="6858000"/>
          </a:xfrm>
          <a:prstGeom prst="rect">
            <a:avLst/>
          </a:prstGeom>
          <a:solidFill>
            <a:srgbClr val="FCC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4846" y="568325"/>
            <a:ext cx="11050567" cy="5970270"/>
            <a:chOff x="874" y="895"/>
            <a:chExt cx="17407" cy="9402"/>
          </a:xfrm>
          <a:solidFill>
            <a:srgbClr val="FDFBEE"/>
          </a:solidFill>
        </p:grpSpPr>
        <p:sp>
          <p:nvSpPr>
            <p:cNvPr id="28" name="椭圆 27"/>
            <p:cNvSpPr/>
            <p:nvPr/>
          </p:nvSpPr>
          <p:spPr>
            <a:xfrm>
              <a:off x="936" y="1000"/>
              <a:ext cx="6690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87" y="1000"/>
              <a:ext cx="5491" cy="5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626" y="895"/>
              <a:ext cx="10239" cy="80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2100000">
              <a:off x="14961" y="1435"/>
              <a:ext cx="332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4" y="5033"/>
              <a:ext cx="2690" cy="25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256" y="5303"/>
              <a:ext cx="8300" cy="47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503" y="4747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1101" y="6220"/>
              <a:ext cx="3859" cy="38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301" y="1053"/>
              <a:ext cx="2382" cy="23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2565" y="4538"/>
              <a:ext cx="5550" cy="5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036" y="7954"/>
              <a:ext cx="2150" cy="21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7" name="图片 16" descr="6228a5fed7e38-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731" y="-368300"/>
            <a:ext cx="2112095" cy="3518535"/>
          </a:xfrm>
          <a:prstGeom prst="rect">
            <a:avLst/>
          </a:prstGeom>
        </p:spPr>
      </p:pic>
      <p:pic>
        <p:nvPicPr>
          <p:cNvPr id="19" name="图片 18" descr="6228a5fed7e38-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780" y="568327"/>
            <a:ext cx="1188410" cy="945515"/>
          </a:xfrm>
          <a:prstGeom prst="rect">
            <a:avLst/>
          </a:prstGeom>
        </p:spPr>
      </p:pic>
      <p:pic>
        <p:nvPicPr>
          <p:cNvPr id="20" name="图片 19" descr="6228a5fed7e38-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8846" y="687072"/>
            <a:ext cx="1002404" cy="781685"/>
          </a:xfrm>
          <a:prstGeom prst="rect">
            <a:avLst/>
          </a:prstGeom>
        </p:spPr>
      </p:pic>
      <p:pic>
        <p:nvPicPr>
          <p:cNvPr id="21" name="图片 20" descr="6228a5fed7e38-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680" y="1351280"/>
            <a:ext cx="820841" cy="646430"/>
          </a:xfrm>
          <a:prstGeom prst="rect">
            <a:avLst/>
          </a:prstGeom>
        </p:spPr>
      </p:pic>
      <p:pic>
        <p:nvPicPr>
          <p:cNvPr id="22" name="图片 21" descr="6228a5fed7e38-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0587" y="4118882"/>
            <a:ext cx="803065" cy="759460"/>
          </a:xfrm>
          <a:prstGeom prst="rect">
            <a:avLst/>
          </a:prstGeom>
        </p:spPr>
      </p:pic>
      <p:pic>
        <p:nvPicPr>
          <p:cNvPr id="23" name="图片 22" descr="6228a5fed7e38-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6541" y="3782061"/>
            <a:ext cx="642453" cy="620395"/>
          </a:xfrm>
          <a:prstGeom prst="rect">
            <a:avLst/>
          </a:prstGeom>
        </p:spPr>
      </p:pic>
      <p:pic>
        <p:nvPicPr>
          <p:cNvPr id="24" name="图片 23" descr="6228a5fed7e38-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39869" y="2901950"/>
            <a:ext cx="817033" cy="64897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29837" y="3402967"/>
            <a:ext cx="12179938" cy="3700145"/>
            <a:chOff x="-29845" y="3402965"/>
            <a:chExt cx="12183110" cy="3700145"/>
          </a:xfrm>
        </p:grpSpPr>
        <p:pic>
          <p:nvPicPr>
            <p:cNvPr id="12" name="图片 11" descr="6228a5fed7e38-0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64965" y="3402965"/>
              <a:ext cx="4446905" cy="3625215"/>
            </a:xfrm>
            <a:prstGeom prst="rect">
              <a:avLst/>
            </a:prstGeom>
          </p:spPr>
        </p:pic>
        <p:pic>
          <p:nvPicPr>
            <p:cNvPr id="13" name="图片 12" descr="6228a5fed7e38-0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409815" y="4352290"/>
              <a:ext cx="2348230" cy="2590800"/>
            </a:xfrm>
            <a:prstGeom prst="rect">
              <a:avLst/>
            </a:prstGeom>
          </p:spPr>
        </p:pic>
        <p:pic>
          <p:nvPicPr>
            <p:cNvPr id="10" name="图片 9" descr="6228a5fed7e38-0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9845" y="4363085"/>
              <a:ext cx="2496820" cy="2740025"/>
            </a:xfrm>
            <a:prstGeom prst="rect">
              <a:avLst/>
            </a:prstGeom>
          </p:spPr>
        </p:pic>
        <p:pic>
          <p:nvPicPr>
            <p:cNvPr id="11" name="图片 10" descr="6228a5fed7e38-0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15440" y="4029710"/>
              <a:ext cx="2592705" cy="3073400"/>
            </a:xfrm>
            <a:prstGeom prst="rect">
              <a:avLst/>
            </a:prstGeom>
          </p:spPr>
        </p:pic>
        <p:pic>
          <p:nvPicPr>
            <p:cNvPr id="15" name="图片 14" descr="6228a5fed7e38-0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745980" y="3955415"/>
              <a:ext cx="2407285" cy="3073400"/>
            </a:xfrm>
            <a:prstGeom prst="rect">
              <a:avLst/>
            </a:prstGeom>
          </p:spPr>
        </p:pic>
        <p:pic>
          <p:nvPicPr>
            <p:cNvPr id="14" name="图片 13" descr="6228a5fed7e38-0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088120" y="5540375"/>
              <a:ext cx="1970405" cy="1431290"/>
            </a:xfrm>
            <a:prstGeom prst="rect">
              <a:avLst/>
            </a:prstGeom>
          </p:spPr>
        </p:pic>
        <p:pic>
          <p:nvPicPr>
            <p:cNvPr id="9" name="图片 8" descr="6228a5fed7e38-0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190875" y="5671185"/>
              <a:ext cx="1830705" cy="1431925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934659" y="1479869"/>
            <a:ext cx="8579473" cy="1562735"/>
            <a:chOff x="1743710" y="1603375"/>
            <a:chExt cx="8676640" cy="1562735"/>
          </a:xfrm>
        </p:grpSpPr>
        <p:sp>
          <p:nvSpPr>
            <p:cNvPr id="26" name="圆角矩形 25"/>
            <p:cNvSpPr/>
            <p:nvPr/>
          </p:nvSpPr>
          <p:spPr>
            <a:xfrm>
              <a:off x="1743710" y="1603375"/>
              <a:ext cx="8676640" cy="1562735"/>
            </a:xfrm>
            <a:prstGeom prst="roundRect">
              <a:avLst>
                <a:gd name="adj" fmla="val 50000"/>
              </a:avLst>
            </a:prstGeom>
            <a:solidFill>
              <a:srgbClr val="F97E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1857375" y="1711960"/>
              <a:ext cx="8409940" cy="1351915"/>
            </a:xfrm>
            <a:prstGeom prst="roundRect">
              <a:avLst>
                <a:gd name="adj" fmla="val 50000"/>
              </a:avLst>
            </a:prstGeom>
            <a:solidFill>
              <a:srgbClr val="FCCA6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41" name="图片 40" descr="6228a5fed7e38-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684" y="3705406"/>
            <a:ext cx="817033" cy="648970"/>
          </a:xfrm>
          <a:prstGeom prst="rect">
            <a:avLst/>
          </a:prstGeom>
        </p:spPr>
      </p:pic>
      <p:pic>
        <p:nvPicPr>
          <p:cNvPr id="42" name="图片 41" descr="6228a5fed7e38-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888" y="3705860"/>
            <a:ext cx="788465" cy="627380"/>
          </a:xfrm>
          <a:prstGeom prst="rect">
            <a:avLst/>
          </a:prstGeom>
        </p:spPr>
      </p:pic>
      <p:sp>
        <p:nvSpPr>
          <p:cNvPr id="43" name="标题 42"/>
          <p:cNvSpPr>
            <a:spLocks noGrp="1"/>
          </p:cNvSpPr>
          <p:nvPr>
            <p:ph type="title"/>
          </p:nvPr>
        </p:nvSpPr>
        <p:spPr>
          <a:xfrm>
            <a:off x="2596474" y="1667876"/>
            <a:ext cx="7584687" cy="1242695"/>
          </a:xfrm>
        </p:spPr>
        <p:txBody>
          <a:bodyPr>
            <a:noAutofit/>
          </a:bodyPr>
          <a:lstStyle/>
          <a:p>
            <a:r>
              <a:rPr lang="en-US" altLang="zh-CN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字魂35号-经典雅黑" panose="00000500000000000000" charset="-122"/>
                <a:cs typeface="字魂95号-手刻宋" panose="00000500000000000000" charset="-122"/>
              </a:rPr>
              <a:t>DẶN DÒ</a:t>
            </a:r>
            <a:endParaRPr lang="zh-CN" alt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字魂35号-经典雅黑" panose="00000500000000000000" charset="-122"/>
              <a:cs typeface="字魂95号-手刻宋" panose="00000500000000000000" charset="-122"/>
            </a:endParaRPr>
          </a:p>
        </p:txBody>
      </p:sp>
      <p:pic>
        <p:nvPicPr>
          <p:cNvPr id="8" name="图片 7" descr="6228a5fed7e38-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75478" y="2116139"/>
            <a:ext cx="1070966" cy="890905"/>
          </a:xfrm>
          <a:prstGeom prst="rect">
            <a:avLst/>
          </a:prstGeom>
        </p:spPr>
      </p:pic>
      <p:pic>
        <p:nvPicPr>
          <p:cNvPr id="44" name="图片 43" descr="6228a5fed7e38-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8736915" y="1924052"/>
            <a:ext cx="1070966" cy="890905"/>
          </a:xfrm>
          <a:prstGeom prst="rect">
            <a:avLst/>
          </a:prstGeom>
        </p:spPr>
      </p:pic>
      <p:pic>
        <p:nvPicPr>
          <p:cNvPr id="47" name="图片 46" descr="未标题-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962" y="210187"/>
            <a:ext cx="1209995" cy="895985"/>
          </a:xfrm>
          <a:prstGeom prst="rect">
            <a:avLst/>
          </a:prstGeom>
        </p:spPr>
      </p:pic>
      <p:pic>
        <p:nvPicPr>
          <p:cNvPr id="48" name="图片 47" descr="未标题-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341321" y="3193415"/>
            <a:ext cx="714824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37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460</Words>
  <Application>Microsoft Office PowerPoint</Application>
  <PresentationFormat>Custom</PresentationFormat>
  <Paragraphs>73</Paragraphs>
  <Slides>22</Slides>
  <Notes>5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</cp:revision>
  <dcterms:created xsi:type="dcterms:W3CDTF">2025-03-26T07:11:22Z</dcterms:created>
  <dcterms:modified xsi:type="dcterms:W3CDTF">2025-03-26T07:12:47Z</dcterms:modified>
</cp:coreProperties>
</file>