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82" r:id="rId3"/>
    <p:sldId id="343" r:id="rId4"/>
    <p:sldId id="298" r:id="rId5"/>
    <p:sldId id="319" r:id="rId6"/>
    <p:sldId id="322" r:id="rId7"/>
    <p:sldId id="323" r:id="rId8"/>
    <p:sldId id="303" r:id="rId9"/>
    <p:sldId id="325" r:id="rId10"/>
    <p:sldId id="289" r:id="rId11"/>
    <p:sldId id="309" r:id="rId12"/>
    <p:sldId id="344" r:id="rId13"/>
    <p:sldId id="345" r:id="rId14"/>
    <p:sldId id="346" r:id="rId15"/>
    <p:sldId id="348" r:id="rId16"/>
    <p:sldId id="347" r:id="rId17"/>
    <p:sldId id="296" r:id="rId18"/>
    <p:sldId id="349" r:id="rId19"/>
    <p:sldId id="350" r:id="rId20"/>
    <p:sldId id="351" r:id="rId21"/>
    <p:sldId id="352" r:id="rId22"/>
    <p:sldId id="353" r:id="rId23"/>
    <p:sldId id="354" r:id="rId24"/>
    <p:sldId id="355" r:id="rId25"/>
    <p:sldId id="356" r:id="rId26"/>
    <p:sldId id="320" r:id="rId27"/>
    <p:sldId id="34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7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02EBC-04B6-4FB3-94C7-BC473BBB25B8}" type="datetimeFigureOut">
              <a:rPr lang="en-US" smtClean="0"/>
              <a:t>3/21/2025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9CDE6-0AEB-42EA-831A-D93FCDB8AD50}" type="slidenum">
              <a:rPr lang="en-US" smtClean="0"/>
              <a:t>‹#›</a:t>
            </a:fld>
            <a:endParaRPr lang="en-US"/>
          </a:p>
        </p:txBody>
      </p:sp>
    </p:spTree>
    <p:extLst>
      <p:ext uri="{BB962C8B-B14F-4D97-AF65-F5344CB8AC3E}">
        <p14:creationId xmlns:p14="http://schemas.microsoft.com/office/powerpoint/2010/main" val="3644396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59B9CDE6-0AEB-42EA-831A-D93FCDB8AD50}" type="slidenum">
              <a:rPr lang="en-US" smtClean="0"/>
              <a:t>1</a:t>
            </a:fld>
            <a:endParaRPr lang="en-US"/>
          </a:p>
        </p:txBody>
      </p:sp>
    </p:spTree>
    <p:extLst>
      <p:ext uri="{BB962C8B-B14F-4D97-AF65-F5344CB8AC3E}">
        <p14:creationId xmlns:p14="http://schemas.microsoft.com/office/powerpoint/2010/main" val="629604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a:p>
            <a:endParaRPr lang="en-US" dirty="0"/>
          </a:p>
        </p:txBody>
      </p:sp>
      <p:sp>
        <p:nvSpPr>
          <p:cNvPr id="4" name="Slide Number Placeholder 3"/>
          <p:cNvSpPr>
            <a:spLocks noGrp="1"/>
          </p:cNvSpPr>
          <p:nvPr>
            <p:ph type="sldNum" sz="quarter" idx="5"/>
          </p:nvPr>
        </p:nvSpPr>
        <p:spPr/>
        <p:txBody>
          <a:bodyPr/>
          <a:lstStyle/>
          <a:p>
            <a:fld id="{59B9CDE6-0AEB-42EA-831A-D93FCDB8AD50}" type="slidenum">
              <a:rPr lang="en-US" smtClean="0"/>
              <a:t>7</a:t>
            </a:fld>
            <a:endParaRPr lang="en-US"/>
          </a:p>
        </p:txBody>
      </p:sp>
    </p:spTree>
    <p:extLst>
      <p:ext uri="{BB962C8B-B14F-4D97-AF65-F5344CB8AC3E}">
        <p14:creationId xmlns:p14="http://schemas.microsoft.com/office/powerpoint/2010/main" val="666228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a:t> 0972115126</a:t>
            </a:r>
          </a:p>
          <a:p>
            <a:endParaRPr lang="en-US"/>
          </a:p>
        </p:txBody>
      </p:sp>
      <p:sp>
        <p:nvSpPr>
          <p:cNvPr id="4" name="Slide Number Placeholder 3"/>
          <p:cNvSpPr>
            <a:spLocks noGrp="1"/>
          </p:cNvSpPr>
          <p:nvPr>
            <p:ph type="sldNum" sz="quarter" idx="5"/>
          </p:nvPr>
        </p:nvSpPr>
        <p:spPr/>
        <p:txBody>
          <a:bodyPr/>
          <a:lstStyle/>
          <a:p>
            <a:fld id="{59B9CDE6-0AEB-42EA-831A-D93FCDB8AD50}" type="slidenum">
              <a:rPr lang="en-US" smtClean="0"/>
              <a:t>11</a:t>
            </a:fld>
            <a:endParaRPr lang="en-US"/>
          </a:p>
        </p:txBody>
      </p:sp>
    </p:spTree>
    <p:extLst>
      <p:ext uri="{BB962C8B-B14F-4D97-AF65-F5344CB8AC3E}">
        <p14:creationId xmlns:p14="http://schemas.microsoft.com/office/powerpoint/2010/main" val="958150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D203CD-A07E-E9A6-DFB2-072ED11F1D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D2B38F6-2909-E659-E7E2-19AFCF7099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4A2F51F-1A67-05CF-D9AB-DF492758ABA6}"/>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5" name="Footer Placeholder 4">
            <a:extLst>
              <a:ext uri="{FF2B5EF4-FFF2-40B4-BE49-F238E27FC236}">
                <a16:creationId xmlns:a16="http://schemas.microsoft.com/office/drawing/2014/main" xmlns="" id="{14C98AD7-25C8-2719-900C-30943CF81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393B4EE-121E-28B2-3A2E-0D8D720A052E}"/>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132661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BF1243-FE77-29A3-7875-DFEB5CB85E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EF94F59-08C2-C885-66A6-1660AB7655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5E4952B-C359-74A7-A786-81698F634C41}"/>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5" name="Footer Placeholder 4">
            <a:extLst>
              <a:ext uri="{FF2B5EF4-FFF2-40B4-BE49-F238E27FC236}">
                <a16:creationId xmlns:a16="http://schemas.microsoft.com/office/drawing/2014/main" xmlns="" id="{67930A17-467E-E911-78E1-056025558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CA900E4-5CDC-F65D-264B-513820657DA6}"/>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3155956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2F7743-4E51-BC9D-79F9-CCF7046A42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1F9235C-A8CF-507B-FDE7-FD2B601CC3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B43018A-C3AB-F010-BACA-E817781079FA}"/>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5" name="Footer Placeholder 4">
            <a:extLst>
              <a:ext uri="{FF2B5EF4-FFF2-40B4-BE49-F238E27FC236}">
                <a16:creationId xmlns:a16="http://schemas.microsoft.com/office/drawing/2014/main" xmlns="" id="{A4647956-94CD-DEF9-763C-766AD45D40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8DDA8D3-5990-940E-A729-8ED18CF509A7}"/>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103555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EE6B0A-FCEA-092A-C4D6-0A779C6CB7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071A43D-3F62-DB01-BA92-73046F79CB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0BD6040-0B99-2479-E8A7-2ABE499593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CC2268D-6AE0-3D36-AE03-C9CE07D33BBA}"/>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6" name="Footer Placeholder 5">
            <a:extLst>
              <a:ext uri="{FF2B5EF4-FFF2-40B4-BE49-F238E27FC236}">
                <a16:creationId xmlns:a16="http://schemas.microsoft.com/office/drawing/2014/main" xmlns="" id="{989AE20C-364E-0810-4321-D9FB044605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ACC3A12-29A1-750C-A230-C390AEA17E2E}"/>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4246612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036BB2-2A88-2D08-44F0-07F8A2E802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BF7B36E-6CBA-3788-31A4-431F57B614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6337E1E-D7D4-8A4A-9E68-08ECB82E04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053798F-EFA7-4FB9-81DC-F3B73B263A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0E1A856-FCB3-3C70-5F02-78B995C015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9C3E8DA-354C-94EF-29AB-91958AE699C9}"/>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8" name="Footer Placeholder 7">
            <a:extLst>
              <a:ext uri="{FF2B5EF4-FFF2-40B4-BE49-F238E27FC236}">
                <a16:creationId xmlns:a16="http://schemas.microsoft.com/office/drawing/2014/main" xmlns="" id="{0B61A4A1-846F-71B7-8FB0-B43CFEE09E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722AA95F-5BD1-D4BB-F6DC-1748AD758E0A}"/>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137330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DA559A-3677-BE31-FC98-28A97BF1A9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439A00FC-F2E6-3C1F-3681-E42065FA8471}"/>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4" name="Footer Placeholder 3">
            <a:extLst>
              <a:ext uri="{FF2B5EF4-FFF2-40B4-BE49-F238E27FC236}">
                <a16:creationId xmlns:a16="http://schemas.microsoft.com/office/drawing/2014/main" xmlns="" id="{695A2D37-33FE-C01B-F6B4-9ECCB260B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D724EE7-09DB-67C7-E846-988BDB4EDBD3}"/>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2384930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9B8800C-80C7-B04E-16E4-B35D61793DC8}"/>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3" name="Footer Placeholder 2">
            <a:extLst>
              <a:ext uri="{FF2B5EF4-FFF2-40B4-BE49-F238E27FC236}">
                <a16:creationId xmlns:a16="http://schemas.microsoft.com/office/drawing/2014/main" xmlns="" id="{657549A5-4CDC-3310-990A-255D1CCE28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E166E74-D1BC-4991-11AD-A9AD2244E6C6}"/>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390426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0E701A-AAC6-6BE4-45D2-F7948F7FD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3915E55-11A2-8837-3797-A54FCF854F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2E4EE5E-EE7A-1A3E-D527-53C2728B6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75617B3-DFC4-0A4D-171B-53A28E54ECB2}"/>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6" name="Footer Placeholder 5">
            <a:extLst>
              <a:ext uri="{FF2B5EF4-FFF2-40B4-BE49-F238E27FC236}">
                <a16:creationId xmlns:a16="http://schemas.microsoft.com/office/drawing/2014/main" xmlns="" id="{36BEF6FE-C869-058C-2F23-67488AD618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F22DBB2-07A8-50BB-A04E-3C64A63D4322}"/>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1126265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0AD61A-5B62-7F3A-B1E7-446BCDAE67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7072543-9C9C-B7DB-003B-BE4D5DFCA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C23146F-3279-23E1-5E20-BA02F94AF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7228502-996A-9BC1-C84C-0067071A9127}"/>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6" name="Footer Placeholder 5">
            <a:extLst>
              <a:ext uri="{FF2B5EF4-FFF2-40B4-BE49-F238E27FC236}">
                <a16:creationId xmlns:a16="http://schemas.microsoft.com/office/drawing/2014/main" xmlns="" id="{F0F7A58F-8E7F-16E2-9025-A6D542B2FA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51563B9-AF26-E01C-B1AF-8C0B5B898DD8}"/>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360608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312C9D-3FA8-56E5-38DB-8C7C7508CF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9982A5E-7325-213A-E201-AFBFA6AFF5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4B3CF83-AC08-8904-48E9-83E5A799D426}"/>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5" name="Footer Placeholder 4">
            <a:extLst>
              <a:ext uri="{FF2B5EF4-FFF2-40B4-BE49-F238E27FC236}">
                <a16:creationId xmlns:a16="http://schemas.microsoft.com/office/drawing/2014/main" xmlns="" id="{7C17093A-1F37-6EF4-43BD-11EE75B9DE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9FA673E-B655-6EDA-2F2D-5CD43B5C09D4}"/>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273515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28BB3D7-638A-6923-D8B3-1E53974BFF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A4BDC96-7272-87D0-C10A-E2E497CC7E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D59D510-BB92-CE99-F476-3CDC2D4927B6}"/>
              </a:ext>
            </a:extLst>
          </p:cNvPr>
          <p:cNvSpPr>
            <a:spLocks noGrp="1"/>
          </p:cNvSpPr>
          <p:nvPr>
            <p:ph type="dt" sz="half" idx="10"/>
          </p:nvPr>
        </p:nvSpPr>
        <p:spPr/>
        <p:txBody>
          <a:bodyPr/>
          <a:lstStyle/>
          <a:p>
            <a:fld id="{07FD357D-A152-4485-B837-97663519D23E}" type="datetimeFigureOut">
              <a:rPr lang="en-US" smtClean="0"/>
              <a:t>3/21/2025</a:t>
            </a:fld>
            <a:endParaRPr lang="en-US"/>
          </a:p>
        </p:txBody>
      </p:sp>
      <p:sp>
        <p:nvSpPr>
          <p:cNvPr id="5" name="Footer Placeholder 4">
            <a:extLst>
              <a:ext uri="{FF2B5EF4-FFF2-40B4-BE49-F238E27FC236}">
                <a16:creationId xmlns:a16="http://schemas.microsoft.com/office/drawing/2014/main" xmlns="" id="{AB9B6C04-F1D0-EBAE-5263-8C9C25797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E2E696B-6090-A23E-11D2-6A04DFFBECEA}"/>
              </a:ext>
            </a:extLst>
          </p:cNvPr>
          <p:cNvSpPr>
            <a:spLocks noGrp="1"/>
          </p:cNvSpPr>
          <p:nvPr>
            <p:ph type="sldNum" sz="quarter" idx="12"/>
          </p:nvPr>
        </p:nvSpPr>
        <p:spPr/>
        <p:txBody>
          <a:bodyPr/>
          <a:lstStyle/>
          <a:p>
            <a:fld id="{D3FC4285-AB07-4DB7-AB66-7D2003CA3368}" type="slidenum">
              <a:rPr lang="en-US" smtClean="0"/>
              <a:t>‹#›</a:t>
            </a:fld>
            <a:endParaRPr lang="en-US"/>
          </a:p>
        </p:txBody>
      </p:sp>
    </p:spTree>
    <p:extLst>
      <p:ext uri="{BB962C8B-B14F-4D97-AF65-F5344CB8AC3E}">
        <p14:creationId xmlns:p14="http://schemas.microsoft.com/office/powerpoint/2010/main" val="229229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C8E1A5-0EEA-4C07-AA6B-CA683899D6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32EE4C27-8CEF-497D-8B76-DF5BE4A1E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E99C13C-912C-4371-BF2C-D0C1CF185016}"/>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5" name="Footer Placeholder 4">
            <a:extLst>
              <a:ext uri="{FF2B5EF4-FFF2-40B4-BE49-F238E27FC236}">
                <a16:creationId xmlns:a16="http://schemas.microsoft.com/office/drawing/2014/main" xmlns="" id="{FAC7A2E8-FEF9-4024-94B5-B6C6BE0892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1D56CEC-30E8-4855-B48D-7B7970B98077}"/>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873843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844B08-C8D9-47A3-B910-7B9D307099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227DEAD-30A3-4F57-824F-B0F72228DA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9F9C8C9-9A4B-46D2-9A8C-88B7749BA48E}"/>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5" name="Footer Placeholder 4">
            <a:extLst>
              <a:ext uri="{FF2B5EF4-FFF2-40B4-BE49-F238E27FC236}">
                <a16:creationId xmlns:a16="http://schemas.microsoft.com/office/drawing/2014/main" xmlns="" id="{ED51FCD9-E9A2-488D-A22D-C4FAC74F0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9BC667B-508A-417B-A859-442EA495BA81}"/>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756814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C825CC-30BC-4C4F-BC70-4AA188BCAB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80067FCB-516C-49B0-B40F-4E35629EC0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73E99A1-36BD-433D-8D14-EC9961BF2BCA}"/>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5" name="Footer Placeholder 4">
            <a:extLst>
              <a:ext uri="{FF2B5EF4-FFF2-40B4-BE49-F238E27FC236}">
                <a16:creationId xmlns:a16="http://schemas.microsoft.com/office/drawing/2014/main" xmlns="" id="{F8065CAF-8303-48C9-A97E-CAD89BBEF8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4C680CA-8FC0-4F6B-898D-922E60260E3B}"/>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1612551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91858D-5359-4CE4-B7BB-03DEFF1E8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B22FDF5-0B34-4886-AF9C-2A7CFB318E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8107DAC7-5B84-4DCF-AE89-97F50D7A80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BAF7A28-E9A9-4A43-853F-F89B5987236C}"/>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6" name="Footer Placeholder 5">
            <a:extLst>
              <a:ext uri="{FF2B5EF4-FFF2-40B4-BE49-F238E27FC236}">
                <a16:creationId xmlns:a16="http://schemas.microsoft.com/office/drawing/2014/main" xmlns="" id="{52C30F7F-B772-4044-842A-C00923989B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5D64836-110F-43C7-9DAA-8AC0FC4891E2}"/>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1234171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111037-1296-436E-8EF1-F5ED19F7BE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458A561-68C1-435B-B08E-8C1FECA28A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8D2D1F5-39B0-4030-8F03-53D127DD4F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06BE43C-E552-4288-B13D-009D867F17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F0642E0-EA8F-49A5-82AA-C723C9FF16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7612B57-5487-4E45-B21B-66FEC617484E}"/>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8" name="Footer Placeholder 7">
            <a:extLst>
              <a:ext uri="{FF2B5EF4-FFF2-40B4-BE49-F238E27FC236}">
                <a16:creationId xmlns:a16="http://schemas.microsoft.com/office/drawing/2014/main" xmlns="" id="{CA292414-FFD2-4238-ABC3-F865CD3591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CEE3344-F653-4ADD-B7DA-F5C35E311BC4}"/>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4163587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394FA-C5C3-4B1C-9519-6BECAEA39B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4A9C9969-4663-4223-832A-94AF9D0297DB}"/>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4" name="Footer Placeholder 3">
            <a:extLst>
              <a:ext uri="{FF2B5EF4-FFF2-40B4-BE49-F238E27FC236}">
                <a16:creationId xmlns:a16="http://schemas.microsoft.com/office/drawing/2014/main" xmlns="" id="{2E419B32-914F-4408-A84F-9B34F470FE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3D5A76B-8798-41A4-8EEB-98CF107C52D3}"/>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670399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E65C54C-507C-4846-AECC-F9D083784221}"/>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3" name="Footer Placeholder 2">
            <a:extLst>
              <a:ext uri="{FF2B5EF4-FFF2-40B4-BE49-F238E27FC236}">
                <a16:creationId xmlns:a16="http://schemas.microsoft.com/office/drawing/2014/main" xmlns="" id="{49B6C46F-6476-4677-942F-87BE2F53B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12269BF-6FAC-4D15-B96A-E33620AC782B}"/>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170649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E65C54C-507C-4846-AECC-F9D083784221}"/>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3" name="Footer Placeholder 2">
            <a:extLst>
              <a:ext uri="{FF2B5EF4-FFF2-40B4-BE49-F238E27FC236}">
                <a16:creationId xmlns:a16="http://schemas.microsoft.com/office/drawing/2014/main" xmlns="" id="{49B6C46F-6476-4677-942F-87BE2F53B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12269BF-6FAC-4D15-B96A-E33620AC782B}"/>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938703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E65C54C-507C-4846-AECC-F9D083784221}"/>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3" name="Footer Placeholder 2">
            <a:extLst>
              <a:ext uri="{FF2B5EF4-FFF2-40B4-BE49-F238E27FC236}">
                <a16:creationId xmlns:a16="http://schemas.microsoft.com/office/drawing/2014/main" xmlns="" id="{49B6C46F-6476-4677-942F-87BE2F53B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12269BF-6FAC-4D15-B96A-E33620AC782B}"/>
              </a:ext>
            </a:extLst>
          </p:cNvPr>
          <p:cNvSpPr>
            <a:spLocks noGrp="1"/>
          </p:cNvSpPr>
          <p:nvPr>
            <p:ph type="sldNum" sz="quarter" idx="12"/>
          </p:nvPr>
        </p:nvSpPr>
        <p:spPr/>
        <p:txBody>
          <a:bodyPr/>
          <a:lstStyle/>
          <a:p>
            <a:fld id="{F0AA2C77-EFB6-4EA6-8E8B-64E39C73F384}" type="slidenum">
              <a:rPr lang="en-US" smtClean="0"/>
              <a:t>‹#›</a:t>
            </a:fld>
            <a:endParaRPr lang="en-US"/>
          </a:p>
        </p:txBody>
      </p:sp>
      <p:grpSp>
        <p:nvGrpSpPr>
          <p:cNvPr id="5" name="Group 4">
            <a:extLst>
              <a:ext uri="{FF2B5EF4-FFF2-40B4-BE49-F238E27FC236}">
                <a16:creationId xmlns:a16="http://schemas.microsoft.com/office/drawing/2014/main" xmlns="" id="{BA0E88E8-1CDE-44CD-83EB-7A6712804536}"/>
              </a:ext>
            </a:extLst>
          </p:cNvPr>
          <p:cNvGrpSpPr/>
          <p:nvPr userDrawn="1"/>
        </p:nvGrpSpPr>
        <p:grpSpPr>
          <a:xfrm>
            <a:off x="-34413" y="842115"/>
            <a:ext cx="13807833" cy="6236018"/>
            <a:chOff x="-34413" y="842115"/>
            <a:chExt cx="13807833" cy="6236018"/>
          </a:xfrm>
        </p:grpSpPr>
        <p:sp>
          <p:nvSpPr>
            <p:cNvPr id="6" name="Rectangle 5">
              <a:extLst>
                <a:ext uri="{FF2B5EF4-FFF2-40B4-BE49-F238E27FC236}">
                  <a16:creationId xmlns:a16="http://schemas.microsoft.com/office/drawing/2014/main" xmlns="" id="{35D0C6FF-3E4A-45EA-B997-FC78DA397182}"/>
                </a:ext>
              </a:extLst>
            </p:cNvPr>
            <p:cNvSpPr/>
            <p:nvPr/>
          </p:nvSpPr>
          <p:spPr>
            <a:xfrm>
              <a:off x="0" y="4025492"/>
              <a:ext cx="12260826" cy="2887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25BF972F-8565-4C9A-AC00-06C46A755A3E}"/>
                </a:ext>
              </a:extLst>
            </p:cNvPr>
            <p:cNvSpPr/>
            <p:nvPr/>
          </p:nvSpPr>
          <p:spPr>
            <a:xfrm>
              <a:off x="-34413" y="842115"/>
              <a:ext cx="12260826" cy="744338"/>
            </a:xfrm>
            <a:prstGeom prst="rect">
              <a:avLst/>
            </a:prstGeom>
            <a:solidFill>
              <a:srgbClr val="E7D2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3345099F-17A6-4F67-9EC1-31321DB78F5A}"/>
                </a:ext>
              </a:extLst>
            </p:cNvPr>
            <p:cNvSpPr/>
            <p:nvPr/>
          </p:nvSpPr>
          <p:spPr>
            <a:xfrm>
              <a:off x="-11289" y="2384777"/>
              <a:ext cx="12260826" cy="2887133"/>
            </a:xfrm>
            <a:prstGeom prst="rect">
              <a:avLst/>
            </a:prstGeom>
            <a:solidFill>
              <a:srgbClr val="FFD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xmlns="" id="{7244DDE9-6AD4-46DB-B2D9-D4976C7995B4}"/>
                </a:ext>
              </a:extLst>
            </p:cNvPr>
            <p:cNvGrpSpPr/>
            <p:nvPr/>
          </p:nvGrpSpPr>
          <p:grpSpPr>
            <a:xfrm>
              <a:off x="0" y="5666207"/>
              <a:ext cx="13773420" cy="1411926"/>
              <a:chOff x="0" y="5666207"/>
              <a:chExt cx="13773420" cy="1411926"/>
            </a:xfrm>
          </p:grpSpPr>
          <p:sp>
            <p:nvSpPr>
              <p:cNvPr id="10" name="Rectangle 9">
                <a:extLst>
                  <a:ext uri="{FF2B5EF4-FFF2-40B4-BE49-F238E27FC236}">
                    <a16:creationId xmlns:a16="http://schemas.microsoft.com/office/drawing/2014/main" xmlns="" id="{F9C6D7F9-408B-4425-81D7-69663BD2B1AB}"/>
                  </a:ext>
                </a:extLst>
              </p:cNvPr>
              <p:cNvSpPr/>
              <p:nvPr/>
            </p:nvSpPr>
            <p:spPr>
              <a:xfrm>
                <a:off x="0" y="5684514"/>
                <a:ext cx="12260826" cy="1191793"/>
              </a:xfrm>
              <a:prstGeom prst="rect">
                <a:avLst/>
              </a:prstGeom>
              <a:solidFill>
                <a:srgbClr val="956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xmlns="" id="{06E1713F-49A1-412A-B4B0-C64AFF0D4422}"/>
                  </a:ext>
                </a:extLst>
              </p:cNvPr>
              <p:cNvSpPr/>
              <p:nvPr/>
            </p:nvSpPr>
            <p:spPr>
              <a:xfrm>
                <a:off x="1038578" y="5666207"/>
                <a:ext cx="12734842" cy="1411926"/>
              </a:xfrm>
              <a:custGeom>
                <a:avLst/>
                <a:gdLst>
                  <a:gd name="connsiteX0" fmla="*/ 656399 w 12734842"/>
                  <a:gd name="connsiteY0" fmla="*/ 584944 h 658249"/>
                  <a:gd name="connsiteX1" fmla="*/ 1536932 w 12734842"/>
                  <a:gd name="connsiteY1" fmla="*/ 426899 h 658249"/>
                  <a:gd name="connsiteX2" fmla="*/ 3377021 w 12734842"/>
                  <a:gd name="connsiteY2" fmla="*/ 302721 h 658249"/>
                  <a:gd name="connsiteX3" fmla="*/ 6266977 w 12734842"/>
                  <a:gd name="connsiteY3" fmla="*/ 155966 h 658249"/>
                  <a:gd name="connsiteX4" fmla="*/ 9540755 w 12734842"/>
                  <a:gd name="connsiteY4" fmla="*/ 54366 h 658249"/>
                  <a:gd name="connsiteX5" fmla="*/ 11764666 w 12734842"/>
                  <a:gd name="connsiteY5" fmla="*/ 43077 h 658249"/>
                  <a:gd name="connsiteX6" fmla="*/ 11843688 w 12734842"/>
                  <a:gd name="connsiteY6" fmla="*/ 618810 h 658249"/>
                  <a:gd name="connsiteX7" fmla="*/ 656399 w 12734842"/>
                  <a:gd name="connsiteY7" fmla="*/ 584944 h 65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4842" h="658249">
                    <a:moveTo>
                      <a:pt x="656399" y="584944"/>
                    </a:moveTo>
                    <a:cubicBezTo>
                      <a:pt x="-1061394" y="552959"/>
                      <a:pt x="1083495" y="473936"/>
                      <a:pt x="1536932" y="426899"/>
                    </a:cubicBezTo>
                    <a:cubicBezTo>
                      <a:pt x="1990369" y="379862"/>
                      <a:pt x="3377021" y="302721"/>
                      <a:pt x="3377021" y="302721"/>
                    </a:cubicBezTo>
                    <a:lnTo>
                      <a:pt x="6266977" y="155966"/>
                    </a:lnTo>
                    <a:lnTo>
                      <a:pt x="9540755" y="54366"/>
                    </a:lnTo>
                    <a:cubicBezTo>
                      <a:pt x="10457036" y="35551"/>
                      <a:pt x="11380844" y="-50997"/>
                      <a:pt x="11764666" y="43077"/>
                    </a:cubicBezTo>
                    <a:cubicBezTo>
                      <a:pt x="12148488" y="137151"/>
                      <a:pt x="13695066" y="526618"/>
                      <a:pt x="11843688" y="618810"/>
                    </a:cubicBezTo>
                    <a:cubicBezTo>
                      <a:pt x="9992310" y="711002"/>
                      <a:pt x="2374192" y="616929"/>
                      <a:pt x="656399" y="584944"/>
                    </a:cubicBezTo>
                    <a:close/>
                  </a:path>
                </a:pathLst>
              </a:custGeom>
              <a:solidFill>
                <a:srgbClr val="BA78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2" name="Picture 11" descr="Graphical user interface, application, PowerPoint&#10;&#10;Description automatically generated">
            <a:extLst>
              <a:ext uri="{FF2B5EF4-FFF2-40B4-BE49-F238E27FC236}">
                <a16:creationId xmlns:a16="http://schemas.microsoft.com/office/drawing/2014/main" xmlns="" id="{28DE09FA-90F8-46AF-B140-1CCF427427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01541" y="473736"/>
            <a:ext cx="2519716" cy="2043013"/>
          </a:xfrm>
          <a:prstGeom prst="rect">
            <a:avLst/>
          </a:prstGeom>
        </p:spPr>
      </p:pic>
      <p:pic>
        <p:nvPicPr>
          <p:cNvPr id="13" name="Picture 12" descr="Calendar&#10;&#10;Description automatically generated">
            <a:extLst>
              <a:ext uri="{FF2B5EF4-FFF2-40B4-BE49-F238E27FC236}">
                <a16:creationId xmlns:a16="http://schemas.microsoft.com/office/drawing/2014/main" xmlns="" id="{83241ECD-C1DF-4089-BE67-52DCFF32F6A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9856" t="2811" r="31733" b="3357"/>
          <a:stretch/>
        </p:blipFill>
        <p:spPr>
          <a:xfrm>
            <a:off x="3890618" y="545432"/>
            <a:ext cx="1183045" cy="2890095"/>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995613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E65C54C-507C-4846-AECC-F9D083784221}"/>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3" name="Footer Placeholder 2">
            <a:extLst>
              <a:ext uri="{FF2B5EF4-FFF2-40B4-BE49-F238E27FC236}">
                <a16:creationId xmlns:a16="http://schemas.microsoft.com/office/drawing/2014/main" xmlns="" id="{49B6C46F-6476-4677-942F-87BE2F53B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12269BF-6FAC-4D15-B96A-E33620AC782B}"/>
              </a:ext>
            </a:extLst>
          </p:cNvPr>
          <p:cNvSpPr>
            <a:spLocks noGrp="1"/>
          </p:cNvSpPr>
          <p:nvPr>
            <p:ph type="sldNum" sz="quarter" idx="12"/>
          </p:nvPr>
        </p:nvSpPr>
        <p:spPr/>
        <p:txBody>
          <a:bodyPr/>
          <a:lstStyle/>
          <a:p>
            <a:fld id="{F0AA2C77-EFB6-4EA6-8E8B-64E39C73F384}" type="slidenum">
              <a:rPr lang="en-US" smtClean="0"/>
              <a:t>‹#›</a:t>
            </a:fld>
            <a:endParaRPr lang="en-US"/>
          </a:p>
        </p:txBody>
      </p:sp>
      <p:grpSp>
        <p:nvGrpSpPr>
          <p:cNvPr id="5" name="Group 4">
            <a:extLst>
              <a:ext uri="{FF2B5EF4-FFF2-40B4-BE49-F238E27FC236}">
                <a16:creationId xmlns:a16="http://schemas.microsoft.com/office/drawing/2014/main" xmlns="" id="{BA0E88E8-1CDE-44CD-83EB-7A6712804536}"/>
              </a:ext>
            </a:extLst>
          </p:cNvPr>
          <p:cNvGrpSpPr/>
          <p:nvPr userDrawn="1"/>
        </p:nvGrpSpPr>
        <p:grpSpPr>
          <a:xfrm>
            <a:off x="-34413" y="842115"/>
            <a:ext cx="13807833" cy="6236018"/>
            <a:chOff x="-34413" y="842115"/>
            <a:chExt cx="13807833" cy="6236018"/>
          </a:xfrm>
        </p:grpSpPr>
        <p:sp>
          <p:nvSpPr>
            <p:cNvPr id="6" name="Rectangle 5">
              <a:extLst>
                <a:ext uri="{FF2B5EF4-FFF2-40B4-BE49-F238E27FC236}">
                  <a16:creationId xmlns:a16="http://schemas.microsoft.com/office/drawing/2014/main" xmlns="" id="{35D0C6FF-3E4A-45EA-B997-FC78DA397182}"/>
                </a:ext>
              </a:extLst>
            </p:cNvPr>
            <p:cNvSpPr/>
            <p:nvPr/>
          </p:nvSpPr>
          <p:spPr>
            <a:xfrm>
              <a:off x="0" y="4025492"/>
              <a:ext cx="12260826" cy="2887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25BF972F-8565-4C9A-AC00-06C46A755A3E}"/>
                </a:ext>
              </a:extLst>
            </p:cNvPr>
            <p:cNvSpPr/>
            <p:nvPr/>
          </p:nvSpPr>
          <p:spPr>
            <a:xfrm>
              <a:off x="-34413" y="842115"/>
              <a:ext cx="12260826" cy="744338"/>
            </a:xfrm>
            <a:prstGeom prst="rect">
              <a:avLst/>
            </a:prstGeom>
            <a:solidFill>
              <a:srgbClr val="E7D2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3345099F-17A6-4F67-9EC1-31321DB78F5A}"/>
                </a:ext>
              </a:extLst>
            </p:cNvPr>
            <p:cNvSpPr/>
            <p:nvPr/>
          </p:nvSpPr>
          <p:spPr>
            <a:xfrm>
              <a:off x="-11289" y="2384777"/>
              <a:ext cx="12260826" cy="2887133"/>
            </a:xfrm>
            <a:prstGeom prst="rect">
              <a:avLst/>
            </a:prstGeom>
            <a:solidFill>
              <a:srgbClr val="FFD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xmlns="" id="{7244DDE9-6AD4-46DB-B2D9-D4976C7995B4}"/>
                </a:ext>
              </a:extLst>
            </p:cNvPr>
            <p:cNvGrpSpPr/>
            <p:nvPr/>
          </p:nvGrpSpPr>
          <p:grpSpPr>
            <a:xfrm>
              <a:off x="0" y="5666207"/>
              <a:ext cx="13773420" cy="1411926"/>
              <a:chOff x="0" y="5666207"/>
              <a:chExt cx="13773420" cy="1411926"/>
            </a:xfrm>
          </p:grpSpPr>
          <p:sp>
            <p:nvSpPr>
              <p:cNvPr id="10" name="Rectangle 9">
                <a:extLst>
                  <a:ext uri="{FF2B5EF4-FFF2-40B4-BE49-F238E27FC236}">
                    <a16:creationId xmlns:a16="http://schemas.microsoft.com/office/drawing/2014/main" xmlns="" id="{F9C6D7F9-408B-4425-81D7-69663BD2B1AB}"/>
                  </a:ext>
                </a:extLst>
              </p:cNvPr>
              <p:cNvSpPr/>
              <p:nvPr/>
            </p:nvSpPr>
            <p:spPr>
              <a:xfrm>
                <a:off x="0" y="5684514"/>
                <a:ext cx="12260826" cy="1191793"/>
              </a:xfrm>
              <a:prstGeom prst="rect">
                <a:avLst/>
              </a:prstGeom>
              <a:solidFill>
                <a:srgbClr val="956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xmlns="" id="{06E1713F-49A1-412A-B4B0-C64AFF0D4422}"/>
                  </a:ext>
                </a:extLst>
              </p:cNvPr>
              <p:cNvSpPr/>
              <p:nvPr/>
            </p:nvSpPr>
            <p:spPr>
              <a:xfrm>
                <a:off x="1038578" y="5666207"/>
                <a:ext cx="12734842" cy="1411926"/>
              </a:xfrm>
              <a:custGeom>
                <a:avLst/>
                <a:gdLst>
                  <a:gd name="connsiteX0" fmla="*/ 656399 w 12734842"/>
                  <a:gd name="connsiteY0" fmla="*/ 584944 h 658249"/>
                  <a:gd name="connsiteX1" fmla="*/ 1536932 w 12734842"/>
                  <a:gd name="connsiteY1" fmla="*/ 426899 h 658249"/>
                  <a:gd name="connsiteX2" fmla="*/ 3377021 w 12734842"/>
                  <a:gd name="connsiteY2" fmla="*/ 302721 h 658249"/>
                  <a:gd name="connsiteX3" fmla="*/ 6266977 w 12734842"/>
                  <a:gd name="connsiteY3" fmla="*/ 155966 h 658249"/>
                  <a:gd name="connsiteX4" fmla="*/ 9540755 w 12734842"/>
                  <a:gd name="connsiteY4" fmla="*/ 54366 h 658249"/>
                  <a:gd name="connsiteX5" fmla="*/ 11764666 w 12734842"/>
                  <a:gd name="connsiteY5" fmla="*/ 43077 h 658249"/>
                  <a:gd name="connsiteX6" fmla="*/ 11843688 w 12734842"/>
                  <a:gd name="connsiteY6" fmla="*/ 618810 h 658249"/>
                  <a:gd name="connsiteX7" fmla="*/ 656399 w 12734842"/>
                  <a:gd name="connsiteY7" fmla="*/ 584944 h 65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4842" h="658249">
                    <a:moveTo>
                      <a:pt x="656399" y="584944"/>
                    </a:moveTo>
                    <a:cubicBezTo>
                      <a:pt x="-1061394" y="552959"/>
                      <a:pt x="1083495" y="473936"/>
                      <a:pt x="1536932" y="426899"/>
                    </a:cubicBezTo>
                    <a:cubicBezTo>
                      <a:pt x="1990369" y="379862"/>
                      <a:pt x="3377021" y="302721"/>
                      <a:pt x="3377021" y="302721"/>
                    </a:cubicBezTo>
                    <a:lnTo>
                      <a:pt x="6266977" y="155966"/>
                    </a:lnTo>
                    <a:lnTo>
                      <a:pt x="9540755" y="54366"/>
                    </a:lnTo>
                    <a:cubicBezTo>
                      <a:pt x="10457036" y="35551"/>
                      <a:pt x="11380844" y="-50997"/>
                      <a:pt x="11764666" y="43077"/>
                    </a:cubicBezTo>
                    <a:cubicBezTo>
                      <a:pt x="12148488" y="137151"/>
                      <a:pt x="13695066" y="526618"/>
                      <a:pt x="11843688" y="618810"/>
                    </a:cubicBezTo>
                    <a:cubicBezTo>
                      <a:pt x="9992310" y="711002"/>
                      <a:pt x="2374192" y="616929"/>
                      <a:pt x="656399" y="584944"/>
                    </a:cubicBezTo>
                    <a:close/>
                  </a:path>
                </a:pathLst>
              </a:custGeom>
              <a:solidFill>
                <a:srgbClr val="BA78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41523801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957449-5207-43AA-8E8E-1151A127F7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8EFEC72D-207C-4D85-A683-DC801728A8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2D04877-A5E1-406B-9876-629A02CD5B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4CA917A-4B99-4529-91DB-C0D227CF8E4B}"/>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6" name="Footer Placeholder 5">
            <a:extLst>
              <a:ext uri="{FF2B5EF4-FFF2-40B4-BE49-F238E27FC236}">
                <a16:creationId xmlns:a16="http://schemas.microsoft.com/office/drawing/2014/main" xmlns="" id="{301E13DB-9E4F-4580-967C-A8F5EDD0F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AB01E13-1803-4B14-ACC2-5B3407FC5236}"/>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639034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38E9C-BC23-4644-AF13-37094D77E9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C9C4DBF-FB55-4857-859D-7F73B84B4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0372F2CD-233F-45A2-8C50-926D6F187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547F530-EC1E-4E6B-99D4-C0E06B16A0FB}"/>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6" name="Footer Placeholder 5">
            <a:extLst>
              <a:ext uri="{FF2B5EF4-FFF2-40B4-BE49-F238E27FC236}">
                <a16:creationId xmlns:a16="http://schemas.microsoft.com/office/drawing/2014/main" xmlns="" id="{B53B060A-82A5-4F7F-A48C-BA87627063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7FA52D5-AE9D-4425-AF1B-D44FCFDD2ABE}"/>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551029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C5B6D-443D-4592-A439-203BF3DBB4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C3D5F68-921C-45EA-9EFA-6B4BB98117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91BB6A0-5362-4FF9-BC63-3AF4B481412C}"/>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5" name="Footer Placeholder 4">
            <a:extLst>
              <a:ext uri="{FF2B5EF4-FFF2-40B4-BE49-F238E27FC236}">
                <a16:creationId xmlns:a16="http://schemas.microsoft.com/office/drawing/2014/main" xmlns="" id="{830D8C0E-8DF0-401C-8701-68B3D2B885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8B8F7AE-EE0B-4664-A091-E9C7C49E15DF}"/>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2358613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54F676F-AE10-4A9C-AF62-D881168D0A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B41ABE9-6644-4B88-9A8A-FBDF205FAC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C780E5D-C5DB-4EC0-9445-B86136C6FCE6}"/>
              </a:ext>
            </a:extLst>
          </p:cNvPr>
          <p:cNvSpPr>
            <a:spLocks noGrp="1"/>
          </p:cNvSpPr>
          <p:nvPr>
            <p:ph type="dt" sz="half" idx="10"/>
          </p:nvPr>
        </p:nvSpPr>
        <p:spPr/>
        <p:txBody>
          <a:bodyPr/>
          <a:lstStyle/>
          <a:p>
            <a:fld id="{EFA6D33B-ADB6-4A96-A365-9485CC16BE37}" type="datetimeFigureOut">
              <a:rPr lang="en-US" smtClean="0"/>
              <a:t>3/21/2025</a:t>
            </a:fld>
            <a:endParaRPr lang="en-US"/>
          </a:p>
        </p:txBody>
      </p:sp>
      <p:sp>
        <p:nvSpPr>
          <p:cNvPr id="5" name="Footer Placeholder 4">
            <a:extLst>
              <a:ext uri="{FF2B5EF4-FFF2-40B4-BE49-F238E27FC236}">
                <a16:creationId xmlns:a16="http://schemas.microsoft.com/office/drawing/2014/main" xmlns="" id="{CEC8F260-2560-41EF-A7C2-BDB171E35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E42DC3B-852E-481B-8424-199F522EF502}"/>
              </a:ext>
            </a:extLst>
          </p:cNvPr>
          <p:cNvSpPr>
            <a:spLocks noGrp="1"/>
          </p:cNvSpPr>
          <p:nvPr>
            <p:ph type="sldNum" sz="quarter" idx="12"/>
          </p:nvPr>
        </p:nvSpPr>
        <p:spPr/>
        <p:txBody>
          <a:bodyPr/>
          <a:lstStyle/>
          <a:p>
            <a:fld id="{F0AA2C77-EFB6-4EA6-8E8B-64E39C73F384}" type="slidenum">
              <a:rPr lang="en-US" smtClean="0"/>
              <a:t>‹#›</a:t>
            </a:fld>
            <a:endParaRPr lang="en-US"/>
          </a:p>
        </p:txBody>
      </p:sp>
    </p:spTree>
    <p:extLst>
      <p:ext uri="{BB962C8B-B14F-4D97-AF65-F5344CB8AC3E}">
        <p14:creationId xmlns:p14="http://schemas.microsoft.com/office/powerpoint/2010/main" val="30028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B48EB6D-E7ED-363E-FE3E-9905E91FB1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1E39E97-A27A-4584-5CA9-75E7C9E76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D00B70E-F0CA-7606-C656-D9D99AFE33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FD357D-A152-4485-B837-97663519D23E}" type="datetimeFigureOut">
              <a:rPr lang="en-US" smtClean="0"/>
              <a:t>3/21/2025</a:t>
            </a:fld>
            <a:endParaRPr lang="en-US"/>
          </a:p>
        </p:txBody>
      </p:sp>
      <p:sp>
        <p:nvSpPr>
          <p:cNvPr id="5" name="Footer Placeholder 4">
            <a:extLst>
              <a:ext uri="{FF2B5EF4-FFF2-40B4-BE49-F238E27FC236}">
                <a16:creationId xmlns:a16="http://schemas.microsoft.com/office/drawing/2014/main" xmlns="" id="{43ADBB32-5933-888A-79B4-B5FD05A65C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57F95E00-99A1-0E14-8564-2F39E9E219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C4285-AB07-4DB7-AB66-7D2003CA3368}" type="slidenum">
              <a:rPr lang="en-US" smtClean="0"/>
              <a:t>‹#›</a:t>
            </a:fld>
            <a:endParaRPr lang="en-US"/>
          </a:p>
        </p:txBody>
      </p:sp>
      <p:pic>
        <p:nvPicPr>
          <p:cNvPr id="8" name="Picture 7" descr="A white circle with leaves and blue text&#10;&#10;Description automatically generated">
            <a:extLst>
              <a:ext uri="{FF2B5EF4-FFF2-40B4-BE49-F238E27FC236}">
                <a16:creationId xmlns:a16="http://schemas.microsoft.com/office/drawing/2014/main" xmlns="" id="{34FB02A1-40BF-B6DA-737C-7B9A6ED1554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55424" y="183037"/>
            <a:ext cx="1329179" cy="1329179"/>
          </a:xfrm>
          <a:prstGeom prst="rect">
            <a:avLst/>
          </a:prstGeom>
        </p:spPr>
      </p:pic>
    </p:spTree>
    <p:extLst>
      <p:ext uri="{BB962C8B-B14F-4D97-AF65-F5344CB8AC3E}">
        <p14:creationId xmlns:p14="http://schemas.microsoft.com/office/powerpoint/2010/main" val="2672277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7515492-F9E8-4EAF-BB5E-9AFD392C36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D7C3CBC-ECD6-497B-B04D-92345887FD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3BEE7F8-8341-4E24-B15C-2FCDFA7892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6D33B-ADB6-4A96-A365-9485CC16BE37}" type="datetimeFigureOut">
              <a:rPr lang="en-US" smtClean="0"/>
              <a:t>3/21/2025</a:t>
            </a:fld>
            <a:endParaRPr lang="en-US"/>
          </a:p>
        </p:txBody>
      </p:sp>
      <p:sp>
        <p:nvSpPr>
          <p:cNvPr id="5" name="Footer Placeholder 4">
            <a:extLst>
              <a:ext uri="{FF2B5EF4-FFF2-40B4-BE49-F238E27FC236}">
                <a16:creationId xmlns:a16="http://schemas.microsoft.com/office/drawing/2014/main" xmlns="" id="{1568FAA8-91F2-4870-964B-3AF3D9ECC2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6692FAC-35CC-4598-ADAC-44226CEC50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AA2C77-EFB6-4EA6-8E8B-64E39C73F384}" type="slidenum">
              <a:rPr lang="en-US" smtClean="0"/>
              <a:t>‹#›</a:t>
            </a:fld>
            <a:endParaRPr lang="en-US"/>
          </a:p>
        </p:txBody>
      </p:sp>
      <p:pic>
        <p:nvPicPr>
          <p:cNvPr id="8" name="Picture 7" descr="A white circle with leaves and blue text&#10;&#10;Description automatically generated">
            <a:extLst>
              <a:ext uri="{FF2B5EF4-FFF2-40B4-BE49-F238E27FC236}">
                <a16:creationId xmlns:a16="http://schemas.microsoft.com/office/drawing/2014/main" xmlns="" id="{50730447-A8DD-B0D6-2BEB-EA2DDFEE4F0C}"/>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513788" y="274752"/>
            <a:ext cx="1271244" cy="1271244"/>
          </a:xfrm>
          <a:prstGeom prst="rect">
            <a:avLst/>
          </a:prstGeom>
        </p:spPr>
      </p:pic>
    </p:spTree>
    <p:extLst>
      <p:ext uri="{BB962C8B-B14F-4D97-AF65-F5344CB8AC3E}">
        <p14:creationId xmlns:p14="http://schemas.microsoft.com/office/powerpoint/2010/main" val="3767076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audio" Target="../media/audio2.wav"/><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Layout" Target="../slideLayouts/slideLayout21.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0.png"/><Relationship Id="rId5" Type="http://schemas.microsoft.com/office/2007/relationships/hdphoto" Target="../media/hdphoto7.wdp"/><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Layout" Target="../slideLayouts/slideLayout21.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Layout" Target="../slideLayouts/slideLayout21.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1.xml"/><Relationship Id="rId5" Type="http://schemas.openxmlformats.org/officeDocument/2006/relationships/image" Target="../media/image50.png"/><Relationship Id="rId4" Type="http://schemas.microsoft.com/office/2007/relationships/hdphoto" Target="../media/hdphoto8.wdp"/></Relationships>
</file>

<file path=ppt/slides/_rels/slide2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of a computer&#10;&#10;Description automatically generated with medium confidence">
            <a:extLst>
              <a:ext uri="{FF2B5EF4-FFF2-40B4-BE49-F238E27FC236}">
                <a16:creationId xmlns:a16="http://schemas.microsoft.com/office/drawing/2014/main" xmlns="" id="{39B40E38-A1E4-412E-BE32-15CE830EEA3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19292" y="3541795"/>
            <a:ext cx="7852500" cy="3451659"/>
          </a:xfrm>
          <a:prstGeom prst="rect">
            <a:avLst/>
          </a:prstGeom>
        </p:spPr>
      </p:pic>
      <p:sp>
        <p:nvSpPr>
          <p:cNvPr id="5" name="Rectangle: Rounded Corners 4">
            <a:extLst>
              <a:ext uri="{FF2B5EF4-FFF2-40B4-BE49-F238E27FC236}">
                <a16:creationId xmlns:a16="http://schemas.microsoft.com/office/drawing/2014/main" xmlns="" id="{ECFE92D4-9EB3-4363-9320-C7FA5B7B2ED3}"/>
              </a:ext>
            </a:extLst>
          </p:cNvPr>
          <p:cNvSpPr/>
          <p:nvPr/>
        </p:nvSpPr>
        <p:spPr>
          <a:xfrm>
            <a:off x="5252485" y="535406"/>
            <a:ext cx="6634716" cy="5567681"/>
          </a:xfrm>
          <a:custGeom>
            <a:avLst/>
            <a:gdLst>
              <a:gd name="connsiteX0" fmla="*/ 0 w 6634716"/>
              <a:gd name="connsiteY0" fmla="*/ 927965 h 5567681"/>
              <a:gd name="connsiteX1" fmla="*/ 927965 w 6634716"/>
              <a:gd name="connsiteY1" fmla="*/ 0 h 5567681"/>
              <a:gd name="connsiteX2" fmla="*/ 5706751 w 6634716"/>
              <a:gd name="connsiteY2" fmla="*/ 0 h 5567681"/>
              <a:gd name="connsiteX3" fmla="*/ 6634716 w 6634716"/>
              <a:gd name="connsiteY3" fmla="*/ 927965 h 5567681"/>
              <a:gd name="connsiteX4" fmla="*/ 6634716 w 6634716"/>
              <a:gd name="connsiteY4" fmla="*/ 4639716 h 5567681"/>
              <a:gd name="connsiteX5" fmla="*/ 5706751 w 6634716"/>
              <a:gd name="connsiteY5" fmla="*/ 5567681 h 5567681"/>
              <a:gd name="connsiteX6" fmla="*/ 927965 w 6634716"/>
              <a:gd name="connsiteY6" fmla="*/ 5567681 h 5567681"/>
              <a:gd name="connsiteX7" fmla="*/ 0 w 6634716"/>
              <a:gd name="connsiteY7" fmla="*/ 4639716 h 5567681"/>
              <a:gd name="connsiteX8" fmla="*/ 0 w 6634716"/>
              <a:gd name="connsiteY8" fmla="*/ 927965 h 556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4716" h="5567681" fill="none" extrusionOk="0">
                <a:moveTo>
                  <a:pt x="0" y="927965"/>
                </a:moveTo>
                <a:cubicBezTo>
                  <a:pt x="-49754" y="425337"/>
                  <a:pt x="432987" y="-4946"/>
                  <a:pt x="927965" y="0"/>
                </a:cubicBezTo>
                <a:cubicBezTo>
                  <a:pt x="3114565" y="-1478"/>
                  <a:pt x="3831933" y="142551"/>
                  <a:pt x="5706751" y="0"/>
                </a:cubicBezTo>
                <a:cubicBezTo>
                  <a:pt x="6259691" y="38417"/>
                  <a:pt x="6642371" y="419630"/>
                  <a:pt x="6634716" y="927965"/>
                </a:cubicBezTo>
                <a:cubicBezTo>
                  <a:pt x="6502561" y="1692249"/>
                  <a:pt x="6642706" y="3972730"/>
                  <a:pt x="6634716" y="4639716"/>
                </a:cubicBezTo>
                <a:cubicBezTo>
                  <a:pt x="6648657" y="5221769"/>
                  <a:pt x="6210060" y="5518609"/>
                  <a:pt x="5706751" y="5567681"/>
                </a:cubicBezTo>
                <a:cubicBezTo>
                  <a:pt x="4483803" y="5496670"/>
                  <a:pt x="3163519" y="5577084"/>
                  <a:pt x="927965" y="5567681"/>
                </a:cubicBezTo>
                <a:cubicBezTo>
                  <a:pt x="448732" y="5512286"/>
                  <a:pt x="-39487" y="5085338"/>
                  <a:pt x="0" y="4639716"/>
                </a:cubicBezTo>
                <a:cubicBezTo>
                  <a:pt x="156397" y="3041313"/>
                  <a:pt x="-144901" y="1711649"/>
                  <a:pt x="0" y="927965"/>
                </a:cubicBezTo>
                <a:close/>
              </a:path>
              <a:path w="6634716" h="5567681" stroke="0" extrusionOk="0">
                <a:moveTo>
                  <a:pt x="0" y="927965"/>
                </a:moveTo>
                <a:cubicBezTo>
                  <a:pt x="15659" y="433506"/>
                  <a:pt x="502560" y="-20598"/>
                  <a:pt x="927965" y="0"/>
                </a:cubicBezTo>
                <a:cubicBezTo>
                  <a:pt x="2381714" y="125070"/>
                  <a:pt x="4475526" y="-120515"/>
                  <a:pt x="5706751" y="0"/>
                </a:cubicBezTo>
                <a:cubicBezTo>
                  <a:pt x="6194938" y="74649"/>
                  <a:pt x="6679339" y="501673"/>
                  <a:pt x="6634716" y="927965"/>
                </a:cubicBezTo>
                <a:cubicBezTo>
                  <a:pt x="6548278" y="1734113"/>
                  <a:pt x="6590236" y="3635156"/>
                  <a:pt x="6634716" y="4639716"/>
                </a:cubicBezTo>
                <a:cubicBezTo>
                  <a:pt x="6643488" y="5154921"/>
                  <a:pt x="6175969" y="5651682"/>
                  <a:pt x="5706751" y="5567681"/>
                </a:cubicBezTo>
                <a:cubicBezTo>
                  <a:pt x="5035027" y="5414617"/>
                  <a:pt x="1757402" y="5512155"/>
                  <a:pt x="927965" y="5567681"/>
                </a:cubicBezTo>
                <a:cubicBezTo>
                  <a:pt x="390113" y="5576641"/>
                  <a:pt x="7868" y="5229606"/>
                  <a:pt x="0" y="4639716"/>
                </a:cubicBezTo>
                <a:cubicBezTo>
                  <a:pt x="-91422" y="3471184"/>
                  <a:pt x="-77704" y="2268023"/>
                  <a:pt x="0" y="927965"/>
                </a:cubicBezTo>
                <a:close/>
              </a:path>
            </a:pathLst>
          </a:custGeom>
          <a:solidFill>
            <a:schemeClr val="bg1"/>
          </a:solidFill>
          <a:ln w="38100">
            <a:solidFill>
              <a:srgbClr val="3BB9FF"/>
            </a:solidFill>
            <a:extLst>
              <a:ext uri="{C807C97D-BFC1-408E-A445-0C87EB9F89A2}">
                <ask:lineSketchStyleProps xmlns:ask="http://schemas.microsoft.com/office/drawing/2018/sketchyshapes" xmlns="" sd="844371445">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xmlns="" id="{4CC95B53-E186-4A42-954C-D1DCCE9E1F32}"/>
              </a:ext>
            </a:extLst>
          </p:cNvPr>
          <p:cNvSpPr txBox="1"/>
          <p:nvPr/>
        </p:nvSpPr>
        <p:spPr>
          <a:xfrm>
            <a:off x="5696658" y="877100"/>
            <a:ext cx="61576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ea typeface="+mn-ea"/>
                <a:cs typeface="+mn-cs"/>
              </a:rPr>
              <a:t>Thứ</a:t>
            </a:r>
            <a:r>
              <a:rPr kumimoji="0" lang="en-US" sz="3600" b="0" i="0" u="none" strike="noStrike" kern="1200" cap="none" spc="0" normalizeH="0" baseline="0" noProof="0" dirty="0">
                <a:ln>
                  <a:noFill/>
                </a:ln>
                <a:solidFill>
                  <a:prstClr val="black"/>
                </a:solidFill>
                <a:effectLst/>
                <a:uLnTx/>
                <a:uFillTx/>
                <a:ea typeface="+mn-ea"/>
                <a:cs typeface="+mn-cs"/>
              </a:rPr>
              <a:t> … </a:t>
            </a:r>
            <a:r>
              <a:rPr kumimoji="0" lang="en-US" sz="3600" b="0" i="0" u="none" strike="noStrike" kern="1200" cap="none" spc="0" normalizeH="0" baseline="0" noProof="0" dirty="0" err="1">
                <a:ln>
                  <a:noFill/>
                </a:ln>
                <a:solidFill>
                  <a:prstClr val="black"/>
                </a:solidFill>
                <a:effectLst/>
                <a:uLnTx/>
                <a:uFillTx/>
                <a:ea typeface="+mn-ea"/>
                <a:cs typeface="+mn-cs"/>
              </a:rPr>
              <a:t>ngày</a:t>
            </a:r>
            <a:r>
              <a:rPr kumimoji="0" lang="en-US" sz="3600" b="0" i="0" u="none" strike="noStrike" kern="1200" cap="none" spc="0" normalizeH="0" baseline="0" noProof="0" dirty="0">
                <a:ln>
                  <a:noFill/>
                </a:ln>
                <a:solidFill>
                  <a:prstClr val="black"/>
                </a:solidFill>
                <a:effectLst/>
                <a:uLnTx/>
                <a:uFillTx/>
                <a:ea typeface="+mn-ea"/>
                <a:cs typeface="+mn-cs"/>
              </a:rPr>
              <a:t> … </a:t>
            </a:r>
            <a:r>
              <a:rPr kumimoji="0" lang="en-US" sz="3600" b="0" i="0" u="none" strike="noStrike" kern="1200" cap="none" spc="0" normalizeH="0" baseline="0" noProof="0" dirty="0" err="1">
                <a:ln>
                  <a:noFill/>
                </a:ln>
                <a:solidFill>
                  <a:prstClr val="black"/>
                </a:solidFill>
                <a:effectLst/>
                <a:uLnTx/>
                <a:uFillTx/>
                <a:ea typeface="+mn-ea"/>
                <a:cs typeface="+mn-cs"/>
              </a:rPr>
              <a:t>tháng</a:t>
            </a:r>
            <a:r>
              <a:rPr kumimoji="0" lang="en-US" sz="3600" b="0" i="0" u="none" strike="noStrike" kern="1200" cap="none" spc="0" normalizeH="0" baseline="0" noProof="0" dirty="0">
                <a:ln>
                  <a:noFill/>
                </a:ln>
                <a:solidFill>
                  <a:prstClr val="black"/>
                </a:solidFill>
                <a:effectLst/>
                <a:uLnTx/>
                <a:uFillTx/>
                <a:ea typeface="+mn-ea"/>
                <a:cs typeface="+mn-cs"/>
              </a:rPr>
              <a:t> … </a:t>
            </a:r>
            <a:r>
              <a:rPr kumimoji="0" lang="en-US" sz="3600" b="0" i="0" u="none" strike="noStrike" kern="1200" cap="none" spc="0" normalizeH="0" baseline="0" noProof="0" dirty="0" err="1">
                <a:ln>
                  <a:noFill/>
                </a:ln>
                <a:solidFill>
                  <a:prstClr val="black"/>
                </a:solidFill>
                <a:effectLst/>
                <a:uLnTx/>
                <a:uFillTx/>
                <a:ea typeface="+mn-ea"/>
                <a:cs typeface="+mn-cs"/>
              </a:rPr>
              <a:t>năm</a:t>
            </a:r>
            <a:r>
              <a:rPr kumimoji="0" lang="en-US" sz="3600" b="0" i="0" u="none" strike="noStrike" kern="1200" cap="none" spc="0" normalizeH="0" baseline="0" noProof="0" dirty="0">
                <a:ln>
                  <a:noFill/>
                </a:ln>
                <a:solidFill>
                  <a:prstClr val="black"/>
                </a:solidFill>
                <a:effectLst/>
                <a:uLnTx/>
                <a:uFillTx/>
                <a:ea typeface="+mn-ea"/>
                <a:cs typeface="+mn-cs"/>
              </a:rPr>
              <a:t> …</a:t>
            </a:r>
          </a:p>
        </p:txBody>
      </p:sp>
      <p:pic>
        <p:nvPicPr>
          <p:cNvPr id="4" name="Picture 3" descr="A picture containing text, toy, doll&#10;&#10;Description automatically generated">
            <a:extLst>
              <a:ext uri="{FF2B5EF4-FFF2-40B4-BE49-F238E27FC236}">
                <a16:creationId xmlns:a16="http://schemas.microsoft.com/office/drawing/2014/main" xmlns="" id="{782365A4-1084-471A-B534-1A3E54CF90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74" y="3072002"/>
            <a:ext cx="3785998" cy="3785998"/>
          </a:xfrm>
          <a:prstGeom prst="rect">
            <a:avLst/>
          </a:prstGeom>
        </p:spPr>
      </p:pic>
      <p:pic>
        <p:nvPicPr>
          <p:cNvPr id="14" name="Picture 13" descr="Background pattern&#10;&#10;Description automatically generated with medium confidence">
            <a:extLst>
              <a:ext uri="{FF2B5EF4-FFF2-40B4-BE49-F238E27FC236}">
                <a16:creationId xmlns:a16="http://schemas.microsoft.com/office/drawing/2014/main" xmlns="" id="{186AA32E-D948-45D5-948C-F2D098B149A6}"/>
              </a:ext>
            </a:extLst>
          </p:cNvPr>
          <p:cNvPicPr>
            <a:picLocks noChangeAspect="1"/>
          </p:cNvPicPr>
          <p:nvPr/>
        </p:nvPicPr>
        <p:blipFill rotWithShape="1">
          <a:blip r:embed="rId6">
            <a:extLst>
              <a:ext uri="{28A0092B-C50C-407E-A947-70E740481C1C}">
                <a14:useLocalDpi xmlns:a14="http://schemas.microsoft.com/office/drawing/2010/main" val="0"/>
              </a:ext>
            </a:extLst>
          </a:blip>
          <a:srcRect l="37414" t="34836" r="38635" b="33419"/>
          <a:stretch/>
        </p:blipFill>
        <p:spPr>
          <a:xfrm>
            <a:off x="10626843" y="-216077"/>
            <a:ext cx="1368783" cy="1705375"/>
          </a:xfrm>
          <a:prstGeom prst="rect">
            <a:avLst/>
          </a:prstGeom>
        </p:spPr>
      </p:pic>
      <p:pic>
        <p:nvPicPr>
          <p:cNvPr id="22" name="Picture 4" descr="Cute girl praying, thankful and relieved">
            <a:extLst>
              <a:ext uri="{FF2B5EF4-FFF2-40B4-BE49-F238E27FC236}">
                <a16:creationId xmlns:a16="http://schemas.microsoft.com/office/drawing/2014/main" xmlns="" id="{03011CA9-8AB2-4673-A674-1010537FE9A4}"/>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52236" y1="85600" x2="52236" y2="85600"/>
                        <a14:foregroundMark x1="43450" y1="84600" x2="43450" y2="84600"/>
                        <a14:foregroundMark x1="53834" y1="86000" x2="53834" y2="86000"/>
                      </a14:backgroundRemoval>
                    </a14:imgEffect>
                  </a14:imgLayer>
                </a14:imgProps>
              </a:ext>
              <a:ext uri="{28A0092B-C50C-407E-A947-70E740481C1C}">
                <a14:useLocalDpi xmlns:a14="http://schemas.microsoft.com/office/drawing/2010/main" val="0"/>
              </a:ext>
            </a:extLst>
          </a:blip>
          <a:srcRect l="18680" t="6803" r="20772" b="8467"/>
          <a:stretch/>
        </p:blipFill>
        <p:spPr bwMode="auto">
          <a:xfrm>
            <a:off x="9859731" y="3501825"/>
            <a:ext cx="2412235" cy="2696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7E0BD167-7475-30AE-9EEB-7FCDC2E0ECC0}"/>
              </a:ext>
            </a:extLst>
          </p:cNvPr>
          <p:cNvPicPr>
            <a:picLocks noChangeAspect="1"/>
          </p:cNvPicPr>
          <p:nvPr/>
        </p:nvPicPr>
        <p:blipFill>
          <a:blip r:embed="rId9"/>
          <a:stretch>
            <a:fillRect/>
          </a:stretch>
        </p:blipFill>
        <p:spPr>
          <a:xfrm>
            <a:off x="5666763" y="1591002"/>
            <a:ext cx="5316173" cy="1237595"/>
          </a:xfrm>
          <a:prstGeom prst="rect">
            <a:avLst/>
          </a:prstGeom>
        </p:spPr>
      </p:pic>
      <p:pic>
        <p:nvPicPr>
          <p:cNvPr id="3" name="Picture 2">
            <a:extLst>
              <a:ext uri="{FF2B5EF4-FFF2-40B4-BE49-F238E27FC236}">
                <a16:creationId xmlns:a16="http://schemas.microsoft.com/office/drawing/2014/main" xmlns="" id="{4D22DE52-5E7F-7874-CFC7-21678CA26EC9}"/>
              </a:ext>
            </a:extLst>
          </p:cNvPr>
          <p:cNvPicPr>
            <a:picLocks noChangeAspect="1"/>
          </p:cNvPicPr>
          <p:nvPr/>
        </p:nvPicPr>
        <p:blipFill>
          <a:blip r:embed="rId10"/>
          <a:stretch>
            <a:fillRect/>
          </a:stretch>
        </p:blipFill>
        <p:spPr>
          <a:xfrm>
            <a:off x="6789672" y="2711530"/>
            <a:ext cx="2975106" cy="1072989"/>
          </a:xfrm>
          <a:prstGeom prst="rect">
            <a:avLst/>
          </a:prstGeom>
        </p:spPr>
      </p:pic>
      <p:pic>
        <p:nvPicPr>
          <p:cNvPr id="15" name="Picture 14">
            <a:extLst>
              <a:ext uri="{FF2B5EF4-FFF2-40B4-BE49-F238E27FC236}">
                <a16:creationId xmlns:a16="http://schemas.microsoft.com/office/drawing/2014/main" xmlns="" id="{636BF4B6-80DC-5EC1-5B31-1B238D0897E9}"/>
              </a:ext>
            </a:extLst>
          </p:cNvPr>
          <p:cNvPicPr>
            <a:picLocks noChangeAspect="1"/>
          </p:cNvPicPr>
          <p:nvPr/>
        </p:nvPicPr>
        <p:blipFill>
          <a:blip r:embed="rId11"/>
          <a:stretch>
            <a:fillRect/>
          </a:stretch>
        </p:blipFill>
        <p:spPr>
          <a:xfrm>
            <a:off x="5784912" y="3617159"/>
            <a:ext cx="4432176" cy="1261981"/>
          </a:xfrm>
          <a:prstGeom prst="rect">
            <a:avLst/>
          </a:prstGeom>
        </p:spPr>
      </p:pic>
      <p:sp>
        <p:nvSpPr>
          <p:cNvPr id="7" name="Rectangle 6"/>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3631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par>
                                <p:cTn id="19" presetID="16" presetClass="entr" presetSubtype="21"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8D364AA-F49C-441A-8072-D345B2755ABB}"/>
              </a:ext>
            </a:extLst>
          </p:cNvPr>
          <p:cNvPicPr>
            <a:picLocks noChangeAspect="1"/>
          </p:cNvPicPr>
          <p:nvPr/>
        </p:nvPicPr>
        <p:blipFill>
          <a:blip r:embed="rId2"/>
          <a:stretch>
            <a:fillRect/>
          </a:stretch>
        </p:blipFill>
        <p:spPr>
          <a:xfrm>
            <a:off x="0" y="0"/>
            <a:ext cx="12192000" cy="6857999"/>
          </a:xfrm>
          <a:prstGeom prst="rect">
            <a:avLst/>
          </a:prstGeom>
        </p:spPr>
      </p:pic>
      <p:sp>
        <p:nvSpPr>
          <p:cNvPr id="3" name="Hộp Văn bản 2">
            <a:extLst>
              <a:ext uri="{FF2B5EF4-FFF2-40B4-BE49-F238E27FC236}">
                <a16:creationId xmlns:a16="http://schemas.microsoft.com/office/drawing/2014/main" xmlns="" id="{46B2D0AF-BC6B-4275-B13A-7D8FD11E8E4D}"/>
              </a:ext>
            </a:extLst>
          </p:cNvPr>
          <p:cNvSpPr txBox="1"/>
          <p:nvPr/>
        </p:nvSpPr>
        <p:spPr>
          <a:xfrm>
            <a:off x="3434164" y="1997009"/>
            <a:ext cx="567913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9525">
                  <a:solidFill>
                    <a:prstClr val="white"/>
                  </a:solidFill>
                  <a:prstDash val="solid"/>
                </a:ln>
                <a:solidFill>
                  <a:srgbClr val="0070C0"/>
                </a:solidFill>
                <a:effectLst>
                  <a:outerShdw blurRad="12700" dist="38100" dir="2700000" algn="tl" rotWithShape="0">
                    <a:srgbClr val="5B9BD5">
                      <a:lumMod val="60000"/>
                      <a:lumOff val="40000"/>
                    </a:srgbClr>
                  </a:outerShdw>
                </a:effectLst>
                <a:uLnTx/>
                <a:uFillTx/>
                <a:latin typeface="iCiel Cadena" panose="02000503000000020004" charset="0"/>
                <a:ea typeface="Calibri" panose="020F0502020204030204" pitchFamily="34" charset="0"/>
                <a:cs typeface="Calibri" panose="020F0502020204030204" pitchFamily="34" charset="0"/>
              </a:rPr>
              <a:t>KHỞI ĐỘNG</a:t>
            </a:r>
            <a:endParaRPr kumimoji="0" lang="vi-VN" sz="7200" b="0"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iCiel Cadena" panose="02000503000000020004" charset="0"/>
              <a:ea typeface="Calibri" panose="020F0502020204030204" pitchFamily="34" charset="0"/>
              <a:cs typeface="Calibri" panose="020F0502020204030204" pitchFamily="34" charset="0"/>
            </a:endParaRPr>
          </a:p>
        </p:txBody>
      </p:sp>
      <p:sp>
        <p:nvSpPr>
          <p:cNvPr id="4" name="Rectangle 3"/>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0422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4000" fill="hold" grpId="0" nodeType="clickEffect">
                                  <p:stCondLst>
                                    <p:cond delay="0"/>
                                  </p:stCondLst>
                                  <p:childTnLst>
                                    <p:animEffect transition="out" filter="fade">
                                      <p:cBhvr>
                                        <p:cTn id="6" dur="1000" tmFilter="0, 0; .2, .5; .8, .5; 1, 0"/>
                                        <p:tgtEl>
                                          <p:spTgt spid="3"/>
                                        </p:tgtEl>
                                      </p:cBhvr>
                                    </p:animEffect>
                                    <p:animScale>
                                      <p:cBhvr>
                                        <p:cTn id="7" dur="50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8">
            <a:extLst>
              <a:ext uri="{FF2B5EF4-FFF2-40B4-BE49-F238E27FC236}">
                <a16:creationId xmlns:a16="http://schemas.microsoft.com/office/drawing/2014/main" xmlns="" id="{C9AC4C61-0660-409C-BA34-AC87FF1C0C2C}"/>
              </a:ext>
            </a:extLst>
          </p:cNvPr>
          <p:cNvSpPr/>
          <p:nvPr/>
        </p:nvSpPr>
        <p:spPr>
          <a:xfrm flipH="1">
            <a:off x="662191" y="3898180"/>
            <a:ext cx="13880150" cy="3760683"/>
          </a:xfrm>
          <a:custGeom>
            <a:avLst/>
            <a:gdLst>
              <a:gd name="connsiteX0" fmla="*/ 0 w 13880123"/>
              <a:gd name="connsiteY0" fmla="*/ 1957754 h 3915508"/>
              <a:gd name="connsiteX1" fmla="*/ 6940062 w 13880123"/>
              <a:gd name="connsiteY1" fmla="*/ 0 h 3915508"/>
              <a:gd name="connsiteX2" fmla="*/ 13880124 w 13880123"/>
              <a:gd name="connsiteY2" fmla="*/ 1957754 h 3915508"/>
              <a:gd name="connsiteX3" fmla="*/ 6940062 w 13880123"/>
              <a:gd name="connsiteY3" fmla="*/ 3915508 h 3915508"/>
              <a:gd name="connsiteX4" fmla="*/ 0 w 13880123"/>
              <a:gd name="connsiteY4" fmla="*/ 1957754 h 3915508"/>
              <a:gd name="connsiteX0" fmla="*/ 26 w 13880150"/>
              <a:gd name="connsiteY0" fmla="*/ 1666808 h 3624562"/>
              <a:gd name="connsiteX1" fmla="*/ 6877742 w 13880150"/>
              <a:gd name="connsiteY1" fmla="*/ 0 h 3624562"/>
              <a:gd name="connsiteX2" fmla="*/ 13880150 w 13880150"/>
              <a:gd name="connsiteY2" fmla="*/ 1666808 h 3624562"/>
              <a:gd name="connsiteX3" fmla="*/ 6940088 w 13880150"/>
              <a:gd name="connsiteY3" fmla="*/ 3624562 h 3624562"/>
              <a:gd name="connsiteX4" fmla="*/ 26 w 13880150"/>
              <a:gd name="connsiteY4" fmla="*/ 1666808 h 3624562"/>
              <a:gd name="connsiteX0" fmla="*/ 26 w 13880150"/>
              <a:gd name="connsiteY0" fmla="*/ 1802929 h 3760683"/>
              <a:gd name="connsiteX1" fmla="*/ 6877742 w 13880150"/>
              <a:gd name="connsiteY1" fmla="*/ 136121 h 3760683"/>
              <a:gd name="connsiteX2" fmla="*/ 13880150 w 13880150"/>
              <a:gd name="connsiteY2" fmla="*/ 1802929 h 3760683"/>
              <a:gd name="connsiteX3" fmla="*/ 6940088 w 13880150"/>
              <a:gd name="connsiteY3" fmla="*/ 3760683 h 3760683"/>
              <a:gd name="connsiteX4" fmla="*/ 26 w 13880150"/>
              <a:gd name="connsiteY4" fmla="*/ 1802929 h 3760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80150" h="3760683">
                <a:moveTo>
                  <a:pt x="26" y="1802929"/>
                </a:moveTo>
                <a:cubicBezTo>
                  <a:pt x="-10365" y="1198835"/>
                  <a:pt x="3065634" y="-487334"/>
                  <a:pt x="6877742" y="136121"/>
                </a:cubicBezTo>
                <a:cubicBezTo>
                  <a:pt x="10689850" y="759576"/>
                  <a:pt x="13880150" y="721691"/>
                  <a:pt x="13880150" y="1802929"/>
                </a:cubicBezTo>
                <a:cubicBezTo>
                  <a:pt x="13880150" y="2884167"/>
                  <a:pt x="10772978" y="3760683"/>
                  <a:pt x="6940088" y="3760683"/>
                </a:cubicBezTo>
                <a:cubicBezTo>
                  <a:pt x="3107198" y="3760683"/>
                  <a:pt x="10417" y="2407023"/>
                  <a:pt x="26" y="1802929"/>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descr="A picture containing remote, indoor, control, controller&#10;&#10;Description automatically generated">
            <a:extLst>
              <a:ext uri="{FF2B5EF4-FFF2-40B4-BE49-F238E27FC236}">
                <a16:creationId xmlns:a16="http://schemas.microsoft.com/office/drawing/2014/main" xmlns="" id="{381D10D7-D399-4970-A08A-29DAE14DB58C}"/>
              </a:ext>
            </a:extLst>
          </p:cNvPr>
          <p:cNvPicPr>
            <a:picLocks noChangeAspect="1"/>
          </p:cNvPicPr>
          <p:nvPr/>
        </p:nvPicPr>
        <p:blipFill rotWithShape="1">
          <a:blip r:embed="rId2">
            <a:extLst>
              <a:ext uri="{28A0092B-C50C-407E-A947-70E740481C1C}">
                <a14:useLocalDpi xmlns:a14="http://schemas.microsoft.com/office/drawing/2010/main" val="0"/>
              </a:ext>
            </a:extLst>
          </a:blip>
          <a:srcRect l="7339" t="7675" r="50000" b="64765"/>
          <a:stretch/>
        </p:blipFill>
        <p:spPr>
          <a:xfrm>
            <a:off x="0" y="3066092"/>
            <a:ext cx="2270150" cy="1208363"/>
          </a:xfrm>
          <a:prstGeom prst="rect">
            <a:avLst/>
          </a:prstGeom>
        </p:spPr>
      </p:pic>
      <p:pic>
        <p:nvPicPr>
          <p:cNvPr id="22" name="Picture 21" descr="A picture containing remote, indoor, control, controller&#10;&#10;Description automatically generated">
            <a:extLst>
              <a:ext uri="{FF2B5EF4-FFF2-40B4-BE49-F238E27FC236}">
                <a16:creationId xmlns:a16="http://schemas.microsoft.com/office/drawing/2014/main" xmlns="" id="{CBD2592E-8E20-4B7D-B9C1-41F949F8F53F}"/>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t="69159"/>
          <a:stretch/>
        </p:blipFill>
        <p:spPr>
          <a:xfrm>
            <a:off x="10111154" y="-77740"/>
            <a:ext cx="4161692" cy="2115042"/>
          </a:xfrm>
          <a:prstGeom prst="rect">
            <a:avLst/>
          </a:prstGeom>
        </p:spPr>
      </p:pic>
      <p:pic>
        <p:nvPicPr>
          <p:cNvPr id="18" name="Picture 17" descr="A picture containing remote, indoor, control, controller&#10;&#10;Description automatically generated">
            <a:extLst>
              <a:ext uri="{FF2B5EF4-FFF2-40B4-BE49-F238E27FC236}">
                <a16:creationId xmlns:a16="http://schemas.microsoft.com/office/drawing/2014/main" xmlns="" id="{76FCEEDC-3DEF-4D54-8439-CBC47C97BC3A}"/>
              </a:ext>
            </a:extLst>
          </p:cNvPr>
          <p:cNvPicPr>
            <a:picLocks noChangeAspect="1"/>
          </p:cNvPicPr>
          <p:nvPr/>
        </p:nvPicPr>
        <p:blipFill rotWithShape="1">
          <a:blip r:embed="rId2">
            <a:extLst>
              <a:ext uri="{28A0092B-C50C-407E-A947-70E740481C1C}">
                <a14:useLocalDpi xmlns:a14="http://schemas.microsoft.com/office/drawing/2010/main" val="0"/>
              </a:ext>
            </a:extLst>
          </a:blip>
          <a:srcRect l="53662" b="65627"/>
          <a:stretch/>
        </p:blipFill>
        <p:spPr>
          <a:xfrm>
            <a:off x="4727125" y="1835892"/>
            <a:ext cx="2650420" cy="1619910"/>
          </a:xfrm>
          <a:prstGeom prst="rect">
            <a:avLst/>
          </a:prstGeom>
        </p:spPr>
      </p:pic>
      <p:sp>
        <p:nvSpPr>
          <p:cNvPr id="9" name="Oval 8">
            <a:extLst>
              <a:ext uri="{FF2B5EF4-FFF2-40B4-BE49-F238E27FC236}">
                <a16:creationId xmlns:a16="http://schemas.microsoft.com/office/drawing/2014/main" xmlns="" id="{C84C1B31-26F8-42D0-B3E9-6DBEA6F1D9DD}"/>
              </a:ext>
            </a:extLst>
          </p:cNvPr>
          <p:cNvSpPr/>
          <p:nvPr/>
        </p:nvSpPr>
        <p:spPr>
          <a:xfrm>
            <a:off x="-1069627" y="4369270"/>
            <a:ext cx="13880150" cy="3760683"/>
          </a:xfrm>
          <a:custGeom>
            <a:avLst/>
            <a:gdLst>
              <a:gd name="connsiteX0" fmla="*/ 0 w 13880123"/>
              <a:gd name="connsiteY0" fmla="*/ 1957754 h 3915508"/>
              <a:gd name="connsiteX1" fmla="*/ 6940062 w 13880123"/>
              <a:gd name="connsiteY1" fmla="*/ 0 h 3915508"/>
              <a:gd name="connsiteX2" fmla="*/ 13880124 w 13880123"/>
              <a:gd name="connsiteY2" fmla="*/ 1957754 h 3915508"/>
              <a:gd name="connsiteX3" fmla="*/ 6940062 w 13880123"/>
              <a:gd name="connsiteY3" fmla="*/ 3915508 h 3915508"/>
              <a:gd name="connsiteX4" fmla="*/ 0 w 13880123"/>
              <a:gd name="connsiteY4" fmla="*/ 1957754 h 3915508"/>
              <a:gd name="connsiteX0" fmla="*/ 26 w 13880150"/>
              <a:gd name="connsiteY0" fmla="*/ 1666808 h 3624562"/>
              <a:gd name="connsiteX1" fmla="*/ 6877742 w 13880150"/>
              <a:gd name="connsiteY1" fmla="*/ 0 h 3624562"/>
              <a:gd name="connsiteX2" fmla="*/ 13880150 w 13880150"/>
              <a:gd name="connsiteY2" fmla="*/ 1666808 h 3624562"/>
              <a:gd name="connsiteX3" fmla="*/ 6940088 w 13880150"/>
              <a:gd name="connsiteY3" fmla="*/ 3624562 h 3624562"/>
              <a:gd name="connsiteX4" fmla="*/ 26 w 13880150"/>
              <a:gd name="connsiteY4" fmla="*/ 1666808 h 3624562"/>
              <a:gd name="connsiteX0" fmla="*/ 26 w 13880150"/>
              <a:gd name="connsiteY0" fmla="*/ 1802929 h 3760683"/>
              <a:gd name="connsiteX1" fmla="*/ 6877742 w 13880150"/>
              <a:gd name="connsiteY1" fmla="*/ 136121 h 3760683"/>
              <a:gd name="connsiteX2" fmla="*/ 13880150 w 13880150"/>
              <a:gd name="connsiteY2" fmla="*/ 1802929 h 3760683"/>
              <a:gd name="connsiteX3" fmla="*/ 6940088 w 13880150"/>
              <a:gd name="connsiteY3" fmla="*/ 3760683 h 3760683"/>
              <a:gd name="connsiteX4" fmla="*/ 26 w 13880150"/>
              <a:gd name="connsiteY4" fmla="*/ 1802929 h 3760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80150" h="3760683">
                <a:moveTo>
                  <a:pt x="26" y="1802929"/>
                </a:moveTo>
                <a:cubicBezTo>
                  <a:pt x="-10365" y="1198835"/>
                  <a:pt x="3065634" y="-487334"/>
                  <a:pt x="6877742" y="136121"/>
                </a:cubicBezTo>
                <a:cubicBezTo>
                  <a:pt x="10689850" y="759576"/>
                  <a:pt x="13880150" y="721691"/>
                  <a:pt x="13880150" y="1802929"/>
                </a:cubicBezTo>
                <a:cubicBezTo>
                  <a:pt x="13880150" y="2884167"/>
                  <a:pt x="10772978" y="3760683"/>
                  <a:pt x="6940088" y="3760683"/>
                </a:cubicBezTo>
                <a:cubicBezTo>
                  <a:pt x="3107198" y="3760683"/>
                  <a:pt x="10417" y="2407023"/>
                  <a:pt x="26" y="1802929"/>
                </a:cubicBezTo>
                <a:close/>
              </a:path>
            </a:pathLst>
          </a:custGeom>
          <a:solidFill>
            <a:srgbClr val="CEE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descr="A picture containing remote, indoor, control, controller&#10;&#10;Description automatically generated">
            <a:extLst>
              <a:ext uri="{FF2B5EF4-FFF2-40B4-BE49-F238E27FC236}">
                <a16:creationId xmlns:a16="http://schemas.microsoft.com/office/drawing/2014/main" xmlns="" id="{E6CF6C9B-C403-4585-9EEA-9DC79EFE46F0}"/>
              </a:ext>
            </a:extLst>
          </p:cNvPr>
          <p:cNvPicPr>
            <a:picLocks noChangeAspect="1"/>
          </p:cNvPicPr>
          <p:nvPr/>
        </p:nvPicPr>
        <p:blipFill rotWithShape="1">
          <a:blip r:embed="rId2">
            <a:extLst>
              <a:ext uri="{28A0092B-C50C-407E-A947-70E740481C1C}">
                <a14:useLocalDpi xmlns:a14="http://schemas.microsoft.com/office/drawing/2010/main" val="0"/>
              </a:ext>
            </a:extLst>
          </a:blip>
          <a:srcRect t="66413" r="49755"/>
          <a:stretch/>
        </p:blipFill>
        <p:spPr>
          <a:xfrm>
            <a:off x="0" y="-82048"/>
            <a:ext cx="4182113" cy="2303362"/>
          </a:xfrm>
          <a:prstGeom prst="rect">
            <a:avLst/>
          </a:prstGeom>
        </p:spPr>
      </p:pic>
      <p:pic>
        <p:nvPicPr>
          <p:cNvPr id="17" name="Picture 16" descr="A group of dolls&#10;&#10;Description automatically generated with low confidence">
            <a:extLst>
              <a:ext uri="{FF2B5EF4-FFF2-40B4-BE49-F238E27FC236}">
                <a16:creationId xmlns:a16="http://schemas.microsoft.com/office/drawing/2014/main" xmlns="" id="{5EDB54CB-1F5B-436E-B185-7427DB9CE59A}"/>
              </a:ext>
            </a:extLst>
          </p:cNvPr>
          <p:cNvPicPr>
            <a:picLocks noChangeAspect="1"/>
          </p:cNvPicPr>
          <p:nvPr/>
        </p:nvPicPr>
        <p:blipFill rotWithShape="1">
          <a:blip r:embed="rId3">
            <a:extLst>
              <a:ext uri="{28A0092B-C50C-407E-A947-70E740481C1C}">
                <a14:useLocalDpi xmlns:a14="http://schemas.microsoft.com/office/drawing/2010/main" val="0"/>
              </a:ext>
            </a:extLst>
          </a:blip>
          <a:srcRect t="66726"/>
          <a:stretch/>
        </p:blipFill>
        <p:spPr>
          <a:xfrm>
            <a:off x="5784873" y="3185656"/>
            <a:ext cx="3535588" cy="1425047"/>
          </a:xfrm>
          <a:prstGeom prst="rect">
            <a:avLst/>
          </a:prstGeom>
        </p:spPr>
      </p:pic>
      <p:pic>
        <p:nvPicPr>
          <p:cNvPr id="13" name="Picture 12" descr="Icon&#10;&#10;Description automatically generated">
            <a:extLst>
              <a:ext uri="{FF2B5EF4-FFF2-40B4-BE49-F238E27FC236}">
                <a16:creationId xmlns:a16="http://schemas.microsoft.com/office/drawing/2014/main" xmlns="" id="{4530832F-4A74-43C3-B796-E2A886438F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9569" y="260546"/>
            <a:ext cx="3382431" cy="2805546"/>
          </a:xfrm>
          <a:prstGeom prst="rect">
            <a:avLst/>
          </a:prstGeom>
        </p:spPr>
      </p:pic>
      <p:pic>
        <p:nvPicPr>
          <p:cNvPr id="19" name="Picture 18" descr="A group of dolls&#10;&#10;Description automatically generated with low confidence">
            <a:extLst>
              <a:ext uri="{FF2B5EF4-FFF2-40B4-BE49-F238E27FC236}">
                <a16:creationId xmlns:a16="http://schemas.microsoft.com/office/drawing/2014/main" xmlns="" id="{0505CB7B-68B7-44B3-8512-A6DE4B8ADD88}"/>
              </a:ext>
            </a:extLst>
          </p:cNvPr>
          <p:cNvPicPr>
            <a:picLocks noChangeAspect="1"/>
          </p:cNvPicPr>
          <p:nvPr/>
        </p:nvPicPr>
        <p:blipFill rotWithShape="1">
          <a:blip r:embed="rId3">
            <a:extLst>
              <a:ext uri="{28A0092B-C50C-407E-A947-70E740481C1C}">
                <a14:useLocalDpi xmlns:a14="http://schemas.microsoft.com/office/drawing/2010/main" val="0"/>
              </a:ext>
            </a:extLst>
          </a:blip>
          <a:srcRect t="33251" b="33475"/>
          <a:stretch/>
        </p:blipFill>
        <p:spPr>
          <a:xfrm>
            <a:off x="351649" y="3628434"/>
            <a:ext cx="3535588" cy="1425046"/>
          </a:xfrm>
          <a:prstGeom prst="rect">
            <a:avLst/>
          </a:prstGeom>
        </p:spPr>
      </p:pic>
      <p:pic>
        <p:nvPicPr>
          <p:cNvPr id="8" name="Picture 7">
            <a:extLst>
              <a:ext uri="{FF2B5EF4-FFF2-40B4-BE49-F238E27FC236}">
                <a16:creationId xmlns:a16="http://schemas.microsoft.com/office/drawing/2014/main" xmlns="" id="{4BF11FBA-6EAB-4B9C-8EC6-EAD4FB6DE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4563" y="965386"/>
            <a:ext cx="10657193" cy="6224996"/>
          </a:xfrm>
          <a:prstGeom prst="rect">
            <a:avLst/>
          </a:prstGeom>
        </p:spPr>
      </p:pic>
      <p:pic>
        <p:nvPicPr>
          <p:cNvPr id="15" name="Picture 14" descr="A group of dolls&#10;&#10;Description automatically generated with low confidence">
            <a:extLst>
              <a:ext uri="{FF2B5EF4-FFF2-40B4-BE49-F238E27FC236}">
                <a16:creationId xmlns:a16="http://schemas.microsoft.com/office/drawing/2014/main" xmlns="" id="{96D08F16-1EC7-4467-B3E3-069C499C0285}"/>
              </a:ext>
            </a:extLst>
          </p:cNvPr>
          <p:cNvPicPr>
            <a:picLocks noChangeAspect="1"/>
          </p:cNvPicPr>
          <p:nvPr/>
        </p:nvPicPr>
        <p:blipFill rotWithShape="1">
          <a:blip r:embed="rId3">
            <a:extLst>
              <a:ext uri="{28A0092B-C50C-407E-A947-70E740481C1C}">
                <a14:useLocalDpi xmlns:a14="http://schemas.microsoft.com/office/drawing/2010/main" val="0"/>
              </a:ext>
            </a:extLst>
          </a:blip>
          <a:srcRect t="1" b="66724"/>
          <a:stretch/>
        </p:blipFill>
        <p:spPr>
          <a:xfrm>
            <a:off x="2459178" y="5333882"/>
            <a:ext cx="3732364" cy="1504358"/>
          </a:xfrm>
          <a:prstGeom prst="rect">
            <a:avLst/>
          </a:prstGeom>
        </p:spPr>
      </p:pic>
      <p:pic>
        <p:nvPicPr>
          <p:cNvPr id="2" name="Picture 1">
            <a:extLst>
              <a:ext uri="{FF2B5EF4-FFF2-40B4-BE49-F238E27FC236}">
                <a16:creationId xmlns:a16="http://schemas.microsoft.com/office/drawing/2014/main" xmlns="" id="{CEC4834C-489B-9D4F-9545-7CFBAEA2D88D}"/>
              </a:ext>
            </a:extLst>
          </p:cNvPr>
          <p:cNvPicPr>
            <a:picLocks noChangeAspect="1"/>
          </p:cNvPicPr>
          <p:nvPr/>
        </p:nvPicPr>
        <p:blipFill>
          <a:blip r:embed="rId6"/>
          <a:stretch>
            <a:fillRect/>
          </a:stretch>
        </p:blipFill>
        <p:spPr>
          <a:xfrm>
            <a:off x="1058971" y="218766"/>
            <a:ext cx="8205927" cy="2310584"/>
          </a:xfrm>
          <a:prstGeom prst="rect">
            <a:avLst/>
          </a:prstGeom>
        </p:spPr>
      </p:pic>
      <p:sp>
        <p:nvSpPr>
          <p:cNvPr id="21" name="Rectangle 20"/>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18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ppt_x"/>
                                          </p:val>
                                        </p:tav>
                                        <p:tav tm="100000">
                                          <p:val>
                                            <p:strVal val="#ppt_x"/>
                                          </p:val>
                                        </p:tav>
                                      </p:tavLst>
                                    </p:anim>
                                    <p:anim calcmode="lin" valueType="num">
                                      <p:cBhvr additive="base">
                                        <p:cTn id="16" dur="10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1+#ppt_w/2"/>
                                          </p:val>
                                        </p:tav>
                                        <p:tav tm="100000">
                                          <p:val>
                                            <p:strVal val="#ppt_x"/>
                                          </p:val>
                                        </p:tav>
                                      </p:tavLst>
                                    </p:anim>
                                    <p:anim calcmode="lin" valueType="num">
                                      <p:cBhvr additive="base">
                                        <p:cTn id="20"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dolls&#10;&#10;Description automatically generated with low confidence">
            <a:extLst>
              <a:ext uri="{FF2B5EF4-FFF2-40B4-BE49-F238E27FC236}">
                <a16:creationId xmlns:a16="http://schemas.microsoft.com/office/drawing/2014/main" xmlns="" id="{FE781D12-F37D-4FEB-B80D-99719A5A81E8}"/>
              </a:ext>
            </a:extLst>
          </p:cNvPr>
          <p:cNvPicPr>
            <a:picLocks noChangeAspect="1"/>
          </p:cNvPicPr>
          <p:nvPr/>
        </p:nvPicPr>
        <p:blipFill rotWithShape="1">
          <a:blip r:embed="rId2">
            <a:extLst>
              <a:ext uri="{28A0092B-C50C-407E-A947-70E740481C1C}">
                <a14:useLocalDpi xmlns:a14="http://schemas.microsoft.com/office/drawing/2010/main" val="0"/>
              </a:ext>
            </a:extLst>
          </a:blip>
          <a:srcRect t="1" b="66724"/>
          <a:stretch/>
        </p:blipFill>
        <p:spPr>
          <a:xfrm>
            <a:off x="6537273" y="355229"/>
            <a:ext cx="4752676" cy="1915603"/>
          </a:xfrm>
          <a:prstGeom prst="rect">
            <a:avLst/>
          </a:prstGeom>
        </p:spPr>
      </p:pic>
      <p:pic>
        <p:nvPicPr>
          <p:cNvPr id="8" name="Picture 7" descr="A group of dolls&#10;&#10;Description automatically generated with low confidence">
            <a:extLst>
              <a:ext uri="{FF2B5EF4-FFF2-40B4-BE49-F238E27FC236}">
                <a16:creationId xmlns:a16="http://schemas.microsoft.com/office/drawing/2014/main" xmlns="" id="{9B7EC725-8690-425C-A284-CB76A01FF156}"/>
              </a:ext>
            </a:extLst>
          </p:cNvPr>
          <p:cNvPicPr>
            <a:picLocks noChangeAspect="1"/>
          </p:cNvPicPr>
          <p:nvPr/>
        </p:nvPicPr>
        <p:blipFill rotWithShape="1">
          <a:blip r:embed="rId2">
            <a:extLst>
              <a:ext uri="{28A0092B-C50C-407E-A947-70E740481C1C}">
                <a14:useLocalDpi xmlns:a14="http://schemas.microsoft.com/office/drawing/2010/main" val="0"/>
              </a:ext>
            </a:extLst>
          </a:blip>
          <a:srcRect t="33251" b="33475"/>
          <a:stretch/>
        </p:blipFill>
        <p:spPr>
          <a:xfrm>
            <a:off x="6537273" y="2524818"/>
            <a:ext cx="4876801" cy="1965633"/>
          </a:xfrm>
          <a:prstGeom prst="rect">
            <a:avLst/>
          </a:prstGeom>
        </p:spPr>
      </p:pic>
      <p:pic>
        <p:nvPicPr>
          <p:cNvPr id="11" name="Picture 10" descr="A group of dolls&#10;&#10;Description automatically generated with low confidence">
            <a:extLst>
              <a:ext uri="{FF2B5EF4-FFF2-40B4-BE49-F238E27FC236}">
                <a16:creationId xmlns:a16="http://schemas.microsoft.com/office/drawing/2014/main" xmlns="" id="{42164938-8C71-40E5-997C-9D2516D56EFE}"/>
              </a:ext>
            </a:extLst>
          </p:cNvPr>
          <p:cNvPicPr>
            <a:picLocks noChangeAspect="1"/>
          </p:cNvPicPr>
          <p:nvPr/>
        </p:nvPicPr>
        <p:blipFill rotWithShape="1">
          <a:blip r:embed="rId2">
            <a:extLst>
              <a:ext uri="{28A0092B-C50C-407E-A947-70E740481C1C}">
                <a14:useLocalDpi xmlns:a14="http://schemas.microsoft.com/office/drawing/2010/main" val="0"/>
              </a:ext>
            </a:extLst>
          </a:blip>
          <a:srcRect t="66726"/>
          <a:stretch/>
        </p:blipFill>
        <p:spPr>
          <a:xfrm>
            <a:off x="6661397" y="4820639"/>
            <a:ext cx="4752677" cy="1915604"/>
          </a:xfrm>
          <a:prstGeom prst="rect">
            <a:avLst/>
          </a:prstGeom>
        </p:spPr>
      </p:pic>
      <p:grpSp>
        <p:nvGrpSpPr>
          <p:cNvPr id="7" name="Group 6">
            <a:extLst>
              <a:ext uri="{FF2B5EF4-FFF2-40B4-BE49-F238E27FC236}">
                <a16:creationId xmlns:a16="http://schemas.microsoft.com/office/drawing/2014/main" xmlns="" id="{5CB608C2-C15E-4934-B967-6F3E0ABB3018}"/>
              </a:ext>
            </a:extLst>
          </p:cNvPr>
          <p:cNvGrpSpPr/>
          <p:nvPr/>
        </p:nvGrpSpPr>
        <p:grpSpPr>
          <a:xfrm>
            <a:off x="202144" y="-97276"/>
            <a:ext cx="4796023" cy="3090529"/>
            <a:chOff x="484247" y="0"/>
            <a:chExt cx="4796023" cy="3090529"/>
          </a:xfrm>
        </p:grpSpPr>
        <p:pic>
          <p:nvPicPr>
            <p:cNvPr id="4" name="Picture 3">
              <a:extLst>
                <a:ext uri="{FF2B5EF4-FFF2-40B4-BE49-F238E27FC236}">
                  <a16:creationId xmlns:a16="http://schemas.microsoft.com/office/drawing/2014/main" xmlns="" id="{4F130C8F-E8BC-49ED-BA00-66B3BDAA2F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247" y="0"/>
              <a:ext cx="4796023" cy="3090529"/>
            </a:xfrm>
            <a:prstGeom prst="rect">
              <a:avLst/>
            </a:prstGeom>
          </p:spPr>
        </p:pic>
        <p:sp>
          <p:nvSpPr>
            <p:cNvPr id="6" name="TextBox 5">
              <a:extLst>
                <a:ext uri="{FF2B5EF4-FFF2-40B4-BE49-F238E27FC236}">
                  <a16:creationId xmlns:a16="http://schemas.microsoft.com/office/drawing/2014/main" xmlns="" id="{A73A086B-2C68-4F45-84CF-4D817D90565D}"/>
                </a:ext>
              </a:extLst>
            </p:cNvPr>
            <p:cNvSpPr txBox="1"/>
            <p:nvPr/>
          </p:nvSpPr>
          <p:spPr>
            <a:xfrm>
              <a:off x="1750978" y="1064143"/>
              <a:ext cx="246109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sysClr val="windowText" lastClr="000000"/>
                    </a:solidFill>
                  </a:ln>
                  <a:solidFill>
                    <a:srgbClr val="6666FF"/>
                  </a:solidFill>
                  <a:effectLst>
                    <a:glow rad="63500">
                      <a:srgbClr val="4472C4">
                        <a:satMod val="175000"/>
                        <a:alpha val="40000"/>
                      </a:srgbClr>
                    </a:glow>
                    <a:outerShdw blurRad="50800" dist="38100" dir="2700000" algn="tl" rotWithShape="0">
                      <a:prstClr val="black">
                        <a:alpha val="40000"/>
                      </a:prstClr>
                    </a:outerShdw>
                  </a:effectLst>
                  <a:uLnTx/>
                  <a:uFillTx/>
                  <a:ea typeface="+mn-ea"/>
                  <a:cs typeface="+mn-cs"/>
                </a:rPr>
                <a:t>Chia </a:t>
              </a:r>
              <a:r>
                <a:rPr kumimoji="0" lang="en-US" sz="5400" b="0" i="0" u="none" strike="noStrike" kern="1200" cap="none" spc="0" normalizeH="0" baseline="0" noProof="0" dirty="0" err="1">
                  <a:ln>
                    <a:solidFill>
                      <a:sysClr val="windowText" lastClr="000000"/>
                    </a:solidFill>
                  </a:ln>
                  <a:solidFill>
                    <a:srgbClr val="6666FF"/>
                  </a:solidFill>
                  <a:effectLst>
                    <a:glow rad="63500">
                      <a:srgbClr val="4472C4">
                        <a:satMod val="175000"/>
                        <a:alpha val="40000"/>
                      </a:srgbClr>
                    </a:glow>
                    <a:outerShdw blurRad="50800" dist="38100" dir="2700000" algn="tl" rotWithShape="0">
                      <a:prstClr val="black">
                        <a:alpha val="40000"/>
                      </a:prstClr>
                    </a:outerShdw>
                  </a:effectLst>
                  <a:uLnTx/>
                  <a:uFillTx/>
                  <a:ea typeface="+mn-ea"/>
                  <a:cs typeface="+mn-cs"/>
                </a:rPr>
                <a:t>đội</a:t>
              </a:r>
              <a:endParaRPr kumimoji="0" lang="en-US" sz="5400" b="0" i="0" u="none" strike="noStrike" kern="1200" cap="none" spc="0" normalizeH="0" baseline="0" noProof="0" dirty="0">
                <a:ln>
                  <a:solidFill>
                    <a:sysClr val="windowText" lastClr="000000"/>
                  </a:solidFill>
                </a:ln>
                <a:solidFill>
                  <a:srgbClr val="6666FF"/>
                </a:solidFill>
                <a:effectLst>
                  <a:glow rad="63500">
                    <a:srgbClr val="4472C4">
                      <a:satMod val="175000"/>
                      <a:alpha val="40000"/>
                    </a:srgbClr>
                  </a:glow>
                  <a:outerShdw blurRad="50800" dist="38100" dir="2700000" algn="tl" rotWithShape="0">
                    <a:prstClr val="black">
                      <a:alpha val="40000"/>
                    </a:prstClr>
                  </a:outerShdw>
                </a:effectLst>
                <a:uLnTx/>
                <a:uFillTx/>
                <a:ea typeface="+mn-ea"/>
                <a:cs typeface="+mn-cs"/>
              </a:endParaRPr>
            </a:p>
          </p:txBody>
        </p:sp>
      </p:grpSp>
      <p:sp>
        <p:nvSpPr>
          <p:cNvPr id="9" name="TextBox 8">
            <a:extLst>
              <a:ext uri="{FF2B5EF4-FFF2-40B4-BE49-F238E27FC236}">
                <a16:creationId xmlns:a16="http://schemas.microsoft.com/office/drawing/2014/main" xmlns="" id="{BAB24FEC-D27E-4EDD-8E06-24B904863978}"/>
              </a:ext>
            </a:extLst>
          </p:cNvPr>
          <p:cNvSpPr txBox="1"/>
          <p:nvPr/>
        </p:nvSpPr>
        <p:spPr>
          <a:xfrm>
            <a:off x="4871651" y="251200"/>
            <a:ext cx="15661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a:ln>
                  <a:noFill/>
                </a:ln>
                <a:solidFill>
                  <a:prstClr val="black"/>
                </a:solidFill>
                <a:effectLst/>
                <a:uLnTx/>
                <a:uFillTx/>
                <a:latin typeface="Calibri" panose="020F0502020204030204"/>
                <a:ea typeface="+mn-ea"/>
                <a:cs typeface="+mn-cs"/>
              </a:rPr>
              <a:t>Đội 1:</a:t>
            </a:r>
          </a:p>
        </p:txBody>
      </p:sp>
      <p:sp>
        <p:nvSpPr>
          <p:cNvPr id="12" name="TextBox 11">
            <a:extLst>
              <a:ext uri="{FF2B5EF4-FFF2-40B4-BE49-F238E27FC236}">
                <a16:creationId xmlns:a16="http://schemas.microsoft.com/office/drawing/2014/main" xmlns="" id="{6AEEE4C1-3FC5-4B0B-A36F-2A6F537FCE74}"/>
              </a:ext>
            </a:extLst>
          </p:cNvPr>
          <p:cNvSpPr txBox="1"/>
          <p:nvPr/>
        </p:nvSpPr>
        <p:spPr>
          <a:xfrm>
            <a:off x="4871651" y="2402102"/>
            <a:ext cx="15661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a:ln>
                  <a:noFill/>
                </a:ln>
                <a:solidFill>
                  <a:prstClr val="black"/>
                </a:solidFill>
                <a:effectLst/>
                <a:uLnTx/>
                <a:uFillTx/>
                <a:latin typeface="Calibri" panose="020F0502020204030204"/>
                <a:ea typeface="+mn-ea"/>
                <a:cs typeface="+mn-cs"/>
              </a:rPr>
              <a:t>Đội 2:</a:t>
            </a:r>
          </a:p>
        </p:txBody>
      </p:sp>
      <p:sp>
        <p:nvSpPr>
          <p:cNvPr id="13" name="TextBox 12">
            <a:extLst>
              <a:ext uri="{FF2B5EF4-FFF2-40B4-BE49-F238E27FC236}">
                <a16:creationId xmlns:a16="http://schemas.microsoft.com/office/drawing/2014/main" xmlns="" id="{2D2625D0-D395-40F1-A5BA-6DE9ECB61320}"/>
              </a:ext>
            </a:extLst>
          </p:cNvPr>
          <p:cNvSpPr txBox="1"/>
          <p:nvPr/>
        </p:nvSpPr>
        <p:spPr>
          <a:xfrm>
            <a:off x="4971120" y="4820639"/>
            <a:ext cx="15661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a:ln>
                  <a:noFill/>
                </a:ln>
                <a:solidFill>
                  <a:prstClr val="black"/>
                </a:solidFill>
                <a:effectLst/>
                <a:uLnTx/>
                <a:uFillTx/>
                <a:latin typeface="Calibri" panose="020F0502020204030204"/>
                <a:ea typeface="+mn-ea"/>
                <a:cs typeface="+mn-cs"/>
              </a:rPr>
              <a:t>Đội 3:</a:t>
            </a:r>
          </a:p>
        </p:txBody>
      </p:sp>
      <p:pic>
        <p:nvPicPr>
          <p:cNvPr id="14" name="Picture 13">
            <a:extLst>
              <a:ext uri="{FF2B5EF4-FFF2-40B4-BE49-F238E27FC236}">
                <a16:creationId xmlns:a16="http://schemas.microsoft.com/office/drawing/2014/main" xmlns="" id="{F3BE8A4A-4E67-4C07-99D1-9B9F02FA0B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80" b="91225" l="9806" r="89952">
                        <a14:foregroundMark x1="52058" y1="9380" x2="52058" y2="9380"/>
                        <a14:foregroundMark x1="54358" y1="91225" x2="54358" y2="91225"/>
                      </a14:backgroundRemoval>
                    </a14:imgEffect>
                  </a14:imgLayer>
                </a14:imgProps>
              </a:ext>
            </a:extLst>
          </a:blip>
          <a:stretch>
            <a:fillRect/>
          </a:stretch>
        </p:blipFill>
        <p:spPr>
          <a:xfrm>
            <a:off x="-320929" y="2601435"/>
            <a:ext cx="5319096" cy="4256565"/>
          </a:xfrm>
          <a:prstGeom prst="rect">
            <a:avLst/>
          </a:prstGeom>
        </p:spPr>
      </p:pic>
      <p:sp>
        <p:nvSpPr>
          <p:cNvPr id="15" name="Rectangle 14"/>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719731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repeatCount="4000" fill="hold" nodeType="withEffect">
                                  <p:stCondLst>
                                    <p:cond delay="0"/>
                                  </p:stCondLst>
                                  <p:childTnLst>
                                    <p:animRot by="120000">
                                      <p:cBhvr>
                                        <p:cTn id="12" dur="100" fill="hold">
                                          <p:stCondLst>
                                            <p:cond delay="0"/>
                                          </p:stCondLst>
                                        </p:cTn>
                                        <p:tgtEl>
                                          <p:spTgt spid="8"/>
                                        </p:tgtEl>
                                        <p:attrNameLst>
                                          <p:attrName>r</p:attrName>
                                        </p:attrNameLst>
                                      </p:cBhvr>
                                    </p:animRot>
                                    <p:animRot by="-240000">
                                      <p:cBhvr>
                                        <p:cTn id="13" dur="200" fill="hold">
                                          <p:stCondLst>
                                            <p:cond delay="200"/>
                                          </p:stCondLst>
                                        </p:cTn>
                                        <p:tgtEl>
                                          <p:spTgt spid="8"/>
                                        </p:tgtEl>
                                        <p:attrNameLst>
                                          <p:attrName>r</p:attrName>
                                        </p:attrNameLst>
                                      </p:cBhvr>
                                    </p:animRot>
                                    <p:animRot by="240000">
                                      <p:cBhvr>
                                        <p:cTn id="14" dur="200" fill="hold">
                                          <p:stCondLst>
                                            <p:cond delay="400"/>
                                          </p:stCondLst>
                                        </p:cTn>
                                        <p:tgtEl>
                                          <p:spTgt spid="8"/>
                                        </p:tgtEl>
                                        <p:attrNameLst>
                                          <p:attrName>r</p:attrName>
                                        </p:attrNameLst>
                                      </p:cBhvr>
                                    </p:animRot>
                                    <p:animRot by="-240000">
                                      <p:cBhvr>
                                        <p:cTn id="15" dur="200" fill="hold">
                                          <p:stCondLst>
                                            <p:cond delay="600"/>
                                          </p:stCondLst>
                                        </p:cTn>
                                        <p:tgtEl>
                                          <p:spTgt spid="8"/>
                                        </p:tgtEl>
                                        <p:attrNameLst>
                                          <p:attrName>r</p:attrName>
                                        </p:attrNameLst>
                                      </p:cBhvr>
                                    </p:animRot>
                                    <p:animRot by="120000">
                                      <p:cBhvr>
                                        <p:cTn id="16" dur="200" fill="hold">
                                          <p:stCondLst>
                                            <p:cond delay="800"/>
                                          </p:stCondLst>
                                        </p:cTn>
                                        <p:tgtEl>
                                          <p:spTgt spid="8"/>
                                        </p:tgtEl>
                                        <p:attrNameLst>
                                          <p:attrName>r</p:attrName>
                                        </p:attrNameLst>
                                      </p:cBhvr>
                                    </p:animRot>
                                  </p:childTnLst>
                                </p:cTn>
                              </p:par>
                              <p:par>
                                <p:cTn id="17" presetID="32" presetClass="emph" presetSubtype="0" repeatCount="4000" fill="hold" nodeType="withEffect">
                                  <p:stCondLst>
                                    <p:cond delay="0"/>
                                  </p:stCondLst>
                                  <p:childTnLst>
                                    <p:animRot by="120000">
                                      <p:cBhvr>
                                        <p:cTn id="18" dur="100" fill="hold">
                                          <p:stCondLst>
                                            <p:cond delay="0"/>
                                          </p:stCondLst>
                                        </p:cTn>
                                        <p:tgtEl>
                                          <p:spTgt spid="11"/>
                                        </p:tgtEl>
                                        <p:attrNameLst>
                                          <p:attrName>r</p:attrName>
                                        </p:attrNameLst>
                                      </p:cBhvr>
                                    </p:animRot>
                                    <p:animRot by="-240000">
                                      <p:cBhvr>
                                        <p:cTn id="19" dur="200" fill="hold">
                                          <p:stCondLst>
                                            <p:cond delay="200"/>
                                          </p:stCondLst>
                                        </p:cTn>
                                        <p:tgtEl>
                                          <p:spTgt spid="11"/>
                                        </p:tgtEl>
                                        <p:attrNameLst>
                                          <p:attrName>r</p:attrName>
                                        </p:attrNameLst>
                                      </p:cBhvr>
                                    </p:animRot>
                                    <p:animRot by="240000">
                                      <p:cBhvr>
                                        <p:cTn id="20" dur="200" fill="hold">
                                          <p:stCondLst>
                                            <p:cond delay="400"/>
                                          </p:stCondLst>
                                        </p:cTn>
                                        <p:tgtEl>
                                          <p:spTgt spid="11"/>
                                        </p:tgtEl>
                                        <p:attrNameLst>
                                          <p:attrName>r</p:attrName>
                                        </p:attrNameLst>
                                      </p:cBhvr>
                                    </p:animRot>
                                    <p:animRot by="-240000">
                                      <p:cBhvr>
                                        <p:cTn id="21" dur="200" fill="hold">
                                          <p:stCondLst>
                                            <p:cond delay="600"/>
                                          </p:stCondLst>
                                        </p:cTn>
                                        <p:tgtEl>
                                          <p:spTgt spid="11"/>
                                        </p:tgtEl>
                                        <p:attrNameLst>
                                          <p:attrName>r</p:attrName>
                                        </p:attrNameLst>
                                      </p:cBhvr>
                                    </p:animRot>
                                    <p:animRot by="120000">
                                      <p:cBhvr>
                                        <p:cTn id="22" dur="200" fill="hold">
                                          <p:stCondLst>
                                            <p:cond delay="800"/>
                                          </p:stCondLst>
                                        </p:cTn>
                                        <p:tgtEl>
                                          <p:spTgt spid="11"/>
                                        </p:tgtEl>
                                        <p:attrNameLst>
                                          <p:attrName>r</p:attrName>
                                        </p:attrNameLst>
                                      </p:cBhvr>
                                    </p:animRot>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30229E12-6CCD-4747-AAAC-3C6394D5AC87}"/>
              </a:ext>
            </a:extLst>
          </p:cNvPr>
          <p:cNvGrpSpPr/>
          <p:nvPr/>
        </p:nvGrpSpPr>
        <p:grpSpPr>
          <a:xfrm>
            <a:off x="47790" y="43681"/>
            <a:ext cx="12316487" cy="1342418"/>
            <a:chOff x="47790" y="83437"/>
            <a:chExt cx="12316487" cy="1342418"/>
          </a:xfrm>
        </p:grpSpPr>
        <p:pic>
          <p:nvPicPr>
            <p:cNvPr id="7" name="Picture 6" descr="A screenshot of a computer&#10;&#10;Description automatically generated with low confidence">
              <a:extLst>
                <a:ext uri="{FF2B5EF4-FFF2-40B4-BE49-F238E27FC236}">
                  <a16:creationId xmlns:a16="http://schemas.microsoft.com/office/drawing/2014/main" xmlns="" id="{9033771F-2C15-4FEE-9702-A880D1FA69D6}"/>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893" t="41473" r="-893" b="38953"/>
            <a:stretch/>
          </p:blipFill>
          <p:spPr>
            <a:xfrm>
              <a:off x="47790" y="83437"/>
              <a:ext cx="12316487" cy="1342418"/>
            </a:xfrm>
            <a:prstGeom prst="rect">
              <a:avLst/>
            </a:prstGeom>
          </p:spPr>
        </p:pic>
        <p:sp>
          <p:nvSpPr>
            <p:cNvPr id="6" name="Hộp Văn bản 4">
              <a:extLst>
                <a:ext uri="{FF2B5EF4-FFF2-40B4-BE49-F238E27FC236}">
                  <a16:creationId xmlns:a16="http://schemas.microsoft.com/office/drawing/2014/main" xmlns="" id="{A9264558-6DB7-4440-8A71-B8006E99CA8E}"/>
                </a:ext>
              </a:extLst>
            </p:cNvPr>
            <p:cNvSpPr txBox="1"/>
            <p:nvPr/>
          </p:nvSpPr>
          <p:spPr>
            <a:xfrm>
              <a:off x="512465" y="355947"/>
              <a:ext cx="116795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a:t>
              </a: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ỗi đội </a:t>
              </a: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nhận</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một bộ bảng tên và các bộ phận </a:t>
              </a:r>
              <a:r>
                <a:rPr lang="en-US"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cơ</a:t>
              </a: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thể</a:t>
              </a: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người</a:t>
              </a:r>
              <a:endPar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10" name="Picture 9" descr="A group of dolls&#10;&#10;Description automatically generated with low confidence">
            <a:extLst>
              <a:ext uri="{FF2B5EF4-FFF2-40B4-BE49-F238E27FC236}">
                <a16:creationId xmlns:a16="http://schemas.microsoft.com/office/drawing/2014/main" xmlns="" id="{C79BB019-01C8-4C5F-89FD-4A857ECF7CF8}"/>
              </a:ext>
            </a:extLst>
          </p:cNvPr>
          <p:cNvPicPr>
            <a:picLocks noChangeAspect="1"/>
          </p:cNvPicPr>
          <p:nvPr/>
        </p:nvPicPr>
        <p:blipFill rotWithShape="1">
          <a:blip r:embed="rId4">
            <a:extLst>
              <a:ext uri="{28A0092B-C50C-407E-A947-70E740481C1C}">
                <a14:useLocalDpi xmlns:a14="http://schemas.microsoft.com/office/drawing/2010/main" val="0"/>
              </a:ext>
            </a:extLst>
          </a:blip>
          <a:srcRect t="1" b="66724"/>
          <a:stretch/>
        </p:blipFill>
        <p:spPr>
          <a:xfrm>
            <a:off x="7834228" y="1343322"/>
            <a:ext cx="4034384" cy="1626090"/>
          </a:xfrm>
          <a:prstGeom prst="rect">
            <a:avLst/>
          </a:prstGeom>
        </p:spPr>
      </p:pic>
      <p:pic>
        <p:nvPicPr>
          <p:cNvPr id="12" name="Picture 11" descr="A group of dolls&#10;&#10;Description automatically generated with low confidence">
            <a:extLst>
              <a:ext uri="{FF2B5EF4-FFF2-40B4-BE49-F238E27FC236}">
                <a16:creationId xmlns:a16="http://schemas.microsoft.com/office/drawing/2014/main" xmlns="" id="{8B2C54EE-4286-4CC0-A49F-FC97D0E8DF5E}"/>
              </a:ext>
            </a:extLst>
          </p:cNvPr>
          <p:cNvPicPr>
            <a:picLocks noChangeAspect="1"/>
          </p:cNvPicPr>
          <p:nvPr/>
        </p:nvPicPr>
        <p:blipFill rotWithShape="1">
          <a:blip r:embed="rId4">
            <a:extLst>
              <a:ext uri="{28A0092B-C50C-407E-A947-70E740481C1C}">
                <a14:useLocalDpi xmlns:a14="http://schemas.microsoft.com/office/drawing/2010/main" val="0"/>
              </a:ext>
            </a:extLst>
          </a:blip>
          <a:srcRect t="33251" b="33475"/>
          <a:stretch/>
        </p:blipFill>
        <p:spPr>
          <a:xfrm>
            <a:off x="7925422" y="3088408"/>
            <a:ext cx="4139749" cy="1668558"/>
          </a:xfrm>
          <a:prstGeom prst="rect">
            <a:avLst/>
          </a:prstGeom>
        </p:spPr>
      </p:pic>
      <p:pic>
        <p:nvPicPr>
          <p:cNvPr id="13" name="Picture 12" descr="A group of dolls&#10;&#10;Description automatically generated with low confidence">
            <a:extLst>
              <a:ext uri="{FF2B5EF4-FFF2-40B4-BE49-F238E27FC236}">
                <a16:creationId xmlns:a16="http://schemas.microsoft.com/office/drawing/2014/main" xmlns="" id="{C6B60872-4438-40A5-9AB7-3C73AD92FB0E}"/>
              </a:ext>
            </a:extLst>
          </p:cNvPr>
          <p:cNvPicPr>
            <a:picLocks noChangeAspect="1"/>
          </p:cNvPicPr>
          <p:nvPr/>
        </p:nvPicPr>
        <p:blipFill rotWithShape="1">
          <a:blip r:embed="rId4">
            <a:extLst>
              <a:ext uri="{28A0092B-C50C-407E-A947-70E740481C1C}">
                <a14:useLocalDpi xmlns:a14="http://schemas.microsoft.com/office/drawing/2010/main" val="0"/>
              </a:ext>
            </a:extLst>
          </a:blip>
          <a:srcRect t="66726"/>
          <a:stretch/>
        </p:blipFill>
        <p:spPr>
          <a:xfrm>
            <a:off x="7900290" y="4875962"/>
            <a:ext cx="4034385" cy="1626091"/>
          </a:xfrm>
          <a:prstGeom prst="rect">
            <a:avLst/>
          </a:prstGeom>
        </p:spPr>
      </p:pic>
      <p:sp>
        <p:nvSpPr>
          <p:cNvPr id="14" name="TextBox 13">
            <a:extLst>
              <a:ext uri="{FF2B5EF4-FFF2-40B4-BE49-F238E27FC236}">
                <a16:creationId xmlns:a16="http://schemas.microsoft.com/office/drawing/2014/main" xmlns="" id="{110D384A-49C0-4AFD-A6D5-9278F07B3731}"/>
              </a:ext>
            </a:extLst>
          </p:cNvPr>
          <p:cNvSpPr txBox="1"/>
          <p:nvPr/>
        </p:nvSpPr>
        <p:spPr>
          <a:xfrm>
            <a:off x="6378311" y="1752898"/>
            <a:ext cx="15661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a:ln>
                  <a:noFill/>
                </a:ln>
                <a:solidFill>
                  <a:prstClr val="black"/>
                </a:solidFill>
                <a:effectLst/>
                <a:uLnTx/>
                <a:uFillTx/>
                <a:latin typeface="Calibri" panose="020F0502020204030204"/>
                <a:ea typeface="+mn-ea"/>
                <a:cs typeface="+mn-cs"/>
              </a:rPr>
              <a:t>Đội 1:</a:t>
            </a:r>
          </a:p>
        </p:txBody>
      </p:sp>
      <p:sp>
        <p:nvSpPr>
          <p:cNvPr id="15" name="TextBox 14">
            <a:extLst>
              <a:ext uri="{FF2B5EF4-FFF2-40B4-BE49-F238E27FC236}">
                <a16:creationId xmlns:a16="http://schemas.microsoft.com/office/drawing/2014/main" xmlns="" id="{9ED89D8F-ABFF-4662-A752-7DBFCB3B9690}"/>
              </a:ext>
            </a:extLst>
          </p:cNvPr>
          <p:cNvSpPr txBox="1"/>
          <p:nvPr/>
        </p:nvSpPr>
        <p:spPr>
          <a:xfrm>
            <a:off x="6398189" y="3216849"/>
            <a:ext cx="15661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a:ln>
                  <a:noFill/>
                </a:ln>
                <a:solidFill>
                  <a:prstClr val="black"/>
                </a:solidFill>
                <a:effectLst/>
                <a:uLnTx/>
                <a:uFillTx/>
                <a:latin typeface="Calibri" panose="020F0502020204030204"/>
                <a:ea typeface="+mn-ea"/>
                <a:cs typeface="+mn-cs"/>
              </a:rPr>
              <a:t>Đội 2:</a:t>
            </a:r>
          </a:p>
        </p:txBody>
      </p:sp>
      <p:sp>
        <p:nvSpPr>
          <p:cNvPr id="16" name="TextBox 15">
            <a:extLst>
              <a:ext uri="{FF2B5EF4-FFF2-40B4-BE49-F238E27FC236}">
                <a16:creationId xmlns:a16="http://schemas.microsoft.com/office/drawing/2014/main" xmlns="" id="{24C0167B-57C7-4419-8D81-253D12E0D759}"/>
              </a:ext>
            </a:extLst>
          </p:cNvPr>
          <p:cNvSpPr txBox="1"/>
          <p:nvPr/>
        </p:nvSpPr>
        <p:spPr>
          <a:xfrm>
            <a:off x="6437804" y="4875962"/>
            <a:ext cx="15661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a:ln>
                  <a:noFill/>
                </a:ln>
                <a:solidFill>
                  <a:prstClr val="black"/>
                </a:solidFill>
                <a:effectLst/>
                <a:uLnTx/>
                <a:uFillTx/>
                <a:latin typeface="Calibri" panose="020F0502020204030204"/>
                <a:ea typeface="+mn-ea"/>
                <a:cs typeface="+mn-cs"/>
              </a:rPr>
              <a:t>Đội 3:</a:t>
            </a:r>
          </a:p>
        </p:txBody>
      </p:sp>
      <p:sp>
        <p:nvSpPr>
          <p:cNvPr id="3" name="Rectangle: Rounded Corners 22">
            <a:extLst>
              <a:ext uri="{FF2B5EF4-FFF2-40B4-BE49-F238E27FC236}">
                <a16:creationId xmlns:a16="http://schemas.microsoft.com/office/drawing/2014/main" xmlns="" id="{35C8412E-D913-CCE8-064D-CB4B6AA18A9D}"/>
              </a:ext>
            </a:extLst>
          </p:cNvPr>
          <p:cNvSpPr/>
          <p:nvPr/>
        </p:nvSpPr>
        <p:spPr>
          <a:xfrm>
            <a:off x="125439" y="2606245"/>
            <a:ext cx="2046262" cy="802887"/>
          </a:xfrm>
          <a:custGeom>
            <a:avLst/>
            <a:gdLst>
              <a:gd name="connsiteX0" fmla="*/ 0 w 3278458"/>
              <a:gd name="connsiteY0" fmla="*/ 401444 h 802887"/>
              <a:gd name="connsiteX1" fmla="*/ 401444 w 3278458"/>
              <a:gd name="connsiteY1" fmla="*/ 0 h 802887"/>
              <a:gd name="connsiteX2" fmla="*/ 995581 w 3278458"/>
              <a:gd name="connsiteY2" fmla="*/ 0 h 802887"/>
              <a:gd name="connsiteX3" fmla="*/ 1564962 w 3278458"/>
              <a:gd name="connsiteY3" fmla="*/ 0 h 802887"/>
              <a:gd name="connsiteX4" fmla="*/ 2183855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82877 w 3278458"/>
              <a:gd name="connsiteY9" fmla="*/ 802888 h 802887"/>
              <a:gd name="connsiteX10" fmla="*/ 1738252 w 3278458"/>
              <a:gd name="connsiteY10" fmla="*/ 802888 h 802887"/>
              <a:gd name="connsiteX11" fmla="*/ 1144115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16457" y="205405"/>
                  <a:pt x="197936" y="-15213"/>
                  <a:pt x="401444" y="0"/>
                </a:cubicBezTo>
                <a:cubicBezTo>
                  <a:pt x="589621" y="8883"/>
                  <a:pt x="838606" y="750"/>
                  <a:pt x="995581" y="0"/>
                </a:cubicBezTo>
                <a:cubicBezTo>
                  <a:pt x="1152556" y="-750"/>
                  <a:pt x="1429094" y="-6900"/>
                  <a:pt x="1564962" y="0"/>
                </a:cubicBezTo>
                <a:cubicBezTo>
                  <a:pt x="1700830" y="6900"/>
                  <a:pt x="2033129" y="-12831"/>
                  <a:pt x="2183855" y="0"/>
                </a:cubicBezTo>
                <a:cubicBezTo>
                  <a:pt x="2334581" y="12831"/>
                  <a:pt x="2588936" y="1630"/>
                  <a:pt x="2877015" y="0"/>
                </a:cubicBezTo>
                <a:cubicBezTo>
                  <a:pt x="3135633" y="-34960"/>
                  <a:pt x="3254158" y="176584"/>
                  <a:pt x="3278459" y="401444"/>
                </a:cubicBezTo>
                <a:lnTo>
                  <a:pt x="3278458" y="401444"/>
                </a:lnTo>
                <a:cubicBezTo>
                  <a:pt x="3282845" y="606265"/>
                  <a:pt x="3086802" y="833815"/>
                  <a:pt x="2877014" y="802888"/>
                </a:cubicBezTo>
                <a:cubicBezTo>
                  <a:pt x="2652812" y="776842"/>
                  <a:pt x="2578959" y="815904"/>
                  <a:pt x="2282877" y="802888"/>
                </a:cubicBezTo>
                <a:cubicBezTo>
                  <a:pt x="1986795" y="789872"/>
                  <a:pt x="1850595" y="806704"/>
                  <a:pt x="1738252" y="802888"/>
                </a:cubicBezTo>
                <a:cubicBezTo>
                  <a:pt x="1625909" y="799072"/>
                  <a:pt x="1320613" y="827537"/>
                  <a:pt x="1144115" y="802887"/>
                </a:cubicBezTo>
                <a:cubicBezTo>
                  <a:pt x="967617" y="778237"/>
                  <a:pt x="599763" y="788388"/>
                  <a:pt x="401444" y="802887"/>
                </a:cubicBezTo>
                <a:cubicBezTo>
                  <a:pt x="215715" y="795778"/>
                  <a:pt x="-32486" y="658220"/>
                  <a:pt x="0" y="401443"/>
                </a:cubicBezTo>
                <a:lnTo>
                  <a:pt x="0" y="401444"/>
                </a:lnTo>
                <a:close/>
              </a:path>
              <a:path w="3278458" h="802887" stroke="0" extrusionOk="0">
                <a:moveTo>
                  <a:pt x="0" y="401444"/>
                </a:moveTo>
                <a:cubicBezTo>
                  <a:pt x="2674" y="217179"/>
                  <a:pt x="216883" y="-15992"/>
                  <a:pt x="401444" y="0"/>
                </a:cubicBezTo>
                <a:cubicBezTo>
                  <a:pt x="625098" y="4893"/>
                  <a:pt x="872425" y="19935"/>
                  <a:pt x="1020337" y="0"/>
                </a:cubicBezTo>
                <a:cubicBezTo>
                  <a:pt x="1168249" y="-19935"/>
                  <a:pt x="1450939" y="16077"/>
                  <a:pt x="1639230" y="0"/>
                </a:cubicBezTo>
                <a:cubicBezTo>
                  <a:pt x="1827521" y="-16077"/>
                  <a:pt x="2007981" y="-27425"/>
                  <a:pt x="2233367" y="0"/>
                </a:cubicBezTo>
                <a:cubicBezTo>
                  <a:pt x="2458753" y="27425"/>
                  <a:pt x="2668276" y="27419"/>
                  <a:pt x="2877015" y="0"/>
                </a:cubicBezTo>
                <a:cubicBezTo>
                  <a:pt x="3098849" y="-14391"/>
                  <a:pt x="3272397" y="141134"/>
                  <a:pt x="3278459" y="401444"/>
                </a:cubicBezTo>
                <a:lnTo>
                  <a:pt x="3278458" y="401444"/>
                </a:lnTo>
                <a:cubicBezTo>
                  <a:pt x="3296871" y="638765"/>
                  <a:pt x="3075853" y="778517"/>
                  <a:pt x="2877014" y="802888"/>
                </a:cubicBezTo>
                <a:cubicBezTo>
                  <a:pt x="2745152" y="808509"/>
                  <a:pt x="2590346" y="796300"/>
                  <a:pt x="2332389" y="802888"/>
                </a:cubicBezTo>
                <a:cubicBezTo>
                  <a:pt x="2074433" y="809476"/>
                  <a:pt x="2003499" y="806906"/>
                  <a:pt x="1688740" y="802888"/>
                </a:cubicBezTo>
                <a:cubicBezTo>
                  <a:pt x="1373981" y="798870"/>
                  <a:pt x="1235263" y="785311"/>
                  <a:pt x="1094604" y="802887"/>
                </a:cubicBezTo>
                <a:cubicBezTo>
                  <a:pt x="953945" y="820464"/>
                  <a:pt x="625971" y="780367"/>
                  <a:pt x="401444" y="802887"/>
                </a:cubicBezTo>
                <a:cubicBezTo>
                  <a:pt x="209948" y="838936"/>
                  <a:pt x="2104" y="642658"/>
                  <a:pt x="0" y="401443"/>
                </a:cubicBezTo>
                <a:lnTo>
                  <a:pt x="0" y="401444"/>
                </a:lnTo>
                <a:close/>
              </a:path>
            </a:pathLst>
          </a:custGeom>
          <a:solidFill>
            <a:schemeClr val="bg1"/>
          </a:solidFill>
          <a:ln w="28575">
            <a:solidFill>
              <a:srgbClr val="FFC000"/>
            </a:solidFill>
            <a:extLst>
              <a:ext uri="{C807C97D-BFC1-408E-A445-0C87EB9F89A2}">
                <ask:lineSketchStyleProps xmlns:ask="http://schemas.microsoft.com/office/drawing/2018/sketchyshapes" xmlns="" sd="2927061505">
                  <a:custGeom>
                    <a:avLst/>
                    <a:gdLst>
                      <a:gd name="connsiteX0" fmla="*/ 0 w 2046262"/>
                      <a:gd name="connsiteY0" fmla="*/ 401444 h 802887"/>
                      <a:gd name="connsiteX1" fmla="*/ 250562 w 2046262"/>
                      <a:gd name="connsiteY1" fmla="*/ 0 h 802887"/>
                      <a:gd name="connsiteX2" fmla="*/ 621395 w 2046262"/>
                      <a:gd name="connsiteY2" fmla="*/ 0 h 802887"/>
                      <a:gd name="connsiteX3" fmla="*/ 976776 w 2046262"/>
                      <a:gd name="connsiteY3" fmla="*/ 0 h 802887"/>
                      <a:gd name="connsiteX4" fmla="*/ 1363061 w 2046262"/>
                      <a:gd name="connsiteY4" fmla="*/ 0 h 802887"/>
                      <a:gd name="connsiteX5" fmla="*/ 1795699 w 2046262"/>
                      <a:gd name="connsiteY5" fmla="*/ 0 h 802887"/>
                      <a:gd name="connsiteX6" fmla="*/ 2046262 w 2046262"/>
                      <a:gd name="connsiteY6" fmla="*/ 401444 h 802887"/>
                      <a:gd name="connsiteX7" fmla="*/ 2046262 w 2046262"/>
                      <a:gd name="connsiteY7" fmla="*/ 401444 h 802887"/>
                      <a:gd name="connsiteX8" fmla="*/ 1795699 w 2046262"/>
                      <a:gd name="connsiteY8" fmla="*/ 802888 h 802887"/>
                      <a:gd name="connsiteX9" fmla="*/ 1424866 w 2046262"/>
                      <a:gd name="connsiteY9" fmla="*/ 802888 h 802887"/>
                      <a:gd name="connsiteX10" fmla="*/ 1084936 w 2046262"/>
                      <a:gd name="connsiteY10" fmla="*/ 802888 h 802887"/>
                      <a:gd name="connsiteX11" fmla="*/ 714103 w 2046262"/>
                      <a:gd name="connsiteY11" fmla="*/ 802887 h 802887"/>
                      <a:gd name="connsiteX12" fmla="*/ 250562 w 2046262"/>
                      <a:gd name="connsiteY12" fmla="*/ 802887 h 802887"/>
                      <a:gd name="connsiteX13" fmla="*/ 0 w 2046262"/>
                      <a:gd name="connsiteY13" fmla="*/ 401443 h 802887"/>
                      <a:gd name="connsiteX14" fmla="*/ 0 w 2046262"/>
                      <a:gd name="connsiteY14" fmla="*/ 401444 h 802887"/>
                      <a:gd name="connsiteX0" fmla="*/ 0 w 2046262"/>
                      <a:gd name="connsiteY0" fmla="*/ 401444 h 802887"/>
                      <a:gd name="connsiteX1" fmla="*/ 250562 w 2046262"/>
                      <a:gd name="connsiteY1" fmla="*/ 0 h 802887"/>
                      <a:gd name="connsiteX2" fmla="*/ 636847 w 2046262"/>
                      <a:gd name="connsiteY2" fmla="*/ 0 h 802887"/>
                      <a:gd name="connsiteX3" fmla="*/ 1023131 w 2046262"/>
                      <a:gd name="connsiteY3" fmla="*/ 0 h 802887"/>
                      <a:gd name="connsiteX4" fmla="*/ 1393964 w 2046262"/>
                      <a:gd name="connsiteY4" fmla="*/ 0 h 802887"/>
                      <a:gd name="connsiteX5" fmla="*/ 1795699 w 2046262"/>
                      <a:gd name="connsiteY5" fmla="*/ 0 h 802887"/>
                      <a:gd name="connsiteX6" fmla="*/ 2046262 w 2046262"/>
                      <a:gd name="connsiteY6" fmla="*/ 401444 h 802887"/>
                      <a:gd name="connsiteX7" fmla="*/ 2046262 w 2046262"/>
                      <a:gd name="connsiteY7" fmla="*/ 401444 h 802887"/>
                      <a:gd name="connsiteX8" fmla="*/ 1795699 w 2046262"/>
                      <a:gd name="connsiteY8" fmla="*/ 802888 h 802887"/>
                      <a:gd name="connsiteX9" fmla="*/ 1455769 w 2046262"/>
                      <a:gd name="connsiteY9" fmla="*/ 802888 h 802887"/>
                      <a:gd name="connsiteX10" fmla="*/ 1054033 w 2046262"/>
                      <a:gd name="connsiteY10" fmla="*/ 802888 h 802887"/>
                      <a:gd name="connsiteX11" fmla="*/ 683201 w 2046262"/>
                      <a:gd name="connsiteY11" fmla="*/ 802887 h 802887"/>
                      <a:gd name="connsiteX12" fmla="*/ 250562 w 2046262"/>
                      <a:gd name="connsiteY12" fmla="*/ 802887 h 802887"/>
                      <a:gd name="connsiteX13" fmla="*/ 0 w 2046262"/>
                      <a:gd name="connsiteY13" fmla="*/ 401443 h 802887"/>
                      <a:gd name="connsiteX14" fmla="*/ 0 w 2046262"/>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6262" h="802887" fill="none" extrusionOk="0">
                        <a:moveTo>
                          <a:pt x="0" y="401444"/>
                        </a:moveTo>
                        <a:cubicBezTo>
                          <a:pt x="-9707" y="210857"/>
                          <a:pt x="115606" y="-20225"/>
                          <a:pt x="250562" y="0"/>
                        </a:cubicBezTo>
                        <a:cubicBezTo>
                          <a:pt x="370307" y="26889"/>
                          <a:pt x="511713" y="7428"/>
                          <a:pt x="621395" y="0"/>
                        </a:cubicBezTo>
                        <a:cubicBezTo>
                          <a:pt x="720548" y="6483"/>
                          <a:pt x="895499" y="-7487"/>
                          <a:pt x="976776" y="0"/>
                        </a:cubicBezTo>
                        <a:cubicBezTo>
                          <a:pt x="1053135" y="-9151"/>
                          <a:pt x="1283212" y="-26308"/>
                          <a:pt x="1363061" y="0"/>
                        </a:cubicBezTo>
                        <a:cubicBezTo>
                          <a:pt x="1435738" y="10058"/>
                          <a:pt x="1620372" y="-15611"/>
                          <a:pt x="1795699" y="0"/>
                        </a:cubicBezTo>
                        <a:cubicBezTo>
                          <a:pt x="1951443" y="-20241"/>
                          <a:pt x="2021770" y="195811"/>
                          <a:pt x="2046262" y="401444"/>
                        </a:cubicBezTo>
                        <a:lnTo>
                          <a:pt x="2046262" y="401444"/>
                        </a:lnTo>
                        <a:cubicBezTo>
                          <a:pt x="2052132" y="620369"/>
                          <a:pt x="1929306" y="824858"/>
                          <a:pt x="1795699" y="802888"/>
                        </a:cubicBezTo>
                        <a:cubicBezTo>
                          <a:pt x="1664762" y="765434"/>
                          <a:pt x="1608040" y="817525"/>
                          <a:pt x="1424866" y="802888"/>
                        </a:cubicBezTo>
                        <a:cubicBezTo>
                          <a:pt x="1231938" y="796679"/>
                          <a:pt x="1155685" y="794015"/>
                          <a:pt x="1084936" y="802888"/>
                        </a:cubicBezTo>
                        <a:cubicBezTo>
                          <a:pt x="1036851" y="794719"/>
                          <a:pt x="806946" y="846231"/>
                          <a:pt x="714103" y="802887"/>
                        </a:cubicBezTo>
                        <a:cubicBezTo>
                          <a:pt x="597635" y="748454"/>
                          <a:pt x="385168" y="779495"/>
                          <a:pt x="250562" y="802887"/>
                        </a:cubicBezTo>
                        <a:cubicBezTo>
                          <a:pt x="85824" y="787969"/>
                          <a:pt x="-21769" y="666852"/>
                          <a:pt x="0" y="401443"/>
                        </a:cubicBezTo>
                        <a:lnTo>
                          <a:pt x="0" y="401444"/>
                        </a:lnTo>
                        <a:close/>
                      </a:path>
                      <a:path w="2046262" h="802887" stroke="0" extrusionOk="0">
                        <a:moveTo>
                          <a:pt x="0" y="401444"/>
                        </a:moveTo>
                        <a:cubicBezTo>
                          <a:pt x="10823" y="213982"/>
                          <a:pt x="136922" y="-40568"/>
                          <a:pt x="250562" y="0"/>
                        </a:cubicBezTo>
                        <a:cubicBezTo>
                          <a:pt x="386144" y="-8689"/>
                          <a:pt x="549737" y="13424"/>
                          <a:pt x="636847" y="0"/>
                        </a:cubicBezTo>
                        <a:cubicBezTo>
                          <a:pt x="727991" y="-14037"/>
                          <a:pt x="927550" y="-3454"/>
                          <a:pt x="1023131" y="0"/>
                        </a:cubicBezTo>
                        <a:cubicBezTo>
                          <a:pt x="1129818" y="-20168"/>
                          <a:pt x="1257008" y="-21826"/>
                          <a:pt x="1393964" y="0"/>
                        </a:cubicBezTo>
                        <a:cubicBezTo>
                          <a:pt x="1541055" y="-2103"/>
                          <a:pt x="1646322" y="14332"/>
                          <a:pt x="1795699" y="0"/>
                        </a:cubicBezTo>
                        <a:cubicBezTo>
                          <a:pt x="1952053" y="-29387"/>
                          <a:pt x="2046397" y="102322"/>
                          <a:pt x="2046262" y="401444"/>
                        </a:cubicBezTo>
                        <a:lnTo>
                          <a:pt x="2046262" y="401444"/>
                        </a:lnTo>
                        <a:cubicBezTo>
                          <a:pt x="2051807" y="659274"/>
                          <a:pt x="1916561" y="769797"/>
                          <a:pt x="1795699" y="802888"/>
                        </a:cubicBezTo>
                        <a:cubicBezTo>
                          <a:pt x="1709074" y="821391"/>
                          <a:pt x="1630672" y="807321"/>
                          <a:pt x="1455769" y="802888"/>
                        </a:cubicBezTo>
                        <a:cubicBezTo>
                          <a:pt x="1294732" y="816010"/>
                          <a:pt x="1248150" y="804585"/>
                          <a:pt x="1054033" y="802888"/>
                        </a:cubicBezTo>
                        <a:cubicBezTo>
                          <a:pt x="852540" y="796258"/>
                          <a:pt x="767875" y="780881"/>
                          <a:pt x="683201" y="802887"/>
                        </a:cubicBezTo>
                        <a:cubicBezTo>
                          <a:pt x="598776" y="822951"/>
                          <a:pt x="381525" y="752129"/>
                          <a:pt x="250562" y="802887"/>
                        </a:cubicBezTo>
                        <a:cubicBezTo>
                          <a:pt x="161974" y="846173"/>
                          <a:pt x="26709" y="608482"/>
                          <a:pt x="0" y="401443"/>
                        </a:cubicBezTo>
                        <a:lnTo>
                          <a:pt x="0" y="401444"/>
                        </a:lnTo>
                        <a:close/>
                      </a:path>
                      <a:path w="2046262" h="802887" fill="none" stroke="0" extrusionOk="0">
                        <a:moveTo>
                          <a:pt x="0" y="401444"/>
                        </a:moveTo>
                        <a:cubicBezTo>
                          <a:pt x="-8030" y="236801"/>
                          <a:pt x="137051" y="-21028"/>
                          <a:pt x="250562" y="0"/>
                        </a:cubicBezTo>
                        <a:cubicBezTo>
                          <a:pt x="358040" y="-2134"/>
                          <a:pt x="526016" y="673"/>
                          <a:pt x="621395" y="0"/>
                        </a:cubicBezTo>
                        <a:cubicBezTo>
                          <a:pt x="712210" y="-10128"/>
                          <a:pt x="895584" y="-14545"/>
                          <a:pt x="976776" y="0"/>
                        </a:cubicBezTo>
                        <a:cubicBezTo>
                          <a:pt x="1057531" y="4385"/>
                          <a:pt x="1289690" y="-10649"/>
                          <a:pt x="1363061" y="0"/>
                        </a:cubicBezTo>
                        <a:cubicBezTo>
                          <a:pt x="1460304" y="6652"/>
                          <a:pt x="1616018" y="-12954"/>
                          <a:pt x="1795699" y="0"/>
                        </a:cubicBezTo>
                        <a:cubicBezTo>
                          <a:pt x="1953482" y="-58102"/>
                          <a:pt x="2061214" y="202120"/>
                          <a:pt x="2046262" y="401444"/>
                        </a:cubicBezTo>
                        <a:lnTo>
                          <a:pt x="2046262" y="401444"/>
                        </a:lnTo>
                        <a:cubicBezTo>
                          <a:pt x="2037243" y="593738"/>
                          <a:pt x="1933209" y="802682"/>
                          <a:pt x="1795699" y="802888"/>
                        </a:cubicBezTo>
                        <a:cubicBezTo>
                          <a:pt x="1658651" y="766582"/>
                          <a:pt x="1612181" y="812800"/>
                          <a:pt x="1424866" y="802888"/>
                        </a:cubicBezTo>
                        <a:cubicBezTo>
                          <a:pt x="1232260" y="785214"/>
                          <a:pt x="1160225" y="800969"/>
                          <a:pt x="1084936" y="802888"/>
                        </a:cubicBezTo>
                        <a:cubicBezTo>
                          <a:pt x="1018056" y="798470"/>
                          <a:pt x="823666" y="849341"/>
                          <a:pt x="714103" y="802887"/>
                        </a:cubicBezTo>
                        <a:cubicBezTo>
                          <a:pt x="615512" y="792042"/>
                          <a:pt x="377239" y="815228"/>
                          <a:pt x="250562" y="802887"/>
                        </a:cubicBezTo>
                        <a:cubicBezTo>
                          <a:pt x="130379" y="802423"/>
                          <a:pt x="15424" y="628384"/>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rPr>
              <a:t>Mũi</a:t>
            </a:r>
            <a:endParaRPr lang="en-US" sz="4000" dirty="0">
              <a:solidFill>
                <a:schemeClr val="tx1"/>
              </a:solidFill>
            </a:endParaRPr>
          </a:p>
        </p:txBody>
      </p:sp>
      <p:sp>
        <p:nvSpPr>
          <p:cNvPr id="4" name="Rectangle: Rounded Corners 1">
            <a:extLst>
              <a:ext uri="{FF2B5EF4-FFF2-40B4-BE49-F238E27FC236}">
                <a16:creationId xmlns:a16="http://schemas.microsoft.com/office/drawing/2014/main" xmlns="" id="{61346A35-B3B5-091B-A22E-9C8668367415}"/>
              </a:ext>
            </a:extLst>
          </p:cNvPr>
          <p:cNvSpPr/>
          <p:nvPr/>
        </p:nvSpPr>
        <p:spPr>
          <a:xfrm>
            <a:off x="298252" y="1583108"/>
            <a:ext cx="2073473" cy="802887"/>
          </a:xfrm>
          <a:custGeom>
            <a:avLst/>
            <a:gdLst>
              <a:gd name="connsiteX0" fmla="*/ 0 w 3278458"/>
              <a:gd name="connsiteY0" fmla="*/ 401444 h 802887"/>
              <a:gd name="connsiteX1" fmla="*/ 401444 w 3278458"/>
              <a:gd name="connsiteY1" fmla="*/ 0 h 802887"/>
              <a:gd name="connsiteX2" fmla="*/ 1069848 w 3278458"/>
              <a:gd name="connsiteY2" fmla="*/ 0 h 802887"/>
              <a:gd name="connsiteX3" fmla="*/ 1688741 w 3278458"/>
              <a:gd name="connsiteY3" fmla="*/ 0 h 802887"/>
              <a:gd name="connsiteX4" fmla="*/ 2307634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82877 w 3278458"/>
              <a:gd name="connsiteY9" fmla="*/ 802888 h 802887"/>
              <a:gd name="connsiteX10" fmla="*/ 1663985 w 3278458"/>
              <a:gd name="connsiteY10" fmla="*/ 802888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6388" y="176155"/>
                  <a:pt x="183648" y="-3608"/>
                  <a:pt x="401444" y="0"/>
                </a:cubicBezTo>
                <a:cubicBezTo>
                  <a:pt x="726598" y="-2544"/>
                  <a:pt x="746797" y="28742"/>
                  <a:pt x="1069848" y="0"/>
                </a:cubicBezTo>
                <a:cubicBezTo>
                  <a:pt x="1392899" y="-28742"/>
                  <a:pt x="1416732" y="-11140"/>
                  <a:pt x="1688741" y="0"/>
                </a:cubicBezTo>
                <a:cubicBezTo>
                  <a:pt x="1960750" y="11140"/>
                  <a:pt x="2082626" y="-253"/>
                  <a:pt x="2307634" y="0"/>
                </a:cubicBezTo>
                <a:cubicBezTo>
                  <a:pt x="2532642" y="253"/>
                  <a:pt x="2646869" y="-18955"/>
                  <a:pt x="2877015" y="0"/>
                </a:cubicBezTo>
                <a:cubicBezTo>
                  <a:pt x="3085920" y="10390"/>
                  <a:pt x="3313100" y="208448"/>
                  <a:pt x="3278459" y="401444"/>
                </a:cubicBezTo>
                <a:lnTo>
                  <a:pt x="3278458" y="401444"/>
                </a:lnTo>
                <a:cubicBezTo>
                  <a:pt x="3283273" y="619614"/>
                  <a:pt x="3097355" y="750990"/>
                  <a:pt x="2877014" y="802888"/>
                </a:cubicBezTo>
                <a:cubicBezTo>
                  <a:pt x="2659308" y="820250"/>
                  <a:pt x="2576974" y="816951"/>
                  <a:pt x="2282877" y="802888"/>
                </a:cubicBezTo>
                <a:cubicBezTo>
                  <a:pt x="1988780" y="788825"/>
                  <a:pt x="1955419" y="785300"/>
                  <a:pt x="1663985" y="802888"/>
                </a:cubicBezTo>
                <a:cubicBezTo>
                  <a:pt x="1372551" y="820475"/>
                  <a:pt x="1274746" y="814970"/>
                  <a:pt x="1069848" y="802887"/>
                </a:cubicBezTo>
                <a:cubicBezTo>
                  <a:pt x="864950" y="790804"/>
                  <a:pt x="606422" y="821233"/>
                  <a:pt x="401444" y="802887"/>
                </a:cubicBezTo>
                <a:cubicBezTo>
                  <a:pt x="140163" y="811812"/>
                  <a:pt x="46901" y="623774"/>
                  <a:pt x="0" y="401443"/>
                </a:cubicBezTo>
                <a:lnTo>
                  <a:pt x="0" y="401444"/>
                </a:lnTo>
                <a:close/>
              </a:path>
              <a:path w="3278458" h="802887" stroke="0" extrusionOk="0">
                <a:moveTo>
                  <a:pt x="0" y="401444"/>
                </a:moveTo>
                <a:cubicBezTo>
                  <a:pt x="-18209" y="217841"/>
                  <a:pt x="183951" y="31373"/>
                  <a:pt x="401444" y="0"/>
                </a:cubicBezTo>
                <a:cubicBezTo>
                  <a:pt x="659598" y="-12488"/>
                  <a:pt x="838893" y="3367"/>
                  <a:pt x="1069848" y="0"/>
                </a:cubicBezTo>
                <a:cubicBezTo>
                  <a:pt x="1300803" y="-3367"/>
                  <a:pt x="1494016" y="-28276"/>
                  <a:pt x="1639230" y="0"/>
                </a:cubicBezTo>
                <a:cubicBezTo>
                  <a:pt x="1784444" y="28276"/>
                  <a:pt x="2112677" y="-1058"/>
                  <a:pt x="2233367" y="0"/>
                </a:cubicBezTo>
                <a:cubicBezTo>
                  <a:pt x="2354057" y="1058"/>
                  <a:pt x="2648288" y="1754"/>
                  <a:pt x="2877015" y="0"/>
                </a:cubicBezTo>
                <a:cubicBezTo>
                  <a:pt x="3152752" y="-11627"/>
                  <a:pt x="3315338" y="150976"/>
                  <a:pt x="3278459" y="401444"/>
                </a:cubicBezTo>
                <a:lnTo>
                  <a:pt x="3278458" y="401444"/>
                </a:lnTo>
                <a:cubicBezTo>
                  <a:pt x="3237887" y="635260"/>
                  <a:pt x="3116294" y="852273"/>
                  <a:pt x="2877014" y="802888"/>
                </a:cubicBezTo>
                <a:cubicBezTo>
                  <a:pt x="2743869" y="784388"/>
                  <a:pt x="2589670" y="781287"/>
                  <a:pt x="2332389" y="802888"/>
                </a:cubicBezTo>
                <a:cubicBezTo>
                  <a:pt x="2075109" y="824489"/>
                  <a:pt x="1962202" y="777755"/>
                  <a:pt x="1713496" y="802888"/>
                </a:cubicBezTo>
                <a:cubicBezTo>
                  <a:pt x="1464789" y="828020"/>
                  <a:pt x="1292872" y="782805"/>
                  <a:pt x="1069848" y="802887"/>
                </a:cubicBezTo>
                <a:cubicBezTo>
                  <a:pt x="846824" y="822969"/>
                  <a:pt x="573392" y="803716"/>
                  <a:pt x="401444" y="802887"/>
                </a:cubicBezTo>
                <a:cubicBezTo>
                  <a:pt x="162404" y="845574"/>
                  <a:pt x="-30440" y="601597"/>
                  <a:pt x="0" y="401443"/>
                </a:cubicBezTo>
                <a:lnTo>
                  <a:pt x="0" y="401444"/>
                </a:lnTo>
                <a:close/>
              </a:path>
            </a:pathLst>
          </a:custGeom>
          <a:solidFill>
            <a:schemeClr val="bg1"/>
          </a:solidFill>
          <a:ln w="28575">
            <a:extLst>
              <a:ext uri="{C807C97D-BFC1-408E-A445-0C87EB9F89A2}">
                <ask:lineSketchStyleProps xmlns:ask="http://schemas.microsoft.com/office/drawing/2018/sketchyshapes" xmlns="" sd="2469283057">
                  <a:custGeom>
                    <a:avLst/>
                    <a:gdLst>
                      <a:gd name="connsiteX0" fmla="*/ 0 w 2073473"/>
                      <a:gd name="connsiteY0" fmla="*/ 401444 h 802887"/>
                      <a:gd name="connsiteX1" fmla="*/ 401444 w 2073473"/>
                      <a:gd name="connsiteY1" fmla="*/ 0 h 802887"/>
                      <a:gd name="connsiteX2" fmla="*/ 998619 w 2073473"/>
                      <a:gd name="connsiteY2" fmla="*/ 0 h 802887"/>
                      <a:gd name="connsiteX3" fmla="*/ 1672030 w 2073473"/>
                      <a:gd name="connsiteY3" fmla="*/ 0 h 802887"/>
                      <a:gd name="connsiteX4" fmla="*/ 2073474 w 2073473"/>
                      <a:gd name="connsiteY4" fmla="*/ 401444 h 802887"/>
                      <a:gd name="connsiteX5" fmla="*/ 2073473 w 2073473"/>
                      <a:gd name="connsiteY5" fmla="*/ 401444 h 802887"/>
                      <a:gd name="connsiteX6" fmla="*/ 1672029 w 2073473"/>
                      <a:gd name="connsiteY6" fmla="*/ 802888 h 802887"/>
                      <a:gd name="connsiteX7" fmla="*/ 1074854 w 2073473"/>
                      <a:gd name="connsiteY7" fmla="*/ 802888 h 802887"/>
                      <a:gd name="connsiteX8" fmla="*/ 401444 w 2073473"/>
                      <a:gd name="connsiteY8" fmla="*/ 802887 h 802887"/>
                      <a:gd name="connsiteX9" fmla="*/ 0 w 2073473"/>
                      <a:gd name="connsiteY9" fmla="*/ 401443 h 802887"/>
                      <a:gd name="connsiteX10" fmla="*/ 0 w 2073473"/>
                      <a:gd name="connsiteY10"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3473" h="802887" fill="none" extrusionOk="0">
                        <a:moveTo>
                          <a:pt x="0" y="401444"/>
                        </a:moveTo>
                        <a:cubicBezTo>
                          <a:pt x="-33571" y="196694"/>
                          <a:pt x="133809" y="-9695"/>
                          <a:pt x="401444" y="0"/>
                        </a:cubicBezTo>
                        <a:cubicBezTo>
                          <a:pt x="699437" y="18333"/>
                          <a:pt x="803123" y="10750"/>
                          <a:pt x="998619" y="0"/>
                        </a:cubicBezTo>
                        <a:cubicBezTo>
                          <a:pt x="1194115" y="-10750"/>
                          <a:pt x="1531704" y="21447"/>
                          <a:pt x="1672030" y="0"/>
                        </a:cubicBezTo>
                        <a:cubicBezTo>
                          <a:pt x="1887353" y="-3578"/>
                          <a:pt x="2077389" y="176125"/>
                          <a:pt x="2073474" y="401444"/>
                        </a:cubicBezTo>
                        <a:lnTo>
                          <a:pt x="2073473" y="401444"/>
                        </a:lnTo>
                        <a:cubicBezTo>
                          <a:pt x="2103259" y="618662"/>
                          <a:pt x="1916524" y="794359"/>
                          <a:pt x="1672029" y="802888"/>
                        </a:cubicBezTo>
                        <a:cubicBezTo>
                          <a:pt x="1510905" y="828406"/>
                          <a:pt x="1198462" y="791982"/>
                          <a:pt x="1074854" y="802888"/>
                        </a:cubicBezTo>
                        <a:cubicBezTo>
                          <a:pt x="951246" y="813794"/>
                          <a:pt x="599278" y="799617"/>
                          <a:pt x="401444" y="802887"/>
                        </a:cubicBezTo>
                        <a:cubicBezTo>
                          <a:pt x="168939" y="843059"/>
                          <a:pt x="-12806" y="633544"/>
                          <a:pt x="0" y="401443"/>
                        </a:cubicBezTo>
                        <a:lnTo>
                          <a:pt x="0" y="401444"/>
                        </a:lnTo>
                        <a:close/>
                      </a:path>
                      <a:path w="2073473" h="802887" stroke="0" extrusionOk="0">
                        <a:moveTo>
                          <a:pt x="0" y="401444"/>
                        </a:moveTo>
                        <a:cubicBezTo>
                          <a:pt x="-18209" y="217841"/>
                          <a:pt x="183951" y="31373"/>
                          <a:pt x="401444" y="0"/>
                        </a:cubicBezTo>
                        <a:cubicBezTo>
                          <a:pt x="648199" y="28870"/>
                          <a:pt x="870938" y="376"/>
                          <a:pt x="1062149" y="0"/>
                        </a:cubicBezTo>
                        <a:cubicBezTo>
                          <a:pt x="1253361" y="-376"/>
                          <a:pt x="1441142" y="-14596"/>
                          <a:pt x="1672030" y="0"/>
                        </a:cubicBezTo>
                        <a:cubicBezTo>
                          <a:pt x="1914689" y="14182"/>
                          <a:pt x="2094334" y="196719"/>
                          <a:pt x="2073474" y="401444"/>
                        </a:cubicBezTo>
                        <a:lnTo>
                          <a:pt x="2073473" y="401444"/>
                        </a:lnTo>
                        <a:cubicBezTo>
                          <a:pt x="2060253" y="642056"/>
                          <a:pt x="1947766" y="791261"/>
                          <a:pt x="1672029" y="802888"/>
                        </a:cubicBezTo>
                        <a:cubicBezTo>
                          <a:pt x="1354566" y="783009"/>
                          <a:pt x="1197944" y="806720"/>
                          <a:pt x="1024031" y="802887"/>
                        </a:cubicBezTo>
                        <a:cubicBezTo>
                          <a:pt x="850118" y="799054"/>
                          <a:pt x="645757" y="813705"/>
                          <a:pt x="401444" y="802887"/>
                        </a:cubicBezTo>
                        <a:cubicBezTo>
                          <a:pt x="168083" y="800058"/>
                          <a:pt x="11181" y="618446"/>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rPr>
              <a:t>Tóc</a:t>
            </a:r>
            <a:endParaRPr lang="en-US" sz="4000" dirty="0">
              <a:solidFill>
                <a:schemeClr val="tx1"/>
              </a:solidFill>
            </a:endParaRPr>
          </a:p>
        </p:txBody>
      </p:sp>
      <p:sp>
        <p:nvSpPr>
          <p:cNvPr id="5" name="Rectangle: Rounded Corners 21">
            <a:extLst>
              <a:ext uri="{FF2B5EF4-FFF2-40B4-BE49-F238E27FC236}">
                <a16:creationId xmlns:a16="http://schemas.microsoft.com/office/drawing/2014/main" xmlns="" id="{E6BC1A7E-AC13-AE7B-D85D-7434BA37E1E2}"/>
              </a:ext>
            </a:extLst>
          </p:cNvPr>
          <p:cNvSpPr/>
          <p:nvPr/>
        </p:nvSpPr>
        <p:spPr>
          <a:xfrm>
            <a:off x="2615508" y="1539263"/>
            <a:ext cx="2146992" cy="802887"/>
          </a:xfrm>
          <a:custGeom>
            <a:avLst/>
            <a:gdLst>
              <a:gd name="connsiteX0" fmla="*/ 0 w 3278458"/>
              <a:gd name="connsiteY0" fmla="*/ 401444 h 802887"/>
              <a:gd name="connsiteX1" fmla="*/ 401444 w 3278458"/>
              <a:gd name="connsiteY1" fmla="*/ 0 h 802887"/>
              <a:gd name="connsiteX2" fmla="*/ 946070 w 3278458"/>
              <a:gd name="connsiteY2" fmla="*/ 0 h 802887"/>
              <a:gd name="connsiteX3" fmla="*/ 1589718 w 3278458"/>
              <a:gd name="connsiteY3" fmla="*/ 0 h 802887"/>
              <a:gd name="connsiteX4" fmla="*/ 2159099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33366 w 3278458"/>
              <a:gd name="connsiteY9" fmla="*/ 802888 h 802887"/>
              <a:gd name="connsiteX10" fmla="*/ 1614473 w 3278458"/>
              <a:gd name="connsiteY10" fmla="*/ 802887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2704" y="150969"/>
                  <a:pt x="135805" y="-4082"/>
                  <a:pt x="401444" y="0"/>
                </a:cubicBezTo>
                <a:cubicBezTo>
                  <a:pt x="539058" y="-13414"/>
                  <a:pt x="821097" y="13780"/>
                  <a:pt x="946070" y="0"/>
                </a:cubicBezTo>
                <a:cubicBezTo>
                  <a:pt x="1071043" y="-13780"/>
                  <a:pt x="1420179" y="17164"/>
                  <a:pt x="1589718" y="0"/>
                </a:cubicBezTo>
                <a:cubicBezTo>
                  <a:pt x="1759257" y="-17164"/>
                  <a:pt x="1935685" y="20109"/>
                  <a:pt x="2159099" y="0"/>
                </a:cubicBezTo>
                <a:cubicBezTo>
                  <a:pt x="2382513" y="-20109"/>
                  <a:pt x="2589634" y="22332"/>
                  <a:pt x="2877015" y="0"/>
                </a:cubicBezTo>
                <a:cubicBezTo>
                  <a:pt x="3080980" y="17880"/>
                  <a:pt x="3234702" y="157943"/>
                  <a:pt x="3278459" y="401444"/>
                </a:cubicBezTo>
                <a:lnTo>
                  <a:pt x="3278458" y="401444"/>
                </a:lnTo>
                <a:cubicBezTo>
                  <a:pt x="3270607" y="617627"/>
                  <a:pt x="3083926" y="787206"/>
                  <a:pt x="2877014" y="802888"/>
                </a:cubicBezTo>
                <a:cubicBezTo>
                  <a:pt x="2584662" y="833737"/>
                  <a:pt x="2446869" y="811894"/>
                  <a:pt x="2233366" y="802888"/>
                </a:cubicBezTo>
                <a:cubicBezTo>
                  <a:pt x="2019863" y="793881"/>
                  <a:pt x="1919540" y="796051"/>
                  <a:pt x="1614473" y="802887"/>
                </a:cubicBezTo>
                <a:cubicBezTo>
                  <a:pt x="1309406" y="809723"/>
                  <a:pt x="1258424" y="825015"/>
                  <a:pt x="1069848" y="802887"/>
                </a:cubicBezTo>
                <a:cubicBezTo>
                  <a:pt x="881273" y="780759"/>
                  <a:pt x="599530" y="824150"/>
                  <a:pt x="401444" y="802887"/>
                </a:cubicBezTo>
                <a:cubicBezTo>
                  <a:pt x="170699" y="814614"/>
                  <a:pt x="-42976" y="629140"/>
                  <a:pt x="0" y="401443"/>
                </a:cubicBezTo>
                <a:lnTo>
                  <a:pt x="0" y="401444"/>
                </a:lnTo>
                <a:close/>
              </a:path>
              <a:path w="3278458" h="802887" stroke="0" extrusionOk="0">
                <a:moveTo>
                  <a:pt x="0" y="401444"/>
                </a:moveTo>
                <a:cubicBezTo>
                  <a:pt x="9256" y="198530"/>
                  <a:pt x="177814" y="-22459"/>
                  <a:pt x="401444" y="0"/>
                </a:cubicBezTo>
                <a:cubicBezTo>
                  <a:pt x="555133" y="-25172"/>
                  <a:pt x="757536" y="-2176"/>
                  <a:pt x="995581" y="0"/>
                </a:cubicBezTo>
                <a:cubicBezTo>
                  <a:pt x="1233626" y="2176"/>
                  <a:pt x="1402058" y="16699"/>
                  <a:pt x="1589718" y="0"/>
                </a:cubicBezTo>
                <a:cubicBezTo>
                  <a:pt x="1777378" y="-16699"/>
                  <a:pt x="2116198" y="17927"/>
                  <a:pt x="2258122" y="0"/>
                </a:cubicBezTo>
                <a:cubicBezTo>
                  <a:pt x="2400046" y="-17927"/>
                  <a:pt x="2752194" y="15475"/>
                  <a:pt x="2877015" y="0"/>
                </a:cubicBezTo>
                <a:cubicBezTo>
                  <a:pt x="3132938" y="-31402"/>
                  <a:pt x="3312070" y="152450"/>
                  <a:pt x="3278459" y="401444"/>
                </a:cubicBezTo>
                <a:lnTo>
                  <a:pt x="3278458" y="401444"/>
                </a:lnTo>
                <a:cubicBezTo>
                  <a:pt x="3258715" y="657890"/>
                  <a:pt x="3075383" y="778857"/>
                  <a:pt x="2877014" y="802888"/>
                </a:cubicBezTo>
                <a:cubicBezTo>
                  <a:pt x="2666512" y="819244"/>
                  <a:pt x="2526034" y="803140"/>
                  <a:pt x="2307633" y="802888"/>
                </a:cubicBezTo>
                <a:cubicBezTo>
                  <a:pt x="2089232" y="802636"/>
                  <a:pt x="1953273" y="802005"/>
                  <a:pt x="1763008" y="802888"/>
                </a:cubicBezTo>
                <a:cubicBezTo>
                  <a:pt x="1572743" y="803770"/>
                  <a:pt x="1412850" y="795510"/>
                  <a:pt x="1119359" y="802887"/>
                </a:cubicBezTo>
                <a:cubicBezTo>
                  <a:pt x="825868" y="810265"/>
                  <a:pt x="726692" y="837587"/>
                  <a:pt x="401444" y="802887"/>
                </a:cubicBezTo>
                <a:cubicBezTo>
                  <a:pt x="186775" y="783366"/>
                  <a:pt x="-32790" y="638989"/>
                  <a:pt x="0" y="401443"/>
                </a:cubicBezTo>
                <a:lnTo>
                  <a:pt x="0" y="401444"/>
                </a:lnTo>
                <a:close/>
              </a:path>
            </a:pathLst>
          </a:custGeom>
          <a:solidFill>
            <a:schemeClr val="bg1"/>
          </a:solidFill>
          <a:ln w="28575">
            <a:solidFill>
              <a:srgbClr val="92D050"/>
            </a:solidFill>
            <a:extLst>
              <a:ext uri="{C807C97D-BFC1-408E-A445-0C87EB9F89A2}">
                <ask:lineSketchStyleProps xmlns:ask="http://schemas.microsoft.com/office/drawing/2018/sketchyshapes" xmlns="" sd="4200861484">
                  <a:custGeom>
                    <a:avLst/>
                    <a:gdLst>
                      <a:gd name="connsiteX0" fmla="*/ 0 w 2146992"/>
                      <a:gd name="connsiteY0" fmla="*/ 401444 h 802887"/>
                      <a:gd name="connsiteX1" fmla="*/ 401444 w 2146992"/>
                      <a:gd name="connsiteY1" fmla="*/ 0 h 802887"/>
                      <a:gd name="connsiteX2" fmla="*/ 1086938 w 2146992"/>
                      <a:gd name="connsiteY2" fmla="*/ 0 h 802887"/>
                      <a:gd name="connsiteX3" fmla="*/ 1745549 w 2146992"/>
                      <a:gd name="connsiteY3" fmla="*/ 0 h 802887"/>
                      <a:gd name="connsiteX4" fmla="*/ 2146993 w 2146992"/>
                      <a:gd name="connsiteY4" fmla="*/ 401444 h 802887"/>
                      <a:gd name="connsiteX5" fmla="*/ 2146992 w 2146992"/>
                      <a:gd name="connsiteY5" fmla="*/ 401444 h 802887"/>
                      <a:gd name="connsiteX6" fmla="*/ 1745548 w 2146992"/>
                      <a:gd name="connsiteY6" fmla="*/ 802888 h 802887"/>
                      <a:gd name="connsiteX7" fmla="*/ 1073496 w 2146992"/>
                      <a:gd name="connsiteY7" fmla="*/ 802888 h 802887"/>
                      <a:gd name="connsiteX8" fmla="*/ 401444 w 2146992"/>
                      <a:gd name="connsiteY8" fmla="*/ 802887 h 802887"/>
                      <a:gd name="connsiteX9" fmla="*/ 0 w 2146992"/>
                      <a:gd name="connsiteY9" fmla="*/ 401443 h 802887"/>
                      <a:gd name="connsiteX10" fmla="*/ 0 w 2146992"/>
                      <a:gd name="connsiteY10"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6992" h="802887" fill="none" extrusionOk="0">
                        <a:moveTo>
                          <a:pt x="0" y="401444"/>
                        </a:moveTo>
                        <a:cubicBezTo>
                          <a:pt x="1959" y="130087"/>
                          <a:pt x="221209" y="5280"/>
                          <a:pt x="401444" y="0"/>
                        </a:cubicBezTo>
                        <a:cubicBezTo>
                          <a:pt x="582788" y="687"/>
                          <a:pt x="886199" y="-20603"/>
                          <a:pt x="1086938" y="0"/>
                        </a:cubicBezTo>
                        <a:cubicBezTo>
                          <a:pt x="1287677" y="20603"/>
                          <a:pt x="1548958" y="32861"/>
                          <a:pt x="1745549" y="0"/>
                        </a:cubicBezTo>
                        <a:cubicBezTo>
                          <a:pt x="1964556" y="-28764"/>
                          <a:pt x="2103065" y="175651"/>
                          <a:pt x="2146993" y="401444"/>
                        </a:cubicBezTo>
                        <a:lnTo>
                          <a:pt x="2146992" y="401444"/>
                        </a:lnTo>
                        <a:cubicBezTo>
                          <a:pt x="2146936" y="643546"/>
                          <a:pt x="1937039" y="777663"/>
                          <a:pt x="1745548" y="802888"/>
                        </a:cubicBezTo>
                        <a:cubicBezTo>
                          <a:pt x="1513181" y="808472"/>
                          <a:pt x="1361153" y="823116"/>
                          <a:pt x="1073496" y="802888"/>
                        </a:cubicBezTo>
                        <a:cubicBezTo>
                          <a:pt x="785839" y="782659"/>
                          <a:pt x="697531" y="805756"/>
                          <a:pt x="401444" y="802887"/>
                        </a:cubicBezTo>
                        <a:cubicBezTo>
                          <a:pt x="191938" y="848315"/>
                          <a:pt x="-17746" y="641034"/>
                          <a:pt x="0" y="401443"/>
                        </a:cubicBezTo>
                        <a:lnTo>
                          <a:pt x="0" y="401444"/>
                        </a:lnTo>
                        <a:close/>
                      </a:path>
                      <a:path w="2146992" h="802887" stroke="0" extrusionOk="0">
                        <a:moveTo>
                          <a:pt x="0" y="401444"/>
                        </a:moveTo>
                        <a:cubicBezTo>
                          <a:pt x="9256" y="198530"/>
                          <a:pt x="177814" y="-22459"/>
                          <a:pt x="401444" y="0"/>
                        </a:cubicBezTo>
                        <a:cubicBezTo>
                          <a:pt x="685425" y="-16153"/>
                          <a:pt x="824373" y="28737"/>
                          <a:pt x="1060055" y="0"/>
                        </a:cubicBezTo>
                        <a:cubicBezTo>
                          <a:pt x="1295737" y="-28737"/>
                          <a:pt x="1537802" y="33257"/>
                          <a:pt x="1745549" y="0"/>
                        </a:cubicBezTo>
                        <a:cubicBezTo>
                          <a:pt x="1920908" y="-15300"/>
                          <a:pt x="2178297" y="172759"/>
                          <a:pt x="2146993" y="401444"/>
                        </a:cubicBezTo>
                        <a:lnTo>
                          <a:pt x="2146992" y="401444"/>
                        </a:lnTo>
                        <a:cubicBezTo>
                          <a:pt x="2134462" y="642368"/>
                          <a:pt x="2001471" y="771486"/>
                          <a:pt x="1745548" y="802888"/>
                        </a:cubicBezTo>
                        <a:cubicBezTo>
                          <a:pt x="1432485" y="823681"/>
                          <a:pt x="1316689" y="802674"/>
                          <a:pt x="1073496" y="802888"/>
                        </a:cubicBezTo>
                        <a:cubicBezTo>
                          <a:pt x="830303" y="803102"/>
                          <a:pt x="670642" y="813556"/>
                          <a:pt x="401444" y="802887"/>
                        </a:cubicBezTo>
                        <a:cubicBezTo>
                          <a:pt x="156732" y="838654"/>
                          <a:pt x="-19992" y="656653"/>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rPr>
              <a:t>Mắt</a:t>
            </a:r>
            <a:endParaRPr lang="en-US" sz="4000" dirty="0">
              <a:solidFill>
                <a:schemeClr val="tx1"/>
              </a:solidFill>
            </a:endParaRPr>
          </a:p>
        </p:txBody>
      </p:sp>
      <p:sp>
        <p:nvSpPr>
          <p:cNvPr id="8" name="Rectangle: Rounded Corners 23">
            <a:extLst>
              <a:ext uri="{FF2B5EF4-FFF2-40B4-BE49-F238E27FC236}">
                <a16:creationId xmlns:a16="http://schemas.microsoft.com/office/drawing/2014/main" xmlns="" id="{1A17C639-ED91-7B84-5280-DBEC71B1E6BC}"/>
              </a:ext>
            </a:extLst>
          </p:cNvPr>
          <p:cNvSpPr/>
          <p:nvPr/>
        </p:nvSpPr>
        <p:spPr>
          <a:xfrm>
            <a:off x="2434929" y="2568586"/>
            <a:ext cx="2222796" cy="802887"/>
          </a:xfrm>
          <a:custGeom>
            <a:avLst/>
            <a:gdLst>
              <a:gd name="connsiteX0" fmla="*/ 0 w 3278458"/>
              <a:gd name="connsiteY0" fmla="*/ 401444 h 802887"/>
              <a:gd name="connsiteX1" fmla="*/ 401444 w 3278458"/>
              <a:gd name="connsiteY1" fmla="*/ 0 h 802887"/>
              <a:gd name="connsiteX2" fmla="*/ 995581 w 3278458"/>
              <a:gd name="connsiteY2" fmla="*/ 0 h 802887"/>
              <a:gd name="connsiteX3" fmla="*/ 1589718 w 3278458"/>
              <a:gd name="connsiteY3" fmla="*/ 0 h 802887"/>
              <a:gd name="connsiteX4" fmla="*/ 2258122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82877 w 3278458"/>
              <a:gd name="connsiteY9" fmla="*/ 802888 h 802887"/>
              <a:gd name="connsiteX10" fmla="*/ 1688740 w 3278458"/>
              <a:gd name="connsiteY10" fmla="*/ 802888 h 802887"/>
              <a:gd name="connsiteX11" fmla="*/ 1119359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9781" y="192298"/>
                  <a:pt x="178362" y="44238"/>
                  <a:pt x="401444" y="0"/>
                </a:cubicBezTo>
                <a:cubicBezTo>
                  <a:pt x="614202" y="-4110"/>
                  <a:pt x="864531" y="7956"/>
                  <a:pt x="995581" y="0"/>
                </a:cubicBezTo>
                <a:cubicBezTo>
                  <a:pt x="1126631" y="-7956"/>
                  <a:pt x="1447886" y="7262"/>
                  <a:pt x="1589718" y="0"/>
                </a:cubicBezTo>
                <a:cubicBezTo>
                  <a:pt x="1731550" y="-7262"/>
                  <a:pt x="1970527" y="-21644"/>
                  <a:pt x="2258122" y="0"/>
                </a:cubicBezTo>
                <a:cubicBezTo>
                  <a:pt x="2545717" y="21644"/>
                  <a:pt x="2665500" y="22545"/>
                  <a:pt x="2877015" y="0"/>
                </a:cubicBezTo>
                <a:cubicBezTo>
                  <a:pt x="3133165" y="5619"/>
                  <a:pt x="3285150" y="188562"/>
                  <a:pt x="3278459" y="401444"/>
                </a:cubicBezTo>
                <a:lnTo>
                  <a:pt x="3278458" y="401444"/>
                </a:lnTo>
                <a:cubicBezTo>
                  <a:pt x="3298996" y="639227"/>
                  <a:pt x="3110036" y="799927"/>
                  <a:pt x="2877014" y="802888"/>
                </a:cubicBezTo>
                <a:cubicBezTo>
                  <a:pt x="2690003" y="775388"/>
                  <a:pt x="2541142" y="816543"/>
                  <a:pt x="2282877" y="802888"/>
                </a:cubicBezTo>
                <a:cubicBezTo>
                  <a:pt x="2024612" y="789233"/>
                  <a:pt x="1879729" y="812833"/>
                  <a:pt x="1688740" y="802888"/>
                </a:cubicBezTo>
                <a:cubicBezTo>
                  <a:pt x="1497751" y="792942"/>
                  <a:pt x="1335240" y="799326"/>
                  <a:pt x="1119359" y="802887"/>
                </a:cubicBezTo>
                <a:cubicBezTo>
                  <a:pt x="903478" y="806449"/>
                  <a:pt x="677046" y="773177"/>
                  <a:pt x="401444" y="802887"/>
                </a:cubicBezTo>
                <a:cubicBezTo>
                  <a:pt x="172571" y="803366"/>
                  <a:pt x="-5475" y="594197"/>
                  <a:pt x="0" y="401443"/>
                </a:cubicBezTo>
                <a:lnTo>
                  <a:pt x="0" y="401444"/>
                </a:lnTo>
                <a:close/>
              </a:path>
              <a:path w="3278458" h="802887" stroke="0" extrusionOk="0">
                <a:moveTo>
                  <a:pt x="0" y="401444"/>
                </a:moveTo>
                <a:cubicBezTo>
                  <a:pt x="-12773" y="195991"/>
                  <a:pt x="185993" y="970"/>
                  <a:pt x="401444" y="0"/>
                </a:cubicBezTo>
                <a:cubicBezTo>
                  <a:pt x="604186" y="16466"/>
                  <a:pt x="760986" y="260"/>
                  <a:pt x="970825" y="0"/>
                </a:cubicBezTo>
                <a:cubicBezTo>
                  <a:pt x="1180664" y="-260"/>
                  <a:pt x="1450769" y="27748"/>
                  <a:pt x="1639230" y="0"/>
                </a:cubicBezTo>
                <a:cubicBezTo>
                  <a:pt x="1827691" y="-27748"/>
                  <a:pt x="2096627" y="15967"/>
                  <a:pt x="2307634" y="0"/>
                </a:cubicBezTo>
                <a:cubicBezTo>
                  <a:pt x="2518641" y="-15967"/>
                  <a:pt x="2642003" y="-5390"/>
                  <a:pt x="2877015" y="0"/>
                </a:cubicBezTo>
                <a:cubicBezTo>
                  <a:pt x="3080276" y="-15746"/>
                  <a:pt x="3273174" y="189639"/>
                  <a:pt x="3278459" y="401444"/>
                </a:cubicBezTo>
                <a:lnTo>
                  <a:pt x="3278458" y="401444"/>
                </a:lnTo>
                <a:cubicBezTo>
                  <a:pt x="3272139" y="623932"/>
                  <a:pt x="3127397" y="758900"/>
                  <a:pt x="2877014" y="802888"/>
                </a:cubicBezTo>
                <a:cubicBezTo>
                  <a:pt x="2694458" y="829996"/>
                  <a:pt x="2544936" y="783131"/>
                  <a:pt x="2332389" y="802888"/>
                </a:cubicBezTo>
                <a:cubicBezTo>
                  <a:pt x="2119842" y="822645"/>
                  <a:pt x="1956474" y="795637"/>
                  <a:pt x="1713496" y="802888"/>
                </a:cubicBezTo>
                <a:cubicBezTo>
                  <a:pt x="1470518" y="810139"/>
                  <a:pt x="1278599" y="811436"/>
                  <a:pt x="1168871" y="802887"/>
                </a:cubicBezTo>
                <a:cubicBezTo>
                  <a:pt x="1059142" y="794338"/>
                  <a:pt x="584711" y="834270"/>
                  <a:pt x="401444" y="802887"/>
                </a:cubicBezTo>
                <a:cubicBezTo>
                  <a:pt x="175524" y="854188"/>
                  <a:pt x="34918" y="598658"/>
                  <a:pt x="0" y="401443"/>
                </a:cubicBezTo>
                <a:lnTo>
                  <a:pt x="0" y="401444"/>
                </a:lnTo>
                <a:close/>
              </a:path>
            </a:pathLst>
          </a:custGeom>
          <a:solidFill>
            <a:schemeClr val="bg1"/>
          </a:solidFill>
          <a:ln w="28575">
            <a:solidFill>
              <a:srgbClr val="00B0F0"/>
            </a:solidFill>
            <a:extLst>
              <a:ext uri="{C807C97D-BFC1-408E-A445-0C87EB9F89A2}">
                <ask:lineSketchStyleProps xmlns:ask="http://schemas.microsoft.com/office/drawing/2018/sketchyshapes" xmlns="" sd="3545254866">
                  <a:custGeom>
                    <a:avLst/>
                    <a:gdLst>
                      <a:gd name="connsiteX0" fmla="*/ 0 w 2222796"/>
                      <a:gd name="connsiteY0" fmla="*/ 401444 h 802887"/>
                      <a:gd name="connsiteX1" fmla="*/ 272179 w 2222796"/>
                      <a:gd name="connsiteY1" fmla="*/ 0 h 802887"/>
                      <a:gd name="connsiteX2" fmla="*/ 675004 w 2222796"/>
                      <a:gd name="connsiteY2" fmla="*/ 0 h 802887"/>
                      <a:gd name="connsiteX3" fmla="*/ 1077829 w 2222796"/>
                      <a:gd name="connsiteY3" fmla="*/ 0 h 802887"/>
                      <a:gd name="connsiteX4" fmla="*/ 1531007 w 2222796"/>
                      <a:gd name="connsiteY4" fmla="*/ 0 h 802887"/>
                      <a:gd name="connsiteX5" fmla="*/ 1950617 w 2222796"/>
                      <a:gd name="connsiteY5" fmla="*/ 0 h 802887"/>
                      <a:gd name="connsiteX6" fmla="*/ 2222796 w 2222796"/>
                      <a:gd name="connsiteY6" fmla="*/ 401444 h 802887"/>
                      <a:gd name="connsiteX7" fmla="*/ 2222796 w 2222796"/>
                      <a:gd name="connsiteY7" fmla="*/ 401444 h 802887"/>
                      <a:gd name="connsiteX8" fmla="*/ 1950616 w 2222796"/>
                      <a:gd name="connsiteY8" fmla="*/ 802888 h 802887"/>
                      <a:gd name="connsiteX9" fmla="*/ 1547791 w 2222796"/>
                      <a:gd name="connsiteY9" fmla="*/ 802888 h 802887"/>
                      <a:gd name="connsiteX10" fmla="*/ 1144966 w 2222796"/>
                      <a:gd name="connsiteY10" fmla="*/ 802888 h 802887"/>
                      <a:gd name="connsiteX11" fmla="*/ 758925 w 2222796"/>
                      <a:gd name="connsiteY11" fmla="*/ 802887 h 802887"/>
                      <a:gd name="connsiteX12" fmla="*/ 272179 w 2222796"/>
                      <a:gd name="connsiteY12" fmla="*/ 802887 h 802887"/>
                      <a:gd name="connsiteX13" fmla="*/ 0 w 2222796"/>
                      <a:gd name="connsiteY13" fmla="*/ 401443 h 802887"/>
                      <a:gd name="connsiteX14" fmla="*/ 0 w 2222796"/>
                      <a:gd name="connsiteY14" fmla="*/ 401444 h 802887"/>
                      <a:gd name="connsiteX0" fmla="*/ 0 w 2222796"/>
                      <a:gd name="connsiteY0" fmla="*/ 401444 h 802887"/>
                      <a:gd name="connsiteX1" fmla="*/ 272179 w 2222796"/>
                      <a:gd name="connsiteY1" fmla="*/ 0 h 802887"/>
                      <a:gd name="connsiteX2" fmla="*/ 658219 w 2222796"/>
                      <a:gd name="connsiteY2" fmla="*/ 0 h 802887"/>
                      <a:gd name="connsiteX3" fmla="*/ 1111398 w 2222796"/>
                      <a:gd name="connsiteY3" fmla="*/ 0 h 802887"/>
                      <a:gd name="connsiteX4" fmla="*/ 1564576 w 2222796"/>
                      <a:gd name="connsiteY4" fmla="*/ 0 h 802887"/>
                      <a:gd name="connsiteX5" fmla="*/ 1950617 w 2222796"/>
                      <a:gd name="connsiteY5" fmla="*/ 0 h 802887"/>
                      <a:gd name="connsiteX6" fmla="*/ 2222796 w 2222796"/>
                      <a:gd name="connsiteY6" fmla="*/ 401444 h 802887"/>
                      <a:gd name="connsiteX7" fmla="*/ 2222796 w 2222796"/>
                      <a:gd name="connsiteY7" fmla="*/ 401444 h 802887"/>
                      <a:gd name="connsiteX8" fmla="*/ 1950616 w 2222796"/>
                      <a:gd name="connsiteY8" fmla="*/ 802888 h 802887"/>
                      <a:gd name="connsiteX9" fmla="*/ 1581360 w 2222796"/>
                      <a:gd name="connsiteY9" fmla="*/ 802888 h 802887"/>
                      <a:gd name="connsiteX10" fmla="*/ 1161751 w 2222796"/>
                      <a:gd name="connsiteY10" fmla="*/ 802888 h 802887"/>
                      <a:gd name="connsiteX11" fmla="*/ 792495 w 2222796"/>
                      <a:gd name="connsiteY11" fmla="*/ 802887 h 802887"/>
                      <a:gd name="connsiteX12" fmla="*/ 272179 w 2222796"/>
                      <a:gd name="connsiteY12" fmla="*/ 802887 h 802887"/>
                      <a:gd name="connsiteX13" fmla="*/ 0 w 2222796"/>
                      <a:gd name="connsiteY13" fmla="*/ 401443 h 802887"/>
                      <a:gd name="connsiteX14" fmla="*/ 0 w 2222796"/>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2796" h="802887" fill="none" extrusionOk="0">
                        <a:moveTo>
                          <a:pt x="0" y="401444"/>
                        </a:moveTo>
                        <a:cubicBezTo>
                          <a:pt x="11358" y="164655"/>
                          <a:pt x="137861" y="16830"/>
                          <a:pt x="272179" y="0"/>
                        </a:cubicBezTo>
                        <a:cubicBezTo>
                          <a:pt x="401295" y="3083"/>
                          <a:pt x="607774" y="9206"/>
                          <a:pt x="675004" y="0"/>
                        </a:cubicBezTo>
                        <a:cubicBezTo>
                          <a:pt x="753477" y="-20850"/>
                          <a:pt x="976478" y="-778"/>
                          <a:pt x="1077829" y="0"/>
                        </a:cubicBezTo>
                        <a:cubicBezTo>
                          <a:pt x="1157505" y="-13499"/>
                          <a:pt x="1339737" y="-21037"/>
                          <a:pt x="1531007" y="0"/>
                        </a:cubicBezTo>
                        <a:cubicBezTo>
                          <a:pt x="1727148" y="23162"/>
                          <a:pt x="1817209" y="30370"/>
                          <a:pt x="1950617" y="0"/>
                        </a:cubicBezTo>
                        <a:cubicBezTo>
                          <a:pt x="2138682" y="1851"/>
                          <a:pt x="2219996" y="193705"/>
                          <a:pt x="2222796" y="401444"/>
                        </a:cubicBezTo>
                        <a:lnTo>
                          <a:pt x="2222796" y="401444"/>
                        </a:lnTo>
                        <a:cubicBezTo>
                          <a:pt x="2214441" y="617784"/>
                          <a:pt x="2104778" y="819842"/>
                          <a:pt x="1950616" y="802888"/>
                        </a:cubicBezTo>
                        <a:cubicBezTo>
                          <a:pt x="1803404" y="771127"/>
                          <a:pt x="1722050" y="800478"/>
                          <a:pt x="1547791" y="802888"/>
                        </a:cubicBezTo>
                        <a:cubicBezTo>
                          <a:pt x="1384295" y="805000"/>
                          <a:pt x="1285639" y="815487"/>
                          <a:pt x="1144966" y="802888"/>
                        </a:cubicBezTo>
                        <a:cubicBezTo>
                          <a:pt x="993758" y="794394"/>
                          <a:pt x="901670" y="780166"/>
                          <a:pt x="758925" y="802887"/>
                        </a:cubicBezTo>
                        <a:cubicBezTo>
                          <a:pt x="650446" y="804665"/>
                          <a:pt x="457278" y="768177"/>
                          <a:pt x="272179" y="802887"/>
                        </a:cubicBezTo>
                        <a:cubicBezTo>
                          <a:pt x="136823" y="805625"/>
                          <a:pt x="-245" y="571159"/>
                          <a:pt x="0" y="401443"/>
                        </a:cubicBezTo>
                        <a:lnTo>
                          <a:pt x="0" y="401444"/>
                        </a:lnTo>
                        <a:close/>
                      </a:path>
                      <a:path w="2222796" h="802887" stroke="0" extrusionOk="0">
                        <a:moveTo>
                          <a:pt x="0" y="401444"/>
                        </a:moveTo>
                        <a:cubicBezTo>
                          <a:pt x="17019" y="190747"/>
                          <a:pt x="112633" y="10446"/>
                          <a:pt x="272179" y="0"/>
                        </a:cubicBezTo>
                        <a:cubicBezTo>
                          <a:pt x="391280" y="4425"/>
                          <a:pt x="502578" y="3560"/>
                          <a:pt x="658219" y="0"/>
                        </a:cubicBezTo>
                        <a:cubicBezTo>
                          <a:pt x="783105" y="1231"/>
                          <a:pt x="998105" y="24234"/>
                          <a:pt x="1111398" y="0"/>
                        </a:cubicBezTo>
                        <a:cubicBezTo>
                          <a:pt x="1245133" y="-58630"/>
                          <a:pt x="1399236" y="-6176"/>
                          <a:pt x="1564576" y="0"/>
                        </a:cubicBezTo>
                        <a:cubicBezTo>
                          <a:pt x="1716256" y="-18673"/>
                          <a:pt x="1796708" y="-8046"/>
                          <a:pt x="1950617" y="0"/>
                        </a:cubicBezTo>
                        <a:cubicBezTo>
                          <a:pt x="2099761" y="-22077"/>
                          <a:pt x="2254032" y="209708"/>
                          <a:pt x="2222796" y="401444"/>
                        </a:cubicBezTo>
                        <a:lnTo>
                          <a:pt x="2222796" y="401444"/>
                        </a:lnTo>
                        <a:cubicBezTo>
                          <a:pt x="2250985" y="633204"/>
                          <a:pt x="2094755" y="732701"/>
                          <a:pt x="1950616" y="802888"/>
                        </a:cubicBezTo>
                        <a:cubicBezTo>
                          <a:pt x="1830017" y="845614"/>
                          <a:pt x="1741919" y="787750"/>
                          <a:pt x="1581360" y="802888"/>
                        </a:cubicBezTo>
                        <a:cubicBezTo>
                          <a:pt x="1421089" y="819883"/>
                          <a:pt x="1327865" y="791930"/>
                          <a:pt x="1161751" y="802888"/>
                        </a:cubicBezTo>
                        <a:cubicBezTo>
                          <a:pt x="986153" y="806068"/>
                          <a:pt x="859220" y="806788"/>
                          <a:pt x="792495" y="802887"/>
                        </a:cubicBezTo>
                        <a:cubicBezTo>
                          <a:pt x="708771" y="793225"/>
                          <a:pt x="398633" y="830119"/>
                          <a:pt x="272179" y="802887"/>
                        </a:cubicBezTo>
                        <a:cubicBezTo>
                          <a:pt x="94633" y="876192"/>
                          <a:pt x="16941" y="588554"/>
                          <a:pt x="0" y="401443"/>
                        </a:cubicBezTo>
                        <a:lnTo>
                          <a:pt x="0" y="401444"/>
                        </a:lnTo>
                        <a:close/>
                      </a:path>
                      <a:path w="2222796" h="802887" fill="none" stroke="0" extrusionOk="0">
                        <a:moveTo>
                          <a:pt x="0" y="401444"/>
                        </a:moveTo>
                        <a:cubicBezTo>
                          <a:pt x="-8153" y="211116"/>
                          <a:pt x="127491" y="45255"/>
                          <a:pt x="272179" y="0"/>
                        </a:cubicBezTo>
                        <a:cubicBezTo>
                          <a:pt x="431341" y="8980"/>
                          <a:pt x="570889" y="-1210"/>
                          <a:pt x="675004" y="0"/>
                        </a:cubicBezTo>
                        <a:cubicBezTo>
                          <a:pt x="782931" y="-10465"/>
                          <a:pt x="986175" y="19715"/>
                          <a:pt x="1077829" y="0"/>
                        </a:cubicBezTo>
                        <a:cubicBezTo>
                          <a:pt x="1189942" y="16048"/>
                          <a:pt x="1350231" y="-30160"/>
                          <a:pt x="1531007" y="0"/>
                        </a:cubicBezTo>
                        <a:cubicBezTo>
                          <a:pt x="1723126" y="24776"/>
                          <a:pt x="1792416" y="9919"/>
                          <a:pt x="1950617" y="0"/>
                        </a:cubicBezTo>
                        <a:cubicBezTo>
                          <a:pt x="2113280" y="26250"/>
                          <a:pt x="2175705" y="194914"/>
                          <a:pt x="2222796" y="401444"/>
                        </a:cubicBezTo>
                        <a:lnTo>
                          <a:pt x="2222796" y="401444"/>
                        </a:lnTo>
                        <a:cubicBezTo>
                          <a:pt x="2253540" y="613423"/>
                          <a:pt x="2083871" y="775584"/>
                          <a:pt x="1950616" y="802888"/>
                        </a:cubicBezTo>
                        <a:cubicBezTo>
                          <a:pt x="1846528" y="783679"/>
                          <a:pt x="1711125" y="811008"/>
                          <a:pt x="1547791" y="802888"/>
                        </a:cubicBezTo>
                        <a:cubicBezTo>
                          <a:pt x="1356679" y="781963"/>
                          <a:pt x="1280936" y="814452"/>
                          <a:pt x="1144966" y="802888"/>
                        </a:cubicBezTo>
                        <a:cubicBezTo>
                          <a:pt x="1012679" y="794437"/>
                          <a:pt x="893451" y="793611"/>
                          <a:pt x="758925" y="802887"/>
                        </a:cubicBezTo>
                        <a:cubicBezTo>
                          <a:pt x="609994" y="837701"/>
                          <a:pt x="468255" y="766710"/>
                          <a:pt x="272179" y="802887"/>
                        </a:cubicBezTo>
                        <a:cubicBezTo>
                          <a:pt x="133631" y="824726"/>
                          <a:pt x="-5073" y="638072"/>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rPr>
              <a:t>Miệng</a:t>
            </a:r>
            <a:endParaRPr lang="en-US" sz="4000" dirty="0">
              <a:solidFill>
                <a:schemeClr val="tx1"/>
              </a:solidFill>
            </a:endParaRPr>
          </a:p>
        </p:txBody>
      </p:sp>
      <p:sp>
        <p:nvSpPr>
          <p:cNvPr id="11" name="Rectangle: Rounded Corners 24">
            <a:extLst>
              <a:ext uri="{FF2B5EF4-FFF2-40B4-BE49-F238E27FC236}">
                <a16:creationId xmlns:a16="http://schemas.microsoft.com/office/drawing/2014/main" xmlns="" id="{ABAFF5D0-FA8A-F81B-F17A-9884EF0BD4F7}"/>
              </a:ext>
            </a:extLst>
          </p:cNvPr>
          <p:cNvSpPr/>
          <p:nvPr/>
        </p:nvSpPr>
        <p:spPr>
          <a:xfrm>
            <a:off x="110998" y="4709630"/>
            <a:ext cx="1851152" cy="802887"/>
          </a:xfrm>
          <a:custGeom>
            <a:avLst/>
            <a:gdLst>
              <a:gd name="connsiteX0" fmla="*/ 0 w 3278458"/>
              <a:gd name="connsiteY0" fmla="*/ 401444 h 802887"/>
              <a:gd name="connsiteX1" fmla="*/ 401444 w 3278458"/>
              <a:gd name="connsiteY1" fmla="*/ 0 h 802887"/>
              <a:gd name="connsiteX2" fmla="*/ 1069848 w 3278458"/>
              <a:gd name="connsiteY2" fmla="*/ 0 h 802887"/>
              <a:gd name="connsiteX3" fmla="*/ 1713497 w 3278458"/>
              <a:gd name="connsiteY3" fmla="*/ 0 h 802887"/>
              <a:gd name="connsiteX4" fmla="*/ 2877015 w 3278458"/>
              <a:gd name="connsiteY4" fmla="*/ 0 h 802887"/>
              <a:gd name="connsiteX5" fmla="*/ 3278459 w 3278458"/>
              <a:gd name="connsiteY5" fmla="*/ 401444 h 802887"/>
              <a:gd name="connsiteX6" fmla="*/ 3278458 w 3278458"/>
              <a:gd name="connsiteY6" fmla="*/ 401444 h 802887"/>
              <a:gd name="connsiteX7" fmla="*/ 2877014 w 3278458"/>
              <a:gd name="connsiteY7" fmla="*/ 802888 h 802887"/>
              <a:gd name="connsiteX8" fmla="*/ 2233366 w 3278458"/>
              <a:gd name="connsiteY8" fmla="*/ 802888 h 802887"/>
              <a:gd name="connsiteX9" fmla="*/ 1639229 w 3278458"/>
              <a:gd name="connsiteY9" fmla="*/ 802888 h 802887"/>
              <a:gd name="connsiteX10" fmla="*/ 1020337 w 3278458"/>
              <a:gd name="connsiteY10" fmla="*/ 802887 h 802887"/>
              <a:gd name="connsiteX11" fmla="*/ 401444 w 3278458"/>
              <a:gd name="connsiteY11" fmla="*/ 802887 h 802887"/>
              <a:gd name="connsiteX12" fmla="*/ 0 w 3278458"/>
              <a:gd name="connsiteY12" fmla="*/ 401443 h 802887"/>
              <a:gd name="connsiteX13" fmla="*/ 0 w 3278458"/>
              <a:gd name="connsiteY13"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78458" h="802887" fill="none" extrusionOk="0">
                <a:moveTo>
                  <a:pt x="0" y="401444"/>
                </a:moveTo>
                <a:cubicBezTo>
                  <a:pt x="-4805" y="160014"/>
                  <a:pt x="164817" y="-6716"/>
                  <a:pt x="401444" y="0"/>
                </a:cubicBezTo>
                <a:cubicBezTo>
                  <a:pt x="663907" y="2623"/>
                  <a:pt x="927479" y="-6671"/>
                  <a:pt x="1069848" y="0"/>
                </a:cubicBezTo>
                <a:cubicBezTo>
                  <a:pt x="1212217" y="6671"/>
                  <a:pt x="1570208" y="-8358"/>
                  <a:pt x="1713497" y="0"/>
                </a:cubicBezTo>
                <a:cubicBezTo>
                  <a:pt x="1856786" y="8358"/>
                  <a:pt x="2545520" y="-43945"/>
                  <a:pt x="2877015" y="0"/>
                </a:cubicBezTo>
                <a:cubicBezTo>
                  <a:pt x="3044644" y="6020"/>
                  <a:pt x="3264521" y="197308"/>
                  <a:pt x="3278459" y="401444"/>
                </a:cubicBezTo>
                <a:lnTo>
                  <a:pt x="3278458" y="401444"/>
                </a:lnTo>
                <a:cubicBezTo>
                  <a:pt x="3263746" y="582793"/>
                  <a:pt x="3095358" y="816784"/>
                  <a:pt x="2877014" y="802888"/>
                </a:cubicBezTo>
                <a:cubicBezTo>
                  <a:pt x="2607918" y="828352"/>
                  <a:pt x="2448289" y="791077"/>
                  <a:pt x="2233366" y="802888"/>
                </a:cubicBezTo>
                <a:cubicBezTo>
                  <a:pt x="2018443" y="814699"/>
                  <a:pt x="1818087" y="773781"/>
                  <a:pt x="1639229" y="802888"/>
                </a:cubicBezTo>
                <a:cubicBezTo>
                  <a:pt x="1460371" y="831995"/>
                  <a:pt x="1271028" y="819123"/>
                  <a:pt x="1020337" y="802887"/>
                </a:cubicBezTo>
                <a:cubicBezTo>
                  <a:pt x="769646" y="786652"/>
                  <a:pt x="581655" y="828575"/>
                  <a:pt x="401444" y="802887"/>
                </a:cubicBezTo>
                <a:cubicBezTo>
                  <a:pt x="197436" y="774235"/>
                  <a:pt x="-19542" y="653908"/>
                  <a:pt x="0" y="401443"/>
                </a:cubicBezTo>
                <a:lnTo>
                  <a:pt x="0" y="401444"/>
                </a:lnTo>
                <a:close/>
              </a:path>
              <a:path w="3278458" h="802887" stroke="0" extrusionOk="0">
                <a:moveTo>
                  <a:pt x="0" y="401444"/>
                </a:moveTo>
                <a:cubicBezTo>
                  <a:pt x="23894" y="142905"/>
                  <a:pt x="173061" y="-15927"/>
                  <a:pt x="401444" y="0"/>
                </a:cubicBezTo>
                <a:cubicBezTo>
                  <a:pt x="685034" y="-28114"/>
                  <a:pt x="840507" y="-29555"/>
                  <a:pt x="995581" y="0"/>
                </a:cubicBezTo>
                <a:cubicBezTo>
                  <a:pt x="1150655" y="29555"/>
                  <a:pt x="1469787" y="25817"/>
                  <a:pt x="1589718" y="0"/>
                </a:cubicBezTo>
                <a:cubicBezTo>
                  <a:pt x="1709649" y="-25817"/>
                  <a:pt x="1938152" y="-22913"/>
                  <a:pt x="2159099" y="0"/>
                </a:cubicBezTo>
                <a:cubicBezTo>
                  <a:pt x="2380046" y="22913"/>
                  <a:pt x="2683127" y="-16467"/>
                  <a:pt x="2877015" y="0"/>
                </a:cubicBezTo>
                <a:cubicBezTo>
                  <a:pt x="3130466" y="28925"/>
                  <a:pt x="3304620" y="190777"/>
                  <a:pt x="3278459" y="401444"/>
                </a:cubicBezTo>
                <a:lnTo>
                  <a:pt x="3278458" y="401444"/>
                </a:lnTo>
                <a:cubicBezTo>
                  <a:pt x="3266890" y="660324"/>
                  <a:pt x="3123242" y="809145"/>
                  <a:pt x="2877014" y="802888"/>
                </a:cubicBezTo>
                <a:cubicBezTo>
                  <a:pt x="2649505" y="799823"/>
                  <a:pt x="2547830" y="781781"/>
                  <a:pt x="2258122" y="802888"/>
                </a:cubicBezTo>
                <a:cubicBezTo>
                  <a:pt x="1968414" y="823995"/>
                  <a:pt x="1829684" y="779752"/>
                  <a:pt x="1614473" y="802887"/>
                </a:cubicBezTo>
                <a:cubicBezTo>
                  <a:pt x="1399262" y="826022"/>
                  <a:pt x="1192168" y="778833"/>
                  <a:pt x="995581" y="802887"/>
                </a:cubicBezTo>
                <a:cubicBezTo>
                  <a:pt x="798994" y="826941"/>
                  <a:pt x="641721" y="829838"/>
                  <a:pt x="401444" y="802887"/>
                </a:cubicBezTo>
                <a:cubicBezTo>
                  <a:pt x="187181" y="809518"/>
                  <a:pt x="34250" y="653977"/>
                  <a:pt x="0" y="401443"/>
                </a:cubicBezTo>
                <a:lnTo>
                  <a:pt x="0" y="401444"/>
                </a:lnTo>
                <a:close/>
              </a:path>
            </a:pathLst>
          </a:custGeom>
          <a:solidFill>
            <a:schemeClr val="bg1"/>
          </a:solidFill>
          <a:ln w="28575">
            <a:solidFill>
              <a:srgbClr val="00CC99"/>
            </a:solidFill>
            <a:extLst>
              <a:ext uri="{C807C97D-BFC1-408E-A445-0C87EB9F89A2}">
                <ask:lineSketchStyleProps xmlns:ask="http://schemas.microsoft.com/office/drawing/2018/sketchyshapes" xmlns="" sd="899405852">
                  <a:custGeom>
                    <a:avLst/>
                    <a:gdLst>
                      <a:gd name="connsiteX0" fmla="*/ 0 w 1851152"/>
                      <a:gd name="connsiteY0" fmla="*/ 401444 h 802887"/>
                      <a:gd name="connsiteX1" fmla="*/ 226671 w 1851152"/>
                      <a:gd name="connsiteY1" fmla="*/ 0 h 802887"/>
                      <a:gd name="connsiteX2" fmla="*/ 604080 w 1851152"/>
                      <a:gd name="connsiteY2" fmla="*/ 0 h 802887"/>
                      <a:gd name="connsiteX3" fmla="*/ 967510 w 1851152"/>
                      <a:gd name="connsiteY3" fmla="*/ 0 h 802887"/>
                      <a:gd name="connsiteX4" fmla="*/ 1624480 w 1851152"/>
                      <a:gd name="connsiteY4" fmla="*/ 0 h 802887"/>
                      <a:gd name="connsiteX5" fmla="*/ 1851152 w 1851152"/>
                      <a:gd name="connsiteY5" fmla="*/ 401444 h 802887"/>
                      <a:gd name="connsiteX6" fmla="*/ 1851152 w 1851152"/>
                      <a:gd name="connsiteY6" fmla="*/ 401444 h 802887"/>
                      <a:gd name="connsiteX7" fmla="*/ 1624480 w 1851152"/>
                      <a:gd name="connsiteY7" fmla="*/ 802888 h 802887"/>
                      <a:gd name="connsiteX8" fmla="*/ 1261050 w 1851152"/>
                      <a:gd name="connsiteY8" fmla="*/ 802888 h 802887"/>
                      <a:gd name="connsiteX9" fmla="*/ 925576 w 1851152"/>
                      <a:gd name="connsiteY9" fmla="*/ 802888 h 802887"/>
                      <a:gd name="connsiteX10" fmla="*/ 576124 w 1851152"/>
                      <a:gd name="connsiteY10" fmla="*/ 802887 h 802887"/>
                      <a:gd name="connsiteX11" fmla="*/ 226671 w 1851152"/>
                      <a:gd name="connsiteY11" fmla="*/ 802887 h 802887"/>
                      <a:gd name="connsiteX12" fmla="*/ 0 w 1851152"/>
                      <a:gd name="connsiteY12" fmla="*/ 401443 h 802887"/>
                      <a:gd name="connsiteX13" fmla="*/ 0 w 1851152"/>
                      <a:gd name="connsiteY13" fmla="*/ 401444 h 802887"/>
                      <a:gd name="connsiteX0" fmla="*/ 0 w 1851152"/>
                      <a:gd name="connsiteY0" fmla="*/ 401444 h 802887"/>
                      <a:gd name="connsiteX1" fmla="*/ 226671 w 1851152"/>
                      <a:gd name="connsiteY1" fmla="*/ 0 h 802887"/>
                      <a:gd name="connsiteX2" fmla="*/ 562145 w 1851152"/>
                      <a:gd name="connsiteY2" fmla="*/ 0 h 802887"/>
                      <a:gd name="connsiteX3" fmla="*/ 897620 w 1851152"/>
                      <a:gd name="connsiteY3" fmla="*/ 0 h 802887"/>
                      <a:gd name="connsiteX4" fmla="*/ 1219115 w 1851152"/>
                      <a:gd name="connsiteY4" fmla="*/ 0 h 802887"/>
                      <a:gd name="connsiteX5" fmla="*/ 1624480 w 1851152"/>
                      <a:gd name="connsiteY5" fmla="*/ 0 h 802887"/>
                      <a:gd name="connsiteX6" fmla="*/ 1851152 w 1851152"/>
                      <a:gd name="connsiteY6" fmla="*/ 401444 h 802887"/>
                      <a:gd name="connsiteX7" fmla="*/ 1851152 w 1851152"/>
                      <a:gd name="connsiteY7" fmla="*/ 401444 h 802887"/>
                      <a:gd name="connsiteX8" fmla="*/ 1624480 w 1851152"/>
                      <a:gd name="connsiteY8" fmla="*/ 802888 h 802887"/>
                      <a:gd name="connsiteX9" fmla="*/ 1275028 w 1851152"/>
                      <a:gd name="connsiteY9" fmla="*/ 802888 h 802887"/>
                      <a:gd name="connsiteX10" fmla="*/ 911597 w 1851152"/>
                      <a:gd name="connsiteY10" fmla="*/ 802887 h 802887"/>
                      <a:gd name="connsiteX11" fmla="*/ 562145 w 1851152"/>
                      <a:gd name="connsiteY11" fmla="*/ 802887 h 802887"/>
                      <a:gd name="connsiteX12" fmla="*/ 226671 w 1851152"/>
                      <a:gd name="connsiteY12" fmla="*/ 802887 h 802887"/>
                      <a:gd name="connsiteX13" fmla="*/ 0 w 1851152"/>
                      <a:gd name="connsiteY13" fmla="*/ 401443 h 802887"/>
                      <a:gd name="connsiteX14" fmla="*/ 0 w 1851152"/>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152" h="802887" fill="none" extrusionOk="0">
                        <a:moveTo>
                          <a:pt x="0" y="401444"/>
                        </a:moveTo>
                        <a:cubicBezTo>
                          <a:pt x="-7208" y="141573"/>
                          <a:pt x="78114" y="-13446"/>
                          <a:pt x="226671" y="0"/>
                        </a:cubicBezTo>
                        <a:cubicBezTo>
                          <a:pt x="363605" y="3733"/>
                          <a:pt x="532333" y="-9933"/>
                          <a:pt x="604080" y="0"/>
                        </a:cubicBezTo>
                        <a:cubicBezTo>
                          <a:pt x="684841" y="374"/>
                          <a:pt x="878743" y="5796"/>
                          <a:pt x="967510" y="0"/>
                        </a:cubicBezTo>
                        <a:cubicBezTo>
                          <a:pt x="1032393" y="43783"/>
                          <a:pt x="1415845" y="-30939"/>
                          <a:pt x="1624480" y="0"/>
                        </a:cubicBezTo>
                        <a:cubicBezTo>
                          <a:pt x="1732960" y="3728"/>
                          <a:pt x="1864899" y="186534"/>
                          <a:pt x="1851152" y="401444"/>
                        </a:cubicBezTo>
                        <a:lnTo>
                          <a:pt x="1851152" y="401444"/>
                        </a:lnTo>
                        <a:cubicBezTo>
                          <a:pt x="1855233" y="607917"/>
                          <a:pt x="1745238" y="815235"/>
                          <a:pt x="1624480" y="802888"/>
                        </a:cubicBezTo>
                        <a:cubicBezTo>
                          <a:pt x="1455804" y="831756"/>
                          <a:pt x="1374153" y="780106"/>
                          <a:pt x="1261050" y="802888"/>
                        </a:cubicBezTo>
                        <a:cubicBezTo>
                          <a:pt x="1115339" y="811877"/>
                          <a:pt x="1026980" y="795656"/>
                          <a:pt x="925576" y="802888"/>
                        </a:cubicBezTo>
                        <a:cubicBezTo>
                          <a:pt x="817977" y="827679"/>
                          <a:pt x="714003" y="818412"/>
                          <a:pt x="576124" y="802887"/>
                        </a:cubicBezTo>
                        <a:cubicBezTo>
                          <a:pt x="428123" y="798856"/>
                          <a:pt x="341260" y="831203"/>
                          <a:pt x="226671" y="802887"/>
                        </a:cubicBezTo>
                        <a:cubicBezTo>
                          <a:pt x="141778" y="762295"/>
                          <a:pt x="-37575" y="622072"/>
                          <a:pt x="0" y="401443"/>
                        </a:cubicBezTo>
                        <a:lnTo>
                          <a:pt x="0" y="401444"/>
                        </a:lnTo>
                        <a:close/>
                      </a:path>
                      <a:path w="1851152" h="802887" stroke="0" extrusionOk="0">
                        <a:moveTo>
                          <a:pt x="0" y="401444"/>
                        </a:moveTo>
                        <a:cubicBezTo>
                          <a:pt x="29500" y="115409"/>
                          <a:pt x="92184" y="-22459"/>
                          <a:pt x="226671" y="0"/>
                        </a:cubicBezTo>
                        <a:cubicBezTo>
                          <a:pt x="382856" y="-42394"/>
                          <a:pt x="488641" y="-38806"/>
                          <a:pt x="562145" y="0"/>
                        </a:cubicBezTo>
                        <a:cubicBezTo>
                          <a:pt x="657844" y="36174"/>
                          <a:pt x="833348" y="29881"/>
                          <a:pt x="897620" y="0"/>
                        </a:cubicBezTo>
                        <a:cubicBezTo>
                          <a:pt x="962660" y="-48627"/>
                          <a:pt x="1109448" y="-12334"/>
                          <a:pt x="1219115" y="0"/>
                        </a:cubicBezTo>
                        <a:cubicBezTo>
                          <a:pt x="1348878" y="17672"/>
                          <a:pt x="1520252" y="-32124"/>
                          <a:pt x="1624480" y="0"/>
                        </a:cubicBezTo>
                        <a:cubicBezTo>
                          <a:pt x="1775018" y="40405"/>
                          <a:pt x="1899067" y="191254"/>
                          <a:pt x="1851152" y="401444"/>
                        </a:cubicBezTo>
                        <a:lnTo>
                          <a:pt x="1851152" y="401444"/>
                        </a:lnTo>
                        <a:cubicBezTo>
                          <a:pt x="1839981" y="634415"/>
                          <a:pt x="1783380" y="808683"/>
                          <a:pt x="1624480" y="802888"/>
                        </a:cubicBezTo>
                        <a:cubicBezTo>
                          <a:pt x="1506757" y="802733"/>
                          <a:pt x="1429856" y="786923"/>
                          <a:pt x="1275028" y="802888"/>
                        </a:cubicBezTo>
                        <a:cubicBezTo>
                          <a:pt x="1109240" y="820678"/>
                          <a:pt x="1030426" y="767246"/>
                          <a:pt x="911597" y="802887"/>
                        </a:cubicBezTo>
                        <a:cubicBezTo>
                          <a:pt x="803907" y="835834"/>
                          <a:pt x="668593" y="777674"/>
                          <a:pt x="562145" y="802887"/>
                        </a:cubicBezTo>
                        <a:cubicBezTo>
                          <a:pt x="441815" y="827097"/>
                          <a:pt x="360872" y="834535"/>
                          <a:pt x="226671" y="802887"/>
                        </a:cubicBezTo>
                        <a:cubicBezTo>
                          <a:pt x="106129" y="817292"/>
                          <a:pt x="35566" y="653387"/>
                          <a:pt x="0" y="401443"/>
                        </a:cubicBezTo>
                        <a:lnTo>
                          <a:pt x="0" y="401444"/>
                        </a:lnTo>
                        <a:close/>
                      </a:path>
                      <a:path w="1851152" h="802887" fill="none" stroke="0" extrusionOk="0">
                        <a:moveTo>
                          <a:pt x="0" y="401444"/>
                        </a:moveTo>
                        <a:cubicBezTo>
                          <a:pt x="14550" y="133406"/>
                          <a:pt x="87261" y="-20564"/>
                          <a:pt x="226671" y="0"/>
                        </a:cubicBezTo>
                        <a:cubicBezTo>
                          <a:pt x="365345" y="3138"/>
                          <a:pt x="521304" y="-3375"/>
                          <a:pt x="604080" y="0"/>
                        </a:cubicBezTo>
                        <a:cubicBezTo>
                          <a:pt x="680111" y="-12549"/>
                          <a:pt x="891719" y="-6601"/>
                          <a:pt x="967510" y="0"/>
                        </a:cubicBezTo>
                        <a:cubicBezTo>
                          <a:pt x="1048731" y="-39333"/>
                          <a:pt x="1406671" y="-23803"/>
                          <a:pt x="1624480" y="0"/>
                        </a:cubicBezTo>
                        <a:cubicBezTo>
                          <a:pt x="1697681" y="-32783"/>
                          <a:pt x="1871877" y="223367"/>
                          <a:pt x="1851152" y="401444"/>
                        </a:cubicBezTo>
                        <a:lnTo>
                          <a:pt x="1851152" y="401444"/>
                        </a:lnTo>
                        <a:cubicBezTo>
                          <a:pt x="1858144" y="589252"/>
                          <a:pt x="1743138" y="831654"/>
                          <a:pt x="1624480" y="802888"/>
                        </a:cubicBezTo>
                        <a:cubicBezTo>
                          <a:pt x="1474942" y="828966"/>
                          <a:pt x="1373282" y="781130"/>
                          <a:pt x="1261050" y="802888"/>
                        </a:cubicBezTo>
                        <a:cubicBezTo>
                          <a:pt x="1135147" y="818633"/>
                          <a:pt x="1031814" y="794686"/>
                          <a:pt x="925576" y="802888"/>
                        </a:cubicBezTo>
                        <a:cubicBezTo>
                          <a:pt x="803848" y="824970"/>
                          <a:pt x="713419" y="834969"/>
                          <a:pt x="576124" y="802887"/>
                        </a:cubicBezTo>
                        <a:cubicBezTo>
                          <a:pt x="453240" y="799586"/>
                          <a:pt x="335446" y="847346"/>
                          <a:pt x="226671" y="802887"/>
                        </a:cubicBezTo>
                        <a:cubicBezTo>
                          <a:pt x="126930" y="787990"/>
                          <a:pt x="19294" y="681202"/>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Tai</a:t>
            </a:r>
          </a:p>
        </p:txBody>
      </p:sp>
      <p:sp>
        <p:nvSpPr>
          <p:cNvPr id="17" name="Rectangle: Rounded Corners 26">
            <a:extLst>
              <a:ext uri="{FF2B5EF4-FFF2-40B4-BE49-F238E27FC236}">
                <a16:creationId xmlns:a16="http://schemas.microsoft.com/office/drawing/2014/main" xmlns="" id="{4B879460-E092-C5F3-3A16-2DE935B9B6C0}"/>
              </a:ext>
            </a:extLst>
          </p:cNvPr>
          <p:cNvSpPr/>
          <p:nvPr/>
        </p:nvSpPr>
        <p:spPr>
          <a:xfrm>
            <a:off x="2549057" y="3553423"/>
            <a:ext cx="2327743" cy="802887"/>
          </a:xfrm>
          <a:custGeom>
            <a:avLst/>
            <a:gdLst>
              <a:gd name="connsiteX0" fmla="*/ 0 w 3278458"/>
              <a:gd name="connsiteY0" fmla="*/ 401444 h 802887"/>
              <a:gd name="connsiteX1" fmla="*/ 401444 w 3278458"/>
              <a:gd name="connsiteY1" fmla="*/ 0 h 802887"/>
              <a:gd name="connsiteX2" fmla="*/ 1069848 w 3278458"/>
              <a:gd name="connsiteY2" fmla="*/ 0 h 802887"/>
              <a:gd name="connsiteX3" fmla="*/ 1614474 w 3278458"/>
              <a:gd name="connsiteY3" fmla="*/ 0 h 802887"/>
              <a:gd name="connsiteX4" fmla="*/ 2208611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332389 w 3278458"/>
              <a:gd name="connsiteY9" fmla="*/ 802888 h 802887"/>
              <a:gd name="connsiteX10" fmla="*/ 1688740 w 3278458"/>
              <a:gd name="connsiteY10" fmla="*/ 802888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17618" y="193890"/>
                  <a:pt x="176856" y="-37866"/>
                  <a:pt x="401444" y="0"/>
                </a:cubicBezTo>
                <a:cubicBezTo>
                  <a:pt x="683238" y="25665"/>
                  <a:pt x="858275" y="-1700"/>
                  <a:pt x="1069848" y="0"/>
                </a:cubicBezTo>
                <a:cubicBezTo>
                  <a:pt x="1281421" y="1700"/>
                  <a:pt x="1458913" y="15018"/>
                  <a:pt x="1614474" y="0"/>
                </a:cubicBezTo>
                <a:cubicBezTo>
                  <a:pt x="1770035" y="-15018"/>
                  <a:pt x="2083233" y="-6018"/>
                  <a:pt x="2208611" y="0"/>
                </a:cubicBezTo>
                <a:cubicBezTo>
                  <a:pt x="2333989" y="6018"/>
                  <a:pt x="2604627" y="4889"/>
                  <a:pt x="2877015" y="0"/>
                </a:cubicBezTo>
                <a:cubicBezTo>
                  <a:pt x="3084926" y="-1839"/>
                  <a:pt x="3290570" y="207463"/>
                  <a:pt x="3278459" y="401444"/>
                </a:cubicBezTo>
                <a:lnTo>
                  <a:pt x="3278458" y="401444"/>
                </a:lnTo>
                <a:cubicBezTo>
                  <a:pt x="3258540" y="656800"/>
                  <a:pt x="3133079" y="781578"/>
                  <a:pt x="2877014" y="802888"/>
                </a:cubicBezTo>
                <a:cubicBezTo>
                  <a:pt x="2754740" y="783052"/>
                  <a:pt x="2595595" y="823628"/>
                  <a:pt x="2332389" y="802888"/>
                </a:cubicBezTo>
                <a:cubicBezTo>
                  <a:pt x="2069183" y="782148"/>
                  <a:pt x="1824301" y="816594"/>
                  <a:pt x="1688740" y="802888"/>
                </a:cubicBezTo>
                <a:cubicBezTo>
                  <a:pt x="1553179" y="789182"/>
                  <a:pt x="1374614" y="824161"/>
                  <a:pt x="1069848" y="802887"/>
                </a:cubicBezTo>
                <a:cubicBezTo>
                  <a:pt x="765082" y="781613"/>
                  <a:pt x="550857" y="789214"/>
                  <a:pt x="401444" y="802887"/>
                </a:cubicBezTo>
                <a:cubicBezTo>
                  <a:pt x="231907" y="795809"/>
                  <a:pt x="-20340" y="640081"/>
                  <a:pt x="0" y="401443"/>
                </a:cubicBezTo>
                <a:lnTo>
                  <a:pt x="0" y="401444"/>
                </a:lnTo>
                <a:close/>
              </a:path>
              <a:path w="3278458" h="802887" stroke="0" extrusionOk="0">
                <a:moveTo>
                  <a:pt x="0" y="401444"/>
                </a:moveTo>
                <a:cubicBezTo>
                  <a:pt x="38359" y="183272"/>
                  <a:pt x="176442" y="23966"/>
                  <a:pt x="401444" y="0"/>
                </a:cubicBezTo>
                <a:cubicBezTo>
                  <a:pt x="646184" y="26720"/>
                  <a:pt x="731966" y="5882"/>
                  <a:pt x="1020337" y="0"/>
                </a:cubicBezTo>
                <a:cubicBezTo>
                  <a:pt x="1308708" y="-5882"/>
                  <a:pt x="1433459" y="27140"/>
                  <a:pt x="1564962" y="0"/>
                </a:cubicBezTo>
                <a:cubicBezTo>
                  <a:pt x="1696465" y="-27140"/>
                  <a:pt x="1942865" y="-22126"/>
                  <a:pt x="2109588" y="0"/>
                </a:cubicBezTo>
                <a:cubicBezTo>
                  <a:pt x="2276311" y="22126"/>
                  <a:pt x="2537656" y="-22954"/>
                  <a:pt x="2877015" y="0"/>
                </a:cubicBezTo>
                <a:cubicBezTo>
                  <a:pt x="3076540" y="-4088"/>
                  <a:pt x="3275184" y="185034"/>
                  <a:pt x="3278459" y="401444"/>
                </a:cubicBezTo>
                <a:lnTo>
                  <a:pt x="3278458" y="401444"/>
                </a:lnTo>
                <a:cubicBezTo>
                  <a:pt x="3242447" y="651769"/>
                  <a:pt x="3095357" y="798926"/>
                  <a:pt x="2877014" y="802888"/>
                </a:cubicBezTo>
                <a:cubicBezTo>
                  <a:pt x="2655741" y="799048"/>
                  <a:pt x="2463421" y="805348"/>
                  <a:pt x="2332389" y="802888"/>
                </a:cubicBezTo>
                <a:cubicBezTo>
                  <a:pt x="2201358" y="800428"/>
                  <a:pt x="1968827" y="799712"/>
                  <a:pt x="1787763" y="802888"/>
                </a:cubicBezTo>
                <a:cubicBezTo>
                  <a:pt x="1606699" y="806064"/>
                  <a:pt x="1423890" y="788218"/>
                  <a:pt x="1243138" y="802887"/>
                </a:cubicBezTo>
                <a:cubicBezTo>
                  <a:pt x="1062386" y="817557"/>
                  <a:pt x="616805" y="784574"/>
                  <a:pt x="401444" y="802887"/>
                </a:cubicBezTo>
                <a:cubicBezTo>
                  <a:pt x="173416" y="818762"/>
                  <a:pt x="-29950" y="583185"/>
                  <a:pt x="0" y="401443"/>
                </a:cubicBezTo>
                <a:lnTo>
                  <a:pt x="0" y="401444"/>
                </a:lnTo>
                <a:close/>
              </a:path>
            </a:pathLst>
          </a:custGeom>
          <a:solidFill>
            <a:schemeClr val="bg1"/>
          </a:solidFill>
          <a:ln w="28575">
            <a:solidFill>
              <a:srgbClr val="CC9900"/>
            </a:solidFill>
            <a:extLst>
              <a:ext uri="{C807C97D-BFC1-408E-A445-0C87EB9F89A2}">
                <ask:lineSketchStyleProps xmlns:ask="http://schemas.microsoft.com/office/drawing/2018/sketchyshapes" xmlns="" sd="525422727">
                  <a:custGeom>
                    <a:avLst/>
                    <a:gdLst>
                      <a:gd name="connsiteX0" fmla="*/ 0 w 2327743"/>
                      <a:gd name="connsiteY0" fmla="*/ 401444 h 802887"/>
                      <a:gd name="connsiteX1" fmla="*/ 285029 w 2327743"/>
                      <a:gd name="connsiteY1" fmla="*/ 0 h 802887"/>
                      <a:gd name="connsiteX2" fmla="*/ 759604 w 2327743"/>
                      <a:gd name="connsiteY2" fmla="*/ 0 h 802887"/>
                      <a:gd name="connsiteX3" fmla="*/ 1146295 w 2327743"/>
                      <a:gd name="connsiteY3" fmla="*/ 0 h 802887"/>
                      <a:gd name="connsiteX4" fmla="*/ 1568139 w 2327743"/>
                      <a:gd name="connsiteY4" fmla="*/ 0 h 802887"/>
                      <a:gd name="connsiteX5" fmla="*/ 2042713 w 2327743"/>
                      <a:gd name="connsiteY5" fmla="*/ 0 h 802887"/>
                      <a:gd name="connsiteX6" fmla="*/ 2327743 w 2327743"/>
                      <a:gd name="connsiteY6" fmla="*/ 401444 h 802887"/>
                      <a:gd name="connsiteX7" fmla="*/ 2327743 w 2327743"/>
                      <a:gd name="connsiteY7" fmla="*/ 401444 h 802887"/>
                      <a:gd name="connsiteX8" fmla="*/ 2042713 w 2327743"/>
                      <a:gd name="connsiteY8" fmla="*/ 802888 h 802887"/>
                      <a:gd name="connsiteX9" fmla="*/ 1656023 w 2327743"/>
                      <a:gd name="connsiteY9" fmla="*/ 802888 h 802887"/>
                      <a:gd name="connsiteX10" fmla="*/ 1199024 w 2327743"/>
                      <a:gd name="connsiteY10" fmla="*/ 802888 h 802887"/>
                      <a:gd name="connsiteX11" fmla="*/ 759604 w 2327743"/>
                      <a:gd name="connsiteY11" fmla="*/ 802887 h 802887"/>
                      <a:gd name="connsiteX12" fmla="*/ 285029 w 2327743"/>
                      <a:gd name="connsiteY12" fmla="*/ 802887 h 802887"/>
                      <a:gd name="connsiteX13" fmla="*/ 0 w 2327743"/>
                      <a:gd name="connsiteY13" fmla="*/ 401443 h 802887"/>
                      <a:gd name="connsiteX14" fmla="*/ 0 w 2327743"/>
                      <a:gd name="connsiteY14" fmla="*/ 401444 h 802887"/>
                      <a:gd name="connsiteX0" fmla="*/ 0 w 2327743"/>
                      <a:gd name="connsiteY0" fmla="*/ 401444 h 802887"/>
                      <a:gd name="connsiteX1" fmla="*/ 285029 w 2327743"/>
                      <a:gd name="connsiteY1" fmla="*/ 0 h 802887"/>
                      <a:gd name="connsiteX2" fmla="*/ 724451 w 2327743"/>
                      <a:gd name="connsiteY2" fmla="*/ 0 h 802887"/>
                      <a:gd name="connsiteX3" fmla="*/ 1111141 w 2327743"/>
                      <a:gd name="connsiteY3" fmla="*/ 0 h 802887"/>
                      <a:gd name="connsiteX4" fmla="*/ 1497831 w 2327743"/>
                      <a:gd name="connsiteY4" fmla="*/ 0 h 802887"/>
                      <a:gd name="connsiteX5" fmla="*/ 2042713 w 2327743"/>
                      <a:gd name="connsiteY5" fmla="*/ 0 h 802887"/>
                      <a:gd name="connsiteX6" fmla="*/ 2327743 w 2327743"/>
                      <a:gd name="connsiteY6" fmla="*/ 401444 h 802887"/>
                      <a:gd name="connsiteX7" fmla="*/ 2327743 w 2327743"/>
                      <a:gd name="connsiteY7" fmla="*/ 401444 h 802887"/>
                      <a:gd name="connsiteX8" fmla="*/ 2042713 w 2327743"/>
                      <a:gd name="connsiteY8" fmla="*/ 802888 h 802887"/>
                      <a:gd name="connsiteX9" fmla="*/ 1656023 w 2327743"/>
                      <a:gd name="connsiteY9" fmla="*/ 802888 h 802887"/>
                      <a:gd name="connsiteX10" fmla="*/ 1269332 w 2327743"/>
                      <a:gd name="connsiteY10" fmla="*/ 802888 h 802887"/>
                      <a:gd name="connsiteX11" fmla="*/ 882642 w 2327743"/>
                      <a:gd name="connsiteY11" fmla="*/ 802887 h 802887"/>
                      <a:gd name="connsiteX12" fmla="*/ 285029 w 2327743"/>
                      <a:gd name="connsiteY12" fmla="*/ 802887 h 802887"/>
                      <a:gd name="connsiteX13" fmla="*/ 0 w 2327743"/>
                      <a:gd name="connsiteY13" fmla="*/ 401443 h 802887"/>
                      <a:gd name="connsiteX14" fmla="*/ 0 w 2327743"/>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27743" h="802887" fill="none" extrusionOk="0">
                        <a:moveTo>
                          <a:pt x="0" y="401444"/>
                        </a:moveTo>
                        <a:cubicBezTo>
                          <a:pt x="14493" y="182717"/>
                          <a:pt x="156777" y="-41822"/>
                          <a:pt x="285029" y="0"/>
                        </a:cubicBezTo>
                        <a:cubicBezTo>
                          <a:pt x="467671" y="34736"/>
                          <a:pt x="588156" y="8601"/>
                          <a:pt x="759604" y="0"/>
                        </a:cubicBezTo>
                        <a:cubicBezTo>
                          <a:pt x="890008" y="-6912"/>
                          <a:pt x="1027818" y="1580"/>
                          <a:pt x="1146295" y="0"/>
                        </a:cubicBezTo>
                        <a:cubicBezTo>
                          <a:pt x="1273662" y="-10956"/>
                          <a:pt x="1466113" y="-7751"/>
                          <a:pt x="1568139" y="0"/>
                        </a:cubicBezTo>
                        <a:cubicBezTo>
                          <a:pt x="1661985" y="17069"/>
                          <a:pt x="1831247" y="35408"/>
                          <a:pt x="2042713" y="0"/>
                        </a:cubicBezTo>
                        <a:cubicBezTo>
                          <a:pt x="2208505" y="-13111"/>
                          <a:pt x="2344074" y="178066"/>
                          <a:pt x="2327743" y="401444"/>
                        </a:cubicBezTo>
                        <a:lnTo>
                          <a:pt x="2327743" y="401444"/>
                        </a:lnTo>
                        <a:cubicBezTo>
                          <a:pt x="2306598" y="672657"/>
                          <a:pt x="2229874" y="781355"/>
                          <a:pt x="2042713" y="802888"/>
                        </a:cubicBezTo>
                        <a:cubicBezTo>
                          <a:pt x="1977500" y="771436"/>
                          <a:pt x="1860431" y="818603"/>
                          <a:pt x="1656023" y="802888"/>
                        </a:cubicBezTo>
                        <a:cubicBezTo>
                          <a:pt x="1464154" y="782833"/>
                          <a:pt x="1288938" y="824039"/>
                          <a:pt x="1199024" y="802888"/>
                        </a:cubicBezTo>
                        <a:cubicBezTo>
                          <a:pt x="1128215" y="785731"/>
                          <a:pt x="961582" y="836152"/>
                          <a:pt x="759604" y="802887"/>
                        </a:cubicBezTo>
                        <a:cubicBezTo>
                          <a:pt x="553530" y="782796"/>
                          <a:pt x="407295" y="779974"/>
                          <a:pt x="285029" y="802887"/>
                        </a:cubicBezTo>
                        <a:cubicBezTo>
                          <a:pt x="166375" y="819359"/>
                          <a:pt x="-1586" y="674700"/>
                          <a:pt x="0" y="401443"/>
                        </a:cubicBezTo>
                        <a:lnTo>
                          <a:pt x="0" y="401444"/>
                        </a:lnTo>
                        <a:close/>
                      </a:path>
                      <a:path w="2327743" h="802887" stroke="0" extrusionOk="0">
                        <a:moveTo>
                          <a:pt x="0" y="401444"/>
                        </a:moveTo>
                        <a:cubicBezTo>
                          <a:pt x="41263" y="167835"/>
                          <a:pt x="115506" y="35125"/>
                          <a:pt x="285029" y="0"/>
                        </a:cubicBezTo>
                        <a:cubicBezTo>
                          <a:pt x="463179" y="25699"/>
                          <a:pt x="507116" y="3202"/>
                          <a:pt x="724451" y="0"/>
                        </a:cubicBezTo>
                        <a:cubicBezTo>
                          <a:pt x="944691" y="-8311"/>
                          <a:pt x="1022069" y="20701"/>
                          <a:pt x="1111141" y="0"/>
                        </a:cubicBezTo>
                        <a:cubicBezTo>
                          <a:pt x="1215115" y="-13936"/>
                          <a:pt x="1369818" y="4797"/>
                          <a:pt x="1497831" y="0"/>
                        </a:cubicBezTo>
                        <a:cubicBezTo>
                          <a:pt x="1622664" y="33147"/>
                          <a:pt x="1792669" y="-23569"/>
                          <a:pt x="2042713" y="0"/>
                        </a:cubicBezTo>
                        <a:cubicBezTo>
                          <a:pt x="2199638" y="-14098"/>
                          <a:pt x="2285237" y="172793"/>
                          <a:pt x="2327743" y="401444"/>
                        </a:cubicBezTo>
                        <a:lnTo>
                          <a:pt x="2327743" y="401444"/>
                        </a:lnTo>
                        <a:cubicBezTo>
                          <a:pt x="2279354" y="655833"/>
                          <a:pt x="2201452" y="774165"/>
                          <a:pt x="2042713" y="802888"/>
                        </a:cubicBezTo>
                        <a:cubicBezTo>
                          <a:pt x="1880370" y="781408"/>
                          <a:pt x="1769346" y="814995"/>
                          <a:pt x="1656023" y="802888"/>
                        </a:cubicBezTo>
                        <a:cubicBezTo>
                          <a:pt x="1551533" y="826121"/>
                          <a:pt x="1395021" y="798825"/>
                          <a:pt x="1269332" y="802888"/>
                        </a:cubicBezTo>
                        <a:cubicBezTo>
                          <a:pt x="1136605" y="808334"/>
                          <a:pt x="1008227" y="786017"/>
                          <a:pt x="882642" y="802887"/>
                        </a:cubicBezTo>
                        <a:cubicBezTo>
                          <a:pt x="747754" y="813831"/>
                          <a:pt x="471670" y="781350"/>
                          <a:pt x="285029" y="802887"/>
                        </a:cubicBezTo>
                        <a:cubicBezTo>
                          <a:pt x="132181" y="801533"/>
                          <a:pt x="-25861" y="565472"/>
                          <a:pt x="0" y="401443"/>
                        </a:cubicBezTo>
                        <a:lnTo>
                          <a:pt x="0" y="401444"/>
                        </a:lnTo>
                        <a:close/>
                      </a:path>
                      <a:path w="2327743" h="802887" fill="none" stroke="0" extrusionOk="0">
                        <a:moveTo>
                          <a:pt x="0" y="401444"/>
                        </a:moveTo>
                        <a:cubicBezTo>
                          <a:pt x="53223" y="197646"/>
                          <a:pt x="124310" y="-28699"/>
                          <a:pt x="285029" y="0"/>
                        </a:cubicBezTo>
                        <a:cubicBezTo>
                          <a:pt x="477606" y="-4546"/>
                          <a:pt x="604122" y="-191"/>
                          <a:pt x="759604" y="0"/>
                        </a:cubicBezTo>
                        <a:cubicBezTo>
                          <a:pt x="897218" y="-4729"/>
                          <a:pt x="1033374" y="8003"/>
                          <a:pt x="1146295" y="0"/>
                        </a:cubicBezTo>
                        <a:cubicBezTo>
                          <a:pt x="1242157" y="-18521"/>
                          <a:pt x="1475005" y="1955"/>
                          <a:pt x="1568139" y="0"/>
                        </a:cubicBezTo>
                        <a:cubicBezTo>
                          <a:pt x="1682041" y="-16829"/>
                          <a:pt x="1842259" y="3589"/>
                          <a:pt x="2042713" y="0"/>
                        </a:cubicBezTo>
                        <a:cubicBezTo>
                          <a:pt x="2183719" y="8868"/>
                          <a:pt x="2322361" y="218572"/>
                          <a:pt x="2327743" y="401444"/>
                        </a:cubicBezTo>
                        <a:lnTo>
                          <a:pt x="2327743" y="401444"/>
                        </a:lnTo>
                        <a:cubicBezTo>
                          <a:pt x="2290277" y="629361"/>
                          <a:pt x="2206967" y="801404"/>
                          <a:pt x="2042713" y="802888"/>
                        </a:cubicBezTo>
                        <a:cubicBezTo>
                          <a:pt x="1955392" y="753750"/>
                          <a:pt x="1836897" y="828348"/>
                          <a:pt x="1656023" y="802888"/>
                        </a:cubicBezTo>
                        <a:cubicBezTo>
                          <a:pt x="1467186" y="790164"/>
                          <a:pt x="1288667" y="811533"/>
                          <a:pt x="1199024" y="802888"/>
                        </a:cubicBezTo>
                        <a:cubicBezTo>
                          <a:pt x="1126970" y="774209"/>
                          <a:pt x="975071" y="819387"/>
                          <a:pt x="759604" y="802887"/>
                        </a:cubicBezTo>
                        <a:cubicBezTo>
                          <a:pt x="535449" y="801132"/>
                          <a:pt x="384892" y="780911"/>
                          <a:pt x="285029" y="802887"/>
                        </a:cubicBezTo>
                        <a:cubicBezTo>
                          <a:pt x="189538" y="815803"/>
                          <a:pt x="-17811" y="595733"/>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rPr>
              <a:t>Cẳng</a:t>
            </a:r>
            <a:r>
              <a:rPr lang="en-US" sz="4000" dirty="0">
                <a:solidFill>
                  <a:schemeClr val="tx1"/>
                </a:solidFill>
              </a:rPr>
              <a:t> </a:t>
            </a:r>
            <a:r>
              <a:rPr lang="en-US" sz="4000" dirty="0" err="1">
                <a:solidFill>
                  <a:schemeClr val="tx1"/>
                </a:solidFill>
              </a:rPr>
              <a:t>chân</a:t>
            </a:r>
            <a:endParaRPr lang="en-US" sz="4000" dirty="0">
              <a:solidFill>
                <a:schemeClr val="tx1"/>
              </a:solidFill>
            </a:endParaRPr>
          </a:p>
        </p:txBody>
      </p:sp>
      <p:sp>
        <p:nvSpPr>
          <p:cNvPr id="18" name="Rectangle: Rounded Corners 25">
            <a:extLst>
              <a:ext uri="{FF2B5EF4-FFF2-40B4-BE49-F238E27FC236}">
                <a16:creationId xmlns:a16="http://schemas.microsoft.com/office/drawing/2014/main" xmlns="" id="{627925CD-B28A-9BB9-BFE3-EBB4ACD308A1}"/>
              </a:ext>
            </a:extLst>
          </p:cNvPr>
          <p:cNvSpPr/>
          <p:nvPr/>
        </p:nvSpPr>
        <p:spPr>
          <a:xfrm>
            <a:off x="113217" y="3596990"/>
            <a:ext cx="1877508" cy="802887"/>
          </a:xfrm>
          <a:custGeom>
            <a:avLst/>
            <a:gdLst>
              <a:gd name="connsiteX0" fmla="*/ 0 w 3278458"/>
              <a:gd name="connsiteY0" fmla="*/ 401444 h 802887"/>
              <a:gd name="connsiteX1" fmla="*/ 401444 w 3278458"/>
              <a:gd name="connsiteY1" fmla="*/ 0 h 802887"/>
              <a:gd name="connsiteX2" fmla="*/ 1069848 w 3278458"/>
              <a:gd name="connsiteY2" fmla="*/ 0 h 802887"/>
              <a:gd name="connsiteX3" fmla="*/ 1713497 w 3278458"/>
              <a:gd name="connsiteY3" fmla="*/ 0 h 802887"/>
              <a:gd name="connsiteX4" fmla="*/ 2877015 w 3278458"/>
              <a:gd name="connsiteY4" fmla="*/ 0 h 802887"/>
              <a:gd name="connsiteX5" fmla="*/ 3278459 w 3278458"/>
              <a:gd name="connsiteY5" fmla="*/ 401444 h 802887"/>
              <a:gd name="connsiteX6" fmla="*/ 3278458 w 3278458"/>
              <a:gd name="connsiteY6" fmla="*/ 401444 h 802887"/>
              <a:gd name="connsiteX7" fmla="*/ 2877014 w 3278458"/>
              <a:gd name="connsiteY7" fmla="*/ 802888 h 802887"/>
              <a:gd name="connsiteX8" fmla="*/ 2208610 w 3278458"/>
              <a:gd name="connsiteY8" fmla="*/ 802888 h 802887"/>
              <a:gd name="connsiteX9" fmla="*/ 1589718 w 3278458"/>
              <a:gd name="connsiteY9" fmla="*/ 802887 h 802887"/>
              <a:gd name="connsiteX10" fmla="*/ 1020337 w 3278458"/>
              <a:gd name="connsiteY10" fmla="*/ 802887 h 802887"/>
              <a:gd name="connsiteX11" fmla="*/ 401444 w 3278458"/>
              <a:gd name="connsiteY11" fmla="*/ 802887 h 802887"/>
              <a:gd name="connsiteX12" fmla="*/ 0 w 3278458"/>
              <a:gd name="connsiteY12" fmla="*/ 401443 h 802887"/>
              <a:gd name="connsiteX13" fmla="*/ 0 w 3278458"/>
              <a:gd name="connsiteY13"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78458" h="802887" fill="none" extrusionOk="0">
                <a:moveTo>
                  <a:pt x="0" y="401444"/>
                </a:moveTo>
                <a:cubicBezTo>
                  <a:pt x="50557" y="165775"/>
                  <a:pt x="197870" y="8432"/>
                  <a:pt x="401444" y="0"/>
                </a:cubicBezTo>
                <a:cubicBezTo>
                  <a:pt x="593234" y="28924"/>
                  <a:pt x="788268" y="-18760"/>
                  <a:pt x="1069848" y="0"/>
                </a:cubicBezTo>
                <a:cubicBezTo>
                  <a:pt x="1351428" y="18760"/>
                  <a:pt x="1408997" y="-2784"/>
                  <a:pt x="1713497" y="0"/>
                </a:cubicBezTo>
                <a:cubicBezTo>
                  <a:pt x="2017997" y="2784"/>
                  <a:pt x="2410731" y="32980"/>
                  <a:pt x="2877015" y="0"/>
                </a:cubicBezTo>
                <a:cubicBezTo>
                  <a:pt x="3117657" y="19713"/>
                  <a:pt x="3279683" y="173205"/>
                  <a:pt x="3278459" y="401444"/>
                </a:cubicBezTo>
                <a:lnTo>
                  <a:pt x="3278458" y="401444"/>
                </a:lnTo>
                <a:cubicBezTo>
                  <a:pt x="3238976" y="648675"/>
                  <a:pt x="3076775" y="776548"/>
                  <a:pt x="2877014" y="802888"/>
                </a:cubicBezTo>
                <a:cubicBezTo>
                  <a:pt x="2737890" y="802102"/>
                  <a:pt x="2515903" y="826951"/>
                  <a:pt x="2208610" y="802888"/>
                </a:cubicBezTo>
                <a:cubicBezTo>
                  <a:pt x="1901317" y="778825"/>
                  <a:pt x="1839112" y="814102"/>
                  <a:pt x="1589718" y="802887"/>
                </a:cubicBezTo>
                <a:cubicBezTo>
                  <a:pt x="1340324" y="791672"/>
                  <a:pt x="1226217" y="791403"/>
                  <a:pt x="1020337" y="802887"/>
                </a:cubicBezTo>
                <a:cubicBezTo>
                  <a:pt x="814457" y="814371"/>
                  <a:pt x="617009" y="787015"/>
                  <a:pt x="401444" y="802887"/>
                </a:cubicBezTo>
                <a:cubicBezTo>
                  <a:pt x="149936" y="836765"/>
                  <a:pt x="-17629" y="611601"/>
                  <a:pt x="0" y="401443"/>
                </a:cubicBezTo>
                <a:lnTo>
                  <a:pt x="0" y="401444"/>
                </a:lnTo>
                <a:close/>
              </a:path>
              <a:path w="3278458" h="802887" stroke="0" extrusionOk="0">
                <a:moveTo>
                  <a:pt x="0" y="401444"/>
                </a:moveTo>
                <a:cubicBezTo>
                  <a:pt x="-27009" y="175396"/>
                  <a:pt x="206113" y="-17549"/>
                  <a:pt x="401444" y="0"/>
                </a:cubicBezTo>
                <a:cubicBezTo>
                  <a:pt x="630816" y="-19994"/>
                  <a:pt x="732006" y="26281"/>
                  <a:pt x="946070" y="0"/>
                </a:cubicBezTo>
                <a:cubicBezTo>
                  <a:pt x="1160134" y="-26281"/>
                  <a:pt x="1325398" y="19512"/>
                  <a:pt x="1515451" y="0"/>
                </a:cubicBezTo>
                <a:cubicBezTo>
                  <a:pt x="1705504" y="-19512"/>
                  <a:pt x="1870555" y="-13624"/>
                  <a:pt x="2183855" y="0"/>
                </a:cubicBezTo>
                <a:cubicBezTo>
                  <a:pt x="2497155" y="13624"/>
                  <a:pt x="2710226" y="-13990"/>
                  <a:pt x="2877015" y="0"/>
                </a:cubicBezTo>
                <a:cubicBezTo>
                  <a:pt x="3078028" y="14949"/>
                  <a:pt x="3305013" y="223824"/>
                  <a:pt x="3278459" y="401444"/>
                </a:cubicBezTo>
                <a:lnTo>
                  <a:pt x="3278458" y="401444"/>
                </a:lnTo>
                <a:cubicBezTo>
                  <a:pt x="3251340" y="610530"/>
                  <a:pt x="3093197" y="761242"/>
                  <a:pt x="2877014" y="802888"/>
                </a:cubicBezTo>
                <a:cubicBezTo>
                  <a:pt x="2698796" y="831655"/>
                  <a:pt x="2536844" y="802068"/>
                  <a:pt x="2258122" y="802888"/>
                </a:cubicBezTo>
                <a:cubicBezTo>
                  <a:pt x="1979400" y="803708"/>
                  <a:pt x="1972562" y="789708"/>
                  <a:pt x="1713496" y="802888"/>
                </a:cubicBezTo>
                <a:cubicBezTo>
                  <a:pt x="1454430" y="816067"/>
                  <a:pt x="1371144" y="824619"/>
                  <a:pt x="1119359" y="802887"/>
                </a:cubicBezTo>
                <a:cubicBezTo>
                  <a:pt x="867574" y="781155"/>
                  <a:pt x="608910" y="774305"/>
                  <a:pt x="401444" y="802887"/>
                </a:cubicBezTo>
                <a:cubicBezTo>
                  <a:pt x="178438" y="781421"/>
                  <a:pt x="10789" y="590357"/>
                  <a:pt x="0" y="401443"/>
                </a:cubicBezTo>
                <a:lnTo>
                  <a:pt x="0" y="401444"/>
                </a:lnTo>
                <a:close/>
              </a:path>
            </a:pathLst>
          </a:custGeom>
          <a:solidFill>
            <a:schemeClr val="bg1"/>
          </a:solidFill>
          <a:ln w="28575">
            <a:solidFill>
              <a:srgbClr val="FF4780"/>
            </a:solidFill>
            <a:extLst>
              <a:ext uri="{C807C97D-BFC1-408E-A445-0C87EB9F89A2}">
                <ask:lineSketchStyleProps xmlns:ask="http://schemas.microsoft.com/office/drawing/2018/sketchyshapes" xmlns="" sd="3851483820">
                  <a:custGeom>
                    <a:avLst/>
                    <a:gdLst>
                      <a:gd name="connsiteX0" fmla="*/ 0 w 1877508"/>
                      <a:gd name="connsiteY0" fmla="*/ 401444 h 802887"/>
                      <a:gd name="connsiteX1" fmla="*/ 229899 w 1877508"/>
                      <a:gd name="connsiteY1" fmla="*/ 0 h 802887"/>
                      <a:gd name="connsiteX2" fmla="*/ 612680 w 1877508"/>
                      <a:gd name="connsiteY2" fmla="*/ 0 h 802887"/>
                      <a:gd name="connsiteX3" fmla="*/ 981285 w 1877508"/>
                      <a:gd name="connsiteY3" fmla="*/ 0 h 802887"/>
                      <a:gd name="connsiteX4" fmla="*/ 1647609 w 1877508"/>
                      <a:gd name="connsiteY4" fmla="*/ 0 h 802887"/>
                      <a:gd name="connsiteX5" fmla="*/ 1877508 w 1877508"/>
                      <a:gd name="connsiteY5" fmla="*/ 401444 h 802887"/>
                      <a:gd name="connsiteX6" fmla="*/ 1877508 w 1877508"/>
                      <a:gd name="connsiteY6" fmla="*/ 401444 h 802887"/>
                      <a:gd name="connsiteX7" fmla="*/ 1647608 w 1877508"/>
                      <a:gd name="connsiteY7" fmla="*/ 802888 h 802887"/>
                      <a:gd name="connsiteX8" fmla="*/ 1264827 w 1877508"/>
                      <a:gd name="connsiteY8" fmla="*/ 802888 h 802887"/>
                      <a:gd name="connsiteX9" fmla="*/ 910400 w 1877508"/>
                      <a:gd name="connsiteY9" fmla="*/ 802887 h 802887"/>
                      <a:gd name="connsiteX10" fmla="*/ 584326 w 1877508"/>
                      <a:gd name="connsiteY10" fmla="*/ 802887 h 802887"/>
                      <a:gd name="connsiteX11" fmla="*/ 229899 w 1877508"/>
                      <a:gd name="connsiteY11" fmla="*/ 802887 h 802887"/>
                      <a:gd name="connsiteX12" fmla="*/ 0 w 1877508"/>
                      <a:gd name="connsiteY12" fmla="*/ 401443 h 802887"/>
                      <a:gd name="connsiteX13" fmla="*/ 0 w 1877508"/>
                      <a:gd name="connsiteY13" fmla="*/ 401444 h 802887"/>
                      <a:gd name="connsiteX0" fmla="*/ 0 w 1877508"/>
                      <a:gd name="connsiteY0" fmla="*/ 401444 h 802887"/>
                      <a:gd name="connsiteX1" fmla="*/ 229899 w 1877508"/>
                      <a:gd name="connsiteY1" fmla="*/ 0 h 802887"/>
                      <a:gd name="connsiteX2" fmla="*/ 541795 w 1877508"/>
                      <a:gd name="connsiteY2" fmla="*/ 0 h 802887"/>
                      <a:gd name="connsiteX3" fmla="*/ 867868 w 1877508"/>
                      <a:gd name="connsiteY3" fmla="*/ 0 h 802887"/>
                      <a:gd name="connsiteX4" fmla="*/ 1250650 w 1877508"/>
                      <a:gd name="connsiteY4" fmla="*/ 0 h 802887"/>
                      <a:gd name="connsiteX5" fmla="*/ 1647609 w 1877508"/>
                      <a:gd name="connsiteY5" fmla="*/ 0 h 802887"/>
                      <a:gd name="connsiteX6" fmla="*/ 1877508 w 1877508"/>
                      <a:gd name="connsiteY6" fmla="*/ 401444 h 802887"/>
                      <a:gd name="connsiteX7" fmla="*/ 1877508 w 1877508"/>
                      <a:gd name="connsiteY7" fmla="*/ 401444 h 802887"/>
                      <a:gd name="connsiteX8" fmla="*/ 1647608 w 1877508"/>
                      <a:gd name="connsiteY8" fmla="*/ 802888 h 802887"/>
                      <a:gd name="connsiteX9" fmla="*/ 1293181 w 1877508"/>
                      <a:gd name="connsiteY9" fmla="*/ 802888 h 802887"/>
                      <a:gd name="connsiteX10" fmla="*/ 981285 w 1877508"/>
                      <a:gd name="connsiteY10" fmla="*/ 802888 h 802887"/>
                      <a:gd name="connsiteX11" fmla="*/ 641034 w 1877508"/>
                      <a:gd name="connsiteY11" fmla="*/ 802887 h 802887"/>
                      <a:gd name="connsiteX12" fmla="*/ 229899 w 1877508"/>
                      <a:gd name="connsiteY12" fmla="*/ 802887 h 802887"/>
                      <a:gd name="connsiteX13" fmla="*/ 0 w 1877508"/>
                      <a:gd name="connsiteY13" fmla="*/ 401443 h 802887"/>
                      <a:gd name="connsiteX14" fmla="*/ 0 w 187750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77508" h="802887" fill="none" extrusionOk="0">
                        <a:moveTo>
                          <a:pt x="0" y="401444"/>
                        </a:moveTo>
                        <a:cubicBezTo>
                          <a:pt x="40579" y="162565"/>
                          <a:pt x="134869" y="18452"/>
                          <a:pt x="229899" y="0"/>
                        </a:cubicBezTo>
                        <a:cubicBezTo>
                          <a:pt x="351992" y="2711"/>
                          <a:pt x="422702" y="-26554"/>
                          <a:pt x="612680" y="0"/>
                        </a:cubicBezTo>
                        <a:cubicBezTo>
                          <a:pt x="777416" y="23624"/>
                          <a:pt x="803342" y="2303"/>
                          <a:pt x="981285" y="0"/>
                        </a:cubicBezTo>
                        <a:cubicBezTo>
                          <a:pt x="1113096" y="18107"/>
                          <a:pt x="1396243" y="24415"/>
                          <a:pt x="1647609" y="0"/>
                        </a:cubicBezTo>
                        <a:cubicBezTo>
                          <a:pt x="1790015" y="-2205"/>
                          <a:pt x="1837022" y="173982"/>
                          <a:pt x="1877508" y="401444"/>
                        </a:cubicBezTo>
                        <a:lnTo>
                          <a:pt x="1877508" y="401444"/>
                        </a:lnTo>
                        <a:cubicBezTo>
                          <a:pt x="1840819" y="635943"/>
                          <a:pt x="1748056" y="802146"/>
                          <a:pt x="1647608" y="802888"/>
                        </a:cubicBezTo>
                        <a:cubicBezTo>
                          <a:pt x="1561126" y="796381"/>
                          <a:pt x="1434142" y="825444"/>
                          <a:pt x="1264827" y="802888"/>
                        </a:cubicBezTo>
                        <a:cubicBezTo>
                          <a:pt x="1079248" y="775928"/>
                          <a:pt x="1056006" y="817398"/>
                          <a:pt x="910400" y="802887"/>
                        </a:cubicBezTo>
                        <a:cubicBezTo>
                          <a:pt x="766375" y="785388"/>
                          <a:pt x="696466" y="804270"/>
                          <a:pt x="584326" y="802887"/>
                        </a:cubicBezTo>
                        <a:cubicBezTo>
                          <a:pt x="456661" y="806773"/>
                          <a:pt x="355850" y="806134"/>
                          <a:pt x="229899" y="802887"/>
                        </a:cubicBezTo>
                        <a:cubicBezTo>
                          <a:pt x="49813" y="867504"/>
                          <a:pt x="28272" y="641112"/>
                          <a:pt x="0" y="401443"/>
                        </a:cubicBezTo>
                        <a:lnTo>
                          <a:pt x="0" y="401444"/>
                        </a:lnTo>
                        <a:close/>
                      </a:path>
                      <a:path w="1877508" h="802887" stroke="0" extrusionOk="0">
                        <a:moveTo>
                          <a:pt x="0" y="401444"/>
                        </a:moveTo>
                        <a:cubicBezTo>
                          <a:pt x="12" y="183013"/>
                          <a:pt x="139184" y="-29367"/>
                          <a:pt x="229899" y="0"/>
                        </a:cubicBezTo>
                        <a:cubicBezTo>
                          <a:pt x="361781" y="-16650"/>
                          <a:pt x="410006" y="25368"/>
                          <a:pt x="541795" y="0"/>
                        </a:cubicBezTo>
                        <a:cubicBezTo>
                          <a:pt x="648950" y="-19816"/>
                          <a:pt x="767238" y="21377"/>
                          <a:pt x="867868" y="0"/>
                        </a:cubicBezTo>
                        <a:cubicBezTo>
                          <a:pt x="977741" y="-5577"/>
                          <a:pt x="1061732" y="-4010"/>
                          <a:pt x="1250650" y="0"/>
                        </a:cubicBezTo>
                        <a:cubicBezTo>
                          <a:pt x="1421717" y="-6317"/>
                          <a:pt x="1538812" y="-14253"/>
                          <a:pt x="1647609" y="0"/>
                        </a:cubicBezTo>
                        <a:cubicBezTo>
                          <a:pt x="1725939" y="6394"/>
                          <a:pt x="1897324" y="224328"/>
                          <a:pt x="1877508" y="401444"/>
                        </a:cubicBezTo>
                        <a:lnTo>
                          <a:pt x="1877508" y="401444"/>
                        </a:lnTo>
                        <a:cubicBezTo>
                          <a:pt x="1852042" y="621548"/>
                          <a:pt x="1770073" y="750693"/>
                          <a:pt x="1647608" y="802888"/>
                        </a:cubicBezTo>
                        <a:cubicBezTo>
                          <a:pt x="1534226" y="818036"/>
                          <a:pt x="1474042" y="811331"/>
                          <a:pt x="1293181" y="802888"/>
                        </a:cubicBezTo>
                        <a:cubicBezTo>
                          <a:pt x="1133875" y="804788"/>
                          <a:pt x="1129506" y="788746"/>
                          <a:pt x="981285" y="802888"/>
                        </a:cubicBezTo>
                        <a:cubicBezTo>
                          <a:pt x="824611" y="809561"/>
                          <a:pt x="781284" y="817988"/>
                          <a:pt x="641034" y="802887"/>
                        </a:cubicBezTo>
                        <a:cubicBezTo>
                          <a:pt x="479750" y="762474"/>
                          <a:pt x="347884" y="769488"/>
                          <a:pt x="229899" y="802887"/>
                        </a:cubicBezTo>
                        <a:cubicBezTo>
                          <a:pt x="102023" y="774597"/>
                          <a:pt x="25231" y="601341"/>
                          <a:pt x="0" y="401443"/>
                        </a:cubicBezTo>
                        <a:lnTo>
                          <a:pt x="0" y="401444"/>
                        </a:lnTo>
                        <a:close/>
                      </a:path>
                      <a:path w="1877508" h="802887" fill="none" stroke="0" extrusionOk="0">
                        <a:moveTo>
                          <a:pt x="0" y="401444"/>
                        </a:moveTo>
                        <a:cubicBezTo>
                          <a:pt x="22080" y="164672"/>
                          <a:pt x="120913" y="3378"/>
                          <a:pt x="229899" y="0"/>
                        </a:cubicBezTo>
                        <a:cubicBezTo>
                          <a:pt x="353823" y="25954"/>
                          <a:pt x="451136" y="-34001"/>
                          <a:pt x="612680" y="0"/>
                        </a:cubicBezTo>
                        <a:cubicBezTo>
                          <a:pt x="777089" y="17306"/>
                          <a:pt x="805103" y="-7433"/>
                          <a:pt x="981285" y="0"/>
                        </a:cubicBezTo>
                        <a:cubicBezTo>
                          <a:pt x="1153753" y="39828"/>
                          <a:pt x="1410115" y="60870"/>
                          <a:pt x="1647609" y="0"/>
                        </a:cubicBezTo>
                        <a:cubicBezTo>
                          <a:pt x="1779842" y="21566"/>
                          <a:pt x="1862795" y="184337"/>
                          <a:pt x="1877508" y="401444"/>
                        </a:cubicBezTo>
                        <a:lnTo>
                          <a:pt x="1877508" y="401444"/>
                        </a:lnTo>
                        <a:cubicBezTo>
                          <a:pt x="1868754" y="671683"/>
                          <a:pt x="1743996" y="768162"/>
                          <a:pt x="1647608" y="802888"/>
                        </a:cubicBezTo>
                        <a:cubicBezTo>
                          <a:pt x="1565392" y="782947"/>
                          <a:pt x="1439370" y="820007"/>
                          <a:pt x="1264827" y="802888"/>
                        </a:cubicBezTo>
                        <a:cubicBezTo>
                          <a:pt x="1094843" y="768360"/>
                          <a:pt x="1056053" y="825627"/>
                          <a:pt x="910400" y="802887"/>
                        </a:cubicBezTo>
                        <a:cubicBezTo>
                          <a:pt x="772477" y="791054"/>
                          <a:pt x="708274" y="802707"/>
                          <a:pt x="584326" y="802887"/>
                        </a:cubicBezTo>
                        <a:cubicBezTo>
                          <a:pt x="464522" y="816516"/>
                          <a:pt x="364453" y="771679"/>
                          <a:pt x="229899" y="802887"/>
                        </a:cubicBezTo>
                        <a:cubicBezTo>
                          <a:pt x="83275" y="793834"/>
                          <a:pt x="-6999" y="602187"/>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rPr>
              <a:t>Cổ</a:t>
            </a:r>
            <a:endParaRPr lang="en-US" sz="4000" dirty="0">
              <a:solidFill>
                <a:schemeClr val="tx1"/>
              </a:solidFill>
            </a:endParaRPr>
          </a:p>
        </p:txBody>
      </p:sp>
      <p:sp>
        <p:nvSpPr>
          <p:cNvPr id="19" name="Rectangle: Rounded Corners 1">
            <a:extLst>
              <a:ext uri="{FF2B5EF4-FFF2-40B4-BE49-F238E27FC236}">
                <a16:creationId xmlns:a16="http://schemas.microsoft.com/office/drawing/2014/main" xmlns="" id="{10FB42FD-17C7-9980-2264-2E870240300A}"/>
              </a:ext>
            </a:extLst>
          </p:cNvPr>
          <p:cNvSpPr/>
          <p:nvPr/>
        </p:nvSpPr>
        <p:spPr>
          <a:xfrm>
            <a:off x="2181225" y="4669208"/>
            <a:ext cx="1790700" cy="802887"/>
          </a:xfrm>
          <a:custGeom>
            <a:avLst/>
            <a:gdLst>
              <a:gd name="connsiteX0" fmla="*/ 0 w 3278458"/>
              <a:gd name="connsiteY0" fmla="*/ 401444 h 802887"/>
              <a:gd name="connsiteX1" fmla="*/ 401444 w 3278458"/>
              <a:gd name="connsiteY1" fmla="*/ 0 h 802887"/>
              <a:gd name="connsiteX2" fmla="*/ 1069848 w 3278458"/>
              <a:gd name="connsiteY2" fmla="*/ 0 h 802887"/>
              <a:gd name="connsiteX3" fmla="*/ 1688741 w 3278458"/>
              <a:gd name="connsiteY3" fmla="*/ 0 h 802887"/>
              <a:gd name="connsiteX4" fmla="*/ 2307634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82877 w 3278458"/>
              <a:gd name="connsiteY9" fmla="*/ 802888 h 802887"/>
              <a:gd name="connsiteX10" fmla="*/ 1663985 w 3278458"/>
              <a:gd name="connsiteY10" fmla="*/ 802888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6388" y="176155"/>
                  <a:pt x="183648" y="-3608"/>
                  <a:pt x="401444" y="0"/>
                </a:cubicBezTo>
                <a:cubicBezTo>
                  <a:pt x="726598" y="-2544"/>
                  <a:pt x="746797" y="28742"/>
                  <a:pt x="1069848" y="0"/>
                </a:cubicBezTo>
                <a:cubicBezTo>
                  <a:pt x="1392899" y="-28742"/>
                  <a:pt x="1416732" y="-11140"/>
                  <a:pt x="1688741" y="0"/>
                </a:cubicBezTo>
                <a:cubicBezTo>
                  <a:pt x="1960750" y="11140"/>
                  <a:pt x="2082626" y="-253"/>
                  <a:pt x="2307634" y="0"/>
                </a:cubicBezTo>
                <a:cubicBezTo>
                  <a:pt x="2532642" y="253"/>
                  <a:pt x="2646869" y="-18955"/>
                  <a:pt x="2877015" y="0"/>
                </a:cubicBezTo>
                <a:cubicBezTo>
                  <a:pt x="3085920" y="10390"/>
                  <a:pt x="3313100" y="208448"/>
                  <a:pt x="3278459" y="401444"/>
                </a:cubicBezTo>
                <a:lnTo>
                  <a:pt x="3278458" y="401444"/>
                </a:lnTo>
                <a:cubicBezTo>
                  <a:pt x="3283273" y="619614"/>
                  <a:pt x="3097355" y="750990"/>
                  <a:pt x="2877014" y="802888"/>
                </a:cubicBezTo>
                <a:cubicBezTo>
                  <a:pt x="2659308" y="820250"/>
                  <a:pt x="2576974" y="816951"/>
                  <a:pt x="2282877" y="802888"/>
                </a:cubicBezTo>
                <a:cubicBezTo>
                  <a:pt x="1988780" y="788825"/>
                  <a:pt x="1955419" y="785300"/>
                  <a:pt x="1663985" y="802888"/>
                </a:cubicBezTo>
                <a:cubicBezTo>
                  <a:pt x="1372551" y="820475"/>
                  <a:pt x="1274746" y="814970"/>
                  <a:pt x="1069848" y="802887"/>
                </a:cubicBezTo>
                <a:cubicBezTo>
                  <a:pt x="864950" y="790804"/>
                  <a:pt x="606422" y="821233"/>
                  <a:pt x="401444" y="802887"/>
                </a:cubicBezTo>
                <a:cubicBezTo>
                  <a:pt x="140163" y="811812"/>
                  <a:pt x="46901" y="623774"/>
                  <a:pt x="0" y="401443"/>
                </a:cubicBezTo>
                <a:lnTo>
                  <a:pt x="0" y="401444"/>
                </a:lnTo>
                <a:close/>
              </a:path>
              <a:path w="3278458" h="802887" stroke="0" extrusionOk="0">
                <a:moveTo>
                  <a:pt x="0" y="401444"/>
                </a:moveTo>
                <a:cubicBezTo>
                  <a:pt x="-18209" y="217841"/>
                  <a:pt x="183951" y="31373"/>
                  <a:pt x="401444" y="0"/>
                </a:cubicBezTo>
                <a:cubicBezTo>
                  <a:pt x="659598" y="-12488"/>
                  <a:pt x="838893" y="3367"/>
                  <a:pt x="1069848" y="0"/>
                </a:cubicBezTo>
                <a:cubicBezTo>
                  <a:pt x="1300803" y="-3367"/>
                  <a:pt x="1494016" y="-28276"/>
                  <a:pt x="1639230" y="0"/>
                </a:cubicBezTo>
                <a:cubicBezTo>
                  <a:pt x="1784444" y="28276"/>
                  <a:pt x="2112677" y="-1058"/>
                  <a:pt x="2233367" y="0"/>
                </a:cubicBezTo>
                <a:cubicBezTo>
                  <a:pt x="2354057" y="1058"/>
                  <a:pt x="2648288" y="1754"/>
                  <a:pt x="2877015" y="0"/>
                </a:cubicBezTo>
                <a:cubicBezTo>
                  <a:pt x="3152752" y="-11627"/>
                  <a:pt x="3315338" y="150976"/>
                  <a:pt x="3278459" y="401444"/>
                </a:cubicBezTo>
                <a:lnTo>
                  <a:pt x="3278458" y="401444"/>
                </a:lnTo>
                <a:cubicBezTo>
                  <a:pt x="3237887" y="635260"/>
                  <a:pt x="3116294" y="852273"/>
                  <a:pt x="2877014" y="802888"/>
                </a:cubicBezTo>
                <a:cubicBezTo>
                  <a:pt x="2743869" y="784388"/>
                  <a:pt x="2589670" y="781287"/>
                  <a:pt x="2332389" y="802888"/>
                </a:cubicBezTo>
                <a:cubicBezTo>
                  <a:pt x="2075109" y="824489"/>
                  <a:pt x="1962202" y="777755"/>
                  <a:pt x="1713496" y="802888"/>
                </a:cubicBezTo>
                <a:cubicBezTo>
                  <a:pt x="1464789" y="828020"/>
                  <a:pt x="1292872" y="782805"/>
                  <a:pt x="1069848" y="802887"/>
                </a:cubicBezTo>
                <a:cubicBezTo>
                  <a:pt x="846824" y="822969"/>
                  <a:pt x="573392" y="803716"/>
                  <a:pt x="401444" y="802887"/>
                </a:cubicBezTo>
                <a:cubicBezTo>
                  <a:pt x="162404" y="845574"/>
                  <a:pt x="-30440" y="601597"/>
                  <a:pt x="0" y="401443"/>
                </a:cubicBezTo>
                <a:lnTo>
                  <a:pt x="0" y="401444"/>
                </a:lnTo>
                <a:close/>
              </a:path>
            </a:pathLst>
          </a:custGeom>
          <a:solidFill>
            <a:schemeClr val="bg1"/>
          </a:solidFill>
          <a:ln w="28575">
            <a:extLst>
              <a:ext uri="{C807C97D-BFC1-408E-A445-0C87EB9F89A2}">
                <ask:lineSketchStyleProps xmlns:ask="http://schemas.microsoft.com/office/drawing/2018/sketchyshapes" xmlns="" sd="2469283057">
                  <a:custGeom>
                    <a:avLst/>
                    <a:gdLst>
                      <a:gd name="connsiteX0" fmla="*/ 0 w 1790700"/>
                      <a:gd name="connsiteY0" fmla="*/ 401444 h 802887"/>
                      <a:gd name="connsiteX1" fmla="*/ 219269 w 1790700"/>
                      <a:gd name="connsiteY1" fmla="*/ 0 h 802887"/>
                      <a:gd name="connsiteX2" fmla="*/ 584353 w 1790700"/>
                      <a:gd name="connsiteY2" fmla="*/ 0 h 802887"/>
                      <a:gd name="connsiteX3" fmla="*/ 922393 w 1790700"/>
                      <a:gd name="connsiteY3" fmla="*/ 0 h 802887"/>
                      <a:gd name="connsiteX4" fmla="*/ 1260434 w 1790700"/>
                      <a:gd name="connsiteY4" fmla="*/ 0 h 802887"/>
                      <a:gd name="connsiteX5" fmla="*/ 1571431 w 1790700"/>
                      <a:gd name="connsiteY5" fmla="*/ 0 h 802887"/>
                      <a:gd name="connsiteX6" fmla="*/ 1790700 w 1790700"/>
                      <a:gd name="connsiteY6" fmla="*/ 401444 h 802887"/>
                      <a:gd name="connsiteX7" fmla="*/ 1790700 w 1790700"/>
                      <a:gd name="connsiteY7" fmla="*/ 401444 h 802887"/>
                      <a:gd name="connsiteX8" fmla="*/ 1571430 w 1790700"/>
                      <a:gd name="connsiteY8" fmla="*/ 802888 h 802887"/>
                      <a:gd name="connsiteX9" fmla="*/ 1246911 w 1790700"/>
                      <a:gd name="connsiteY9" fmla="*/ 802888 h 802887"/>
                      <a:gd name="connsiteX10" fmla="*/ 908871 w 1790700"/>
                      <a:gd name="connsiteY10" fmla="*/ 802888 h 802887"/>
                      <a:gd name="connsiteX11" fmla="*/ 584353 w 1790700"/>
                      <a:gd name="connsiteY11" fmla="*/ 802887 h 802887"/>
                      <a:gd name="connsiteX12" fmla="*/ 219269 w 1790700"/>
                      <a:gd name="connsiteY12" fmla="*/ 802887 h 802887"/>
                      <a:gd name="connsiteX13" fmla="*/ 0 w 1790700"/>
                      <a:gd name="connsiteY13" fmla="*/ 401443 h 802887"/>
                      <a:gd name="connsiteX14" fmla="*/ 0 w 1790700"/>
                      <a:gd name="connsiteY14" fmla="*/ 401444 h 802887"/>
                      <a:gd name="connsiteX0" fmla="*/ 0 w 1790700"/>
                      <a:gd name="connsiteY0" fmla="*/ 401444 h 802887"/>
                      <a:gd name="connsiteX1" fmla="*/ 219269 w 1790700"/>
                      <a:gd name="connsiteY1" fmla="*/ 0 h 802887"/>
                      <a:gd name="connsiteX2" fmla="*/ 584353 w 1790700"/>
                      <a:gd name="connsiteY2" fmla="*/ 0 h 802887"/>
                      <a:gd name="connsiteX3" fmla="*/ 895350 w 1790700"/>
                      <a:gd name="connsiteY3" fmla="*/ 0 h 802887"/>
                      <a:gd name="connsiteX4" fmla="*/ 1219869 w 1790700"/>
                      <a:gd name="connsiteY4" fmla="*/ 0 h 802887"/>
                      <a:gd name="connsiteX5" fmla="*/ 1571431 w 1790700"/>
                      <a:gd name="connsiteY5" fmla="*/ 0 h 802887"/>
                      <a:gd name="connsiteX6" fmla="*/ 1790700 w 1790700"/>
                      <a:gd name="connsiteY6" fmla="*/ 401444 h 802887"/>
                      <a:gd name="connsiteX7" fmla="*/ 1790700 w 1790700"/>
                      <a:gd name="connsiteY7" fmla="*/ 401444 h 802887"/>
                      <a:gd name="connsiteX8" fmla="*/ 1571430 w 1790700"/>
                      <a:gd name="connsiteY8" fmla="*/ 802888 h 802887"/>
                      <a:gd name="connsiteX9" fmla="*/ 1273955 w 1790700"/>
                      <a:gd name="connsiteY9" fmla="*/ 802888 h 802887"/>
                      <a:gd name="connsiteX10" fmla="*/ 935914 w 1790700"/>
                      <a:gd name="connsiteY10" fmla="*/ 802888 h 802887"/>
                      <a:gd name="connsiteX11" fmla="*/ 584353 w 1790700"/>
                      <a:gd name="connsiteY11" fmla="*/ 802887 h 802887"/>
                      <a:gd name="connsiteX12" fmla="*/ 219269 w 1790700"/>
                      <a:gd name="connsiteY12" fmla="*/ 802887 h 802887"/>
                      <a:gd name="connsiteX13" fmla="*/ 0 w 1790700"/>
                      <a:gd name="connsiteY13" fmla="*/ 401443 h 802887"/>
                      <a:gd name="connsiteX14" fmla="*/ 0 w 1790700"/>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0700" h="802887" fill="none" extrusionOk="0">
                        <a:moveTo>
                          <a:pt x="0" y="401444"/>
                        </a:moveTo>
                        <a:cubicBezTo>
                          <a:pt x="10037" y="174115"/>
                          <a:pt x="111304" y="-7724"/>
                          <a:pt x="219269" y="0"/>
                        </a:cubicBezTo>
                        <a:cubicBezTo>
                          <a:pt x="397673" y="-2838"/>
                          <a:pt x="403749" y="26616"/>
                          <a:pt x="584353" y="0"/>
                        </a:cubicBezTo>
                        <a:cubicBezTo>
                          <a:pt x="758446" y="-28424"/>
                          <a:pt x="776473" y="-10916"/>
                          <a:pt x="922393" y="0"/>
                        </a:cubicBezTo>
                        <a:cubicBezTo>
                          <a:pt x="1069820" y="15402"/>
                          <a:pt x="1134676" y="2066"/>
                          <a:pt x="1260434" y="0"/>
                        </a:cubicBezTo>
                        <a:cubicBezTo>
                          <a:pt x="1392522" y="7870"/>
                          <a:pt x="1451409" y="-23136"/>
                          <a:pt x="1571431" y="0"/>
                        </a:cubicBezTo>
                        <a:cubicBezTo>
                          <a:pt x="1685132" y="-4869"/>
                          <a:pt x="1807210" y="163464"/>
                          <a:pt x="1790700" y="401444"/>
                        </a:cubicBezTo>
                        <a:lnTo>
                          <a:pt x="1790700" y="401444"/>
                        </a:lnTo>
                        <a:cubicBezTo>
                          <a:pt x="1793972" y="626791"/>
                          <a:pt x="1718237" y="757752"/>
                          <a:pt x="1571430" y="802888"/>
                        </a:cubicBezTo>
                        <a:cubicBezTo>
                          <a:pt x="1451170" y="819272"/>
                          <a:pt x="1406340" y="817954"/>
                          <a:pt x="1246911" y="802888"/>
                        </a:cubicBezTo>
                        <a:cubicBezTo>
                          <a:pt x="1083353" y="786406"/>
                          <a:pt x="1069116" y="785721"/>
                          <a:pt x="908871" y="802888"/>
                        </a:cubicBezTo>
                        <a:cubicBezTo>
                          <a:pt x="740802" y="822480"/>
                          <a:pt x="697510" y="814986"/>
                          <a:pt x="584353" y="802887"/>
                        </a:cubicBezTo>
                        <a:cubicBezTo>
                          <a:pt x="478094" y="799238"/>
                          <a:pt x="351349" y="808637"/>
                          <a:pt x="219269" y="802887"/>
                        </a:cubicBezTo>
                        <a:cubicBezTo>
                          <a:pt x="79995" y="806550"/>
                          <a:pt x="1239" y="661988"/>
                          <a:pt x="0" y="401443"/>
                        </a:cubicBezTo>
                        <a:lnTo>
                          <a:pt x="0" y="401444"/>
                        </a:lnTo>
                        <a:close/>
                      </a:path>
                      <a:path w="1790700" h="802887" stroke="0" extrusionOk="0">
                        <a:moveTo>
                          <a:pt x="0" y="401444"/>
                        </a:moveTo>
                        <a:cubicBezTo>
                          <a:pt x="-12049" y="228772"/>
                          <a:pt x="84195" y="12551"/>
                          <a:pt x="219269" y="0"/>
                        </a:cubicBezTo>
                        <a:cubicBezTo>
                          <a:pt x="366005" y="-20227"/>
                          <a:pt x="468901" y="-13098"/>
                          <a:pt x="584353" y="0"/>
                        </a:cubicBezTo>
                        <a:cubicBezTo>
                          <a:pt x="707574" y="12353"/>
                          <a:pt x="808067" y="-25155"/>
                          <a:pt x="895350" y="0"/>
                        </a:cubicBezTo>
                        <a:cubicBezTo>
                          <a:pt x="967583" y="42105"/>
                          <a:pt x="1149636" y="10322"/>
                          <a:pt x="1219869" y="0"/>
                        </a:cubicBezTo>
                        <a:cubicBezTo>
                          <a:pt x="1372081" y="-9653"/>
                          <a:pt x="1435325" y="-15712"/>
                          <a:pt x="1571431" y="0"/>
                        </a:cubicBezTo>
                        <a:cubicBezTo>
                          <a:pt x="1715399" y="-54582"/>
                          <a:pt x="1829827" y="154563"/>
                          <a:pt x="1790700" y="401444"/>
                        </a:cubicBezTo>
                        <a:lnTo>
                          <a:pt x="1790700" y="401444"/>
                        </a:lnTo>
                        <a:cubicBezTo>
                          <a:pt x="1771399" y="638232"/>
                          <a:pt x="1679935" y="875442"/>
                          <a:pt x="1571430" y="802888"/>
                        </a:cubicBezTo>
                        <a:cubicBezTo>
                          <a:pt x="1486258" y="797992"/>
                          <a:pt x="1411913" y="773733"/>
                          <a:pt x="1273955" y="802888"/>
                        </a:cubicBezTo>
                        <a:cubicBezTo>
                          <a:pt x="1134869" y="814146"/>
                          <a:pt x="1065016" y="771629"/>
                          <a:pt x="935914" y="802888"/>
                        </a:cubicBezTo>
                        <a:cubicBezTo>
                          <a:pt x="812363" y="848418"/>
                          <a:pt x="704987" y="793017"/>
                          <a:pt x="584353" y="802887"/>
                        </a:cubicBezTo>
                        <a:cubicBezTo>
                          <a:pt x="443648" y="829182"/>
                          <a:pt x="327753" y="812240"/>
                          <a:pt x="219269" y="802887"/>
                        </a:cubicBezTo>
                        <a:cubicBezTo>
                          <a:pt x="56542" y="881507"/>
                          <a:pt x="-37928" y="605252"/>
                          <a:pt x="0" y="401443"/>
                        </a:cubicBezTo>
                        <a:lnTo>
                          <a:pt x="0" y="401444"/>
                        </a:lnTo>
                        <a:close/>
                      </a:path>
                      <a:path w="1790700" h="802887" fill="none" stroke="0" extrusionOk="0">
                        <a:moveTo>
                          <a:pt x="0" y="401444"/>
                        </a:moveTo>
                        <a:cubicBezTo>
                          <a:pt x="-16047" y="202433"/>
                          <a:pt x="102241" y="10771"/>
                          <a:pt x="219269" y="0"/>
                        </a:cubicBezTo>
                        <a:cubicBezTo>
                          <a:pt x="391598" y="-1546"/>
                          <a:pt x="413019" y="26112"/>
                          <a:pt x="584353" y="0"/>
                        </a:cubicBezTo>
                        <a:cubicBezTo>
                          <a:pt x="758675" y="-23844"/>
                          <a:pt x="774508" y="-12555"/>
                          <a:pt x="922393" y="0"/>
                        </a:cubicBezTo>
                        <a:cubicBezTo>
                          <a:pt x="1083976" y="19948"/>
                          <a:pt x="1139219" y="1119"/>
                          <a:pt x="1260434" y="0"/>
                        </a:cubicBezTo>
                        <a:cubicBezTo>
                          <a:pt x="1378875" y="6627"/>
                          <a:pt x="1447607" y="-19360"/>
                          <a:pt x="1571431" y="0"/>
                        </a:cubicBezTo>
                        <a:cubicBezTo>
                          <a:pt x="1713462" y="-11387"/>
                          <a:pt x="1787956" y="214912"/>
                          <a:pt x="1790700" y="401444"/>
                        </a:cubicBezTo>
                        <a:lnTo>
                          <a:pt x="1790700" y="401444"/>
                        </a:lnTo>
                        <a:cubicBezTo>
                          <a:pt x="1803173" y="647285"/>
                          <a:pt x="1702568" y="739931"/>
                          <a:pt x="1571430" y="802888"/>
                        </a:cubicBezTo>
                        <a:cubicBezTo>
                          <a:pt x="1449762" y="819581"/>
                          <a:pt x="1414774" y="813909"/>
                          <a:pt x="1246911" y="802888"/>
                        </a:cubicBezTo>
                        <a:cubicBezTo>
                          <a:pt x="1084591" y="789676"/>
                          <a:pt x="1063604" y="784361"/>
                          <a:pt x="908871" y="802888"/>
                        </a:cubicBezTo>
                        <a:cubicBezTo>
                          <a:pt x="741644" y="824012"/>
                          <a:pt x="697022" y="817763"/>
                          <a:pt x="584353" y="802887"/>
                        </a:cubicBezTo>
                        <a:cubicBezTo>
                          <a:pt x="463879" y="811886"/>
                          <a:pt x="323964" y="816089"/>
                          <a:pt x="219269" y="802887"/>
                        </a:cubicBezTo>
                        <a:cubicBezTo>
                          <a:pt x="68112" y="807081"/>
                          <a:pt x="42933" y="607815"/>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chemeClr val="tx1"/>
                </a:solidFill>
              </a:rPr>
              <a:t>Bàn</a:t>
            </a:r>
            <a:r>
              <a:rPr lang="en-US" sz="3600" dirty="0">
                <a:solidFill>
                  <a:schemeClr val="tx1"/>
                </a:solidFill>
              </a:rPr>
              <a:t> </a:t>
            </a:r>
            <a:r>
              <a:rPr lang="en-US" sz="3600" dirty="0" err="1">
                <a:solidFill>
                  <a:schemeClr val="tx1"/>
                </a:solidFill>
              </a:rPr>
              <a:t>tay</a:t>
            </a:r>
            <a:endParaRPr lang="en-US" sz="3600" dirty="0">
              <a:solidFill>
                <a:schemeClr val="tx1"/>
              </a:solidFill>
            </a:endParaRPr>
          </a:p>
        </p:txBody>
      </p:sp>
      <p:sp>
        <p:nvSpPr>
          <p:cNvPr id="20" name="Rectangle: Rounded Corners 21">
            <a:extLst>
              <a:ext uri="{FF2B5EF4-FFF2-40B4-BE49-F238E27FC236}">
                <a16:creationId xmlns:a16="http://schemas.microsoft.com/office/drawing/2014/main" xmlns="" id="{F7DC67AC-AEBD-3B50-0EA5-CEEC69FEF9A9}"/>
              </a:ext>
            </a:extLst>
          </p:cNvPr>
          <p:cNvSpPr/>
          <p:nvPr/>
        </p:nvSpPr>
        <p:spPr>
          <a:xfrm>
            <a:off x="4124324" y="4634888"/>
            <a:ext cx="1905001" cy="802887"/>
          </a:xfrm>
          <a:custGeom>
            <a:avLst/>
            <a:gdLst>
              <a:gd name="connsiteX0" fmla="*/ 0 w 3278458"/>
              <a:gd name="connsiteY0" fmla="*/ 401444 h 802887"/>
              <a:gd name="connsiteX1" fmla="*/ 401444 w 3278458"/>
              <a:gd name="connsiteY1" fmla="*/ 0 h 802887"/>
              <a:gd name="connsiteX2" fmla="*/ 946070 w 3278458"/>
              <a:gd name="connsiteY2" fmla="*/ 0 h 802887"/>
              <a:gd name="connsiteX3" fmla="*/ 1589718 w 3278458"/>
              <a:gd name="connsiteY3" fmla="*/ 0 h 802887"/>
              <a:gd name="connsiteX4" fmla="*/ 2159099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33366 w 3278458"/>
              <a:gd name="connsiteY9" fmla="*/ 802888 h 802887"/>
              <a:gd name="connsiteX10" fmla="*/ 1614473 w 3278458"/>
              <a:gd name="connsiteY10" fmla="*/ 802887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2704" y="150969"/>
                  <a:pt x="135805" y="-4082"/>
                  <a:pt x="401444" y="0"/>
                </a:cubicBezTo>
                <a:cubicBezTo>
                  <a:pt x="539058" y="-13414"/>
                  <a:pt x="821097" y="13780"/>
                  <a:pt x="946070" y="0"/>
                </a:cubicBezTo>
                <a:cubicBezTo>
                  <a:pt x="1071043" y="-13780"/>
                  <a:pt x="1420179" y="17164"/>
                  <a:pt x="1589718" y="0"/>
                </a:cubicBezTo>
                <a:cubicBezTo>
                  <a:pt x="1759257" y="-17164"/>
                  <a:pt x="1935685" y="20109"/>
                  <a:pt x="2159099" y="0"/>
                </a:cubicBezTo>
                <a:cubicBezTo>
                  <a:pt x="2382513" y="-20109"/>
                  <a:pt x="2589634" y="22332"/>
                  <a:pt x="2877015" y="0"/>
                </a:cubicBezTo>
                <a:cubicBezTo>
                  <a:pt x="3080980" y="17880"/>
                  <a:pt x="3234702" y="157943"/>
                  <a:pt x="3278459" y="401444"/>
                </a:cubicBezTo>
                <a:lnTo>
                  <a:pt x="3278458" y="401444"/>
                </a:lnTo>
                <a:cubicBezTo>
                  <a:pt x="3270607" y="617627"/>
                  <a:pt x="3083926" y="787206"/>
                  <a:pt x="2877014" y="802888"/>
                </a:cubicBezTo>
                <a:cubicBezTo>
                  <a:pt x="2584662" y="833737"/>
                  <a:pt x="2446869" y="811894"/>
                  <a:pt x="2233366" y="802888"/>
                </a:cubicBezTo>
                <a:cubicBezTo>
                  <a:pt x="2019863" y="793881"/>
                  <a:pt x="1919540" y="796051"/>
                  <a:pt x="1614473" y="802887"/>
                </a:cubicBezTo>
                <a:cubicBezTo>
                  <a:pt x="1309406" y="809723"/>
                  <a:pt x="1258424" y="825015"/>
                  <a:pt x="1069848" y="802887"/>
                </a:cubicBezTo>
                <a:cubicBezTo>
                  <a:pt x="881273" y="780759"/>
                  <a:pt x="599530" y="824150"/>
                  <a:pt x="401444" y="802887"/>
                </a:cubicBezTo>
                <a:cubicBezTo>
                  <a:pt x="170699" y="814614"/>
                  <a:pt x="-42976" y="629140"/>
                  <a:pt x="0" y="401443"/>
                </a:cubicBezTo>
                <a:lnTo>
                  <a:pt x="0" y="401444"/>
                </a:lnTo>
                <a:close/>
              </a:path>
              <a:path w="3278458" h="802887" stroke="0" extrusionOk="0">
                <a:moveTo>
                  <a:pt x="0" y="401444"/>
                </a:moveTo>
                <a:cubicBezTo>
                  <a:pt x="9256" y="198530"/>
                  <a:pt x="177814" y="-22459"/>
                  <a:pt x="401444" y="0"/>
                </a:cubicBezTo>
                <a:cubicBezTo>
                  <a:pt x="555133" y="-25172"/>
                  <a:pt x="757536" y="-2176"/>
                  <a:pt x="995581" y="0"/>
                </a:cubicBezTo>
                <a:cubicBezTo>
                  <a:pt x="1233626" y="2176"/>
                  <a:pt x="1402058" y="16699"/>
                  <a:pt x="1589718" y="0"/>
                </a:cubicBezTo>
                <a:cubicBezTo>
                  <a:pt x="1777378" y="-16699"/>
                  <a:pt x="2116198" y="17927"/>
                  <a:pt x="2258122" y="0"/>
                </a:cubicBezTo>
                <a:cubicBezTo>
                  <a:pt x="2400046" y="-17927"/>
                  <a:pt x="2752194" y="15475"/>
                  <a:pt x="2877015" y="0"/>
                </a:cubicBezTo>
                <a:cubicBezTo>
                  <a:pt x="3132938" y="-31402"/>
                  <a:pt x="3312070" y="152450"/>
                  <a:pt x="3278459" y="401444"/>
                </a:cubicBezTo>
                <a:lnTo>
                  <a:pt x="3278458" y="401444"/>
                </a:lnTo>
                <a:cubicBezTo>
                  <a:pt x="3258715" y="657890"/>
                  <a:pt x="3075383" y="778857"/>
                  <a:pt x="2877014" y="802888"/>
                </a:cubicBezTo>
                <a:cubicBezTo>
                  <a:pt x="2666512" y="819244"/>
                  <a:pt x="2526034" y="803140"/>
                  <a:pt x="2307633" y="802888"/>
                </a:cubicBezTo>
                <a:cubicBezTo>
                  <a:pt x="2089232" y="802636"/>
                  <a:pt x="1953273" y="802005"/>
                  <a:pt x="1763008" y="802888"/>
                </a:cubicBezTo>
                <a:cubicBezTo>
                  <a:pt x="1572743" y="803770"/>
                  <a:pt x="1412850" y="795510"/>
                  <a:pt x="1119359" y="802887"/>
                </a:cubicBezTo>
                <a:cubicBezTo>
                  <a:pt x="825868" y="810265"/>
                  <a:pt x="726692" y="837587"/>
                  <a:pt x="401444" y="802887"/>
                </a:cubicBezTo>
                <a:cubicBezTo>
                  <a:pt x="186775" y="783366"/>
                  <a:pt x="-32790" y="638989"/>
                  <a:pt x="0" y="401443"/>
                </a:cubicBezTo>
                <a:lnTo>
                  <a:pt x="0" y="401444"/>
                </a:lnTo>
                <a:close/>
              </a:path>
            </a:pathLst>
          </a:custGeom>
          <a:solidFill>
            <a:schemeClr val="bg1"/>
          </a:solidFill>
          <a:ln w="28575">
            <a:solidFill>
              <a:srgbClr val="92D050"/>
            </a:solidFill>
            <a:extLst>
              <a:ext uri="{C807C97D-BFC1-408E-A445-0C87EB9F89A2}">
                <ask:lineSketchStyleProps xmlns:ask="http://schemas.microsoft.com/office/drawing/2018/sketchyshapes" xmlns="" sd="4200861484">
                  <a:custGeom>
                    <a:avLst/>
                    <a:gdLst>
                      <a:gd name="connsiteX0" fmla="*/ 0 w 1905001"/>
                      <a:gd name="connsiteY0" fmla="*/ 401444 h 802887"/>
                      <a:gd name="connsiteX1" fmla="*/ 233265 w 1905001"/>
                      <a:gd name="connsiteY1" fmla="*/ 0 h 802887"/>
                      <a:gd name="connsiteX2" fmla="*/ 549729 w 1905001"/>
                      <a:gd name="connsiteY2" fmla="*/ 0 h 802887"/>
                      <a:gd name="connsiteX3" fmla="*/ 923731 w 1905001"/>
                      <a:gd name="connsiteY3" fmla="*/ 0 h 802887"/>
                      <a:gd name="connsiteX4" fmla="*/ 1254579 w 1905001"/>
                      <a:gd name="connsiteY4" fmla="*/ 0 h 802887"/>
                      <a:gd name="connsiteX5" fmla="*/ 1671736 w 1905001"/>
                      <a:gd name="connsiteY5" fmla="*/ 0 h 802887"/>
                      <a:gd name="connsiteX6" fmla="*/ 1905001 w 1905001"/>
                      <a:gd name="connsiteY6" fmla="*/ 401444 h 802887"/>
                      <a:gd name="connsiteX7" fmla="*/ 1905001 w 1905001"/>
                      <a:gd name="connsiteY7" fmla="*/ 401444 h 802887"/>
                      <a:gd name="connsiteX8" fmla="*/ 1671735 w 1905001"/>
                      <a:gd name="connsiteY8" fmla="*/ 802888 h 802887"/>
                      <a:gd name="connsiteX9" fmla="*/ 1297733 w 1905001"/>
                      <a:gd name="connsiteY9" fmla="*/ 802888 h 802887"/>
                      <a:gd name="connsiteX10" fmla="*/ 938115 w 1905001"/>
                      <a:gd name="connsiteY10" fmla="*/ 802887 h 802887"/>
                      <a:gd name="connsiteX11" fmla="*/ 621652 w 1905001"/>
                      <a:gd name="connsiteY11" fmla="*/ 802887 h 802887"/>
                      <a:gd name="connsiteX12" fmla="*/ 233265 w 1905001"/>
                      <a:gd name="connsiteY12" fmla="*/ 802887 h 802887"/>
                      <a:gd name="connsiteX13" fmla="*/ 0 w 1905001"/>
                      <a:gd name="connsiteY13" fmla="*/ 401443 h 802887"/>
                      <a:gd name="connsiteX14" fmla="*/ 0 w 1905001"/>
                      <a:gd name="connsiteY14" fmla="*/ 401444 h 802887"/>
                      <a:gd name="connsiteX0" fmla="*/ 0 w 1905001"/>
                      <a:gd name="connsiteY0" fmla="*/ 401444 h 802887"/>
                      <a:gd name="connsiteX1" fmla="*/ 233265 w 1905001"/>
                      <a:gd name="connsiteY1" fmla="*/ 0 h 802887"/>
                      <a:gd name="connsiteX2" fmla="*/ 578498 w 1905001"/>
                      <a:gd name="connsiteY2" fmla="*/ 0 h 802887"/>
                      <a:gd name="connsiteX3" fmla="*/ 923731 w 1905001"/>
                      <a:gd name="connsiteY3" fmla="*/ 0 h 802887"/>
                      <a:gd name="connsiteX4" fmla="*/ 1312118 w 1905001"/>
                      <a:gd name="connsiteY4" fmla="*/ 0 h 802887"/>
                      <a:gd name="connsiteX5" fmla="*/ 1671736 w 1905001"/>
                      <a:gd name="connsiteY5" fmla="*/ 0 h 802887"/>
                      <a:gd name="connsiteX6" fmla="*/ 1905001 w 1905001"/>
                      <a:gd name="connsiteY6" fmla="*/ 401444 h 802887"/>
                      <a:gd name="connsiteX7" fmla="*/ 1905001 w 1905001"/>
                      <a:gd name="connsiteY7" fmla="*/ 401444 h 802887"/>
                      <a:gd name="connsiteX8" fmla="*/ 1671735 w 1905001"/>
                      <a:gd name="connsiteY8" fmla="*/ 802888 h 802887"/>
                      <a:gd name="connsiteX9" fmla="*/ 1340887 w 1905001"/>
                      <a:gd name="connsiteY9" fmla="*/ 802888 h 802887"/>
                      <a:gd name="connsiteX10" fmla="*/ 1024424 w 1905001"/>
                      <a:gd name="connsiteY10" fmla="*/ 802888 h 802887"/>
                      <a:gd name="connsiteX11" fmla="*/ 650421 w 1905001"/>
                      <a:gd name="connsiteY11" fmla="*/ 802887 h 802887"/>
                      <a:gd name="connsiteX12" fmla="*/ 233265 w 1905001"/>
                      <a:gd name="connsiteY12" fmla="*/ 802887 h 802887"/>
                      <a:gd name="connsiteX13" fmla="*/ 0 w 1905001"/>
                      <a:gd name="connsiteY13" fmla="*/ 401443 h 802887"/>
                      <a:gd name="connsiteX14" fmla="*/ 0 w 1905001"/>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5001" h="802887" fill="none" extrusionOk="0">
                        <a:moveTo>
                          <a:pt x="0" y="401444"/>
                        </a:moveTo>
                        <a:cubicBezTo>
                          <a:pt x="-1605" y="163183"/>
                          <a:pt x="70740" y="-10902"/>
                          <a:pt x="233265" y="0"/>
                        </a:cubicBezTo>
                        <a:cubicBezTo>
                          <a:pt x="317547" y="-21750"/>
                          <a:pt x="464770" y="24843"/>
                          <a:pt x="549729" y="0"/>
                        </a:cubicBezTo>
                        <a:cubicBezTo>
                          <a:pt x="614511" y="-28963"/>
                          <a:pt x="820463" y="9388"/>
                          <a:pt x="923731" y="0"/>
                        </a:cubicBezTo>
                        <a:cubicBezTo>
                          <a:pt x="1028156" y="4839"/>
                          <a:pt x="1120147" y="24758"/>
                          <a:pt x="1254579" y="0"/>
                        </a:cubicBezTo>
                        <a:cubicBezTo>
                          <a:pt x="1363877" y="-30327"/>
                          <a:pt x="1486396" y="9410"/>
                          <a:pt x="1671736" y="0"/>
                        </a:cubicBezTo>
                        <a:cubicBezTo>
                          <a:pt x="1769537" y="-4071"/>
                          <a:pt x="1863925" y="137033"/>
                          <a:pt x="1905001" y="401444"/>
                        </a:cubicBezTo>
                        <a:lnTo>
                          <a:pt x="1905001" y="401444"/>
                        </a:lnTo>
                        <a:cubicBezTo>
                          <a:pt x="1897241" y="617660"/>
                          <a:pt x="1796864" y="790664"/>
                          <a:pt x="1671735" y="802888"/>
                        </a:cubicBezTo>
                        <a:cubicBezTo>
                          <a:pt x="1504962" y="828112"/>
                          <a:pt x="1420986" y="813862"/>
                          <a:pt x="1297733" y="802888"/>
                        </a:cubicBezTo>
                        <a:cubicBezTo>
                          <a:pt x="1164502" y="785757"/>
                          <a:pt x="1127604" y="799564"/>
                          <a:pt x="938115" y="802887"/>
                        </a:cubicBezTo>
                        <a:cubicBezTo>
                          <a:pt x="756425" y="815468"/>
                          <a:pt x="725134" y="825864"/>
                          <a:pt x="621652" y="802887"/>
                        </a:cubicBezTo>
                        <a:cubicBezTo>
                          <a:pt x="522962" y="785813"/>
                          <a:pt x="345935" y="811695"/>
                          <a:pt x="233265" y="802887"/>
                        </a:cubicBezTo>
                        <a:cubicBezTo>
                          <a:pt x="134393" y="818749"/>
                          <a:pt x="-7325" y="622965"/>
                          <a:pt x="0" y="401443"/>
                        </a:cubicBezTo>
                        <a:lnTo>
                          <a:pt x="0" y="401444"/>
                        </a:lnTo>
                        <a:close/>
                      </a:path>
                      <a:path w="1905001" h="802887" stroke="0" extrusionOk="0">
                        <a:moveTo>
                          <a:pt x="0" y="401444"/>
                        </a:moveTo>
                        <a:cubicBezTo>
                          <a:pt x="8642" y="198642"/>
                          <a:pt x="113514" y="-34132"/>
                          <a:pt x="233265" y="0"/>
                        </a:cubicBezTo>
                        <a:cubicBezTo>
                          <a:pt x="316197" y="-11276"/>
                          <a:pt x="418456" y="-2684"/>
                          <a:pt x="578498" y="0"/>
                        </a:cubicBezTo>
                        <a:cubicBezTo>
                          <a:pt x="697928" y="-1550"/>
                          <a:pt x="812655" y="6817"/>
                          <a:pt x="923731" y="0"/>
                        </a:cubicBezTo>
                        <a:cubicBezTo>
                          <a:pt x="1033242" y="-4995"/>
                          <a:pt x="1241246" y="34503"/>
                          <a:pt x="1312118" y="0"/>
                        </a:cubicBezTo>
                        <a:cubicBezTo>
                          <a:pt x="1394890" y="-10024"/>
                          <a:pt x="1602621" y="24448"/>
                          <a:pt x="1671736" y="0"/>
                        </a:cubicBezTo>
                        <a:cubicBezTo>
                          <a:pt x="1782481" y="-4379"/>
                          <a:pt x="1901656" y="122210"/>
                          <a:pt x="1905001" y="401444"/>
                        </a:cubicBezTo>
                        <a:lnTo>
                          <a:pt x="1905001" y="401444"/>
                        </a:lnTo>
                        <a:cubicBezTo>
                          <a:pt x="1871855" y="658575"/>
                          <a:pt x="1788720" y="786813"/>
                          <a:pt x="1671735" y="802888"/>
                        </a:cubicBezTo>
                        <a:cubicBezTo>
                          <a:pt x="1543212" y="834512"/>
                          <a:pt x="1476045" y="785962"/>
                          <a:pt x="1340887" y="802888"/>
                        </a:cubicBezTo>
                        <a:cubicBezTo>
                          <a:pt x="1213987" y="811831"/>
                          <a:pt x="1118182" y="812349"/>
                          <a:pt x="1024424" y="802888"/>
                        </a:cubicBezTo>
                        <a:cubicBezTo>
                          <a:pt x="920686" y="799471"/>
                          <a:pt x="817477" y="800379"/>
                          <a:pt x="650421" y="802887"/>
                        </a:cubicBezTo>
                        <a:cubicBezTo>
                          <a:pt x="477727" y="797686"/>
                          <a:pt x="417374" y="834032"/>
                          <a:pt x="233265" y="802887"/>
                        </a:cubicBezTo>
                        <a:cubicBezTo>
                          <a:pt x="93971" y="823383"/>
                          <a:pt x="-30995" y="672094"/>
                          <a:pt x="0" y="401443"/>
                        </a:cubicBezTo>
                        <a:lnTo>
                          <a:pt x="0" y="401444"/>
                        </a:lnTo>
                        <a:close/>
                      </a:path>
                      <a:path w="1905001" h="802887" fill="none" stroke="0" extrusionOk="0">
                        <a:moveTo>
                          <a:pt x="0" y="401444"/>
                        </a:moveTo>
                        <a:cubicBezTo>
                          <a:pt x="10918" y="176333"/>
                          <a:pt x="76218" y="-35602"/>
                          <a:pt x="233265" y="0"/>
                        </a:cubicBezTo>
                        <a:cubicBezTo>
                          <a:pt x="317059" y="-14487"/>
                          <a:pt x="488644" y="17194"/>
                          <a:pt x="549729" y="0"/>
                        </a:cubicBezTo>
                        <a:cubicBezTo>
                          <a:pt x="616210" y="-7775"/>
                          <a:pt x="833755" y="19867"/>
                          <a:pt x="923731" y="0"/>
                        </a:cubicBezTo>
                        <a:cubicBezTo>
                          <a:pt x="1004435" y="-23042"/>
                          <a:pt x="1133468" y="18169"/>
                          <a:pt x="1254579" y="0"/>
                        </a:cubicBezTo>
                        <a:cubicBezTo>
                          <a:pt x="1372149" y="-1328"/>
                          <a:pt x="1516537" y="11511"/>
                          <a:pt x="1671736" y="0"/>
                        </a:cubicBezTo>
                        <a:cubicBezTo>
                          <a:pt x="1803270" y="7313"/>
                          <a:pt x="1866479" y="180983"/>
                          <a:pt x="1905001" y="401444"/>
                        </a:cubicBezTo>
                        <a:lnTo>
                          <a:pt x="1905001" y="401444"/>
                        </a:lnTo>
                        <a:cubicBezTo>
                          <a:pt x="1884715" y="601439"/>
                          <a:pt x="1797018" y="780034"/>
                          <a:pt x="1671735" y="802888"/>
                        </a:cubicBezTo>
                        <a:cubicBezTo>
                          <a:pt x="1494097" y="845807"/>
                          <a:pt x="1414808" y="823597"/>
                          <a:pt x="1297733" y="802888"/>
                        </a:cubicBezTo>
                        <a:cubicBezTo>
                          <a:pt x="1173880" y="788651"/>
                          <a:pt x="1129332" y="797827"/>
                          <a:pt x="938115" y="802887"/>
                        </a:cubicBezTo>
                        <a:cubicBezTo>
                          <a:pt x="764633" y="805796"/>
                          <a:pt x="728671" y="823739"/>
                          <a:pt x="621652" y="802887"/>
                        </a:cubicBezTo>
                        <a:cubicBezTo>
                          <a:pt x="521487" y="754672"/>
                          <a:pt x="338150" y="829083"/>
                          <a:pt x="233265" y="802887"/>
                        </a:cubicBezTo>
                        <a:cubicBezTo>
                          <a:pt x="95689" y="777396"/>
                          <a:pt x="-48698" y="626936"/>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chemeClr val="tx1"/>
                </a:solidFill>
              </a:rPr>
              <a:t>Bàn</a:t>
            </a:r>
            <a:r>
              <a:rPr lang="en-US" sz="3600" dirty="0">
                <a:solidFill>
                  <a:schemeClr val="tx1"/>
                </a:solidFill>
              </a:rPr>
              <a:t> </a:t>
            </a:r>
            <a:r>
              <a:rPr lang="en-US" sz="3600" dirty="0" err="1">
                <a:solidFill>
                  <a:schemeClr val="tx1"/>
                </a:solidFill>
              </a:rPr>
              <a:t>chân</a:t>
            </a:r>
            <a:endParaRPr lang="en-US" sz="3600" dirty="0">
              <a:solidFill>
                <a:schemeClr val="tx1"/>
              </a:solidFill>
            </a:endParaRPr>
          </a:p>
        </p:txBody>
      </p:sp>
      <p:sp>
        <p:nvSpPr>
          <p:cNvPr id="21" name="Rectangle: Rounded Corners 21">
            <a:extLst>
              <a:ext uri="{FF2B5EF4-FFF2-40B4-BE49-F238E27FC236}">
                <a16:creationId xmlns:a16="http://schemas.microsoft.com/office/drawing/2014/main" xmlns="" id="{3022FB64-A4E3-7962-D96A-41B223367EAB}"/>
              </a:ext>
            </a:extLst>
          </p:cNvPr>
          <p:cNvSpPr/>
          <p:nvPr/>
        </p:nvSpPr>
        <p:spPr>
          <a:xfrm>
            <a:off x="228599" y="5854088"/>
            <a:ext cx="1905001" cy="802887"/>
          </a:xfrm>
          <a:custGeom>
            <a:avLst/>
            <a:gdLst>
              <a:gd name="connsiteX0" fmla="*/ 0 w 3278458"/>
              <a:gd name="connsiteY0" fmla="*/ 401444 h 802887"/>
              <a:gd name="connsiteX1" fmla="*/ 401444 w 3278458"/>
              <a:gd name="connsiteY1" fmla="*/ 0 h 802887"/>
              <a:gd name="connsiteX2" fmla="*/ 946070 w 3278458"/>
              <a:gd name="connsiteY2" fmla="*/ 0 h 802887"/>
              <a:gd name="connsiteX3" fmla="*/ 1589718 w 3278458"/>
              <a:gd name="connsiteY3" fmla="*/ 0 h 802887"/>
              <a:gd name="connsiteX4" fmla="*/ 2159099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33366 w 3278458"/>
              <a:gd name="connsiteY9" fmla="*/ 802888 h 802887"/>
              <a:gd name="connsiteX10" fmla="*/ 1614473 w 3278458"/>
              <a:gd name="connsiteY10" fmla="*/ 802887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2704" y="150969"/>
                  <a:pt x="135805" y="-4082"/>
                  <a:pt x="401444" y="0"/>
                </a:cubicBezTo>
                <a:cubicBezTo>
                  <a:pt x="539058" y="-13414"/>
                  <a:pt x="821097" y="13780"/>
                  <a:pt x="946070" y="0"/>
                </a:cubicBezTo>
                <a:cubicBezTo>
                  <a:pt x="1071043" y="-13780"/>
                  <a:pt x="1420179" y="17164"/>
                  <a:pt x="1589718" y="0"/>
                </a:cubicBezTo>
                <a:cubicBezTo>
                  <a:pt x="1759257" y="-17164"/>
                  <a:pt x="1935685" y="20109"/>
                  <a:pt x="2159099" y="0"/>
                </a:cubicBezTo>
                <a:cubicBezTo>
                  <a:pt x="2382513" y="-20109"/>
                  <a:pt x="2589634" y="22332"/>
                  <a:pt x="2877015" y="0"/>
                </a:cubicBezTo>
                <a:cubicBezTo>
                  <a:pt x="3080980" y="17880"/>
                  <a:pt x="3234702" y="157943"/>
                  <a:pt x="3278459" y="401444"/>
                </a:cubicBezTo>
                <a:lnTo>
                  <a:pt x="3278458" y="401444"/>
                </a:lnTo>
                <a:cubicBezTo>
                  <a:pt x="3270607" y="617627"/>
                  <a:pt x="3083926" y="787206"/>
                  <a:pt x="2877014" y="802888"/>
                </a:cubicBezTo>
                <a:cubicBezTo>
                  <a:pt x="2584662" y="833737"/>
                  <a:pt x="2446869" y="811894"/>
                  <a:pt x="2233366" y="802888"/>
                </a:cubicBezTo>
                <a:cubicBezTo>
                  <a:pt x="2019863" y="793881"/>
                  <a:pt x="1919540" y="796051"/>
                  <a:pt x="1614473" y="802887"/>
                </a:cubicBezTo>
                <a:cubicBezTo>
                  <a:pt x="1309406" y="809723"/>
                  <a:pt x="1258424" y="825015"/>
                  <a:pt x="1069848" y="802887"/>
                </a:cubicBezTo>
                <a:cubicBezTo>
                  <a:pt x="881273" y="780759"/>
                  <a:pt x="599530" y="824150"/>
                  <a:pt x="401444" y="802887"/>
                </a:cubicBezTo>
                <a:cubicBezTo>
                  <a:pt x="170699" y="814614"/>
                  <a:pt x="-42976" y="629140"/>
                  <a:pt x="0" y="401443"/>
                </a:cubicBezTo>
                <a:lnTo>
                  <a:pt x="0" y="401444"/>
                </a:lnTo>
                <a:close/>
              </a:path>
              <a:path w="3278458" h="802887" stroke="0" extrusionOk="0">
                <a:moveTo>
                  <a:pt x="0" y="401444"/>
                </a:moveTo>
                <a:cubicBezTo>
                  <a:pt x="9256" y="198530"/>
                  <a:pt x="177814" y="-22459"/>
                  <a:pt x="401444" y="0"/>
                </a:cubicBezTo>
                <a:cubicBezTo>
                  <a:pt x="555133" y="-25172"/>
                  <a:pt x="757536" y="-2176"/>
                  <a:pt x="995581" y="0"/>
                </a:cubicBezTo>
                <a:cubicBezTo>
                  <a:pt x="1233626" y="2176"/>
                  <a:pt x="1402058" y="16699"/>
                  <a:pt x="1589718" y="0"/>
                </a:cubicBezTo>
                <a:cubicBezTo>
                  <a:pt x="1777378" y="-16699"/>
                  <a:pt x="2116198" y="17927"/>
                  <a:pt x="2258122" y="0"/>
                </a:cubicBezTo>
                <a:cubicBezTo>
                  <a:pt x="2400046" y="-17927"/>
                  <a:pt x="2752194" y="15475"/>
                  <a:pt x="2877015" y="0"/>
                </a:cubicBezTo>
                <a:cubicBezTo>
                  <a:pt x="3132938" y="-31402"/>
                  <a:pt x="3312070" y="152450"/>
                  <a:pt x="3278459" y="401444"/>
                </a:cubicBezTo>
                <a:lnTo>
                  <a:pt x="3278458" y="401444"/>
                </a:lnTo>
                <a:cubicBezTo>
                  <a:pt x="3258715" y="657890"/>
                  <a:pt x="3075383" y="778857"/>
                  <a:pt x="2877014" y="802888"/>
                </a:cubicBezTo>
                <a:cubicBezTo>
                  <a:pt x="2666512" y="819244"/>
                  <a:pt x="2526034" y="803140"/>
                  <a:pt x="2307633" y="802888"/>
                </a:cubicBezTo>
                <a:cubicBezTo>
                  <a:pt x="2089232" y="802636"/>
                  <a:pt x="1953273" y="802005"/>
                  <a:pt x="1763008" y="802888"/>
                </a:cubicBezTo>
                <a:cubicBezTo>
                  <a:pt x="1572743" y="803770"/>
                  <a:pt x="1412850" y="795510"/>
                  <a:pt x="1119359" y="802887"/>
                </a:cubicBezTo>
                <a:cubicBezTo>
                  <a:pt x="825868" y="810265"/>
                  <a:pt x="726692" y="837587"/>
                  <a:pt x="401444" y="802887"/>
                </a:cubicBezTo>
                <a:cubicBezTo>
                  <a:pt x="186775" y="783366"/>
                  <a:pt x="-32790" y="638989"/>
                  <a:pt x="0" y="401443"/>
                </a:cubicBezTo>
                <a:lnTo>
                  <a:pt x="0" y="401444"/>
                </a:lnTo>
                <a:close/>
              </a:path>
            </a:pathLst>
          </a:custGeom>
          <a:solidFill>
            <a:schemeClr val="bg1"/>
          </a:solidFill>
          <a:ln w="28575">
            <a:solidFill>
              <a:srgbClr val="92D050"/>
            </a:solidFill>
            <a:extLst>
              <a:ext uri="{C807C97D-BFC1-408E-A445-0C87EB9F89A2}">
                <ask:lineSketchStyleProps xmlns:ask="http://schemas.microsoft.com/office/drawing/2018/sketchyshapes" xmlns="" sd="4200861484">
                  <a:custGeom>
                    <a:avLst/>
                    <a:gdLst>
                      <a:gd name="connsiteX0" fmla="*/ 0 w 1905001"/>
                      <a:gd name="connsiteY0" fmla="*/ 401444 h 802887"/>
                      <a:gd name="connsiteX1" fmla="*/ 233265 w 1905001"/>
                      <a:gd name="connsiteY1" fmla="*/ 0 h 802887"/>
                      <a:gd name="connsiteX2" fmla="*/ 549729 w 1905001"/>
                      <a:gd name="connsiteY2" fmla="*/ 0 h 802887"/>
                      <a:gd name="connsiteX3" fmla="*/ 923731 w 1905001"/>
                      <a:gd name="connsiteY3" fmla="*/ 0 h 802887"/>
                      <a:gd name="connsiteX4" fmla="*/ 1254579 w 1905001"/>
                      <a:gd name="connsiteY4" fmla="*/ 0 h 802887"/>
                      <a:gd name="connsiteX5" fmla="*/ 1671736 w 1905001"/>
                      <a:gd name="connsiteY5" fmla="*/ 0 h 802887"/>
                      <a:gd name="connsiteX6" fmla="*/ 1905001 w 1905001"/>
                      <a:gd name="connsiteY6" fmla="*/ 401444 h 802887"/>
                      <a:gd name="connsiteX7" fmla="*/ 1905001 w 1905001"/>
                      <a:gd name="connsiteY7" fmla="*/ 401444 h 802887"/>
                      <a:gd name="connsiteX8" fmla="*/ 1671735 w 1905001"/>
                      <a:gd name="connsiteY8" fmla="*/ 802888 h 802887"/>
                      <a:gd name="connsiteX9" fmla="*/ 1297733 w 1905001"/>
                      <a:gd name="connsiteY9" fmla="*/ 802888 h 802887"/>
                      <a:gd name="connsiteX10" fmla="*/ 938115 w 1905001"/>
                      <a:gd name="connsiteY10" fmla="*/ 802887 h 802887"/>
                      <a:gd name="connsiteX11" fmla="*/ 621652 w 1905001"/>
                      <a:gd name="connsiteY11" fmla="*/ 802887 h 802887"/>
                      <a:gd name="connsiteX12" fmla="*/ 233265 w 1905001"/>
                      <a:gd name="connsiteY12" fmla="*/ 802887 h 802887"/>
                      <a:gd name="connsiteX13" fmla="*/ 0 w 1905001"/>
                      <a:gd name="connsiteY13" fmla="*/ 401443 h 802887"/>
                      <a:gd name="connsiteX14" fmla="*/ 0 w 1905001"/>
                      <a:gd name="connsiteY14" fmla="*/ 401444 h 802887"/>
                      <a:gd name="connsiteX0" fmla="*/ 0 w 1905001"/>
                      <a:gd name="connsiteY0" fmla="*/ 401444 h 802887"/>
                      <a:gd name="connsiteX1" fmla="*/ 233265 w 1905001"/>
                      <a:gd name="connsiteY1" fmla="*/ 0 h 802887"/>
                      <a:gd name="connsiteX2" fmla="*/ 578498 w 1905001"/>
                      <a:gd name="connsiteY2" fmla="*/ 0 h 802887"/>
                      <a:gd name="connsiteX3" fmla="*/ 923731 w 1905001"/>
                      <a:gd name="connsiteY3" fmla="*/ 0 h 802887"/>
                      <a:gd name="connsiteX4" fmla="*/ 1312118 w 1905001"/>
                      <a:gd name="connsiteY4" fmla="*/ 0 h 802887"/>
                      <a:gd name="connsiteX5" fmla="*/ 1671736 w 1905001"/>
                      <a:gd name="connsiteY5" fmla="*/ 0 h 802887"/>
                      <a:gd name="connsiteX6" fmla="*/ 1905001 w 1905001"/>
                      <a:gd name="connsiteY6" fmla="*/ 401444 h 802887"/>
                      <a:gd name="connsiteX7" fmla="*/ 1905001 w 1905001"/>
                      <a:gd name="connsiteY7" fmla="*/ 401444 h 802887"/>
                      <a:gd name="connsiteX8" fmla="*/ 1671735 w 1905001"/>
                      <a:gd name="connsiteY8" fmla="*/ 802888 h 802887"/>
                      <a:gd name="connsiteX9" fmla="*/ 1340887 w 1905001"/>
                      <a:gd name="connsiteY9" fmla="*/ 802888 h 802887"/>
                      <a:gd name="connsiteX10" fmla="*/ 1024424 w 1905001"/>
                      <a:gd name="connsiteY10" fmla="*/ 802888 h 802887"/>
                      <a:gd name="connsiteX11" fmla="*/ 650421 w 1905001"/>
                      <a:gd name="connsiteY11" fmla="*/ 802887 h 802887"/>
                      <a:gd name="connsiteX12" fmla="*/ 233265 w 1905001"/>
                      <a:gd name="connsiteY12" fmla="*/ 802887 h 802887"/>
                      <a:gd name="connsiteX13" fmla="*/ 0 w 1905001"/>
                      <a:gd name="connsiteY13" fmla="*/ 401443 h 802887"/>
                      <a:gd name="connsiteX14" fmla="*/ 0 w 1905001"/>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5001" h="802887" fill="none" extrusionOk="0">
                        <a:moveTo>
                          <a:pt x="0" y="401444"/>
                        </a:moveTo>
                        <a:cubicBezTo>
                          <a:pt x="-1605" y="163183"/>
                          <a:pt x="70740" y="-10902"/>
                          <a:pt x="233265" y="0"/>
                        </a:cubicBezTo>
                        <a:cubicBezTo>
                          <a:pt x="317547" y="-21750"/>
                          <a:pt x="464770" y="24843"/>
                          <a:pt x="549729" y="0"/>
                        </a:cubicBezTo>
                        <a:cubicBezTo>
                          <a:pt x="614511" y="-28963"/>
                          <a:pt x="820463" y="9388"/>
                          <a:pt x="923731" y="0"/>
                        </a:cubicBezTo>
                        <a:cubicBezTo>
                          <a:pt x="1028156" y="4839"/>
                          <a:pt x="1120147" y="24758"/>
                          <a:pt x="1254579" y="0"/>
                        </a:cubicBezTo>
                        <a:cubicBezTo>
                          <a:pt x="1363877" y="-30327"/>
                          <a:pt x="1486396" y="9410"/>
                          <a:pt x="1671736" y="0"/>
                        </a:cubicBezTo>
                        <a:cubicBezTo>
                          <a:pt x="1769537" y="-4071"/>
                          <a:pt x="1863925" y="137033"/>
                          <a:pt x="1905001" y="401444"/>
                        </a:cubicBezTo>
                        <a:lnTo>
                          <a:pt x="1905001" y="401444"/>
                        </a:lnTo>
                        <a:cubicBezTo>
                          <a:pt x="1897241" y="617660"/>
                          <a:pt x="1796864" y="790664"/>
                          <a:pt x="1671735" y="802888"/>
                        </a:cubicBezTo>
                        <a:cubicBezTo>
                          <a:pt x="1504962" y="828112"/>
                          <a:pt x="1420986" y="813862"/>
                          <a:pt x="1297733" y="802888"/>
                        </a:cubicBezTo>
                        <a:cubicBezTo>
                          <a:pt x="1164502" y="785757"/>
                          <a:pt x="1127604" y="799564"/>
                          <a:pt x="938115" y="802887"/>
                        </a:cubicBezTo>
                        <a:cubicBezTo>
                          <a:pt x="756425" y="815468"/>
                          <a:pt x="725134" y="825864"/>
                          <a:pt x="621652" y="802887"/>
                        </a:cubicBezTo>
                        <a:cubicBezTo>
                          <a:pt x="522962" y="785813"/>
                          <a:pt x="345935" y="811695"/>
                          <a:pt x="233265" y="802887"/>
                        </a:cubicBezTo>
                        <a:cubicBezTo>
                          <a:pt x="134393" y="818749"/>
                          <a:pt x="-7325" y="622965"/>
                          <a:pt x="0" y="401443"/>
                        </a:cubicBezTo>
                        <a:lnTo>
                          <a:pt x="0" y="401444"/>
                        </a:lnTo>
                        <a:close/>
                      </a:path>
                      <a:path w="1905001" h="802887" stroke="0" extrusionOk="0">
                        <a:moveTo>
                          <a:pt x="0" y="401444"/>
                        </a:moveTo>
                        <a:cubicBezTo>
                          <a:pt x="8642" y="198642"/>
                          <a:pt x="113514" y="-34132"/>
                          <a:pt x="233265" y="0"/>
                        </a:cubicBezTo>
                        <a:cubicBezTo>
                          <a:pt x="316197" y="-11276"/>
                          <a:pt x="418456" y="-2684"/>
                          <a:pt x="578498" y="0"/>
                        </a:cubicBezTo>
                        <a:cubicBezTo>
                          <a:pt x="697928" y="-1550"/>
                          <a:pt x="812655" y="6817"/>
                          <a:pt x="923731" y="0"/>
                        </a:cubicBezTo>
                        <a:cubicBezTo>
                          <a:pt x="1033242" y="-4995"/>
                          <a:pt x="1241246" y="34503"/>
                          <a:pt x="1312118" y="0"/>
                        </a:cubicBezTo>
                        <a:cubicBezTo>
                          <a:pt x="1394890" y="-10024"/>
                          <a:pt x="1602621" y="24448"/>
                          <a:pt x="1671736" y="0"/>
                        </a:cubicBezTo>
                        <a:cubicBezTo>
                          <a:pt x="1782481" y="-4379"/>
                          <a:pt x="1901656" y="122210"/>
                          <a:pt x="1905001" y="401444"/>
                        </a:cubicBezTo>
                        <a:lnTo>
                          <a:pt x="1905001" y="401444"/>
                        </a:lnTo>
                        <a:cubicBezTo>
                          <a:pt x="1871855" y="658575"/>
                          <a:pt x="1788720" y="786813"/>
                          <a:pt x="1671735" y="802888"/>
                        </a:cubicBezTo>
                        <a:cubicBezTo>
                          <a:pt x="1543212" y="834512"/>
                          <a:pt x="1476045" y="785962"/>
                          <a:pt x="1340887" y="802888"/>
                        </a:cubicBezTo>
                        <a:cubicBezTo>
                          <a:pt x="1213987" y="811831"/>
                          <a:pt x="1118182" y="812349"/>
                          <a:pt x="1024424" y="802888"/>
                        </a:cubicBezTo>
                        <a:cubicBezTo>
                          <a:pt x="920686" y="799471"/>
                          <a:pt x="817477" y="800379"/>
                          <a:pt x="650421" y="802887"/>
                        </a:cubicBezTo>
                        <a:cubicBezTo>
                          <a:pt x="477727" y="797686"/>
                          <a:pt x="417374" y="834032"/>
                          <a:pt x="233265" y="802887"/>
                        </a:cubicBezTo>
                        <a:cubicBezTo>
                          <a:pt x="93971" y="823383"/>
                          <a:pt x="-30995" y="672094"/>
                          <a:pt x="0" y="401443"/>
                        </a:cubicBezTo>
                        <a:lnTo>
                          <a:pt x="0" y="401444"/>
                        </a:lnTo>
                        <a:close/>
                      </a:path>
                      <a:path w="1905001" h="802887" fill="none" stroke="0" extrusionOk="0">
                        <a:moveTo>
                          <a:pt x="0" y="401444"/>
                        </a:moveTo>
                        <a:cubicBezTo>
                          <a:pt x="10918" y="176333"/>
                          <a:pt x="76218" y="-35602"/>
                          <a:pt x="233265" y="0"/>
                        </a:cubicBezTo>
                        <a:cubicBezTo>
                          <a:pt x="317059" y="-14487"/>
                          <a:pt x="488644" y="17194"/>
                          <a:pt x="549729" y="0"/>
                        </a:cubicBezTo>
                        <a:cubicBezTo>
                          <a:pt x="616210" y="-7775"/>
                          <a:pt x="833755" y="19867"/>
                          <a:pt x="923731" y="0"/>
                        </a:cubicBezTo>
                        <a:cubicBezTo>
                          <a:pt x="1004435" y="-23042"/>
                          <a:pt x="1133468" y="18169"/>
                          <a:pt x="1254579" y="0"/>
                        </a:cubicBezTo>
                        <a:cubicBezTo>
                          <a:pt x="1372149" y="-1328"/>
                          <a:pt x="1516537" y="11511"/>
                          <a:pt x="1671736" y="0"/>
                        </a:cubicBezTo>
                        <a:cubicBezTo>
                          <a:pt x="1803270" y="7313"/>
                          <a:pt x="1866479" y="180983"/>
                          <a:pt x="1905001" y="401444"/>
                        </a:cubicBezTo>
                        <a:lnTo>
                          <a:pt x="1905001" y="401444"/>
                        </a:lnTo>
                        <a:cubicBezTo>
                          <a:pt x="1884715" y="601439"/>
                          <a:pt x="1797018" y="780034"/>
                          <a:pt x="1671735" y="802888"/>
                        </a:cubicBezTo>
                        <a:cubicBezTo>
                          <a:pt x="1494097" y="845807"/>
                          <a:pt x="1414808" y="823597"/>
                          <a:pt x="1297733" y="802888"/>
                        </a:cubicBezTo>
                        <a:cubicBezTo>
                          <a:pt x="1173880" y="788651"/>
                          <a:pt x="1129332" y="797827"/>
                          <a:pt x="938115" y="802887"/>
                        </a:cubicBezTo>
                        <a:cubicBezTo>
                          <a:pt x="764633" y="805796"/>
                          <a:pt x="728671" y="823739"/>
                          <a:pt x="621652" y="802887"/>
                        </a:cubicBezTo>
                        <a:cubicBezTo>
                          <a:pt x="521487" y="754672"/>
                          <a:pt x="338150" y="829083"/>
                          <a:pt x="233265" y="802887"/>
                        </a:cubicBezTo>
                        <a:cubicBezTo>
                          <a:pt x="95689" y="777396"/>
                          <a:pt x="-48698" y="626936"/>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chemeClr val="tx1"/>
                </a:solidFill>
              </a:rPr>
              <a:t>Cánh</a:t>
            </a:r>
            <a:r>
              <a:rPr lang="en-US" sz="3600" dirty="0">
                <a:solidFill>
                  <a:schemeClr val="tx1"/>
                </a:solidFill>
              </a:rPr>
              <a:t> </a:t>
            </a:r>
            <a:r>
              <a:rPr lang="en-US" sz="3600" dirty="0" err="1">
                <a:solidFill>
                  <a:schemeClr val="tx1"/>
                </a:solidFill>
              </a:rPr>
              <a:t>tay</a:t>
            </a:r>
            <a:endParaRPr lang="en-US" sz="3600" dirty="0">
              <a:solidFill>
                <a:schemeClr val="tx1"/>
              </a:solidFill>
            </a:endParaRPr>
          </a:p>
        </p:txBody>
      </p:sp>
      <p:sp>
        <p:nvSpPr>
          <p:cNvPr id="22" name="Rectangle: Rounded Corners 21">
            <a:extLst>
              <a:ext uri="{FF2B5EF4-FFF2-40B4-BE49-F238E27FC236}">
                <a16:creationId xmlns:a16="http://schemas.microsoft.com/office/drawing/2014/main" xmlns="" id="{B15B8A75-47FD-9332-1682-678EF1C0656E}"/>
              </a:ext>
            </a:extLst>
          </p:cNvPr>
          <p:cNvSpPr/>
          <p:nvPr/>
        </p:nvSpPr>
        <p:spPr>
          <a:xfrm>
            <a:off x="2524125" y="5911238"/>
            <a:ext cx="1724026" cy="802887"/>
          </a:xfrm>
          <a:custGeom>
            <a:avLst/>
            <a:gdLst>
              <a:gd name="connsiteX0" fmla="*/ 0 w 3278458"/>
              <a:gd name="connsiteY0" fmla="*/ 401444 h 802887"/>
              <a:gd name="connsiteX1" fmla="*/ 401444 w 3278458"/>
              <a:gd name="connsiteY1" fmla="*/ 0 h 802887"/>
              <a:gd name="connsiteX2" fmla="*/ 946070 w 3278458"/>
              <a:gd name="connsiteY2" fmla="*/ 0 h 802887"/>
              <a:gd name="connsiteX3" fmla="*/ 1589718 w 3278458"/>
              <a:gd name="connsiteY3" fmla="*/ 0 h 802887"/>
              <a:gd name="connsiteX4" fmla="*/ 2159099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33366 w 3278458"/>
              <a:gd name="connsiteY9" fmla="*/ 802888 h 802887"/>
              <a:gd name="connsiteX10" fmla="*/ 1614473 w 3278458"/>
              <a:gd name="connsiteY10" fmla="*/ 802887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2704" y="150969"/>
                  <a:pt x="135805" y="-4082"/>
                  <a:pt x="401444" y="0"/>
                </a:cubicBezTo>
                <a:cubicBezTo>
                  <a:pt x="539058" y="-13414"/>
                  <a:pt x="821097" y="13780"/>
                  <a:pt x="946070" y="0"/>
                </a:cubicBezTo>
                <a:cubicBezTo>
                  <a:pt x="1071043" y="-13780"/>
                  <a:pt x="1420179" y="17164"/>
                  <a:pt x="1589718" y="0"/>
                </a:cubicBezTo>
                <a:cubicBezTo>
                  <a:pt x="1759257" y="-17164"/>
                  <a:pt x="1935685" y="20109"/>
                  <a:pt x="2159099" y="0"/>
                </a:cubicBezTo>
                <a:cubicBezTo>
                  <a:pt x="2382513" y="-20109"/>
                  <a:pt x="2589634" y="22332"/>
                  <a:pt x="2877015" y="0"/>
                </a:cubicBezTo>
                <a:cubicBezTo>
                  <a:pt x="3080980" y="17880"/>
                  <a:pt x="3234702" y="157943"/>
                  <a:pt x="3278459" y="401444"/>
                </a:cubicBezTo>
                <a:lnTo>
                  <a:pt x="3278458" y="401444"/>
                </a:lnTo>
                <a:cubicBezTo>
                  <a:pt x="3270607" y="617627"/>
                  <a:pt x="3083926" y="787206"/>
                  <a:pt x="2877014" y="802888"/>
                </a:cubicBezTo>
                <a:cubicBezTo>
                  <a:pt x="2584662" y="833737"/>
                  <a:pt x="2446869" y="811894"/>
                  <a:pt x="2233366" y="802888"/>
                </a:cubicBezTo>
                <a:cubicBezTo>
                  <a:pt x="2019863" y="793881"/>
                  <a:pt x="1919540" y="796051"/>
                  <a:pt x="1614473" y="802887"/>
                </a:cubicBezTo>
                <a:cubicBezTo>
                  <a:pt x="1309406" y="809723"/>
                  <a:pt x="1258424" y="825015"/>
                  <a:pt x="1069848" y="802887"/>
                </a:cubicBezTo>
                <a:cubicBezTo>
                  <a:pt x="881273" y="780759"/>
                  <a:pt x="599530" y="824150"/>
                  <a:pt x="401444" y="802887"/>
                </a:cubicBezTo>
                <a:cubicBezTo>
                  <a:pt x="170699" y="814614"/>
                  <a:pt x="-42976" y="629140"/>
                  <a:pt x="0" y="401443"/>
                </a:cubicBezTo>
                <a:lnTo>
                  <a:pt x="0" y="401444"/>
                </a:lnTo>
                <a:close/>
              </a:path>
              <a:path w="3278458" h="802887" stroke="0" extrusionOk="0">
                <a:moveTo>
                  <a:pt x="0" y="401444"/>
                </a:moveTo>
                <a:cubicBezTo>
                  <a:pt x="9256" y="198530"/>
                  <a:pt x="177814" y="-22459"/>
                  <a:pt x="401444" y="0"/>
                </a:cubicBezTo>
                <a:cubicBezTo>
                  <a:pt x="555133" y="-25172"/>
                  <a:pt x="757536" y="-2176"/>
                  <a:pt x="995581" y="0"/>
                </a:cubicBezTo>
                <a:cubicBezTo>
                  <a:pt x="1233626" y="2176"/>
                  <a:pt x="1402058" y="16699"/>
                  <a:pt x="1589718" y="0"/>
                </a:cubicBezTo>
                <a:cubicBezTo>
                  <a:pt x="1777378" y="-16699"/>
                  <a:pt x="2116198" y="17927"/>
                  <a:pt x="2258122" y="0"/>
                </a:cubicBezTo>
                <a:cubicBezTo>
                  <a:pt x="2400046" y="-17927"/>
                  <a:pt x="2752194" y="15475"/>
                  <a:pt x="2877015" y="0"/>
                </a:cubicBezTo>
                <a:cubicBezTo>
                  <a:pt x="3132938" y="-31402"/>
                  <a:pt x="3312070" y="152450"/>
                  <a:pt x="3278459" y="401444"/>
                </a:cubicBezTo>
                <a:lnTo>
                  <a:pt x="3278458" y="401444"/>
                </a:lnTo>
                <a:cubicBezTo>
                  <a:pt x="3258715" y="657890"/>
                  <a:pt x="3075383" y="778857"/>
                  <a:pt x="2877014" y="802888"/>
                </a:cubicBezTo>
                <a:cubicBezTo>
                  <a:pt x="2666512" y="819244"/>
                  <a:pt x="2526034" y="803140"/>
                  <a:pt x="2307633" y="802888"/>
                </a:cubicBezTo>
                <a:cubicBezTo>
                  <a:pt x="2089232" y="802636"/>
                  <a:pt x="1953273" y="802005"/>
                  <a:pt x="1763008" y="802888"/>
                </a:cubicBezTo>
                <a:cubicBezTo>
                  <a:pt x="1572743" y="803770"/>
                  <a:pt x="1412850" y="795510"/>
                  <a:pt x="1119359" y="802887"/>
                </a:cubicBezTo>
                <a:cubicBezTo>
                  <a:pt x="825868" y="810265"/>
                  <a:pt x="726692" y="837587"/>
                  <a:pt x="401444" y="802887"/>
                </a:cubicBezTo>
                <a:cubicBezTo>
                  <a:pt x="186775" y="783366"/>
                  <a:pt x="-32790" y="638989"/>
                  <a:pt x="0" y="401443"/>
                </a:cubicBezTo>
                <a:lnTo>
                  <a:pt x="0" y="401444"/>
                </a:lnTo>
                <a:close/>
              </a:path>
            </a:pathLst>
          </a:custGeom>
          <a:solidFill>
            <a:schemeClr val="bg1"/>
          </a:solidFill>
          <a:ln w="28575">
            <a:solidFill>
              <a:srgbClr val="92D050"/>
            </a:solidFill>
            <a:extLst>
              <a:ext uri="{C807C97D-BFC1-408E-A445-0C87EB9F89A2}">
                <ask:lineSketchStyleProps xmlns:ask="http://schemas.microsoft.com/office/drawing/2018/sketchyshapes" xmlns="" sd="4200861484">
                  <a:custGeom>
                    <a:avLst/>
                    <a:gdLst>
                      <a:gd name="connsiteX0" fmla="*/ 0 w 1724026"/>
                      <a:gd name="connsiteY0" fmla="*/ 401444 h 802887"/>
                      <a:gd name="connsiteX1" fmla="*/ 211105 w 1724026"/>
                      <a:gd name="connsiteY1" fmla="*/ 0 h 802887"/>
                      <a:gd name="connsiteX2" fmla="*/ 497505 w 1724026"/>
                      <a:gd name="connsiteY2" fmla="*/ 0 h 802887"/>
                      <a:gd name="connsiteX3" fmla="*/ 835976 w 1724026"/>
                      <a:gd name="connsiteY3" fmla="*/ 0 h 802887"/>
                      <a:gd name="connsiteX4" fmla="*/ 1135394 w 1724026"/>
                      <a:gd name="connsiteY4" fmla="*/ 0 h 802887"/>
                      <a:gd name="connsiteX5" fmla="*/ 1512921 w 1724026"/>
                      <a:gd name="connsiteY5" fmla="*/ 0 h 802887"/>
                      <a:gd name="connsiteX6" fmla="*/ 1724026 w 1724026"/>
                      <a:gd name="connsiteY6" fmla="*/ 401444 h 802887"/>
                      <a:gd name="connsiteX7" fmla="*/ 1724026 w 1724026"/>
                      <a:gd name="connsiteY7" fmla="*/ 401444 h 802887"/>
                      <a:gd name="connsiteX8" fmla="*/ 1512920 w 1724026"/>
                      <a:gd name="connsiteY8" fmla="*/ 802888 h 802887"/>
                      <a:gd name="connsiteX9" fmla="*/ 1174448 w 1724026"/>
                      <a:gd name="connsiteY9" fmla="*/ 802888 h 802887"/>
                      <a:gd name="connsiteX10" fmla="*/ 848994 w 1724026"/>
                      <a:gd name="connsiteY10" fmla="*/ 802887 h 802887"/>
                      <a:gd name="connsiteX11" fmla="*/ 562595 w 1724026"/>
                      <a:gd name="connsiteY11" fmla="*/ 802887 h 802887"/>
                      <a:gd name="connsiteX12" fmla="*/ 211105 w 1724026"/>
                      <a:gd name="connsiteY12" fmla="*/ 802887 h 802887"/>
                      <a:gd name="connsiteX13" fmla="*/ 0 w 1724026"/>
                      <a:gd name="connsiteY13" fmla="*/ 401443 h 802887"/>
                      <a:gd name="connsiteX14" fmla="*/ 0 w 1724026"/>
                      <a:gd name="connsiteY14" fmla="*/ 401444 h 802887"/>
                      <a:gd name="connsiteX0" fmla="*/ 0 w 1724026"/>
                      <a:gd name="connsiteY0" fmla="*/ 401444 h 802887"/>
                      <a:gd name="connsiteX1" fmla="*/ 211105 w 1724026"/>
                      <a:gd name="connsiteY1" fmla="*/ 0 h 802887"/>
                      <a:gd name="connsiteX2" fmla="*/ 523541 w 1724026"/>
                      <a:gd name="connsiteY2" fmla="*/ 0 h 802887"/>
                      <a:gd name="connsiteX3" fmla="*/ 835976 w 1724026"/>
                      <a:gd name="connsiteY3" fmla="*/ 0 h 802887"/>
                      <a:gd name="connsiteX4" fmla="*/ 1187467 w 1724026"/>
                      <a:gd name="connsiteY4" fmla="*/ 0 h 802887"/>
                      <a:gd name="connsiteX5" fmla="*/ 1512921 w 1724026"/>
                      <a:gd name="connsiteY5" fmla="*/ 0 h 802887"/>
                      <a:gd name="connsiteX6" fmla="*/ 1724026 w 1724026"/>
                      <a:gd name="connsiteY6" fmla="*/ 401444 h 802887"/>
                      <a:gd name="connsiteX7" fmla="*/ 1724026 w 1724026"/>
                      <a:gd name="connsiteY7" fmla="*/ 401444 h 802887"/>
                      <a:gd name="connsiteX8" fmla="*/ 1512920 w 1724026"/>
                      <a:gd name="connsiteY8" fmla="*/ 802888 h 802887"/>
                      <a:gd name="connsiteX9" fmla="*/ 1213503 w 1724026"/>
                      <a:gd name="connsiteY9" fmla="*/ 802888 h 802887"/>
                      <a:gd name="connsiteX10" fmla="*/ 927104 w 1724026"/>
                      <a:gd name="connsiteY10" fmla="*/ 802888 h 802887"/>
                      <a:gd name="connsiteX11" fmla="*/ 588631 w 1724026"/>
                      <a:gd name="connsiteY11" fmla="*/ 802887 h 802887"/>
                      <a:gd name="connsiteX12" fmla="*/ 211105 w 1724026"/>
                      <a:gd name="connsiteY12" fmla="*/ 802887 h 802887"/>
                      <a:gd name="connsiteX13" fmla="*/ 0 w 1724026"/>
                      <a:gd name="connsiteY13" fmla="*/ 401443 h 802887"/>
                      <a:gd name="connsiteX14" fmla="*/ 0 w 1724026"/>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4026" h="802887" fill="none" extrusionOk="0">
                        <a:moveTo>
                          <a:pt x="0" y="401444"/>
                        </a:moveTo>
                        <a:cubicBezTo>
                          <a:pt x="-1485" y="174075"/>
                          <a:pt x="57602" y="-15612"/>
                          <a:pt x="211105" y="0"/>
                        </a:cubicBezTo>
                        <a:cubicBezTo>
                          <a:pt x="289375" y="-24810"/>
                          <a:pt x="420268" y="24105"/>
                          <a:pt x="497505" y="0"/>
                        </a:cubicBezTo>
                        <a:cubicBezTo>
                          <a:pt x="561076" y="-17940"/>
                          <a:pt x="736526" y="323"/>
                          <a:pt x="835976" y="0"/>
                        </a:cubicBezTo>
                        <a:cubicBezTo>
                          <a:pt x="928441" y="-4842"/>
                          <a:pt x="1015527" y="22508"/>
                          <a:pt x="1135394" y="0"/>
                        </a:cubicBezTo>
                        <a:cubicBezTo>
                          <a:pt x="1228214" y="-32392"/>
                          <a:pt x="1339835" y="6868"/>
                          <a:pt x="1512921" y="0"/>
                        </a:cubicBezTo>
                        <a:cubicBezTo>
                          <a:pt x="1609199" y="6245"/>
                          <a:pt x="1686365" y="138367"/>
                          <a:pt x="1724026" y="401444"/>
                        </a:cubicBezTo>
                        <a:lnTo>
                          <a:pt x="1724026" y="401444"/>
                        </a:lnTo>
                        <a:cubicBezTo>
                          <a:pt x="1704258" y="617790"/>
                          <a:pt x="1640484" y="800447"/>
                          <a:pt x="1512920" y="802888"/>
                        </a:cubicBezTo>
                        <a:cubicBezTo>
                          <a:pt x="1362991" y="826834"/>
                          <a:pt x="1280176" y="827872"/>
                          <a:pt x="1174448" y="802888"/>
                        </a:cubicBezTo>
                        <a:cubicBezTo>
                          <a:pt x="1060671" y="792549"/>
                          <a:pt x="1016018" y="797947"/>
                          <a:pt x="848994" y="802887"/>
                        </a:cubicBezTo>
                        <a:cubicBezTo>
                          <a:pt x="687455" y="811171"/>
                          <a:pt x="655276" y="825918"/>
                          <a:pt x="562595" y="802887"/>
                        </a:cubicBezTo>
                        <a:cubicBezTo>
                          <a:pt x="473005" y="785205"/>
                          <a:pt x="311578" y="805230"/>
                          <a:pt x="211105" y="802887"/>
                        </a:cubicBezTo>
                        <a:cubicBezTo>
                          <a:pt x="100278" y="815849"/>
                          <a:pt x="-16517" y="627012"/>
                          <a:pt x="0" y="401443"/>
                        </a:cubicBezTo>
                        <a:lnTo>
                          <a:pt x="0" y="401444"/>
                        </a:lnTo>
                        <a:close/>
                      </a:path>
                      <a:path w="1724026" h="802887" stroke="0" extrusionOk="0">
                        <a:moveTo>
                          <a:pt x="0" y="401444"/>
                        </a:moveTo>
                        <a:cubicBezTo>
                          <a:pt x="26518" y="199273"/>
                          <a:pt x="110627" y="-42066"/>
                          <a:pt x="211105" y="0"/>
                        </a:cubicBezTo>
                        <a:cubicBezTo>
                          <a:pt x="287811" y="-16203"/>
                          <a:pt x="391145" y="-2345"/>
                          <a:pt x="523541" y="0"/>
                        </a:cubicBezTo>
                        <a:cubicBezTo>
                          <a:pt x="639994" y="455"/>
                          <a:pt x="735674" y="8829"/>
                          <a:pt x="835976" y="0"/>
                        </a:cubicBezTo>
                        <a:cubicBezTo>
                          <a:pt x="935006" y="-8056"/>
                          <a:pt x="1120746" y="29238"/>
                          <a:pt x="1187467" y="0"/>
                        </a:cubicBezTo>
                        <a:cubicBezTo>
                          <a:pt x="1262623" y="-4360"/>
                          <a:pt x="1452749" y="29837"/>
                          <a:pt x="1512921" y="0"/>
                        </a:cubicBezTo>
                        <a:cubicBezTo>
                          <a:pt x="1629043" y="-18263"/>
                          <a:pt x="1731170" y="138528"/>
                          <a:pt x="1724026" y="401444"/>
                        </a:cubicBezTo>
                        <a:lnTo>
                          <a:pt x="1724026" y="401444"/>
                        </a:lnTo>
                        <a:cubicBezTo>
                          <a:pt x="1690396" y="658624"/>
                          <a:pt x="1619633" y="789947"/>
                          <a:pt x="1512920" y="802888"/>
                        </a:cubicBezTo>
                        <a:cubicBezTo>
                          <a:pt x="1399647" y="825587"/>
                          <a:pt x="1335261" y="788760"/>
                          <a:pt x="1213503" y="802888"/>
                        </a:cubicBezTo>
                        <a:cubicBezTo>
                          <a:pt x="1102173" y="798125"/>
                          <a:pt x="997010" y="789064"/>
                          <a:pt x="927104" y="802888"/>
                        </a:cubicBezTo>
                        <a:cubicBezTo>
                          <a:pt x="841499" y="794661"/>
                          <a:pt x="738320" y="802010"/>
                          <a:pt x="588631" y="802887"/>
                        </a:cubicBezTo>
                        <a:cubicBezTo>
                          <a:pt x="432526" y="799952"/>
                          <a:pt x="370245" y="828924"/>
                          <a:pt x="211105" y="802887"/>
                        </a:cubicBezTo>
                        <a:cubicBezTo>
                          <a:pt x="93093" y="797456"/>
                          <a:pt x="-23909" y="657469"/>
                          <a:pt x="0" y="401443"/>
                        </a:cubicBezTo>
                        <a:lnTo>
                          <a:pt x="0" y="401444"/>
                        </a:lnTo>
                        <a:close/>
                      </a:path>
                      <a:path w="1724026" h="802887" fill="none" stroke="0" extrusionOk="0">
                        <a:moveTo>
                          <a:pt x="0" y="401444"/>
                        </a:moveTo>
                        <a:cubicBezTo>
                          <a:pt x="13426" y="181121"/>
                          <a:pt x="70920" y="-9874"/>
                          <a:pt x="211105" y="0"/>
                        </a:cubicBezTo>
                        <a:cubicBezTo>
                          <a:pt x="299379" y="-17870"/>
                          <a:pt x="447387" y="18398"/>
                          <a:pt x="497505" y="0"/>
                        </a:cubicBezTo>
                        <a:cubicBezTo>
                          <a:pt x="559757" y="-10387"/>
                          <a:pt x="759044" y="21034"/>
                          <a:pt x="835976" y="0"/>
                        </a:cubicBezTo>
                        <a:cubicBezTo>
                          <a:pt x="908012" y="-22815"/>
                          <a:pt x="1040180" y="15147"/>
                          <a:pt x="1135394" y="0"/>
                        </a:cubicBezTo>
                        <a:cubicBezTo>
                          <a:pt x="1238543" y="1873"/>
                          <a:pt x="1363887" y="20414"/>
                          <a:pt x="1512921" y="0"/>
                        </a:cubicBezTo>
                        <a:cubicBezTo>
                          <a:pt x="1625937" y="13206"/>
                          <a:pt x="1682123" y="191181"/>
                          <a:pt x="1724026" y="401444"/>
                        </a:cubicBezTo>
                        <a:lnTo>
                          <a:pt x="1724026" y="401444"/>
                        </a:lnTo>
                        <a:cubicBezTo>
                          <a:pt x="1708773" y="606175"/>
                          <a:pt x="1631178" y="773792"/>
                          <a:pt x="1512920" y="802888"/>
                        </a:cubicBezTo>
                        <a:cubicBezTo>
                          <a:pt x="1349994" y="848027"/>
                          <a:pt x="1283647" y="817047"/>
                          <a:pt x="1174448" y="802888"/>
                        </a:cubicBezTo>
                        <a:cubicBezTo>
                          <a:pt x="1062564" y="784030"/>
                          <a:pt x="1020366" y="797445"/>
                          <a:pt x="848994" y="802887"/>
                        </a:cubicBezTo>
                        <a:cubicBezTo>
                          <a:pt x="691025" y="807173"/>
                          <a:pt x="656834" y="822556"/>
                          <a:pt x="562595" y="802887"/>
                        </a:cubicBezTo>
                        <a:cubicBezTo>
                          <a:pt x="469710" y="763350"/>
                          <a:pt x="297651" y="832659"/>
                          <a:pt x="211105" y="802887"/>
                        </a:cubicBezTo>
                        <a:cubicBezTo>
                          <a:pt x="85817" y="772618"/>
                          <a:pt x="-28246" y="628615"/>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chemeClr val="tx1"/>
                </a:solidFill>
              </a:rPr>
              <a:t>Bụng</a:t>
            </a:r>
            <a:endParaRPr lang="en-US" sz="3600" dirty="0">
              <a:solidFill>
                <a:schemeClr val="tx1"/>
              </a:solidFill>
            </a:endParaRPr>
          </a:p>
        </p:txBody>
      </p:sp>
      <p:sp>
        <p:nvSpPr>
          <p:cNvPr id="23" name="Rectangle: Rounded Corners 21">
            <a:extLst>
              <a:ext uri="{FF2B5EF4-FFF2-40B4-BE49-F238E27FC236}">
                <a16:creationId xmlns:a16="http://schemas.microsoft.com/office/drawing/2014/main" xmlns="" id="{740FB10C-D992-7250-65FB-D977A03CD86C}"/>
              </a:ext>
            </a:extLst>
          </p:cNvPr>
          <p:cNvSpPr/>
          <p:nvPr/>
        </p:nvSpPr>
        <p:spPr>
          <a:xfrm>
            <a:off x="4457700" y="5930288"/>
            <a:ext cx="2819400" cy="802887"/>
          </a:xfrm>
          <a:custGeom>
            <a:avLst/>
            <a:gdLst>
              <a:gd name="connsiteX0" fmla="*/ 0 w 3278458"/>
              <a:gd name="connsiteY0" fmla="*/ 401444 h 802887"/>
              <a:gd name="connsiteX1" fmla="*/ 401444 w 3278458"/>
              <a:gd name="connsiteY1" fmla="*/ 0 h 802887"/>
              <a:gd name="connsiteX2" fmla="*/ 946070 w 3278458"/>
              <a:gd name="connsiteY2" fmla="*/ 0 h 802887"/>
              <a:gd name="connsiteX3" fmla="*/ 1589718 w 3278458"/>
              <a:gd name="connsiteY3" fmla="*/ 0 h 802887"/>
              <a:gd name="connsiteX4" fmla="*/ 2159099 w 3278458"/>
              <a:gd name="connsiteY4" fmla="*/ 0 h 802887"/>
              <a:gd name="connsiteX5" fmla="*/ 2877015 w 3278458"/>
              <a:gd name="connsiteY5" fmla="*/ 0 h 802887"/>
              <a:gd name="connsiteX6" fmla="*/ 3278459 w 3278458"/>
              <a:gd name="connsiteY6" fmla="*/ 401444 h 802887"/>
              <a:gd name="connsiteX7" fmla="*/ 3278458 w 3278458"/>
              <a:gd name="connsiteY7" fmla="*/ 401444 h 802887"/>
              <a:gd name="connsiteX8" fmla="*/ 2877014 w 3278458"/>
              <a:gd name="connsiteY8" fmla="*/ 802888 h 802887"/>
              <a:gd name="connsiteX9" fmla="*/ 2233366 w 3278458"/>
              <a:gd name="connsiteY9" fmla="*/ 802888 h 802887"/>
              <a:gd name="connsiteX10" fmla="*/ 1614473 w 3278458"/>
              <a:gd name="connsiteY10" fmla="*/ 802887 h 802887"/>
              <a:gd name="connsiteX11" fmla="*/ 1069848 w 3278458"/>
              <a:gd name="connsiteY11" fmla="*/ 802887 h 802887"/>
              <a:gd name="connsiteX12" fmla="*/ 401444 w 3278458"/>
              <a:gd name="connsiteY12" fmla="*/ 802887 h 802887"/>
              <a:gd name="connsiteX13" fmla="*/ 0 w 3278458"/>
              <a:gd name="connsiteY13" fmla="*/ 401443 h 802887"/>
              <a:gd name="connsiteX14" fmla="*/ 0 w 3278458"/>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8458" h="802887" fill="none" extrusionOk="0">
                <a:moveTo>
                  <a:pt x="0" y="401444"/>
                </a:moveTo>
                <a:cubicBezTo>
                  <a:pt x="-2704" y="150969"/>
                  <a:pt x="135805" y="-4082"/>
                  <a:pt x="401444" y="0"/>
                </a:cubicBezTo>
                <a:cubicBezTo>
                  <a:pt x="539058" y="-13414"/>
                  <a:pt x="821097" y="13780"/>
                  <a:pt x="946070" y="0"/>
                </a:cubicBezTo>
                <a:cubicBezTo>
                  <a:pt x="1071043" y="-13780"/>
                  <a:pt x="1420179" y="17164"/>
                  <a:pt x="1589718" y="0"/>
                </a:cubicBezTo>
                <a:cubicBezTo>
                  <a:pt x="1759257" y="-17164"/>
                  <a:pt x="1935685" y="20109"/>
                  <a:pt x="2159099" y="0"/>
                </a:cubicBezTo>
                <a:cubicBezTo>
                  <a:pt x="2382513" y="-20109"/>
                  <a:pt x="2589634" y="22332"/>
                  <a:pt x="2877015" y="0"/>
                </a:cubicBezTo>
                <a:cubicBezTo>
                  <a:pt x="3080980" y="17880"/>
                  <a:pt x="3234702" y="157943"/>
                  <a:pt x="3278459" y="401444"/>
                </a:cubicBezTo>
                <a:lnTo>
                  <a:pt x="3278458" y="401444"/>
                </a:lnTo>
                <a:cubicBezTo>
                  <a:pt x="3270607" y="617627"/>
                  <a:pt x="3083926" y="787206"/>
                  <a:pt x="2877014" y="802888"/>
                </a:cubicBezTo>
                <a:cubicBezTo>
                  <a:pt x="2584662" y="833737"/>
                  <a:pt x="2446869" y="811894"/>
                  <a:pt x="2233366" y="802888"/>
                </a:cubicBezTo>
                <a:cubicBezTo>
                  <a:pt x="2019863" y="793881"/>
                  <a:pt x="1919540" y="796051"/>
                  <a:pt x="1614473" y="802887"/>
                </a:cubicBezTo>
                <a:cubicBezTo>
                  <a:pt x="1309406" y="809723"/>
                  <a:pt x="1258424" y="825015"/>
                  <a:pt x="1069848" y="802887"/>
                </a:cubicBezTo>
                <a:cubicBezTo>
                  <a:pt x="881273" y="780759"/>
                  <a:pt x="599530" y="824150"/>
                  <a:pt x="401444" y="802887"/>
                </a:cubicBezTo>
                <a:cubicBezTo>
                  <a:pt x="170699" y="814614"/>
                  <a:pt x="-42976" y="629140"/>
                  <a:pt x="0" y="401443"/>
                </a:cubicBezTo>
                <a:lnTo>
                  <a:pt x="0" y="401444"/>
                </a:lnTo>
                <a:close/>
              </a:path>
              <a:path w="3278458" h="802887" stroke="0" extrusionOk="0">
                <a:moveTo>
                  <a:pt x="0" y="401444"/>
                </a:moveTo>
                <a:cubicBezTo>
                  <a:pt x="9256" y="198530"/>
                  <a:pt x="177814" y="-22459"/>
                  <a:pt x="401444" y="0"/>
                </a:cubicBezTo>
                <a:cubicBezTo>
                  <a:pt x="555133" y="-25172"/>
                  <a:pt x="757536" y="-2176"/>
                  <a:pt x="995581" y="0"/>
                </a:cubicBezTo>
                <a:cubicBezTo>
                  <a:pt x="1233626" y="2176"/>
                  <a:pt x="1402058" y="16699"/>
                  <a:pt x="1589718" y="0"/>
                </a:cubicBezTo>
                <a:cubicBezTo>
                  <a:pt x="1777378" y="-16699"/>
                  <a:pt x="2116198" y="17927"/>
                  <a:pt x="2258122" y="0"/>
                </a:cubicBezTo>
                <a:cubicBezTo>
                  <a:pt x="2400046" y="-17927"/>
                  <a:pt x="2752194" y="15475"/>
                  <a:pt x="2877015" y="0"/>
                </a:cubicBezTo>
                <a:cubicBezTo>
                  <a:pt x="3132938" y="-31402"/>
                  <a:pt x="3312070" y="152450"/>
                  <a:pt x="3278459" y="401444"/>
                </a:cubicBezTo>
                <a:lnTo>
                  <a:pt x="3278458" y="401444"/>
                </a:lnTo>
                <a:cubicBezTo>
                  <a:pt x="3258715" y="657890"/>
                  <a:pt x="3075383" y="778857"/>
                  <a:pt x="2877014" y="802888"/>
                </a:cubicBezTo>
                <a:cubicBezTo>
                  <a:pt x="2666512" y="819244"/>
                  <a:pt x="2526034" y="803140"/>
                  <a:pt x="2307633" y="802888"/>
                </a:cubicBezTo>
                <a:cubicBezTo>
                  <a:pt x="2089232" y="802636"/>
                  <a:pt x="1953273" y="802005"/>
                  <a:pt x="1763008" y="802888"/>
                </a:cubicBezTo>
                <a:cubicBezTo>
                  <a:pt x="1572743" y="803770"/>
                  <a:pt x="1412850" y="795510"/>
                  <a:pt x="1119359" y="802887"/>
                </a:cubicBezTo>
                <a:cubicBezTo>
                  <a:pt x="825868" y="810265"/>
                  <a:pt x="726692" y="837587"/>
                  <a:pt x="401444" y="802887"/>
                </a:cubicBezTo>
                <a:cubicBezTo>
                  <a:pt x="186775" y="783366"/>
                  <a:pt x="-32790" y="638989"/>
                  <a:pt x="0" y="401443"/>
                </a:cubicBezTo>
                <a:lnTo>
                  <a:pt x="0" y="401444"/>
                </a:lnTo>
                <a:close/>
              </a:path>
            </a:pathLst>
          </a:custGeom>
          <a:solidFill>
            <a:schemeClr val="bg1"/>
          </a:solidFill>
          <a:ln w="28575">
            <a:solidFill>
              <a:srgbClr val="92D050"/>
            </a:solidFill>
            <a:extLst>
              <a:ext uri="{C807C97D-BFC1-408E-A445-0C87EB9F89A2}">
                <ask:lineSketchStyleProps xmlns:ask="http://schemas.microsoft.com/office/drawing/2018/sketchyshapes" xmlns="" sd="4200861484">
                  <a:custGeom>
                    <a:avLst/>
                    <a:gdLst>
                      <a:gd name="connsiteX0" fmla="*/ 0 w 2819400"/>
                      <a:gd name="connsiteY0" fmla="*/ 401444 h 802887"/>
                      <a:gd name="connsiteX1" fmla="*/ 345232 w 2819400"/>
                      <a:gd name="connsiteY1" fmla="*/ 0 h 802887"/>
                      <a:gd name="connsiteX2" fmla="*/ 813598 w 2819400"/>
                      <a:gd name="connsiteY2" fmla="*/ 0 h 802887"/>
                      <a:gd name="connsiteX3" fmla="*/ 1367121 w 2819400"/>
                      <a:gd name="connsiteY3" fmla="*/ 0 h 802887"/>
                      <a:gd name="connsiteX4" fmla="*/ 1856776 w 2819400"/>
                      <a:gd name="connsiteY4" fmla="*/ 0 h 802887"/>
                      <a:gd name="connsiteX5" fmla="*/ 2474168 w 2819400"/>
                      <a:gd name="connsiteY5" fmla="*/ 0 h 802887"/>
                      <a:gd name="connsiteX6" fmla="*/ 2819400 w 2819400"/>
                      <a:gd name="connsiteY6" fmla="*/ 401444 h 802887"/>
                      <a:gd name="connsiteX7" fmla="*/ 2819400 w 2819400"/>
                      <a:gd name="connsiteY7" fmla="*/ 401444 h 802887"/>
                      <a:gd name="connsiteX8" fmla="*/ 2474167 w 2819400"/>
                      <a:gd name="connsiteY8" fmla="*/ 802888 h 802887"/>
                      <a:gd name="connsiteX9" fmla="*/ 1920644 w 2819400"/>
                      <a:gd name="connsiteY9" fmla="*/ 802888 h 802887"/>
                      <a:gd name="connsiteX10" fmla="*/ 1388410 w 2819400"/>
                      <a:gd name="connsiteY10" fmla="*/ 802887 h 802887"/>
                      <a:gd name="connsiteX11" fmla="*/ 920045 w 2819400"/>
                      <a:gd name="connsiteY11" fmla="*/ 802887 h 802887"/>
                      <a:gd name="connsiteX12" fmla="*/ 345232 w 2819400"/>
                      <a:gd name="connsiteY12" fmla="*/ 802887 h 802887"/>
                      <a:gd name="connsiteX13" fmla="*/ 0 w 2819400"/>
                      <a:gd name="connsiteY13" fmla="*/ 401443 h 802887"/>
                      <a:gd name="connsiteX14" fmla="*/ 0 w 2819400"/>
                      <a:gd name="connsiteY14" fmla="*/ 401444 h 802887"/>
                      <a:gd name="connsiteX0" fmla="*/ 0 w 2819400"/>
                      <a:gd name="connsiteY0" fmla="*/ 401444 h 802887"/>
                      <a:gd name="connsiteX1" fmla="*/ 345232 w 2819400"/>
                      <a:gd name="connsiteY1" fmla="*/ 0 h 802887"/>
                      <a:gd name="connsiteX2" fmla="*/ 856177 w 2819400"/>
                      <a:gd name="connsiteY2" fmla="*/ 0 h 802887"/>
                      <a:gd name="connsiteX3" fmla="*/ 1367121 w 2819400"/>
                      <a:gd name="connsiteY3" fmla="*/ 0 h 802887"/>
                      <a:gd name="connsiteX4" fmla="*/ 1941934 w 2819400"/>
                      <a:gd name="connsiteY4" fmla="*/ 0 h 802887"/>
                      <a:gd name="connsiteX5" fmla="*/ 2474168 w 2819400"/>
                      <a:gd name="connsiteY5" fmla="*/ 0 h 802887"/>
                      <a:gd name="connsiteX6" fmla="*/ 2819400 w 2819400"/>
                      <a:gd name="connsiteY6" fmla="*/ 401444 h 802887"/>
                      <a:gd name="connsiteX7" fmla="*/ 2819400 w 2819400"/>
                      <a:gd name="connsiteY7" fmla="*/ 401444 h 802887"/>
                      <a:gd name="connsiteX8" fmla="*/ 2474167 w 2819400"/>
                      <a:gd name="connsiteY8" fmla="*/ 802888 h 802887"/>
                      <a:gd name="connsiteX9" fmla="*/ 1984512 w 2819400"/>
                      <a:gd name="connsiteY9" fmla="*/ 802888 h 802887"/>
                      <a:gd name="connsiteX10" fmla="*/ 1516147 w 2819400"/>
                      <a:gd name="connsiteY10" fmla="*/ 802888 h 802887"/>
                      <a:gd name="connsiteX11" fmla="*/ 962623 w 2819400"/>
                      <a:gd name="connsiteY11" fmla="*/ 802887 h 802887"/>
                      <a:gd name="connsiteX12" fmla="*/ 345232 w 2819400"/>
                      <a:gd name="connsiteY12" fmla="*/ 802887 h 802887"/>
                      <a:gd name="connsiteX13" fmla="*/ 0 w 2819400"/>
                      <a:gd name="connsiteY13" fmla="*/ 401443 h 802887"/>
                      <a:gd name="connsiteX14" fmla="*/ 0 w 2819400"/>
                      <a:gd name="connsiteY14" fmla="*/ 401444 h 80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9400" h="802887" fill="none" extrusionOk="0">
                        <a:moveTo>
                          <a:pt x="0" y="401444"/>
                        </a:moveTo>
                        <a:cubicBezTo>
                          <a:pt x="-2384" y="172208"/>
                          <a:pt x="103632" y="-15064"/>
                          <a:pt x="345232" y="0"/>
                        </a:cubicBezTo>
                        <a:cubicBezTo>
                          <a:pt x="470497" y="-26772"/>
                          <a:pt x="687634" y="30355"/>
                          <a:pt x="813598" y="0"/>
                        </a:cubicBezTo>
                        <a:cubicBezTo>
                          <a:pt x="916057" y="-23499"/>
                          <a:pt x="1210249" y="-947"/>
                          <a:pt x="1367121" y="0"/>
                        </a:cubicBezTo>
                        <a:cubicBezTo>
                          <a:pt x="1517957" y="1581"/>
                          <a:pt x="1657176" y="27635"/>
                          <a:pt x="1856776" y="0"/>
                        </a:cubicBezTo>
                        <a:cubicBezTo>
                          <a:pt x="2025617" y="-31707"/>
                          <a:pt x="2222957" y="19467"/>
                          <a:pt x="2474168" y="0"/>
                        </a:cubicBezTo>
                        <a:cubicBezTo>
                          <a:pt x="2630454" y="-2379"/>
                          <a:pt x="2777269" y="151930"/>
                          <a:pt x="2819400" y="401444"/>
                        </a:cubicBezTo>
                        <a:lnTo>
                          <a:pt x="2819400" y="401444"/>
                        </a:lnTo>
                        <a:cubicBezTo>
                          <a:pt x="2796903" y="617791"/>
                          <a:pt x="2682089" y="808372"/>
                          <a:pt x="2474167" y="802888"/>
                        </a:cubicBezTo>
                        <a:cubicBezTo>
                          <a:pt x="2225680" y="828427"/>
                          <a:pt x="2100151" y="821903"/>
                          <a:pt x="1920644" y="802888"/>
                        </a:cubicBezTo>
                        <a:cubicBezTo>
                          <a:pt x="1732162" y="789563"/>
                          <a:pt x="1666113" y="800463"/>
                          <a:pt x="1388410" y="802887"/>
                        </a:cubicBezTo>
                        <a:cubicBezTo>
                          <a:pt x="1122288" y="814618"/>
                          <a:pt x="1080926" y="825195"/>
                          <a:pt x="920045" y="802887"/>
                        </a:cubicBezTo>
                        <a:cubicBezTo>
                          <a:pt x="782273" y="792088"/>
                          <a:pt x="508734" y="789064"/>
                          <a:pt x="345232" y="802887"/>
                        </a:cubicBezTo>
                        <a:cubicBezTo>
                          <a:pt x="183012" y="818868"/>
                          <a:pt x="-15952" y="621790"/>
                          <a:pt x="0" y="401443"/>
                        </a:cubicBezTo>
                        <a:lnTo>
                          <a:pt x="0" y="401444"/>
                        </a:lnTo>
                        <a:close/>
                      </a:path>
                      <a:path w="2819400" h="802887" stroke="0" extrusionOk="0">
                        <a:moveTo>
                          <a:pt x="0" y="401444"/>
                        </a:moveTo>
                        <a:cubicBezTo>
                          <a:pt x="28492" y="199235"/>
                          <a:pt x="167770" y="-39470"/>
                          <a:pt x="345232" y="0"/>
                        </a:cubicBezTo>
                        <a:cubicBezTo>
                          <a:pt x="473124" y="-15846"/>
                          <a:pt x="636015" y="-2537"/>
                          <a:pt x="856177" y="0"/>
                        </a:cubicBezTo>
                        <a:cubicBezTo>
                          <a:pt x="1031378" y="-3645"/>
                          <a:pt x="1198811" y="-16972"/>
                          <a:pt x="1367121" y="0"/>
                        </a:cubicBezTo>
                        <a:cubicBezTo>
                          <a:pt x="1529573" y="10011"/>
                          <a:pt x="1831175" y="34071"/>
                          <a:pt x="1941934" y="0"/>
                        </a:cubicBezTo>
                        <a:cubicBezTo>
                          <a:pt x="2064934" y="6655"/>
                          <a:pt x="2368445" y="19735"/>
                          <a:pt x="2474168" y="0"/>
                        </a:cubicBezTo>
                        <a:cubicBezTo>
                          <a:pt x="2645713" y="3152"/>
                          <a:pt x="2830587" y="129028"/>
                          <a:pt x="2819400" y="401444"/>
                        </a:cubicBezTo>
                        <a:lnTo>
                          <a:pt x="2819400" y="401444"/>
                        </a:lnTo>
                        <a:cubicBezTo>
                          <a:pt x="2761880" y="659171"/>
                          <a:pt x="2649582" y="801159"/>
                          <a:pt x="2474167" y="802888"/>
                        </a:cubicBezTo>
                        <a:cubicBezTo>
                          <a:pt x="2289257" y="828797"/>
                          <a:pt x="2183725" y="779427"/>
                          <a:pt x="1984512" y="802888"/>
                        </a:cubicBezTo>
                        <a:cubicBezTo>
                          <a:pt x="1801443" y="784776"/>
                          <a:pt x="1692709" y="798665"/>
                          <a:pt x="1516147" y="802888"/>
                        </a:cubicBezTo>
                        <a:cubicBezTo>
                          <a:pt x="1366930" y="794688"/>
                          <a:pt x="1195911" y="822230"/>
                          <a:pt x="962623" y="802887"/>
                        </a:cubicBezTo>
                        <a:cubicBezTo>
                          <a:pt x="709416" y="805533"/>
                          <a:pt x="618786" y="833107"/>
                          <a:pt x="345232" y="802887"/>
                        </a:cubicBezTo>
                        <a:cubicBezTo>
                          <a:pt x="153329" y="803416"/>
                          <a:pt x="-40240" y="672373"/>
                          <a:pt x="0" y="401443"/>
                        </a:cubicBezTo>
                        <a:lnTo>
                          <a:pt x="0" y="401444"/>
                        </a:lnTo>
                        <a:close/>
                      </a:path>
                      <a:path w="2819400" h="802887" fill="none" stroke="0" extrusionOk="0">
                        <a:moveTo>
                          <a:pt x="0" y="401444"/>
                        </a:moveTo>
                        <a:cubicBezTo>
                          <a:pt x="8161" y="172267"/>
                          <a:pt x="116318" y="-9596"/>
                          <a:pt x="345232" y="0"/>
                        </a:cubicBezTo>
                        <a:cubicBezTo>
                          <a:pt x="477081" y="-17196"/>
                          <a:pt x="724892" y="19336"/>
                          <a:pt x="813598" y="0"/>
                        </a:cubicBezTo>
                        <a:cubicBezTo>
                          <a:pt x="895440" y="11305"/>
                          <a:pt x="1254925" y="27804"/>
                          <a:pt x="1367121" y="0"/>
                        </a:cubicBezTo>
                        <a:cubicBezTo>
                          <a:pt x="1485644" y="-26167"/>
                          <a:pt x="1673477" y="18141"/>
                          <a:pt x="1856776" y="0"/>
                        </a:cubicBezTo>
                        <a:cubicBezTo>
                          <a:pt x="2045464" y="-14830"/>
                          <a:pt x="2236544" y="13596"/>
                          <a:pt x="2474168" y="0"/>
                        </a:cubicBezTo>
                        <a:cubicBezTo>
                          <a:pt x="2655732" y="12881"/>
                          <a:pt x="2767669" y="182751"/>
                          <a:pt x="2819400" y="401444"/>
                        </a:cubicBezTo>
                        <a:lnTo>
                          <a:pt x="2819400" y="401444"/>
                        </a:lnTo>
                        <a:cubicBezTo>
                          <a:pt x="2801651" y="606305"/>
                          <a:pt x="2654743" y="783463"/>
                          <a:pt x="2474167" y="802888"/>
                        </a:cubicBezTo>
                        <a:cubicBezTo>
                          <a:pt x="2211712" y="850903"/>
                          <a:pt x="2091249" y="833683"/>
                          <a:pt x="1920644" y="802888"/>
                        </a:cubicBezTo>
                        <a:cubicBezTo>
                          <a:pt x="1737636" y="778674"/>
                          <a:pt x="1663386" y="797658"/>
                          <a:pt x="1388410" y="802887"/>
                        </a:cubicBezTo>
                        <a:cubicBezTo>
                          <a:pt x="1130395" y="805220"/>
                          <a:pt x="1072218" y="820024"/>
                          <a:pt x="920045" y="802887"/>
                        </a:cubicBezTo>
                        <a:cubicBezTo>
                          <a:pt x="770759" y="745037"/>
                          <a:pt x="498147" y="832570"/>
                          <a:pt x="345232" y="802887"/>
                        </a:cubicBezTo>
                        <a:cubicBezTo>
                          <a:pt x="143042" y="774663"/>
                          <a:pt x="-74110" y="625688"/>
                          <a:pt x="0" y="401443"/>
                        </a:cubicBezTo>
                        <a:lnTo>
                          <a:pt x="0" y="4014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chemeClr val="tx1"/>
                </a:solidFill>
              </a:rPr>
              <a:t>Khuỷu</a:t>
            </a:r>
            <a:r>
              <a:rPr lang="en-US" sz="3600" dirty="0">
                <a:solidFill>
                  <a:schemeClr val="tx1"/>
                </a:solidFill>
              </a:rPr>
              <a:t> </a:t>
            </a:r>
            <a:r>
              <a:rPr lang="en-US" sz="3600" dirty="0" err="1">
                <a:solidFill>
                  <a:schemeClr val="tx1"/>
                </a:solidFill>
              </a:rPr>
              <a:t>chân</a:t>
            </a:r>
            <a:endParaRPr lang="en-US" sz="3600" dirty="0">
              <a:solidFill>
                <a:schemeClr val="tx1"/>
              </a:solidFill>
            </a:endParaRPr>
          </a:p>
        </p:txBody>
      </p:sp>
      <p:sp>
        <p:nvSpPr>
          <p:cNvPr id="24" name="Rectangle 23"/>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212265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xmlns="" id="{1382C210-4439-4D0A-BC00-4710EAEE52B1}"/>
              </a:ext>
            </a:extLst>
          </p:cNvPr>
          <p:cNvSpPr/>
          <p:nvPr/>
        </p:nvSpPr>
        <p:spPr>
          <a:xfrm>
            <a:off x="800100" y="1013721"/>
            <a:ext cx="10667829" cy="5264150"/>
          </a:xfrm>
          <a:custGeom>
            <a:avLst/>
            <a:gdLst>
              <a:gd name="connsiteX0" fmla="*/ 0 w 10667829"/>
              <a:gd name="connsiteY0" fmla="*/ 877376 h 5264150"/>
              <a:gd name="connsiteX1" fmla="*/ 877376 w 10667829"/>
              <a:gd name="connsiteY1" fmla="*/ 0 h 5264150"/>
              <a:gd name="connsiteX2" fmla="*/ 9790453 w 10667829"/>
              <a:gd name="connsiteY2" fmla="*/ 0 h 5264150"/>
              <a:gd name="connsiteX3" fmla="*/ 10667829 w 10667829"/>
              <a:gd name="connsiteY3" fmla="*/ 877376 h 5264150"/>
              <a:gd name="connsiteX4" fmla="*/ 10667829 w 10667829"/>
              <a:gd name="connsiteY4" fmla="*/ 4386774 h 5264150"/>
              <a:gd name="connsiteX5" fmla="*/ 9790453 w 10667829"/>
              <a:gd name="connsiteY5" fmla="*/ 5264150 h 5264150"/>
              <a:gd name="connsiteX6" fmla="*/ 877376 w 10667829"/>
              <a:gd name="connsiteY6" fmla="*/ 5264150 h 5264150"/>
              <a:gd name="connsiteX7" fmla="*/ 0 w 10667829"/>
              <a:gd name="connsiteY7" fmla="*/ 4386774 h 5264150"/>
              <a:gd name="connsiteX8" fmla="*/ 0 w 10667829"/>
              <a:gd name="connsiteY8" fmla="*/ 877376 h 526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7829" h="5264150" fill="none" extrusionOk="0">
                <a:moveTo>
                  <a:pt x="0" y="877376"/>
                </a:moveTo>
                <a:cubicBezTo>
                  <a:pt x="2848" y="469898"/>
                  <a:pt x="407843" y="25221"/>
                  <a:pt x="877376" y="0"/>
                </a:cubicBezTo>
                <a:cubicBezTo>
                  <a:pt x="4043877" y="72427"/>
                  <a:pt x="7501257" y="61419"/>
                  <a:pt x="9790453" y="0"/>
                </a:cubicBezTo>
                <a:cubicBezTo>
                  <a:pt x="10262611" y="-85381"/>
                  <a:pt x="10657541" y="389703"/>
                  <a:pt x="10667829" y="877376"/>
                </a:cubicBezTo>
                <a:cubicBezTo>
                  <a:pt x="10768705" y="2500900"/>
                  <a:pt x="10560516" y="3873724"/>
                  <a:pt x="10667829" y="4386774"/>
                </a:cubicBezTo>
                <a:cubicBezTo>
                  <a:pt x="10685834" y="4779954"/>
                  <a:pt x="10252504" y="5238916"/>
                  <a:pt x="9790453" y="5264150"/>
                </a:cubicBezTo>
                <a:cubicBezTo>
                  <a:pt x="6078030" y="5293977"/>
                  <a:pt x="3645285" y="5184844"/>
                  <a:pt x="877376" y="5264150"/>
                </a:cubicBezTo>
                <a:cubicBezTo>
                  <a:pt x="427407" y="5260240"/>
                  <a:pt x="-19560" y="4875203"/>
                  <a:pt x="0" y="4386774"/>
                </a:cubicBezTo>
                <a:cubicBezTo>
                  <a:pt x="50037" y="2976140"/>
                  <a:pt x="770" y="1509073"/>
                  <a:pt x="0" y="877376"/>
                </a:cubicBezTo>
                <a:close/>
              </a:path>
              <a:path w="10667829" h="5264150" stroke="0" extrusionOk="0">
                <a:moveTo>
                  <a:pt x="0" y="877376"/>
                </a:moveTo>
                <a:cubicBezTo>
                  <a:pt x="43154" y="404578"/>
                  <a:pt x="413765" y="43649"/>
                  <a:pt x="877376" y="0"/>
                </a:cubicBezTo>
                <a:cubicBezTo>
                  <a:pt x="1848081" y="123000"/>
                  <a:pt x="6315310" y="-96860"/>
                  <a:pt x="9790453" y="0"/>
                </a:cubicBezTo>
                <a:cubicBezTo>
                  <a:pt x="10213426" y="-46939"/>
                  <a:pt x="10697408" y="333183"/>
                  <a:pt x="10667829" y="877376"/>
                </a:cubicBezTo>
                <a:cubicBezTo>
                  <a:pt x="10671002" y="2033588"/>
                  <a:pt x="10762096" y="3793721"/>
                  <a:pt x="10667829" y="4386774"/>
                </a:cubicBezTo>
                <a:cubicBezTo>
                  <a:pt x="10617599" y="4889532"/>
                  <a:pt x="10229790" y="5256749"/>
                  <a:pt x="9790453" y="5264150"/>
                </a:cubicBezTo>
                <a:cubicBezTo>
                  <a:pt x="6560177" y="5103443"/>
                  <a:pt x="3756800" y="5303817"/>
                  <a:pt x="877376" y="5264150"/>
                </a:cubicBezTo>
                <a:cubicBezTo>
                  <a:pt x="322640" y="5249977"/>
                  <a:pt x="-67019" y="4840973"/>
                  <a:pt x="0" y="4386774"/>
                </a:cubicBezTo>
                <a:cubicBezTo>
                  <a:pt x="32216" y="3962975"/>
                  <a:pt x="57206" y="2368801"/>
                  <a:pt x="0" y="877376"/>
                </a:cubicBezTo>
                <a:close/>
              </a:path>
            </a:pathLst>
          </a:custGeom>
          <a:solidFill>
            <a:srgbClr val="FFFFFF">
              <a:alpha val="89804"/>
            </a:srgbClr>
          </a:solidFill>
          <a:ln w="38100">
            <a:solidFill>
              <a:srgbClr val="00B0F0"/>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6" name="Picture 55" descr="A picture containing text&#10;&#10;Description automatically generated">
            <a:extLst>
              <a:ext uri="{FF2B5EF4-FFF2-40B4-BE49-F238E27FC236}">
                <a16:creationId xmlns:a16="http://schemas.microsoft.com/office/drawing/2014/main" xmlns="" id="{359B36DA-9B0E-40B8-911D-200D85EC58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4746" y="-641253"/>
            <a:ext cx="8648700" cy="2020553"/>
          </a:xfrm>
          <a:prstGeom prst="rect">
            <a:avLst/>
          </a:prstGeom>
        </p:spPr>
      </p:pic>
      <p:pic>
        <p:nvPicPr>
          <p:cNvPr id="10" name="Picture 9">
            <a:extLst>
              <a:ext uri="{FF2B5EF4-FFF2-40B4-BE49-F238E27FC236}">
                <a16:creationId xmlns:a16="http://schemas.microsoft.com/office/drawing/2014/main" xmlns="" id="{72F2739F-CCB5-4B42-AC53-03688C6AE74A}"/>
              </a:ext>
            </a:extLst>
          </p:cNvPr>
          <p:cNvPicPr>
            <a:picLocks noChangeAspect="1"/>
          </p:cNvPicPr>
          <p:nvPr/>
        </p:nvPicPr>
        <p:blipFill>
          <a:blip r:embed="rId3"/>
          <a:stretch>
            <a:fillRect/>
          </a:stretch>
        </p:blipFill>
        <p:spPr>
          <a:xfrm>
            <a:off x="9674172" y="-674066"/>
            <a:ext cx="3373989" cy="6858000"/>
          </a:xfrm>
          <a:prstGeom prst="rect">
            <a:avLst/>
          </a:prstGeom>
        </p:spPr>
      </p:pic>
      <p:pic>
        <p:nvPicPr>
          <p:cNvPr id="70" name="Picture 69" descr="A group of dolls&#10;&#10;Description automatically generated with low confidence">
            <a:extLst>
              <a:ext uri="{FF2B5EF4-FFF2-40B4-BE49-F238E27FC236}">
                <a16:creationId xmlns:a16="http://schemas.microsoft.com/office/drawing/2014/main" xmlns="" id="{175CCADA-4387-4153-9603-8FE422683857}"/>
              </a:ext>
            </a:extLst>
          </p:cNvPr>
          <p:cNvPicPr>
            <a:picLocks noChangeAspect="1"/>
          </p:cNvPicPr>
          <p:nvPr/>
        </p:nvPicPr>
        <p:blipFill rotWithShape="1">
          <a:blip r:embed="rId4">
            <a:extLst>
              <a:ext uri="{28A0092B-C50C-407E-A947-70E740481C1C}">
                <a14:useLocalDpi xmlns:a14="http://schemas.microsoft.com/office/drawing/2010/main" val="0"/>
              </a:ext>
            </a:extLst>
          </a:blip>
          <a:srcRect t="1" b="66724"/>
          <a:stretch/>
        </p:blipFill>
        <p:spPr>
          <a:xfrm>
            <a:off x="8157616" y="219104"/>
            <a:ext cx="4034384" cy="1626090"/>
          </a:xfrm>
          <a:prstGeom prst="rect">
            <a:avLst/>
          </a:prstGeom>
        </p:spPr>
      </p:pic>
      <p:pic>
        <p:nvPicPr>
          <p:cNvPr id="58" name="Picture 57" descr="A picture containing plant, flower&#10;&#10;Description automatically generated">
            <a:extLst>
              <a:ext uri="{FF2B5EF4-FFF2-40B4-BE49-F238E27FC236}">
                <a16:creationId xmlns:a16="http://schemas.microsoft.com/office/drawing/2014/main" xmlns="" id="{60F5F948-58C1-460A-B2EA-6423D32AA1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586"/>
          <a:stretch/>
        </p:blipFill>
        <p:spPr>
          <a:xfrm flipH="1">
            <a:off x="6859985" y="2557911"/>
            <a:ext cx="7569785" cy="4273305"/>
          </a:xfrm>
          <a:prstGeom prst="rect">
            <a:avLst/>
          </a:prstGeom>
        </p:spPr>
      </p:pic>
      <p:pic>
        <p:nvPicPr>
          <p:cNvPr id="71" name="Picture 70" descr="A group of dolls&#10;&#10;Description automatically generated with low confidence">
            <a:extLst>
              <a:ext uri="{FF2B5EF4-FFF2-40B4-BE49-F238E27FC236}">
                <a16:creationId xmlns:a16="http://schemas.microsoft.com/office/drawing/2014/main" xmlns="" id="{CC9CEFDF-8D0F-4F3E-926A-D1B0FB327D8A}"/>
              </a:ext>
            </a:extLst>
          </p:cNvPr>
          <p:cNvPicPr>
            <a:picLocks noChangeAspect="1"/>
          </p:cNvPicPr>
          <p:nvPr/>
        </p:nvPicPr>
        <p:blipFill rotWithShape="1">
          <a:blip r:embed="rId4">
            <a:extLst>
              <a:ext uri="{28A0092B-C50C-407E-A947-70E740481C1C}">
                <a14:useLocalDpi xmlns:a14="http://schemas.microsoft.com/office/drawing/2010/main" val="0"/>
              </a:ext>
            </a:extLst>
          </a:blip>
          <a:srcRect t="33251" b="33475"/>
          <a:stretch/>
        </p:blipFill>
        <p:spPr>
          <a:xfrm>
            <a:off x="7849222" y="4935095"/>
            <a:ext cx="4139749" cy="1668558"/>
          </a:xfrm>
          <a:prstGeom prst="rect">
            <a:avLst/>
          </a:prstGeom>
        </p:spPr>
      </p:pic>
      <p:pic>
        <p:nvPicPr>
          <p:cNvPr id="8" name="Picture 7" descr="A picture containing plant, flower&#10;&#10;Description automatically generated">
            <a:extLst>
              <a:ext uri="{FF2B5EF4-FFF2-40B4-BE49-F238E27FC236}">
                <a16:creationId xmlns:a16="http://schemas.microsoft.com/office/drawing/2014/main" xmlns="" id="{00174488-4E43-495D-8AE6-693B50566A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586"/>
          <a:stretch/>
        </p:blipFill>
        <p:spPr>
          <a:xfrm>
            <a:off x="0" y="2584695"/>
            <a:ext cx="7569785" cy="4273305"/>
          </a:xfrm>
          <a:prstGeom prst="rect">
            <a:avLst/>
          </a:prstGeom>
        </p:spPr>
      </p:pic>
      <p:pic>
        <p:nvPicPr>
          <p:cNvPr id="16" name="Picture 15">
            <a:extLst>
              <a:ext uri="{FF2B5EF4-FFF2-40B4-BE49-F238E27FC236}">
                <a16:creationId xmlns:a16="http://schemas.microsoft.com/office/drawing/2014/main" xmlns="" id="{F77DE0A8-B139-4B59-8386-93206545C34A}"/>
              </a:ext>
            </a:extLst>
          </p:cNvPr>
          <p:cNvPicPr>
            <a:picLocks noChangeAspect="1"/>
          </p:cNvPicPr>
          <p:nvPr/>
        </p:nvPicPr>
        <p:blipFill>
          <a:blip r:embed="rId6"/>
          <a:stretch>
            <a:fillRect/>
          </a:stretch>
        </p:blipFill>
        <p:spPr>
          <a:xfrm>
            <a:off x="-1347703" y="-430148"/>
            <a:ext cx="3881780" cy="7587566"/>
          </a:xfrm>
          <a:prstGeom prst="rect">
            <a:avLst/>
          </a:prstGeom>
        </p:spPr>
      </p:pic>
      <p:pic>
        <p:nvPicPr>
          <p:cNvPr id="72" name="Picture 71" descr="A group of dolls&#10;&#10;Description automatically generated with low confidence">
            <a:extLst>
              <a:ext uri="{FF2B5EF4-FFF2-40B4-BE49-F238E27FC236}">
                <a16:creationId xmlns:a16="http://schemas.microsoft.com/office/drawing/2014/main" xmlns="" id="{FCE7C591-7E97-4B21-B5CA-37FE54FB3980}"/>
              </a:ext>
            </a:extLst>
          </p:cNvPr>
          <p:cNvPicPr>
            <a:picLocks noChangeAspect="1"/>
          </p:cNvPicPr>
          <p:nvPr/>
        </p:nvPicPr>
        <p:blipFill rotWithShape="1">
          <a:blip r:embed="rId4">
            <a:extLst>
              <a:ext uri="{28A0092B-C50C-407E-A947-70E740481C1C}">
                <a14:useLocalDpi xmlns:a14="http://schemas.microsoft.com/office/drawing/2010/main" val="0"/>
              </a:ext>
            </a:extLst>
          </a:blip>
          <a:srcRect t="66726"/>
          <a:stretch/>
        </p:blipFill>
        <p:spPr>
          <a:xfrm>
            <a:off x="203029" y="5046120"/>
            <a:ext cx="4034385" cy="1626091"/>
          </a:xfrm>
          <a:prstGeom prst="rect">
            <a:avLst/>
          </a:prstGeom>
        </p:spPr>
      </p:pic>
      <p:sp>
        <p:nvSpPr>
          <p:cNvPr id="46" name="TextBox 45">
            <a:extLst>
              <a:ext uri="{FF2B5EF4-FFF2-40B4-BE49-F238E27FC236}">
                <a16:creationId xmlns:a16="http://schemas.microsoft.com/office/drawing/2014/main" xmlns="" id="{715205C3-ABEC-4AF1-A719-97AB64A42B97}"/>
              </a:ext>
            </a:extLst>
          </p:cNvPr>
          <p:cNvSpPr txBox="1"/>
          <p:nvPr/>
        </p:nvSpPr>
        <p:spPr>
          <a:xfrm>
            <a:off x="4279900" y="1090958"/>
            <a:ext cx="576642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a:ln>
                  <a:solidFill>
                    <a:srgbClr val="70AD47">
                      <a:lumMod val="50000"/>
                    </a:srgbClr>
                  </a:solidFill>
                </a:ln>
                <a:solidFill>
                  <a:srgbClr val="70AD47">
                    <a:lumMod val="60000"/>
                    <a:lumOff val="40000"/>
                  </a:srgbClr>
                </a:solidFill>
                <a:effectLst>
                  <a:glow rad="63500">
                    <a:srgbClr val="70AD47">
                      <a:satMod val="175000"/>
                      <a:alpha val="40000"/>
                    </a:srgbClr>
                  </a:glow>
                  <a:outerShdw blurRad="50800" dist="38100" dir="2700000" algn="tl" rotWithShape="0">
                    <a:prstClr val="black">
                      <a:alpha val="40000"/>
                    </a:prstClr>
                  </a:outerShdw>
                </a:effectLst>
                <a:uLnTx/>
                <a:uFillTx/>
                <a:latin typeface="UVN Banh Mi" pitchFamily="2" charset="0"/>
                <a:ea typeface="+mn-ea"/>
                <a:cs typeface="+mn-cs"/>
              </a:rPr>
              <a:t>Luật chơi</a:t>
            </a:r>
          </a:p>
        </p:txBody>
      </p:sp>
      <p:pic>
        <p:nvPicPr>
          <p:cNvPr id="5" name="Picture 4" descr="A picture containing text&#10;&#10;Description automatically generated">
            <a:extLst>
              <a:ext uri="{FF2B5EF4-FFF2-40B4-BE49-F238E27FC236}">
                <a16:creationId xmlns:a16="http://schemas.microsoft.com/office/drawing/2014/main" xmlns="" id="{1389D70B-B882-4D85-B219-9EEA99F3F9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2341" y="-430148"/>
            <a:ext cx="8648700" cy="2020553"/>
          </a:xfrm>
          <a:prstGeom prst="rect">
            <a:avLst/>
          </a:prstGeom>
        </p:spPr>
      </p:pic>
      <p:sp>
        <p:nvSpPr>
          <p:cNvPr id="69" name="Hộp Văn bản 4">
            <a:extLst>
              <a:ext uri="{FF2B5EF4-FFF2-40B4-BE49-F238E27FC236}">
                <a16:creationId xmlns:a16="http://schemas.microsoft.com/office/drawing/2014/main" xmlns="" id="{9C0DFB01-D75A-4FA5-9CC5-A604279B3C55}"/>
              </a:ext>
            </a:extLst>
          </p:cNvPr>
          <p:cNvSpPr txBox="1"/>
          <p:nvPr/>
        </p:nvSpPr>
        <p:spPr>
          <a:xfrm>
            <a:off x="1799303" y="2368524"/>
            <a:ext cx="8574707"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Trong thời gian </a:t>
            </a: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2 phút</a:t>
            </a:r>
            <a:r>
              <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các đội cử </a:t>
            </a: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lần lượt </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thành viên</a:t>
            </a:r>
            <a:r>
              <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lên bảng để gắn tên một bộ phận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của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cơ</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thể</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người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sơ</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đồ</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của nhóm mình. Đội nào </a:t>
            </a:r>
            <a:r>
              <a:rPr kumimoji="0" lang="vi-VN" sz="32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gắn đúng và nhanh nhất</a:t>
            </a:r>
            <a:r>
              <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sẽ là đội chiến thắng.</a:t>
            </a:r>
          </a:p>
        </p:txBody>
      </p:sp>
      <p:sp>
        <p:nvSpPr>
          <p:cNvPr id="14" name="Rectangle 13"/>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359267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800D7DAD-9343-CA1A-4B16-51CCDE35185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10000"/>
                    </a14:imgEffect>
                    <a14:imgEffect>
                      <a14:saturation sat="300000"/>
                    </a14:imgEffect>
                  </a14:imgLayer>
                </a14:imgProps>
              </a:ext>
            </a:extLst>
          </a:blip>
          <a:stretch>
            <a:fillRect/>
          </a:stretch>
        </p:blipFill>
        <p:spPr>
          <a:xfrm>
            <a:off x="1278" y="0"/>
            <a:ext cx="12190721" cy="6858720"/>
          </a:xfrm>
          <a:prstGeom prst="rect">
            <a:avLst/>
          </a:prstGeom>
        </p:spPr>
      </p:pic>
      <p:pic>
        <p:nvPicPr>
          <p:cNvPr id="8" name="Picture 4" descr="Cartoon bear on clock template Royalty Free Vector Image">
            <a:extLst>
              <a:ext uri="{FF2B5EF4-FFF2-40B4-BE49-F238E27FC236}">
                <a16:creationId xmlns:a16="http://schemas.microsoft.com/office/drawing/2014/main" xmlns="" id="{FFF027C9-18B8-428A-96A3-B27843189A69}"/>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r="1433" b="9311"/>
          <a:stretch/>
        </p:blipFill>
        <p:spPr bwMode="auto">
          <a:xfrm>
            <a:off x="4506536" y="3282488"/>
            <a:ext cx="3178928" cy="294241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xmlns="" id="{1FCF24E0-D23C-4EC3-ABE5-E978A563B59B}"/>
              </a:ext>
            </a:extLst>
          </p:cNvPr>
          <p:cNvGrpSpPr/>
          <p:nvPr/>
        </p:nvGrpSpPr>
        <p:grpSpPr>
          <a:xfrm>
            <a:off x="5213542" y="4492283"/>
            <a:ext cx="1587258" cy="1587257"/>
            <a:chOff x="2152324" y="3622111"/>
            <a:chExt cx="1076651" cy="1076651"/>
          </a:xfrm>
        </p:grpSpPr>
        <p:sp>
          <p:nvSpPr>
            <p:cNvPr id="10" name="Oval 9">
              <a:extLst>
                <a:ext uri="{FF2B5EF4-FFF2-40B4-BE49-F238E27FC236}">
                  <a16:creationId xmlns:a16="http://schemas.microsoft.com/office/drawing/2014/main" xmlns="" id="{0982D320-7B4B-47D4-B35F-E2BD1B246EBE}"/>
                </a:ext>
              </a:extLst>
            </p:cNvPr>
            <p:cNvSpPr/>
            <p:nvPr/>
          </p:nvSpPr>
          <p:spPr>
            <a:xfrm>
              <a:off x="2152324" y="3622111"/>
              <a:ext cx="1076651" cy="10766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xmlns="" id="{16ECEE72-4BA0-44E7-84AE-43387253002C}"/>
                </a:ext>
              </a:extLst>
            </p:cNvPr>
            <p:cNvPicPr>
              <a:picLocks noChangeAspect="1"/>
            </p:cNvPicPr>
            <p:nvPr/>
          </p:nvPicPr>
          <p:blipFill>
            <a:blip r:embed="rId8"/>
            <a:stretch>
              <a:fillRect/>
            </a:stretch>
          </p:blipFill>
          <p:spPr>
            <a:xfrm>
              <a:off x="2655878" y="3783806"/>
              <a:ext cx="90578" cy="426518"/>
            </a:xfrm>
            <a:prstGeom prst="rect">
              <a:avLst/>
            </a:prstGeom>
          </p:spPr>
        </p:pic>
      </p:grpSp>
      <p:sp>
        <p:nvSpPr>
          <p:cNvPr id="12" name="TextBox 11">
            <a:extLst>
              <a:ext uri="{FF2B5EF4-FFF2-40B4-BE49-F238E27FC236}">
                <a16:creationId xmlns:a16="http://schemas.microsoft.com/office/drawing/2014/main" xmlns="" id="{525D8E14-2D3A-411C-9671-F258A8FF51CA}"/>
              </a:ext>
            </a:extLst>
          </p:cNvPr>
          <p:cNvSpPr txBox="1"/>
          <p:nvPr/>
        </p:nvSpPr>
        <p:spPr>
          <a:xfrm>
            <a:off x="5730045" y="4377994"/>
            <a:ext cx="5852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2p</a:t>
            </a:r>
          </a:p>
        </p:txBody>
      </p:sp>
      <p:pic>
        <p:nvPicPr>
          <p:cNvPr id="13" name="Picture 2" descr="Start button - Free multimedia icons">
            <a:extLst>
              <a:ext uri="{FF2B5EF4-FFF2-40B4-BE49-F238E27FC236}">
                <a16:creationId xmlns:a16="http://schemas.microsoft.com/office/drawing/2014/main" xmlns="" id="{31CAB5BF-2A25-4B5B-9445-80F415C5F7C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37212" y="4917510"/>
            <a:ext cx="1770927" cy="177092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xmlns="" id="{7BDD2215-FB51-4662-8AB9-79988A74022E}"/>
              </a:ext>
            </a:extLst>
          </p:cNvPr>
          <p:cNvGrpSpPr/>
          <p:nvPr/>
        </p:nvGrpSpPr>
        <p:grpSpPr>
          <a:xfrm rot="20763664">
            <a:off x="4654184" y="4454731"/>
            <a:ext cx="2870521" cy="2401747"/>
            <a:chOff x="5926238" y="2072642"/>
            <a:chExt cx="2870521" cy="2870521"/>
          </a:xfrm>
        </p:grpSpPr>
        <p:sp>
          <p:nvSpPr>
            <p:cNvPr id="15" name="Explosion: 14 Points 14">
              <a:extLst>
                <a:ext uri="{FF2B5EF4-FFF2-40B4-BE49-F238E27FC236}">
                  <a16:creationId xmlns:a16="http://schemas.microsoft.com/office/drawing/2014/main" xmlns="" id="{E3AB0FF6-02CC-4A42-9024-8A640760F3D5}"/>
                </a:ext>
              </a:extLst>
            </p:cNvPr>
            <p:cNvSpPr/>
            <p:nvPr/>
          </p:nvSpPr>
          <p:spPr>
            <a:xfrm rot="2464871">
              <a:off x="5926238" y="2072642"/>
              <a:ext cx="2870521" cy="2870521"/>
            </a:xfrm>
            <a:prstGeom prst="irregularSeal2">
              <a:avLst/>
            </a:prstGeom>
            <a:ln w="381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xmlns="" id="{B5413A4C-44C8-475B-B5F9-0CE7A46BB850}"/>
                </a:ext>
              </a:extLst>
            </p:cNvPr>
            <p:cNvSpPr txBox="1"/>
            <p:nvPr/>
          </p:nvSpPr>
          <p:spPr>
            <a:xfrm rot="836336">
              <a:off x="6261745" y="3146896"/>
              <a:ext cx="1973617" cy="69891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22225">
                    <a:solidFill>
                      <a:srgbClr val="ED7D31"/>
                    </a:solidFill>
                    <a:prstDash val="solid"/>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HẾT GIỜ</a:t>
              </a:r>
            </a:p>
          </p:txBody>
        </p:sp>
      </p:grpSp>
      <p:pic>
        <p:nvPicPr>
          <p:cNvPr id="2" name="Picture 1">
            <a:extLst>
              <a:ext uri="{FF2B5EF4-FFF2-40B4-BE49-F238E27FC236}">
                <a16:creationId xmlns:a16="http://schemas.microsoft.com/office/drawing/2014/main" xmlns="" id="{4CB729AB-B743-EC93-6C78-9FA3C973D5DC}"/>
              </a:ext>
            </a:extLst>
          </p:cNvPr>
          <p:cNvPicPr>
            <a:picLocks noChangeAspect="1"/>
          </p:cNvPicPr>
          <p:nvPr/>
        </p:nvPicPr>
        <p:blipFill>
          <a:blip r:embed="rId10"/>
          <a:stretch>
            <a:fillRect/>
          </a:stretch>
        </p:blipFill>
        <p:spPr>
          <a:xfrm>
            <a:off x="1917210" y="1735011"/>
            <a:ext cx="8376630" cy="1444877"/>
          </a:xfrm>
          <a:prstGeom prst="rect">
            <a:avLst/>
          </a:prstGeom>
        </p:spPr>
      </p:pic>
      <p:sp>
        <p:nvSpPr>
          <p:cNvPr id="17" name="Rectangle 16"/>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4033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par>
                                <p:cTn id="14" presetID="8" presetClass="emph" presetSubtype="0" fill="hold" nodeType="withEffect">
                                  <p:stCondLst>
                                    <p:cond delay="0"/>
                                  </p:stCondLst>
                                  <p:childTnLst>
                                    <p:animRot by="21600000">
                                      <p:cBhvr>
                                        <p:cTn id="15" dur="120000" fill="hold"/>
                                        <p:tgtEl>
                                          <p:spTgt spid="9"/>
                                        </p:tgtEl>
                                        <p:attrNameLst>
                                          <p:attrName>r</p:attrName>
                                        </p:attrNameLst>
                                      </p:cBhvr>
                                    </p:animRot>
                                  </p:childTnLst>
                                  <p:subTnLst>
                                    <p:audio>
                                      <p:cMediaNode>
                                        <p:cTn display="0" masterRel="sameClick">
                                          <p:stCondLst>
                                            <p:cond evt="begin" delay="0">
                                              <p:tn val="14"/>
                                            </p:cond>
                                          </p:stCondLst>
                                          <p:endCondLst>
                                            <p:cond evt="onStopAudio" delay="0">
                                              <p:tgtEl>
                                                <p:sldTgt/>
                                              </p:tgtEl>
                                            </p:cond>
                                          </p:endCondLst>
                                        </p:cTn>
                                        <p:tgtEl>
                                          <p:sndTgt r:embed="rId3" name="DH.wav"/>
                                        </p:tgtEl>
                                      </p:cMediaNode>
                                    </p:audio>
                                  </p:subTnLst>
                                </p:cTn>
                              </p:par>
                            </p:childTnLst>
                          </p:cTn>
                        </p:par>
                        <p:par>
                          <p:cTn id="16" fill="hold">
                            <p:stCondLst>
                              <p:cond delay="1200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subTnLst>
                                    <p:audio>
                                      <p:cMediaNode>
                                        <p:cTn display="0" masterRel="sameClick">
                                          <p:stCondLst>
                                            <p:cond evt="begin" delay="0">
                                              <p:tn val="17"/>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8A548A97-D641-00EE-482C-26DE15B1C0AB}"/>
              </a:ext>
            </a:extLst>
          </p:cNvPr>
          <p:cNvPicPr>
            <a:picLocks noChangeAspect="1"/>
          </p:cNvPicPr>
          <p:nvPr/>
        </p:nvPicPr>
        <p:blipFill>
          <a:blip r:embed="rId2"/>
          <a:stretch>
            <a:fillRect/>
          </a:stretch>
        </p:blipFill>
        <p:spPr>
          <a:xfrm>
            <a:off x="2095500" y="223837"/>
            <a:ext cx="7881396" cy="6519863"/>
          </a:xfrm>
          <a:prstGeom prst="rect">
            <a:avLst/>
          </a:prstGeom>
        </p:spPr>
      </p:pic>
      <p:sp>
        <p:nvSpPr>
          <p:cNvPr id="3" name="Rectangle 2"/>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669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8D364AA-F49C-441A-8072-D345B2755ABB}"/>
              </a:ext>
            </a:extLst>
          </p:cNvPr>
          <p:cNvPicPr>
            <a:picLocks noChangeAspect="1"/>
          </p:cNvPicPr>
          <p:nvPr/>
        </p:nvPicPr>
        <p:blipFill>
          <a:blip r:embed="rId2"/>
          <a:stretch>
            <a:fillRect/>
          </a:stretch>
        </p:blipFill>
        <p:spPr>
          <a:xfrm>
            <a:off x="0" y="0"/>
            <a:ext cx="12192000" cy="6857999"/>
          </a:xfrm>
          <a:prstGeom prst="rect">
            <a:avLst/>
          </a:prstGeom>
        </p:spPr>
      </p:pic>
      <p:pic>
        <p:nvPicPr>
          <p:cNvPr id="4" name="Picture 3">
            <a:extLst>
              <a:ext uri="{FF2B5EF4-FFF2-40B4-BE49-F238E27FC236}">
                <a16:creationId xmlns:a16="http://schemas.microsoft.com/office/drawing/2014/main" xmlns="" id="{F05FB42D-91C3-1FE0-93FF-723F9C3253FE}"/>
              </a:ext>
            </a:extLst>
          </p:cNvPr>
          <p:cNvPicPr>
            <a:picLocks noChangeAspect="1"/>
          </p:cNvPicPr>
          <p:nvPr/>
        </p:nvPicPr>
        <p:blipFill>
          <a:blip r:embed="rId3"/>
          <a:stretch>
            <a:fillRect/>
          </a:stretch>
        </p:blipFill>
        <p:spPr>
          <a:xfrm>
            <a:off x="3378843" y="2069540"/>
            <a:ext cx="5681964" cy="1194920"/>
          </a:xfrm>
          <a:prstGeom prst="rect">
            <a:avLst/>
          </a:prstGeom>
        </p:spPr>
      </p:pic>
      <p:sp>
        <p:nvSpPr>
          <p:cNvPr id="5" name="Rectangle 4"/>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2189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47ADE7B2-7F32-4E58-B01C-423CEEBA5705}"/>
              </a:ext>
            </a:extLst>
          </p:cNvPr>
          <p:cNvSpPr txBox="1"/>
          <p:nvPr/>
        </p:nvSpPr>
        <p:spPr>
          <a:xfrm>
            <a:off x="1398601" y="331120"/>
            <a:ext cx="102123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panose="020F0502020204030204"/>
                <a:ea typeface="+mn-ea"/>
                <a:cs typeface="+mn-cs"/>
              </a:rPr>
              <a:t>1. </a:t>
            </a:r>
            <a:r>
              <a:rPr kumimoji="0" lang="en-US" sz="3600" b="1" i="0" u="none" strike="noStrike" kern="1200" cap="none" spc="0" normalizeH="0" baseline="0" noProof="0" dirty="0" err="1">
                <a:ln>
                  <a:noFill/>
                </a:ln>
                <a:solidFill>
                  <a:srgbClr val="002060"/>
                </a:solidFill>
                <a:effectLst/>
                <a:uLnTx/>
                <a:uFillTx/>
                <a:latin typeface="Calibri" panose="020F0502020204030204"/>
                <a:ea typeface="+mn-ea"/>
                <a:cs typeface="+mn-cs"/>
              </a:rPr>
              <a:t>Những</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bộ</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phận</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nào</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trên</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cơ</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thể</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được</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làm</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việc</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a:t>
            </a:r>
            <a:endParaRPr kumimoji="0" lang="en-US" sz="3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4098" name="Picture 2" descr="Clip nghệ thuật Đồ họa Vector Kính lúp Miễn phí - kính png tải về - Miễn  phí trong suốt Kính Lúp png Tải về.">
            <a:extLst>
              <a:ext uri="{FF2B5EF4-FFF2-40B4-BE49-F238E27FC236}">
                <a16:creationId xmlns:a16="http://schemas.microsoft.com/office/drawing/2014/main" xmlns="" id="{BCA3E20D-17BF-4138-B3D8-62E7C06F144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98" b="93902" l="9416" r="89286">
                        <a14:foregroundMark x1="24675" y1="90854" x2="24675" y2="90854"/>
                        <a14:foregroundMark x1="59091" y1="11585" x2="59091" y2="11585"/>
                        <a14:foregroundMark x1="60390" y1="6098" x2="60390" y2="6098"/>
                        <a14:foregroundMark x1="21104" y1="93902" x2="21104" y2="93902"/>
                      </a14:backgroundRemoval>
                    </a14:imgEffect>
                  </a14:imgLayer>
                </a14:imgProps>
              </a:ext>
              <a:ext uri="{28A0092B-C50C-407E-A947-70E740481C1C}">
                <a14:useLocalDpi xmlns:a14="http://schemas.microsoft.com/office/drawing/2010/main" val="0"/>
              </a:ext>
            </a:extLst>
          </a:blip>
          <a:srcRect/>
          <a:stretch>
            <a:fillRect/>
          </a:stretch>
        </p:blipFill>
        <p:spPr bwMode="auto">
          <a:xfrm rot="20844692">
            <a:off x="374371" y="312646"/>
            <a:ext cx="1184498" cy="71963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079528FE-C3BE-C465-1418-299C19317FBE}"/>
              </a:ext>
            </a:extLst>
          </p:cNvPr>
          <p:cNvPicPr>
            <a:picLocks noChangeAspect="1"/>
          </p:cNvPicPr>
          <p:nvPr/>
        </p:nvPicPr>
        <p:blipFill>
          <a:blip r:embed="rId4"/>
          <a:stretch>
            <a:fillRect/>
          </a:stretch>
        </p:blipFill>
        <p:spPr>
          <a:xfrm>
            <a:off x="1527532" y="1385580"/>
            <a:ext cx="9494429" cy="4540814"/>
          </a:xfrm>
          <a:prstGeom prst="rect">
            <a:avLst/>
          </a:prstGeom>
        </p:spPr>
      </p:pic>
      <p:sp>
        <p:nvSpPr>
          <p:cNvPr id="6" name="Rectangle 5"/>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71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pic>
        <p:nvPicPr>
          <p:cNvPr id="2" name="Picture 5">
            <a:extLst>
              <a:ext uri="{FF2B5EF4-FFF2-40B4-BE49-F238E27FC236}">
                <a16:creationId xmlns:a16="http://schemas.microsoft.com/office/drawing/2014/main" xmlns="" id="{DD895531-16C0-E359-1A95-7D878DF1DA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74" t="15905" r="70334"/>
          <a:stretch/>
        </p:blipFill>
        <p:spPr bwMode="auto">
          <a:xfrm>
            <a:off x="914400" y="1119529"/>
            <a:ext cx="2800392" cy="487323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a:extLst>
              <a:ext uri="{FF2B5EF4-FFF2-40B4-BE49-F238E27FC236}">
                <a16:creationId xmlns:a16="http://schemas.microsoft.com/office/drawing/2014/main" xmlns="" id="{A964B8EC-77E1-3015-54A6-E549A47AD480}"/>
              </a:ext>
            </a:extLst>
          </p:cNvPr>
          <p:cNvSpPr txBox="1">
            <a:spLocks noChangeArrowheads="1"/>
          </p:cNvSpPr>
          <p:nvPr/>
        </p:nvSpPr>
        <p:spPr bwMode="auto">
          <a:xfrm>
            <a:off x="4242774" y="985888"/>
            <a:ext cx="7199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a:latin typeface="+mn-lt"/>
                <a:cs typeface="Times New Roman" panose="02020603050405020304" pitchFamily="18" charset="0"/>
              </a:rPr>
              <a:t>1. Bạn gái đang thực hiện hoạt động gì?</a:t>
            </a:r>
            <a:endParaRPr lang="vi-VN" altLang="en-US" sz="3200">
              <a:latin typeface="+mn-lt"/>
              <a:cs typeface="Times New Roman" panose="02020603050405020304" pitchFamily="18" charset="0"/>
            </a:endParaRPr>
          </a:p>
        </p:txBody>
      </p:sp>
      <p:sp>
        <p:nvSpPr>
          <p:cNvPr id="6" name="TextBox 5">
            <a:extLst>
              <a:ext uri="{FF2B5EF4-FFF2-40B4-BE49-F238E27FC236}">
                <a16:creationId xmlns:a16="http://schemas.microsoft.com/office/drawing/2014/main" xmlns="" id="{BE773131-D023-5BC1-0CB6-7F2298E0FF45}"/>
              </a:ext>
            </a:extLst>
          </p:cNvPr>
          <p:cNvSpPr txBox="1">
            <a:spLocks noChangeArrowheads="1"/>
          </p:cNvSpPr>
          <p:nvPr/>
        </p:nvSpPr>
        <p:spPr bwMode="auto">
          <a:xfrm>
            <a:off x="4242774" y="1719313"/>
            <a:ext cx="71993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b="1" dirty="0">
                <a:solidFill>
                  <a:srgbClr val="FF0000"/>
                </a:solidFill>
                <a:latin typeface="+mn-lt"/>
                <a:cs typeface="Times New Roman" panose="02020603050405020304" pitchFamily="18" charset="0"/>
                <a:sym typeface="Wingdings" panose="05000000000000000000" pitchFamily="2" charset="2"/>
              </a:rPr>
              <a:t> </a:t>
            </a: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gái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đang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nhảy</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dây</a:t>
            </a:r>
            <a:r>
              <a:rPr lang="en-US" altLang="en-US" sz="3200" b="1" dirty="0">
                <a:latin typeface="+mn-lt"/>
                <a:cs typeface="Times New Roman" panose="02020603050405020304" pitchFamily="18" charset="0"/>
              </a:rPr>
              <a:t>.</a:t>
            </a:r>
            <a:endParaRPr lang="vi-VN" altLang="en-US" sz="3200" b="1" dirty="0">
              <a:latin typeface="+mn-lt"/>
              <a:cs typeface="Times New Roman" panose="02020603050405020304" pitchFamily="18" charset="0"/>
            </a:endParaRPr>
          </a:p>
        </p:txBody>
      </p:sp>
      <p:sp>
        <p:nvSpPr>
          <p:cNvPr id="8" name="TextBox 7">
            <a:extLst>
              <a:ext uri="{FF2B5EF4-FFF2-40B4-BE49-F238E27FC236}">
                <a16:creationId xmlns:a16="http://schemas.microsoft.com/office/drawing/2014/main" xmlns="" id="{A8D05710-1A12-B260-EE52-15FA3E985DFF}"/>
              </a:ext>
            </a:extLst>
          </p:cNvPr>
          <p:cNvSpPr txBox="1">
            <a:spLocks noChangeArrowheads="1"/>
          </p:cNvSpPr>
          <p:nvPr/>
        </p:nvSpPr>
        <p:spPr bwMode="auto">
          <a:xfrm>
            <a:off x="4262438" y="2567500"/>
            <a:ext cx="71993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dirty="0">
                <a:latin typeface="+mn-lt"/>
                <a:cs typeface="Times New Roman" panose="02020603050405020304" pitchFamily="18" charset="0"/>
              </a:rPr>
              <a:t>2. </a:t>
            </a:r>
            <a:r>
              <a:rPr lang="en-US" altLang="en-US" sz="3200" dirty="0" err="1">
                <a:latin typeface="+mn-lt"/>
                <a:cs typeface="Times New Roman" panose="02020603050405020304" pitchFamily="18" charset="0"/>
              </a:rPr>
              <a:t>Những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bộ</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phận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nào</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trên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cơ</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thể</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có</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thể</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thực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hiện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được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hoạt</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động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đó</a:t>
            </a:r>
            <a:r>
              <a:rPr lang="en-US" altLang="en-US" sz="3200" dirty="0">
                <a:latin typeface="+mn-lt"/>
                <a:cs typeface="Times New Roman" panose="02020603050405020304" pitchFamily="18" charset="0"/>
              </a:rPr>
              <a:t>?</a:t>
            </a:r>
            <a:endParaRPr lang="vi-VN" altLang="en-US" sz="3200" dirty="0">
              <a:latin typeface="+mn-lt"/>
              <a:cs typeface="Times New Roman" panose="02020603050405020304" pitchFamily="18" charset="0"/>
            </a:endParaRPr>
          </a:p>
        </p:txBody>
      </p:sp>
      <p:sp>
        <p:nvSpPr>
          <p:cNvPr id="9" name="TextBox 8">
            <a:extLst>
              <a:ext uri="{FF2B5EF4-FFF2-40B4-BE49-F238E27FC236}">
                <a16:creationId xmlns:a16="http://schemas.microsoft.com/office/drawing/2014/main" xmlns="" id="{EDB6122B-F0DF-8512-E153-2592DEFD9342}"/>
              </a:ext>
            </a:extLst>
          </p:cNvPr>
          <p:cNvSpPr txBox="1">
            <a:spLocks noChangeArrowheads="1"/>
          </p:cNvSpPr>
          <p:nvPr/>
        </p:nvSpPr>
        <p:spPr bwMode="auto">
          <a:xfrm>
            <a:off x="4262438" y="3926553"/>
            <a:ext cx="7199312"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buFont typeface="Wingdings" panose="05000000000000000000" pitchFamily="2" charset="2"/>
              <a:buChar char="à"/>
            </a:pP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gái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dùng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tay</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cầm</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sợi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dây</a:t>
            </a:r>
            <a:r>
              <a:rPr lang="en-US" altLang="en-US" sz="3200" b="1" dirty="0">
                <a:solidFill>
                  <a:srgbClr val="FF0000"/>
                </a:solidFill>
                <a:latin typeface="+mn-lt"/>
                <a:cs typeface="Times New Roman" panose="02020603050405020304" pitchFamily="18" charset="0"/>
              </a:rPr>
              <a:t> quay; </a:t>
            </a:r>
            <a:r>
              <a:rPr lang="en-US" altLang="en-US" sz="3200" b="1" dirty="0" err="1">
                <a:solidFill>
                  <a:srgbClr val="FF0000"/>
                </a:solidFill>
                <a:latin typeface="+mn-lt"/>
                <a:cs typeface="Times New Roman" panose="02020603050405020304" pitchFamily="18" charset="0"/>
              </a:rPr>
              <a:t>chân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nhảy</a:t>
            </a:r>
            <a:r>
              <a:rPr lang="en-US" altLang="en-US" sz="3200" b="1" dirty="0">
                <a:solidFill>
                  <a:srgbClr val="FF0000"/>
                </a:solidFill>
                <a:latin typeface="+mn-lt"/>
                <a:cs typeface="Times New Roman" panose="02020603050405020304" pitchFamily="18" charset="0"/>
              </a:rPr>
              <a:t>. </a:t>
            </a:r>
          </a:p>
          <a:p>
            <a:pPr algn="just" eaLnBrk="1" hangingPunct="1">
              <a:buFont typeface="Wingdings" panose="05000000000000000000" pitchFamily="2" charset="2"/>
              <a:buChar char="à"/>
            </a:pPr>
            <a:r>
              <a:rPr lang="en-US" altLang="en-US" sz="3200" b="1" dirty="0" err="1">
                <a:solidFill>
                  <a:srgbClr val="FF0000"/>
                </a:solidFill>
                <a:latin typeface="+mn-lt"/>
                <a:cs typeface="Times New Roman" panose="02020603050405020304" pitchFamily="18" charset="0"/>
              </a:rPr>
              <a:t>Ngoài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ra</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còn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dùng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mắt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quan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sát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sợi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dây</a:t>
            </a:r>
            <a:r>
              <a:rPr lang="en-US" altLang="en-US" sz="3200" b="1" dirty="0">
                <a:solidFill>
                  <a:srgbClr val="FF0000"/>
                </a:solidFill>
                <a:latin typeface="+mn-lt"/>
                <a:cs typeface="Times New Roman" panose="02020603050405020304" pitchFamily="18" charset="0"/>
              </a:rPr>
              <a:t>.</a:t>
            </a:r>
            <a:endParaRPr lang="vi-VN" altLang="en-US" sz="3200" b="1" dirty="0">
              <a:solidFill>
                <a:srgbClr val="FF0000"/>
              </a:solidFill>
              <a:latin typeface="+mn-lt"/>
              <a:cs typeface="Times New Roman" panose="02020603050405020304" pitchFamily="18" charset="0"/>
            </a:endParaRPr>
          </a:p>
        </p:txBody>
      </p:sp>
      <p:sp>
        <p:nvSpPr>
          <p:cNvPr id="10" name="Rectangle 9"/>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29540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pic>
        <p:nvPicPr>
          <p:cNvPr id="3" name="Picture 5">
            <a:extLst>
              <a:ext uri="{FF2B5EF4-FFF2-40B4-BE49-F238E27FC236}">
                <a16:creationId xmlns:a16="http://schemas.microsoft.com/office/drawing/2014/main" xmlns="" id="{D20938B5-A5A9-C819-7D5E-7F2DDE12B4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511" t="15350" r="30937" b="44179"/>
          <a:stretch>
            <a:fillRect/>
          </a:stretch>
        </p:blipFill>
        <p:spPr bwMode="auto">
          <a:xfrm>
            <a:off x="550606" y="1779638"/>
            <a:ext cx="3519948" cy="362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xmlns="" id="{28735344-2924-7758-58BF-3D8D8D8E9530}"/>
              </a:ext>
            </a:extLst>
          </p:cNvPr>
          <p:cNvSpPr txBox="1">
            <a:spLocks noChangeArrowheads="1"/>
          </p:cNvSpPr>
          <p:nvPr/>
        </p:nvSpPr>
        <p:spPr bwMode="auto">
          <a:xfrm>
            <a:off x="4242774" y="1064546"/>
            <a:ext cx="7199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dirty="0">
                <a:latin typeface="+mn-lt"/>
                <a:cs typeface="Times New Roman" panose="02020603050405020304" pitchFamily="18" charset="0"/>
              </a:rPr>
              <a:t>1. </a:t>
            </a:r>
            <a:r>
              <a:rPr lang="en-US" altLang="en-US" sz="3200" dirty="0" err="1">
                <a:latin typeface="+mn-lt"/>
                <a:cs typeface="Times New Roman" panose="02020603050405020304" pitchFamily="18" charset="0"/>
              </a:rPr>
              <a:t>Bạn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gái</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đang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thực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hiện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hoạt</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động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gì</a:t>
            </a:r>
            <a:r>
              <a:rPr lang="en-US" altLang="en-US" sz="3200" dirty="0">
                <a:latin typeface="+mn-lt"/>
                <a:cs typeface="Times New Roman" panose="02020603050405020304" pitchFamily="18" charset="0"/>
              </a:rPr>
              <a:t>?</a:t>
            </a:r>
            <a:endParaRPr lang="vi-VN" altLang="en-US" sz="3200" dirty="0">
              <a:latin typeface="+mn-lt"/>
              <a:cs typeface="Times New Roman" panose="02020603050405020304" pitchFamily="18" charset="0"/>
            </a:endParaRPr>
          </a:p>
        </p:txBody>
      </p:sp>
      <p:sp>
        <p:nvSpPr>
          <p:cNvPr id="10" name="TextBox 9">
            <a:extLst>
              <a:ext uri="{FF2B5EF4-FFF2-40B4-BE49-F238E27FC236}">
                <a16:creationId xmlns:a16="http://schemas.microsoft.com/office/drawing/2014/main" xmlns="" id="{62285237-CF14-7DEA-6FC9-201542486C44}"/>
              </a:ext>
            </a:extLst>
          </p:cNvPr>
          <p:cNvSpPr txBox="1">
            <a:spLocks noChangeArrowheads="1"/>
          </p:cNvSpPr>
          <p:nvPr/>
        </p:nvSpPr>
        <p:spPr bwMode="auto">
          <a:xfrm>
            <a:off x="4242774" y="1797971"/>
            <a:ext cx="71993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b="1" dirty="0">
                <a:solidFill>
                  <a:srgbClr val="FF0000"/>
                </a:solidFill>
                <a:latin typeface="+mn-lt"/>
                <a:cs typeface="Times New Roman" panose="02020603050405020304" pitchFamily="18" charset="0"/>
                <a:sym typeface="Wingdings" panose="05000000000000000000" pitchFamily="2" charset="2"/>
              </a:rPr>
              <a:t> </a:t>
            </a: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gái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đang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lắc</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vòng</a:t>
            </a:r>
            <a:r>
              <a:rPr lang="en-US" altLang="en-US" sz="3200" b="1" dirty="0">
                <a:latin typeface="+mn-lt"/>
                <a:cs typeface="Times New Roman" panose="02020603050405020304" pitchFamily="18" charset="0"/>
              </a:rPr>
              <a:t>.</a:t>
            </a:r>
            <a:endParaRPr lang="vi-VN" altLang="en-US" sz="3200" b="1" dirty="0">
              <a:latin typeface="+mn-lt"/>
              <a:cs typeface="Times New Roman" panose="02020603050405020304" pitchFamily="18" charset="0"/>
            </a:endParaRPr>
          </a:p>
        </p:txBody>
      </p:sp>
      <p:sp>
        <p:nvSpPr>
          <p:cNvPr id="11" name="TextBox 10">
            <a:extLst>
              <a:ext uri="{FF2B5EF4-FFF2-40B4-BE49-F238E27FC236}">
                <a16:creationId xmlns:a16="http://schemas.microsoft.com/office/drawing/2014/main" xmlns="" id="{FC03162C-0E1B-EAE8-7018-BC00BB1128F7}"/>
              </a:ext>
            </a:extLst>
          </p:cNvPr>
          <p:cNvSpPr txBox="1">
            <a:spLocks noChangeArrowheads="1"/>
          </p:cNvSpPr>
          <p:nvPr/>
        </p:nvSpPr>
        <p:spPr bwMode="auto">
          <a:xfrm>
            <a:off x="4262438" y="2754313"/>
            <a:ext cx="71993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200" dirty="0">
                <a:latin typeface="+mn-lt"/>
                <a:cs typeface="Times New Roman" panose="02020603050405020304" pitchFamily="18" charset="0"/>
              </a:rPr>
              <a:t>2. </a:t>
            </a:r>
            <a:r>
              <a:rPr lang="en-US" altLang="en-US" sz="3200" dirty="0" err="1">
                <a:latin typeface="+mn-lt"/>
                <a:cs typeface="Times New Roman" panose="02020603050405020304" pitchFamily="18" charset="0"/>
              </a:rPr>
              <a:t>Những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bộ</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phận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nào</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trên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cơ</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thể</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có</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thể</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thực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hiện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được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hoạt</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động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đó</a:t>
            </a:r>
            <a:r>
              <a:rPr lang="en-US" altLang="en-US" sz="3200" dirty="0">
                <a:latin typeface="+mn-lt"/>
                <a:cs typeface="Times New Roman" panose="02020603050405020304" pitchFamily="18" charset="0"/>
              </a:rPr>
              <a:t>?</a:t>
            </a:r>
            <a:endParaRPr lang="vi-VN" altLang="en-US" sz="3200" dirty="0">
              <a:latin typeface="+mn-lt"/>
              <a:cs typeface="Times New Roman" panose="02020603050405020304" pitchFamily="18" charset="0"/>
            </a:endParaRPr>
          </a:p>
        </p:txBody>
      </p:sp>
      <p:sp>
        <p:nvSpPr>
          <p:cNvPr id="12" name="TextBox 11">
            <a:extLst>
              <a:ext uri="{FF2B5EF4-FFF2-40B4-BE49-F238E27FC236}">
                <a16:creationId xmlns:a16="http://schemas.microsoft.com/office/drawing/2014/main" xmlns="" id="{7D41F4EB-E92E-C578-081F-25E9B21116F8}"/>
              </a:ext>
            </a:extLst>
          </p:cNvPr>
          <p:cNvSpPr txBox="1">
            <a:spLocks noChangeArrowheads="1"/>
          </p:cNvSpPr>
          <p:nvPr/>
        </p:nvSpPr>
        <p:spPr bwMode="auto">
          <a:xfrm>
            <a:off x="4262438" y="3979863"/>
            <a:ext cx="71993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buFont typeface="Wingdings" panose="05000000000000000000" pitchFamily="2" charset="2"/>
              <a:buChar char="à"/>
            </a:pP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dùng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bụng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và</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mông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quay </a:t>
            </a:r>
            <a:r>
              <a:rPr lang="en-US" altLang="en-US" sz="3200" b="1" dirty="0" err="1">
                <a:solidFill>
                  <a:srgbClr val="FF0000"/>
                </a:solidFill>
                <a:latin typeface="+mn-lt"/>
                <a:cs typeface="Times New Roman" panose="02020603050405020304" pitchFamily="18" charset="0"/>
              </a:rPr>
              <a:t>vòng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dùng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mắt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quan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sát</a:t>
            </a:r>
            <a:r>
              <a:rPr lang="en-US" altLang="en-US" sz="3200" b="1" dirty="0">
                <a:solidFill>
                  <a:srgbClr val="FF0000"/>
                </a:solidFill>
                <a:latin typeface="+mn-lt"/>
                <a:cs typeface="Times New Roman" panose="02020603050405020304" pitchFamily="18" charset="0"/>
              </a:rPr>
              <a:t>.</a:t>
            </a:r>
          </a:p>
        </p:txBody>
      </p:sp>
      <p:sp>
        <p:nvSpPr>
          <p:cNvPr id="8" name="Rectangle 7"/>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0425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2" name="TextBox 1">
            <a:extLst>
              <a:ext uri="{FF2B5EF4-FFF2-40B4-BE49-F238E27FC236}">
                <a16:creationId xmlns:a16="http://schemas.microsoft.com/office/drawing/2014/main" xmlns="" id="{9BB7A26F-586D-26D8-9AD8-0BDD7485601B}"/>
              </a:ext>
            </a:extLst>
          </p:cNvPr>
          <p:cNvSpPr txBox="1">
            <a:spLocks noChangeArrowheads="1"/>
          </p:cNvSpPr>
          <p:nvPr/>
        </p:nvSpPr>
        <p:spPr bwMode="auto">
          <a:xfrm>
            <a:off x="4375355" y="1116575"/>
            <a:ext cx="76065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dirty="0">
                <a:latin typeface="+mn-lt"/>
                <a:cs typeface="Times New Roman" panose="02020603050405020304" pitchFamily="18" charset="0"/>
              </a:rPr>
              <a:t>1. </a:t>
            </a:r>
            <a:r>
              <a:rPr lang="en-US" altLang="en-US" sz="3200" dirty="0" err="1">
                <a:latin typeface="+mn-lt"/>
                <a:cs typeface="Times New Roman" panose="02020603050405020304" pitchFamily="18" charset="0"/>
              </a:rPr>
              <a:t>Bạn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nam</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đang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thực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hiện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hoạt</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động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gì</a:t>
            </a:r>
            <a:r>
              <a:rPr lang="en-US" altLang="en-US" sz="3200" dirty="0">
                <a:latin typeface="+mn-lt"/>
                <a:cs typeface="Times New Roman" panose="02020603050405020304" pitchFamily="18" charset="0"/>
              </a:rPr>
              <a:t>?</a:t>
            </a:r>
            <a:endParaRPr lang="vi-VN" altLang="en-US" sz="3200" dirty="0">
              <a:latin typeface="+mn-lt"/>
              <a:cs typeface="Times New Roman" panose="02020603050405020304" pitchFamily="18" charset="0"/>
            </a:endParaRPr>
          </a:p>
        </p:txBody>
      </p:sp>
      <p:sp>
        <p:nvSpPr>
          <p:cNvPr id="4" name="TextBox 3">
            <a:extLst>
              <a:ext uri="{FF2B5EF4-FFF2-40B4-BE49-F238E27FC236}">
                <a16:creationId xmlns:a16="http://schemas.microsoft.com/office/drawing/2014/main" xmlns="" id="{325AEB91-356E-CC01-AF2F-046EC86F9A88}"/>
              </a:ext>
            </a:extLst>
          </p:cNvPr>
          <p:cNvSpPr txBox="1">
            <a:spLocks noChangeArrowheads="1"/>
          </p:cNvSpPr>
          <p:nvPr/>
        </p:nvSpPr>
        <p:spPr bwMode="auto">
          <a:xfrm>
            <a:off x="4609127" y="1881495"/>
            <a:ext cx="7199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600" b="1" dirty="0">
                <a:solidFill>
                  <a:srgbClr val="FF0000"/>
                </a:solidFill>
                <a:latin typeface="+mn-lt"/>
                <a:cs typeface="Times New Roman" panose="02020603050405020304" pitchFamily="18" charset="0"/>
                <a:sym typeface="Wingdings" panose="05000000000000000000" pitchFamily="2" charset="2"/>
              </a:rPr>
              <a:t> </a:t>
            </a:r>
            <a:r>
              <a:rPr lang="en-US" altLang="en-US" sz="3600" b="1" dirty="0" err="1">
                <a:solidFill>
                  <a:srgbClr val="FF0000"/>
                </a:solidFill>
                <a:latin typeface="+mn-lt"/>
                <a:cs typeface="Times New Roman" panose="02020603050405020304" pitchFamily="18" charset="0"/>
              </a:rPr>
              <a:t>Bạn</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nam</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đang</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đá</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bóng</a:t>
            </a:r>
            <a:endParaRPr lang="vi-VN" altLang="en-US" sz="3600" b="1" dirty="0">
              <a:latin typeface="+mn-lt"/>
              <a:cs typeface="Times New Roman" panose="02020603050405020304" pitchFamily="18" charset="0"/>
            </a:endParaRPr>
          </a:p>
        </p:txBody>
      </p:sp>
      <p:sp>
        <p:nvSpPr>
          <p:cNvPr id="6" name="TextBox 5">
            <a:extLst>
              <a:ext uri="{FF2B5EF4-FFF2-40B4-BE49-F238E27FC236}">
                <a16:creationId xmlns:a16="http://schemas.microsoft.com/office/drawing/2014/main" xmlns="" id="{1DCF4EE8-0334-628A-1747-239C3BD629DF}"/>
              </a:ext>
            </a:extLst>
          </p:cNvPr>
          <p:cNvSpPr txBox="1">
            <a:spLocks noChangeArrowheads="1"/>
          </p:cNvSpPr>
          <p:nvPr/>
        </p:nvSpPr>
        <p:spPr bwMode="auto">
          <a:xfrm>
            <a:off x="4385340" y="2792515"/>
            <a:ext cx="71993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200" dirty="0">
                <a:latin typeface="+mn-lt"/>
                <a:cs typeface="Times New Roman" panose="02020603050405020304" pitchFamily="18" charset="0"/>
              </a:rPr>
              <a:t>2. </a:t>
            </a:r>
            <a:r>
              <a:rPr lang="en-US" altLang="en-US" sz="3200" dirty="0" err="1">
                <a:latin typeface="+mn-lt"/>
                <a:cs typeface="Times New Roman" panose="02020603050405020304" pitchFamily="18" charset="0"/>
              </a:rPr>
              <a:t>Những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bộ</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phận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nào</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trên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cơ</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thể</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có</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thể</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thực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hiện</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được</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hoạt</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động</a:t>
            </a:r>
            <a:r>
              <a:rPr lang="en-US" altLang="en-US" sz="3200" dirty="0">
                <a:latin typeface="+mn-lt"/>
                <a:cs typeface="Times New Roman" panose="02020603050405020304" pitchFamily="18" charset="0"/>
              </a:rPr>
              <a:t> </a:t>
            </a:r>
            <a:r>
              <a:rPr lang="en-US" altLang="en-US" sz="3200" dirty="0" err="1">
                <a:latin typeface="+mn-lt"/>
                <a:cs typeface="Times New Roman" panose="02020603050405020304" pitchFamily="18" charset="0"/>
              </a:rPr>
              <a:t>đó</a:t>
            </a:r>
            <a:r>
              <a:rPr lang="en-US" altLang="en-US" sz="3200" dirty="0">
                <a:latin typeface="+mn-lt"/>
                <a:cs typeface="Times New Roman" panose="02020603050405020304" pitchFamily="18" charset="0"/>
              </a:rPr>
              <a:t>?</a:t>
            </a:r>
            <a:endParaRPr lang="vi-VN" altLang="en-US" sz="3200" dirty="0">
              <a:latin typeface="+mn-lt"/>
              <a:cs typeface="Times New Roman" panose="02020603050405020304" pitchFamily="18" charset="0"/>
            </a:endParaRPr>
          </a:p>
        </p:txBody>
      </p:sp>
      <p:sp>
        <p:nvSpPr>
          <p:cNvPr id="8" name="TextBox 7">
            <a:extLst>
              <a:ext uri="{FF2B5EF4-FFF2-40B4-BE49-F238E27FC236}">
                <a16:creationId xmlns:a16="http://schemas.microsoft.com/office/drawing/2014/main" xmlns="" id="{9B178353-3FCA-C533-785A-329705A7AE7E}"/>
              </a:ext>
            </a:extLst>
          </p:cNvPr>
          <p:cNvSpPr txBox="1">
            <a:spLocks noChangeArrowheads="1"/>
          </p:cNvSpPr>
          <p:nvPr/>
        </p:nvSpPr>
        <p:spPr bwMode="auto">
          <a:xfrm>
            <a:off x="4441979" y="4025695"/>
            <a:ext cx="723874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buFont typeface="Wingdings" panose="05000000000000000000" pitchFamily="2" charset="2"/>
              <a:buChar char="à"/>
            </a:pPr>
            <a:r>
              <a:rPr lang="en-US" altLang="en-US" sz="3600" b="1" dirty="0" err="1">
                <a:solidFill>
                  <a:srgbClr val="FF0000"/>
                </a:solidFill>
                <a:latin typeface="+mn-lt"/>
                <a:cs typeface="Times New Roman" panose="02020603050405020304" pitchFamily="18" charset="0"/>
              </a:rPr>
              <a:t>Bạn</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dùng</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chân</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để</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tâng</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hoặc</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đá</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bóng</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phối</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hợp</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với</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mắt</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đầu</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để</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quan</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sát</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trái</a:t>
            </a:r>
            <a:r>
              <a:rPr lang="en-US" altLang="en-US" sz="3600" b="1" dirty="0">
                <a:solidFill>
                  <a:srgbClr val="FF0000"/>
                </a:solidFill>
                <a:latin typeface="+mn-lt"/>
                <a:cs typeface="Times New Roman" panose="02020603050405020304" pitchFamily="18" charset="0"/>
              </a:rPr>
              <a:t> </a:t>
            </a:r>
            <a:r>
              <a:rPr lang="en-US" altLang="en-US" sz="3600" b="1" dirty="0" err="1">
                <a:solidFill>
                  <a:srgbClr val="FF0000"/>
                </a:solidFill>
                <a:latin typeface="+mn-lt"/>
                <a:cs typeface="Times New Roman" panose="02020603050405020304" pitchFamily="18" charset="0"/>
              </a:rPr>
              <a:t>bóng</a:t>
            </a:r>
            <a:r>
              <a:rPr lang="en-US" altLang="en-US" sz="3600" b="1" dirty="0">
                <a:solidFill>
                  <a:srgbClr val="FF0000"/>
                </a:solidFill>
                <a:latin typeface="+mn-lt"/>
                <a:cs typeface="Times New Roman" panose="02020603050405020304" pitchFamily="18" charset="0"/>
              </a:rPr>
              <a:t>.</a:t>
            </a:r>
          </a:p>
        </p:txBody>
      </p:sp>
      <p:pic>
        <p:nvPicPr>
          <p:cNvPr id="13" name="Picture 12">
            <a:extLst>
              <a:ext uri="{FF2B5EF4-FFF2-40B4-BE49-F238E27FC236}">
                <a16:creationId xmlns:a16="http://schemas.microsoft.com/office/drawing/2014/main" xmlns="" id="{6CB1480F-4BD8-12CA-D5D6-DE44C7FF52EC}"/>
              </a:ext>
            </a:extLst>
          </p:cNvPr>
          <p:cNvPicPr>
            <a:picLocks noChangeAspect="1"/>
          </p:cNvPicPr>
          <p:nvPr/>
        </p:nvPicPr>
        <p:blipFill>
          <a:blip r:embed="rId2"/>
          <a:stretch>
            <a:fillRect/>
          </a:stretch>
        </p:blipFill>
        <p:spPr>
          <a:xfrm>
            <a:off x="396977" y="2178152"/>
            <a:ext cx="3842937" cy="2443010"/>
          </a:xfrm>
          <a:prstGeom prst="rect">
            <a:avLst/>
          </a:prstGeom>
        </p:spPr>
      </p:pic>
      <p:sp>
        <p:nvSpPr>
          <p:cNvPr id="9" name="Rectangle 8"/>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73519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xmlns="" id="{82CB076A-CE09-DE8B-C30F-F61A5F95BFC5}"/>
              </a:ext>
            </a:extLst>
          </p:cNvPr>
          <p:cNvPicPr>
            <a:picLocks noChangeAspect="1"/>
          </p:cNvPicPr>
          <p:nvPr/>
        </p:nvPicPr>
        <p:blipFill>
          <a:blip r:embed="rId2"/>
          <a:stretch>
            <a:fillRect/>
          </a:stretch>
        </p:blipFill>
        <p:spPr>
          <a:xfrm>
            <a:off x="704236" y="2005781"/>
            <a:ext cx="3612180" cy="2786984"/>
          </a:xfrm>
          <a:prstGeom prst="rect">
            <a:avLst/>
          </a:prstGeom>
        </p:spPr>
      </p:pic>
      <p:sp>
        <p:nvSpPr>
          <p:cNvPr id="9" name="TextBox 8">
            <a:extLst>
              <a:ext uri="{FF2B5EF4-FFF2-40B4-BE49-F238E27FC236}">
                <a16:creationId xmlns:a16="http://schemas.microsoft.com/office/drawing/2014/main" xmlns="" id="{F2AB05F7-26C4-39D3-4822-281C227395BB}"/>
              </a:ext>
            </a:extLst>
          </p:cNvPr>
          <p:cNvSpPr txBox="1">
            <a:spLocks noChangeArrowheads="1"/>
          </p:cNvSpPr>
          <p:nvPr/>
        </p:nvSpPr>
        <p:spPr bwMode="auto">
          <a:xfrm>
            <a:off x="4786108" y="1519699"/>
            <a:ext cx="6851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dirty="0">
                <a:solidFill>
                  <a:srgbClr val="000000"/>
                </a:solidFill>
                <a:latin typeface="+mn-lt"/>
                <a:cs typeface="Times New Roman" panose="02020603050405020304" pitchFamily="18" charset="0"/>
              </a:rPr>
              <a:t>1. </a:t>
            </a:r>
            <a:r>
              <a:rPr lang="en-US" altLang="en-US" sz="3200" dirty="0" err="1">
                <a:solidFill>
                  <a:srgbClr val="000000"/>
                </a:solidFill>
                <a:latin typeface="+mn-lt"/>
                <a:cs typeface="Times New Roman" panose="02020603050405020304" pitchFamily="18" charset="0"/>
              </a:rPr>
              <a:t>Bạn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gái</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đang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thực</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hiện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hoạt</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động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gì</a:t>
            </a:r>
            <a:r>
              <a:rPr lang="en-US" altLang="en-US" sz="3200" dirty="0">
                <a:solidFill>
                  <a:srgbClr val="000000"/>
                </a:solidFill>
                <a:latin typeface="+mn-lt"/>
                <a:cs typeface="Times New Roman" panose="02020603050405020304" pitchFamily="18" charset="0"/>
              </a:rPr>
              <a:t>?</a:t>
            </a:r>
            <a:endParaRPr lang="vi-VN" altLang="en-US" sz="3200" dirty="0">
              <a:solidFill>
                <a:srgbClr val="000000"/>
              </a:solidFill>
              <a:latin typeface="+mn-lt"/>
              <a:cs typeface="Times New Roman" panose="02020603050405020304" pitchFamily="18" charset="0"/>
            </a:endParaRPr>
          </a:p>
        </p:txBody>
      </p:sp>
      <p:sp>
        <p:nvSpPr>
          <p:cNvPr id="10" name="TextBox 9">
            <a:extLst>
              <a:ext uri="{FF2B5EF4-FFF2-40B4-BE49-F238E27FC236}">
                <a16:creationId xmlns:a16="http://schemas.microsoft.com/office/drawing/2014/main" xmlns="" id="{4254B7AE-AD84-8F1A-D73A-05914F4CD0FC}"/>
              </a:ext>
            </a:extLst>
          </p:cNvPr>
          <p:cNvSpPr txBox="1">
            <a:spLocks noChangeArrowheads="1"/>
          </p:cNvSpPr>
          <p:nvPr/>
        </p:nvSpPr>
        <p:spPr bwMode="auto">
          <a:xfrm>
            <a:off x="5081383" y="2261062"/>
            <a:ext cx="71993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b="1" dirty="0">
                <a:solidFill>
                  <a:srgbClr val="FF0000"/>
                </a:solidFill>
                <a:latin typeface="+mn-lt"/>
                <a:cs typeface="Times New Roman" panose="02020603050405020304" pitchFamily="18" charset="0"/>
                <a:sym typeface="Wingdings" panose="05000000000000000000" pitchFamily="2" charset="2"/>
              </a:rPr>
              <a:t> </a:t>
            </a: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gái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đang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hát</a:t>
            </a:r>
            <a:r>
              <a:rPr lang="en-US" altLang="en-US" sz="3200" b="1" dirty="0">
                <a:solidFill>
                  <a:srgbClr val="FF0000"/>
                </a:solidFill>
                <a:latin typeface="+mn-lt"/>
                <a:cs typeface="Times New Roman" panose="02020603050405020304" pitchFamily="18" charset="0"/>
              </a:rPr>
              <a:t>.</a:t>
            </a:r>
            <a:endParaRPr lang="vi-VN" altLang="en-US" sz="3200" b="1" dirty="0">
              <a:solidFill>
                <a:srgbClr val="000000"/>
              </a:solidFill>
              <a:latin typeface="+mn-lt"/>
              <a:cs typeface="Times New Roman" panose="02020603050405020304" pitchFamily="18" charset="0"/>
            </a:endParaRPr>
          </a:p>
        </p:txBody>
      </p:sp>
      <p:sp>
        <p:nvSpPr>
          <p:cNvPr id="11" name="TextBox 10">
            <a:extLst>
              <a:ext uri="{FF2B5EF4-FFF2-40B4-BE49-F238E27FC236}">
                <a16:creationId xmlns:a16="http://schemas.microsoft.com/office/drawing/2014/main" xmlns="" id="{730ADD07-CC69-9175-ED1F-3B554F5DDE83}"/>
              </a:ext>
            </a:extLst>
          </p:cNvPr>
          <p:cNvSpPr txBox="1">
            <a:spLocks noChangeArrowheads="1"/>
          </p:cNvSpPr>
          <p:nvPr/>
        </p:nvSpPr>
        <p:spPr bwMode="auto">
          <a:xfrm>
            <a:off x="4611483" y="3372619"/>
            <a:ext cx="71993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200" dirty="0">
                <a:solidFill>
                  <a:srgbClr val="000000"/>
                </a:solidFill>
                <a:latin typeface="+mn-lt"/>
                <a:cs typeface="Times New Roman" panose="02020603050405020304" pitchFamily="18" charset="0"/>
              </a:rPr>
              <a:t>2. </a:t>
            </a:r>
            <a:r>
              <a:rPr lang="en-US" altLang="en-US" sz="3200" dirty="0" err="1">
                <a:solidFill>
                  <a:srgbClr val="000000"/>
                </a:solidFill>
                <a:latin typeface="+mn-lt"/>
                <a:cs typeface="Times New Roman" panose="02020603050405020304" pitchFamily="18" charset="0"/>
              </a:rPr>
              <a:t>Những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bộ</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phận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nào</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trên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cơ</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thể</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có</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thể</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thực</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hiện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được</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hoạt</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động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đó</a:t>
            </a:r>
            <a:r>
              <a:rPr lang="en-US" altLang="en-US" sz="3200" dirty="0">
                <a:solidFill>
                  <a:srgbClr val="000000"/>
                </a:solidFill>
                <a:latin typeface="+mn-lt"/>
                <a:cs typeface="Times New Roman" panose="02020603050405020304" pitchFamily="18" charset="0"/>
              </a:rPr>
              <a:t>?</a:t>
            </a:r>
            <a:endParaRPr lang="vi-VN" altLang="en-US" sz="3200" dirty="0">
              <a:solidFill>
                <a:srgbClr val="000000"/>
              </a:solidFill>
              <a:latin typeface="+mn-lt"/>
              <a:cs typeface="Times New Roman" panose="02020603050405020304" pitchFamily="18" charset="0"/>
            </a:endParaRPr>
          </a:p>
        </p:txBody>
      </p:sp>
      <p:sp>
        <p:nvSpPr>
          <p:cNvPr id="12" name="TextBox 11">
            <a:extLst>
              <a:ext uri="{FF2B5EF4-FFF2-40B4-BE49-F238E27FC236}">
                <a16:creationId xmlns:a16="http://schemas.microsoft.com/office/drawing/2014/main" xmlns="" id="{3F0CC13E-29AF-CB7B-FC09-B5C599A8F7E0}"/>
              </a:ext>
            </a:extLst>
          </p:cNvPr>
          <p:cNvSpPr txBox="1">
            <a:spLocks noChangeArrowheads="1"/>
          </p:cNvSpPr>
          <p:nvPr/>
        </p:nvSpPr>
        <p:spPr bwMode="auto">
          <a:xfrm>
            <a:off x="4786108" y="4615631"/>
            <a:ext cx="68516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buFont typeface="Wingdings" panose="05000000000000000000" pitchFamily="2" charset="2"/>
              <a:buChar char="à"/>
            </a:pP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dùng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tay</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cầm</a:t>
            </a:r>
            <a:r>
              <a:rPr lang="en-US" altLang="en-US" sz="3200" b="1" dirty="0">
                <a:solidFill>
                  <a:srgbClr val="FF0000"/>
                </a:solidFill>
                <a:latin typeface="+mn-lt"/>
                <a:cs typeface="Times New Roman" panose="02020603050405020304" pitchFamily="18" charset="0"/>
              </a:rPr>
              <a:t> micro, </a:t>
            </a:r>
            <a:r>
              <a:rPr lang="en-US" altLang="en-US" sz="3200" b="1" dirty="0" err="1">
                <a:solidFill>
                  <a:srgbClr val="FF0000"/>
                </a:solidFill>
                <a:latin typeface="+mn-lt"/>
                <a:cs typeface="Times New Roman" panose="02020603050405020304" pitchFamily="18" charset="0"/>
              </a:rPr>
              <a:t>miệng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phát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ra</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âm</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thanh</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đầu</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ghi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nhớ</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bài</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hát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mắt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quan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sát</a:t>
            </a:r>
            <a:r>
              <a:rPr lang="en-US" altLang="en-US" sz="3200" b="1" dirty="0">
                <a:solidFill>
                  <a:srgbClr val="FF0000"/>
                </a:solidFill>
                <a:latin typeface="+mn-lt"/>
                <a:cs typeface="Times New Roman" panose="02020603050405020304" pitchFamily="18" charset="0"/>
              </a:rPr>
              <a:t>.</a:t>
            </a:r>
          </a:p>
        </p:txBody>
      </p:sp>
      <p:sp>
        <p:nvSpPr>
          <p:cNvPr id="8" name="Rectangle 7"/>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8180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xmlns="" id="{A660B200-3F65-9400-5EB2-4227AC8975BC}"/>
              </a:ext>
            </a:extLst>
          </p:cNvPr>
          <p:cNvPicPr>
            <a:picLocks noChangeAspect="1"/>
          </p:cNvPicPr>
          <p:nvPr/>
        </p:nvPicPr>
        <p:blipFill>
          <a:blip r:embed="rId2"/>
          <a:stretch>
            <a:fillRect/>
          </a:stretch>
        </p:blipFill>
        <p:spPr>
          <a:xfrm>
            <a:off x="425399" y="2064774"/>
            <a:ext cx="3839572" cy="2899594"/>
          </a:xfrm>
          <a:prstGeom prst="rect">
            <a:avLst/>
          </a:prstGeom>
        </p:spPr>
      </p:pic>
      <p:sp>
        <p:nvSpPr>
          <p:cNvPr id="9" name="TextBox 8">
            <a:extLst>
              <a:ext uri="{FF2B5EF4-FFF2-40B4-BE49-F238E27FC236}">
                <a16:creationId xmlns:a16="http://schemas.microsoft.com/office/drawing/2014/main" xmlns="" id="{FC402724-BC06-CDB1-7704-2CEA215BADE4}"/>
              </a:ext>
            </a:extLst>
          </p:cNvPr>
          <p:cNvSpPr txBox="1">
            <a:spLocks noChangeArrowheads="1"/>
          </p:cNvSpPr>
          <p:nvPr/>
        </p:nvSpPr>
        <p:spPr bwMode="auto">
          <a:xfrm>
            <a:off x="4478748" y="1300521"/>
            <a:ext cx="7199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200" dirty="0">
                <a:solidFill>
                  <a:srgbClr val="000000"/>
                </a:solidFill>
                <a:latin typeface="+mn-lt"/>
                <a:cs typeface="Times New Roman" panose="02020603050405020304" pitchFamily="18" charset="0"/>
              </a:rPr>
              <a:t>1. </a:t>
            </a:r>
            <a:r>
              <a:rPr lang="en-US" altLang="en-US" sz="3200" dirty="0" err="1">
                <a:solidFill>
                  <a:srgbClr val="000000"/>
                </a:solidFill>
                <a:latin typeface="+mn-lt"/>
                <a:cs typeface="Times New Roman" panose="02020603050405020304" pitchFamily="18" charset="0"/>
              </a:rPr>
              <a:t>Bạn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nam</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đang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thực</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hiện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hoạt</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động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gì</a:t>
            </a:r>
            <a:r>
              <a:rPr lang="en-US" altLang="en-US" sz="3200" dirty="0">
                <a:solidFill>
                  <a:srgbClr val="000000"/>
                </a:solidFill>
                <a:latin typeface="+mn-lt"/>
                <a:cs typeface="Times New Roman" panose="02020603050405020304" pitchFamily="18" charset="0"/>
              </a:rPr>
              <a:t>?</a:t>
            </a:r>
            <a:endParaRPr lang="vi-VN" altLang="en-US" sz="3200" dirty="0">
              <a:solidFill>
                <a:srgbClr val="000000"/>
              </a:solidFill>
              <a:latin typeface="+mn-lt"/>
              <a:cs typeface="Times New Roman" panose="02020603050405020304" pitchFamily="18" charset="0"/>
            </a:endParaRPr>
          </a:p>
        </p:txBody>
      </p:sp>
      <p:sp>
        <p:nvSpPr>
          <p:cNvPr id="10" name="TextBox 9">
            <a:extLst>
              <a:ext uri="{FF2B5EF4-FFF2-40B4-BE49-F238E27FC236}">
                <a16:creationId xmlns:a16="http://schemas.microsoft.com/office/drawing/2014/main" xmlns="" id="{D419C3B0-5AF8-DADE-6F01-05819319518F}"/>
              </a:ext>
            </a:extLst>
          </p:cNvPr>
          <p:cNvSpPr txBox="1">
            <a:spLocks noChangeArrowheads="1"/>
          </p:cNvSpPr>
          <p:nvPr/>
        </p:nvSpPr>
        <p:spPr bwMode="auto">
          <a:xfrm>
            <a:off x="4478748" y="2033946"/>
            <a:ext cx="71993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eaLnBrk="1" hangingPunct="1"/>
            <a:r>
              <a:rPr lang="en-US" altLang="en-US" sz="3200" b="1" dirty="0">
                <a:solidFill>
                  <a:srgbClr val="FF0000"/>
                </a:solidFill>
                <a:latin typeface="+mn-lt"/>
                <a:cs typeface="Times New Roman" panose="02020603050405020304" pitchFamily="18" charset="0"/>
                <a:sym typeface="Wingdings" panose="05000000000000000000" pitchFamily="2" charset="2"/>
              </a:rPr>
              <a:t> </a:t>
            </a: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nam</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đang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vẽ</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tranh</a:t>
            </a:r>
            <a:r>
              <a:rPr lang="en-US" altLang="en-US" sz="3200" b="1" dirty="0">
                <a:solidFill>
                  <a:srgbClr val="000000"/>
                </a:solidFill>
                <a:latin typeface="+mn-lt"/>
                <a:cs typeface="Times New Roman" panose="02020603050405020304" pitchFamily="18" charset="0"/>
              </a:rPr>
              <a:t>.</a:t>
            </a:r>
            <a:endParaRPr lang="vi-VN" altLang="en-US" sz="3200" b="1" dirty="0">
              <a:solidFill>
                <a:srgbClr val="000000"/>
              </a:solidFill>
              <a:latin typeface="+mn-lt"/>
              <a:cs typeface="Times New Roman" panose="02020603050405020304" pitchFamily="18" charset="0"/>
            </a:endParaRPr>
          </a:p>
        </p:txBody>
      </p:sp>
      <p:sp>
        <p:nvSpPr>
          <p:cNvPr id="11" name="TextBox 10">
            <a:extLst>
              <a:ext uri="{FF2B5EF4-FFF2-40B4-BE49-F238E27FC236}">
                <a16:creationId xmlns:a16="http://schemas.microsoft.com/office/drawing/2014/main" xmlns="" id="{C105D9C5-80D0-D73A-0671-CF178B9D743F}"/>
              </a:ext>
            </a:extLst>
          </p:cNvPr>
          <p:cNvSpPr txBox="1">
            <a:spLocks noChangeArrowheads="1"/>
          </p:cNvSpPr>
          <p:nvPr/>
        </p:nvSpPr>
        <p:spPr bwMode="auto">
          <a:xfrm>
            <a:off x="4439419" y="2931294"/>
            <a:ext cx="71993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200" dirty="0">
                <a:solidFill>
                  <a:srgbClr val="000000"/>
                </a:solidFill>
                <a:latin typeface="+mn-lt"/>
                <a:cs typeface="Times New Roman" panose="02020603050405020304" pitchFamily="18" charset="0"/>
              </a:rPr>
              <a:t>2. </a:t>
            </a:r>
            <a:r>
              <a:rPr lang="en-US" altLang="en-US" sz="3200" dirty="0" err="1">
                <a:solidFill>
                  <a:srgbClr val="000000"/>
                </a:solidFill>
                <a:latin typeface="+mn-lt"/>
                <a:cs typeface="Times New Roman" panose="02020603050405020304" pitchFamily="18" charset="0"/>
              </a:rPr>
              <a:t>Những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bộ</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phận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nào</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trên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cơ</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thể</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có</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thể</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thực</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hiện</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được</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hoạt</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động</a:t>
            </a:r>
            <a:r>
              <a:rPr lang="en-US" altLang="en-US" sz="3200" dirty="0">
                <a:solidFill>
                  <a:srgbClr val="000000"/>
                </a:solidFill>
                <a:latin typeface="+mn-lt"/>
                <a:cs typeface="Times New Roman" panose="02020603050405020304" pitchFamily="18" charset="0"/>
              </a:rPr>
              <a:t> </a:t>
            </a:r>
            <a:r>
              <a:rPr lang="en-US" altLang="en-US" sz="3200" dirty="0" err="1">
                <a:solidFill>
                  <a:srgbClr val="000000"/>
                </a:solidFill>
                <a:latin typeface="+mn-lt"/>
                <a:cs typeface="Times New Roman" panose="02020603050405020304" pitchFamily="18" charset="0"/>
              </a:rPr>
              <a:t>đó</a:t>
            </a:r>
            <a:r>
              <a:rPr lang="en-US" altLang="en-US" sz="3200" dirty="0">
                <a:solidFill>
                  <a:srgbClr val="000000"/>
                </a:solidFill>
                <a:latin typeface="+mn-lt"/>
                <a:cs typeface="Times New Roman" panose="02020603050405020304" pitchFamily="18" charset="0"/>
              </a:rPr>
              <a:t>?</a:t>
            </a:r>
            <a:endParaRPr lang="vi-VN" altLang="en-US" sz="3200" dirty="0">
              <a:solidFill>
                <a:srgbClr val="000000"/>
              </a:solidFill>
              <a:latin typeface="+mn-lt"/>
              <a:cs typeface="Times New Roman" panose="02020603050405020304" pitchFamily="18" charset="0"/>
            </a:endParaRPr>
          </a:p>
        </p:txBody>
      </p:sp>
      <p:sp>
        <p:nvSpPr>
          <p:cNvPr id="12" name="TextBox 11">
            <a:extLst>
              <a:ext uri="{FF2B5EF4-FFF2-40B4-BE49-F238E27FC236}">
                <a16:creationId xmlns:a16="http://schemas.microsoft.com/office/drawing/2014/main" xmlns="" id="{4F6A49FE-A3D1-0593-8813-4F9D2A14F0D3}"/>
              </a:ext>
            </a:extLst>
          </p:cNvPr>
          <p:cNvSpPr txBox="1">
            <a:spLocks noChangeArrowheads="1"/>
          </p:cNvSpPr>
          <p:nvPr/>
        </p:nvSpPr>
        <p:spPr bwMode="auto">
          <a:xfrm>
            <a:off x="4439419" y="4156844"/>
            <a:ext cx="7199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buFont typeface="Wingdings" panose="05000000000000000000" pitchFamily="2" charset="2"/>
              <a:buChar char="à"/>
            </a:pPr>
            <a:r>
              <a:rPr lang="en-US" altLang="en-US" sz="3200" b="1" dirty="0" err="1">
                <a:solidFill>
                  <a:srgbClr val="FF0000"/>
                </a:solidFill>
                <a:latin typeface="+mn-lt"/>
                <a:cs typeface="Times New Roman" panose="02020603050405020304" pitchFamily="18" charset="0"/>
              </a:rPr>
              <a:t>Bạn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dùng</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tay</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vẽ</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mắt</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để</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quan</a:t>
            </a:r>
            <a:r>
              <a:rPr lang="en-US" altLang="en-US" sz="3200" b="1" dirty="0">
                <a:solidFill>
                  <a:srgbClr val="FF0000"/>
                </a:solidFill>
                <a:latin typeface="+mn-lt"/>
                <a:cs typeface="Times New Roman" panose="02020603050405020304" pitchFamily="18" charset="0"/>
              </a:rPr>
              <a:t> </a:t>
            </a:r>
            <a:r>
              <a:rPr lang="en-US" altLang="en-US" sz="3200" b="1" dirty="0" err="1">
                <a:solidFill>
                  <a:srgbClr val="FF0000"/>
                </a:solidFill>
                <a:latin typeface="+mn-lt"/>
                <a:cs typeface="Times New Roman" panose="02020603050405020304" pitchFamily="18" charset="0"/>
              </a:rPr>
              <a:t>sát</a:t>
            </a:r>
            <a:r>
              <a:rPr lang="en-US" altLang="en-US" sz="3200" b="1" dirty="0">
                <a:solidFill>
                  <a:srgbClr val="FF0000"/>
                </a:solidFill>
                <a:latin typeface="+mn-lt"/>
                <a:cs typeface="Times New Roman" panose="02020603050405020304" pitchFamily="18" charset="0"/>
              </a:rPr>
              <a:t>.</a:t>
            </a:r>
          </a:p>
        </p:txBody>
      </p:sp>
      <p:sp>
        <p:nvSpPr>
          <p:cNvPr id="8" name="Rectangle 7"/>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2114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xmlns="" id="{0E200970-3E4D-4461-BEEF-AF38A8F6C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826" y="128682"/>
            <a:ext cx="12376826" cy="6729318"/>
          </a:xfrm>
          <a:prstGeom prst="rect">
            <a:avLst/>
          </a:prstGeom>
        </p:spPr>
      </p:pic>
      <p:pic>
        <p:nvPicPr>
          <p:cNvPr id="25" name="Picture 24" descr="A picture containing text, electronics, screenshot, display&#10;&#10;Description automatically generated">
            <a:extLst>
              <a:ext uri="{FF2B5EF4-FFF2-40B4-BE49-F238E27FC236}">
                <a16:creationId xmlns:a16="http://schemas.microsoft.com/office/drawing/2014/main" xmlns="" id="{5AE189E8-0098-41A7-A920-8582A229D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087880" y="519102"/>
            <a:ext cx="9829800" cy="4968467"/>
          </a:xfrm>
          <a:prstGeom prst="rect">
            <a:avLst/>
          </a:prstGeom>
        </p:spPr>
      </p:pic>
      <p:pic>
        <p:nvPicPr>
          <p:cNvPr id="17" name="Picture 16">
            <a:extLst>
              <a:ext uri="{FF2B5EF4-FFF2-40B4-BE49-F238E27FC236}">
                <a16:creationId xmlns:a16="http://schemas.microsoft.com/office/drawing/2014/main" xmlns="" id="{39E25A47-1ADA-479D-8F3D-67E988C02660}"/>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762" b="92381" l="4633" r="93930">
                        <a14:foregroundMark x1="8466" y1="25000" x2="8466" y2="25000"/>
                        <a14:foregroundMark x1="4792" y1="24286" x2="4792" y2="24286"/>
                        <a14:foregroundMark x1="26198" y1="20000" x2="26198" y2="20000"/>
                        <a14:foregroundMark x1="25080" y1="16667" x2="25080" y2="16667"/>
                        <a14:foregroundMark x1="23802" y1="13095" x2="23802" y2="13095"/>
                        <a14:foregroundMark x1="25399" y1="11429" x2="25399" y2="11429"/>
                        <a14:foregroundMark x1="26358" y1="13333" x2="26358" y2="13333"/>
                        <a14:foregroundMark x1="24760" y1="16905" x2="24760" y2="16905"/>
                        <a14:foregroundMark x1="22364" y1="21905" x2="22364" y2="21905"/>
                        <a14:foregroundMark x1="20767" y1="21905" x2="20767" y2="21905"/>
                        <a14:foregroundMark x1="23482" y1="20238" x2="23482" y2="20238"/>
                        <a14:foregroundMark x1="26997" y1="22619" x2="26997" y2="22619"/>
                        <a14:foregroundMark x1="28115" y1="24286" x2="28115" y2="24286"/>
                        <a14:foregroundMark x1="29233" y1="25238" x2="29233" y2="25238"/>
                        <a14:foregroundMark x1="29872" y1="26190" x2="29872" y2="26190"/>
                        <a14:foregroundMark x1="28275" y1="22143" x2="28275" y2="22143"/>
                        <a14:foregroundMark x1="42492" y1="10000" x2="42492" y2="10000"/>
                        <a14:foregroundMark x1="42173" y1="4762" x2="42173" y2="4762"/>
                        <a14:foregroundMark x1="43770" y1="28810" x2="43770" y2="28810"/>
                        <a14:foregroundMark x1="52396" y1="34524" x2="52396" y2="34524"/>
                        <a14:foregroundMark x1="71086" y1="17857" x2="71086" y2="17857"/>
                        <a14:foregroundMark x1="69649" y1="15476" x2="69649" y2="15476"/>
                        <a14:foregroundMark x1="65655" y1="19048" x2="65655" y2="19048"/>
                        <a14:foregroundMark x1="64377" y1="19762" x2="64377" y2="19762"/>
                        <a14:foregroundMark x1="68211" y1="21190" x2="68211" y2="21190"/>
                        <a14:foregroundMark x1="74441" y1="13095" x2="74441" y2="13095"/>
                        <a14:foregroundMark x1="75879" y1="10476" x2="75879" y2="10476"/>
                        <a14:foregroundMark x1="73482" y1="15476" x2="73482" y2="15476"/>
                        <a14:foregroundMark x1="73962" y1="25238" x2="73962" y2="25238"/>
                        <a14:foregroundMark x1="88179" y1="11905" x2="88179" y2="11905"/>
                        <a14:foregroundMark x1="90096" y1="10238" x2="90096" y2="10238"/>
                        <a14:foregroundMark x1="90895" y1="13333" x2="90895" y2="13333"/>
                        <a14:foregroundMark x1="87700" y1="44286" x2="87700" y2="44286"/>
                        <a14:foregroundMark x1="93930" y1="38333" x2="93930" y2="38333"/>
                        <a14:foregroundMark x1="84345" y1="84762" x2="84345" y2="84762"/>
                        <a14:foregroundMark x1="81789" y1="90714" x2="81789" y2="90714"/>
                        <a14:foregroundMark x1="84665" y1="91667" x2="84665" y2="91667"/>
                        <a14:foregroundMark x1="85304" y1="92381" x2="78275" y2="92381"/>
                        <a14:foregroundMark x1="47604" y1="61667" x2="47604" y2="61667"/>
                        <a14:foregroundMark x1="27157" y1="18095" x2="27157" y2="18095"/>
                        <a14:foregroundMark x1="24920" y1="9762" x2="24920" y2="9762"/>
                        <a14:foregroundMark x1="72524" y1="21429" x2="72524" y2="21429"/>
                        <a14:foregroundMark x1="75399" y1="28095" x2="75399" y2="28095"/>
                      </a14:backgroundRemoval>
                    </a14:imgEffect>
                  </a14:imgLayer>
                </a14:imgProps>
              </a:ext>
              <a:ext uri="{28A0092B-C50C-407E-A947-70E740481C1C}">
                <a14:useLocalDpi xmlns:a14="http://schemas.microsoft.com/office/drawing/2010/main" val="0"/>
              </a:ext>
            </a:extLst>
          </a:blip>
          <a:stretch>
            <a:fillRect/>
          </a:stretch>
        </p:blipFill>
        <p:spPr>
          <a:xfrm>
            <a:off x="3222887" y="5415811"/>
            <a:ext cx="1377730" cy="924355"/>
          </a:xfrm>
          <a:prstGeom prst="rect">
            <a:avLst/>
          </a:prstGeom>
        </p:spPr>
      </p:pic>
      <p:pic>
        <p:nvPicPr>
          <p:cNvPr id="16" name="Picture 15">
            <a:extLst>
              <a:ext uri="{FF2B5EF4-FFF2-40B4-BE49-F238E27FC236}">
                <a16:creationId xmlns:a16="http://schemas.microsoft.com/office/drawing/2014/main" xmlns="" id="{2FD6BFF3-F5AB-44CD-B952-1343CB3505E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762" b="92381" l="4633" r="93930">
                        <a14:foregroundMark x1="8466" y1="25000" x2="8466" y2="25000"/>
                        <a14:foregroundMark x1="4792" y1="24286" x2="4792" y2="24286"/>
                        <a14:foregroundMark x1="26198" y1="20000" x2="26198" y2="20000"/>
                        <a14:foregroundMark x1="25080" y1="16667" x2="25080" y2="16667"/>
                        <a14:foregroundMark x1="23802" y1="13095" x2="23802" y2="13095"/>
                        <a14:foregroundMark x1="25399" y1="11429" x2="25399" y2="11429"/>
                        <a14:foregroundMark x1="26358" y1="13333" x2="26358" y2="13333"/>
                        <a14:foregroundMark x1="24760" y1="16905" x2="24760" y2="16905"/>
                        <a14:foregroundMark x1="22364" y1="21905" x2="22364" y2="21905"/>
                        <a14:foregroundMark x1="20767" y1="21905" x2="20767" y2="21905"/>
                        <a14:foregroundMark x1="23482" y1="20238" x2="23482" y2="20238"/>
                        <a14:foregroundMark x1="26997" y1="22619" x2="26997" y2="22619"/>
                        <a14:foregroundMark x1="28115" y1="24286" x2="28115" y2="24286"/>
                        <a14:foregroundMark x1="29233" y1="25238" x2="29233" y2="25238"/>
                        <a14:foregroundMark x1="29872" y1="26190" x2="29872" y2="26190"/>
                        <a14:foregroundMark x1="28275" y1="22143" x2="28275" y2="22143"/>
                        <a14:foregroundMark x1="42492" y1="10000" x2="42492" y2="10000"/>
                        <a14:foregroundMark x1="42173" y1="4762" x2="42173" y2="4762"/>
                        <a14:foregroundMark x1="43770" y1="28810" x2="43770" y2="28810"/>
                        <a14:foregroundMark x1="52396" y1="34524" x2="52396" y2="34524"/>
                        <a14:foregroundMark x1="71086" y1="17857" x2="71086" y2="17857"/>
                        <a14:foregroundMark x1="69649" y1="15476" x2="69649" y2="15476"/>
                        <a14:foregroundMark x1="65655" y1="19048" x2="65655" y2="19048"/>
                        <a14:foregroundMark x1="64377" y1="19762" x2="64377" y2="19762"/>
                        <a14:foregroundMark x1="68211" y1="21190" x2="68211" y2="21190"/>
                        <a14:foregroundMark x1="74441" y1="13095" x2="74441" y2="13095"/>
                        <a14:foregroundMark x1="75879" y1="10476" x2="75879" y2="10476"/>
                        <a14:foregroundMark x1="73482" y1="15476" x2="73482" y2="15476"/>
                        <a14:foregroundMark x1="73962" y1="25238" x2="73962" y2="25238"/>
                        <a14:foregroundMark x1="88179" y1="11905" x2="88179" y2="11905"/>
                        <a14:foregroundMark x1="90096" y1="10238" x2="90096" y2="10238"/>
                        <a14:foregroundMark x1="90895" y1="13333" x2="90895" y2="13333"/>
                        <a14:foregroundMark x1="87700" y1="44286" x2="87700" y2="44286"/>
                        <a14:foregroundMark x1="93930" y1="38333" x2="93930" y2="38333"/>
                        <a14:foregroundMark x1="84345" y1="84762" x2="84345" y2="84762"/>
                        <a14:foregroundMark x1="81789" y1="90714" x2="81789" y2="90714"/>
                        <a14:foregroundMark x1="84665" y1="91667" x2="84665" y2="91667"/>
                        <a14:foregroundMark x1="85304" y1="92381" x2="78275" y2="92381"/>
                        <a14:foregroundMark x1="47604" y1="61667" x2="47604" y2="61667"/>
                        <a14:foregroundMark x1="27157" y1="18095" x2="27157" y2="18095"/>
                        <a14:foregroundMark x1="24920" y1="9762" x2="24920" y2="9762"/>
                        <a14:foregroundMark x1="72524" y1="21429" x2="72524" y2="21429"/>
                        <a14:foregroundMark x1="75399" y1="28095" x2="75399" y2="28095"/>
                      </a14:backgroundRemoval>
                    </a14:imgEffect>
                  </a14:imgLayer>
                </a14:imgProps>
              </a:ext>
              <a:ext uri="{28A0092B-C50C-407E-A947-70E740481C1C}">
                <a14:useLocalDpi xmlns:a14="http://schemas.microsoft.com/office/drawing/2010/main" val="0"/>
              </a:ext>
            </a:extLst>
          </a:blip>
          <a:stretch>
            <a:fillRect/>
          </a:stretch>
        </p:blipFill>
        <p:spPr>
          <a:xfrm>
            <a:off x="274320" y="5361930"/>
            <a:ext cx="2289900" cy="1536354"/>
          </a:xfrm>
          <a:prstGeom prst="rect">
            <a:avLst/>
          </a:prstGeom>
        </p:spPr>
      </p:pic>
      <p:pic>
        <p:nvPicPr>
          <p:cNvPr id="22" name="Picture 21" descr="A group of dolls&#10;&#10;Description automatically generated with medium confidence">
            <a:extLst>
              <a:ext uri="{FF2B5EF4-FFF2-40B4-BE49-F238E27FC236}">
                <a16:creationId xmlns:a16="http://schemas.microsoft.com/office/drawing/2014/main" xmlns="" id="{6C3CCCBC-4EF0-4856-AC2E-05F770CF44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560" y="1719104"/>
            <a:ext cx="5348299" cy="5348299"/>
          </a:xfrm>
          <a:prstGeom prst="rect">
            <a:avLst/>
          </a:prstGeom>
        </p:spPr>
      </p:pic>
      <p:sp>
        <p:nvSpPr>
          <p:cNvPr id="32" name="TextBox 31">
            <a:extLst>
              <a:ext uri="{FF2B5EF4-FFF2-40B4-BE49-F238E27FC236}">
                <a16:creationId xmlns:a16="http://schemas.microsoft.com/office/drawing/2014/main" xmlns="" id="{1F0BDC90-AF30-420A-87A7-8A5CE0F232CF}"/>
              </a:ext>
            </a:extLst>
          </p:cNvPr>
          <p:cNvSpPr txBox="1"/>
          <p:nvPr/>
        </p:nvSpPr>
        <p:spPr>
          <a:xfrm>
            <a:off x="3755923" y="1457574"/>
            <a:ext cx="7731227" cy="3785652"/>
          </a:xfrm>
          <a:prstGeom prst="rect">
            <a:avLst/>
          </a:prstGeom>
          <a:noFill/>
        </p:spPr>
        <p:txBody>
          <a:bodyPr wrap="square">
            <a:spAutoFit/>
          </a:bodyPr>
          <a:lstStyle/>
          <a:p>
            <a:pPr lvl="0" algn="just">
              <a:defRPr/>
            </a:pPr>
            <a:r>
              <a:rPr lang="vi-VN" sz="4000" dirty="0">
                <a:solidFill>
                  <a:prstClr val="white"/>
                </a:solidFill>
                <a:latin typeface="Calibri" panose="020F0502020204030204" pitchFamily="34" charset="0"/>
                <a:ea typeface="Calibri" panose="020F0502020204030204" pitchFamily="34" charset="0"/>
                <a:cs typeface="Calibri" panose="020F0502020204030204" pitchFamily="34" charset="0"/>
              </a:rPr>
              <a:t>Mỗi bộ phận trên cơ thể đều có chức năng, nhiệm vụ của nó. Và trong một hoạt động, chúng ta phải sử dụng nhiều bộ phận trên cơ thể để thực hiện.</a:t>
            </a:r>
          </a:p>
          <a:p>
            <a:pPr lvl="0" algn="just">
              <a:defRPr/>
            </a:pPr>
            <a:endParaRPr lang="vi-VN" sz="40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xmlns="" id="{BD64E60A-BD30-4393-BA1F-D1A77E6FC792}"/>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762" b="92381" l="4633" r="93930">
                        <a14:foregroundMark x1="8466" y1="25000" x2="8466" y2="25000"/>
                        <a14:foregroundMark x1="4792" y1="24286" x2="4792" y2="24286"/>
                        <a14:foregroundMark x1="26198" y1="20000" x2="26198" y2="20000"/>
                        <a14:foregroundMark x1="25080" y1="16667" x2="25080" y2="16667"/>
                        <a14:foregroundMark x1="23802" y1="13095" x2="23802" y2="13095"/>
                        <a14:foregroundMark x1="25399" y1="11429" x2="25399" y2="11429"/>
                        <a14:foregroundMark x1="26358" y1="13333" x2="26358" y2="13333"/>
                        <a14:foregroundMark x1="24760" y1="16905" x2="24760" y2="16905"/>
                        <a14:foregroundMark x1="22364" y1="21905" x2="22364" y2="21905"/>
                        <a14:foregroundMark x1="20767" y1="21905" x2="20767" y2="21905"/>
                        <a14:foregroundMark x1="23482" y1="20238" x2="23482" y2="20238"/>
                        <a14:foregroundMark x1="26997" y1="22619" x2="26997" y2="22619"/>
                        <a14:foregroundMark x1="28115" y1="24286" x2="28115" y2="24286"/>
                        <a14:foregroundMark x1="29233" y1="25238" x2="29233" y2="25238"/>
                        <a14:foregroundMark x1="29872" y1="26190" x2="29872" y2="26190"/>
                        <a14:foregroundMark x1="28275" y1="22143" x2="28275" y2="22143"/>
                        <a14:foregroundMark x1="42492" y1="10000" x2="42492" y2="10000"/>
                        <a14:foregroundMark x1="42173" y1="4762" x2="42173" y2="4762"/>
                        <a14:foregroundMark x1="43770" y1="28810" x2="43770" y2="28810"/>
                        <a14:foregroundMark x1="52396" y1="34524" x2="52396" y2="34524"/>
                        <a14:foregroundMark x1="71086" y1="17857" x2="71086" y2="17857"/>
                        <a14:foregroundMark x1="69649" y1="15476" x2="69649" y2="15476"/>
                        <a14:foregroundMark x1="65655" y1="19048" x2="65655" y2="19048"/>
                        <a14:foregroundMark x1="64377" y1="19762" x2="64377" y2="19762"/>
                        <a14:foregroundMark x1="68211" y1="21190" x2="68211" y2="21190"/>
                        <a14:foregroundMark x1="74441" y1="13095" x2="74441" y2="13095"/>
                        <a14:foregroundMark x1="75879" y1="10476" x2="75879" y2="10476"/>
                        <a14:foregroundMark x1="73482" y1="15476" x2="73482" y2="15476"/>
                        <a14:foregroundMark x1="73962" y1="25238" x2="73962" y2="25238"/>
                        <a14:foregroundMark x1="88179" y1="11905" x2="88179" y2="11905"/>
                        <a14:foregroundMark x1="90096" y1="10238" x2="90096" y2="10238"/>
                        <a14:foregroundMark x1="90895" y1="13333" x2="90895" y2="13333"/>
                        <a14:foregroundMark x1="87700" y1="44286" x2="87700" y2="44286"/>
                        <a14:foregroundMark x1="93930" y1="38333" x2="93930" y2="38333"/>
                        <a14:foregroundMark x1="84345" y1="84762" x2="84345" y2="84762"/>
                        <a14:foregroundMark x1="81789" y1="90714" x2="81789" y2="90714"/>
                        <a14:foregroundMark x1="84665" y1="91667" x2="84665" y2="91667"/>
                        <a14:foregroundMark x1="85304" y1="92381" x2="78275" y2="92381"/>
                        <a14:foregroundMark x1="47604" y1="61667" x2="47604" y2="61667"/>
                        <a14:foregroundMark x1="27157" y1="18095" x2="27157" y2="18095"/>
                        <a14:foregroundMark x1="24920" y1="9762" x2="24920" y2="9762"/>
                        <a14:foregroundMark x1="72524" y1="21429" x2="72524" y2="21429"/>
                        <a14:foregroundMark x1="75399" y1="28095" x2="75399" y2="28095"/>
                      </a14:backgroundRemoval>
                    </a14:imgEffect>
                  </a14:imgLayer>
                </a14:imgProps>
              </a:ext>
              <a:ext uri="{28A0092B-C50C-407E-A947-70E740481C1C}">
                <a14:useLocalDpi xmlns:a14="http://schemas.microsoft.com/office/drawing/2010/main" val="0"/>
              </a:ext>
            </a:extLst>
          </a:blip>
          <a:stretch>
            <a:fillRect/>
          </a:stretch>
        </p:blipFill>
        <p:spPr>
          <a:xfrm>
            <a:off x="10083722" y="5422764"/>
            <a:ext cx="2213012" cy="1484768"/>
          </a:xfrm>
          <a:prstGeom prst="rect">
            <a:avLst/>
          </a:prstGeom>
        </p:spPr>
      </p:pic>
      <p:pic>
        <p:nvPicPr>
          <p:cNvPr id="15" name="Picture 14">
            <a:extLst>
              <a:ext uri="{FF2B5EF4-FFF2-40B4-BE49-F238E27FC236}">
                <a16:creationId xmlns:a16="http://schemas.microsoft.com/office/drawing/2014/main" xmlns="" id="{5F941B2D-9D5B-4EF8-A661-5C5FCB76A73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762" b="92381" l="4633" r="93930">
                        <a14:foregroundMark x1="8466" y1="25000" x2="8466" y2="25000"/>
                        <a14:foregroundMark x1="4792" y1="24286" x2="4792" y2="24286"/>
                        <a14:foregroundMark x1="26198" y1="20000" x2="26198" y2="20000"/>
                        <a14:foregroundMark x1="25080" y1="16667" x2="25080" y2="16667"/>
                        <a14:foregroundMark x1="23802" y1="13095" x2="23802" y2="13095"/>
                        <a14:foregroundMark x1="25399" y1="11429" x2="25399" y2="11429"/>
                        <a14:foregroundMark x1="26358" y1="13333" x2="26358" y2="13333"/>
                        <a14:foregroundMark x1="24760" y1="16905" x2="24760" y2="16905"/>
                        <a14:foregroundMark x1="22364" y1="21905" x2="22364" y2="21905"/>
                        <a14:foregroundMark x1="20767" y1="21905" x2="20767" y2="21905"/>
                        <a14:foregroundMark x1="23482" y1="20238" x2="23482" y2="20238"/>
                        <a14:foregroundMark x1="26997" y1="22619" x2="26997" y2="22619"/>
                        <a14:foregroundMark x1="28115" y1="24286" x2="28115" y2="24286"/>
                        <a14:foregroundMark x1="29233" y1="25238" x2="29233" y2="25238"/>
                        <a14:foregroundMark x1="29872" y1="26190" x2="29872" y2="26190"/>
                        <a14:foregroundMark x1="28275" y1="22143" x2="28275" y2="22143"/>
                        <a14:foregroundMark x1="42492" y1="10000" x2="42492" y2="10000"/>
                        <a14:foregroundMark x1="42173" y1="4762" x2="42173" y2="4762"/>
                        <a14:foregroundMark x1="43770" y1="28810" x2="43770" y2="28810"/>
                        <a14:foregroundMark x1="52396" y1="34524" x2="52396" y2="34524"/>
                        <a14:foregroundMark x1="71086" y1="17857" x2="71086" y2="17857"/>
                        <a14:foregroundMark x1="69649" y1="15476" x2="69649" y2="15476"/>
                        <a14:foregroundMark x1="65655" y1="19048" x2="65655" y2="19048"/>
                        <a14:foregroundMark x1="64377" y1="19762" x2="64377" y2="19762"/>
                        <a14:foregroundMark x1="68211" y1="21190" x2="68211" y2="21190"/>
                        <a14:foregroundMark x1="74441" y1="13095" x2="74441" y2="13095"/>
                        <a14:foregroundMark x1="75879" y1="10476" x2="75879" y2="10476"/>
                        <a14:foregroundMark x1="73482" y1="15476" x2="73482" y2="15476"/>
                        <a14:foregroundMark x1="73962" y1="25238" x2="73962" y2="25238"/>
                        <a14:foregroundMark x1="88179" y1="11905" x2="88179" y2="11905"/>
                        <a14:foregroundMark x1="90096" y1="10238" x2="90096" y2="10238"/>
                        <a14:foregroundMark x1="90895" y1="13333" x2="90895" y2="13333"/>
                        <a14:foregroundMark x1="87700" y1="44286" x2="87700" y2="44286"/>
                        <a14:foregroundMark x1="93930" y1="38333" x2="93930" y2="38333"/>
                        <a14:foregroundMark x1="84345" y1="84762" x2="84345" y2="84762"/>
                        <a14:foregroundMark x1="81789" y1="90714" x2="81789" y2="90714"/>
                        <a14:foregroundMark x1="84665" y1="91667" x2="84665" y2="91667"/>
                        <a14:foregroundMark x1="85304" y1="92381" x2="78275" y2="92381"/>
                        <a14:foregroundMark x1="47604" y1="61667" x2="47604" y2="61667"/>
                        <a14:foregroundMark x1="27157" y1="18095" x2="27157" y2="18095"/>
                        <a14:foregroundMark x1="24920" y1="9762" x2="24920" y2="9762"/>
                        <a14:foregroundMark x1="72524" y1="21429" x2="72524" y2="21429"/>
                        <a14:foregroundMark x1="75399" y1="28095" x2="75399" y2="28095"/>
                      </a14:backgroundRemoval>
                    </a14:imgEffect>
                  </a14:imgLayer>
                </a14:imgProps>
              </a:ext>
              <a:ext uri="{28A0092B-C50C-407E-A947-70E740481C1C}">
                <a14:useLocalDpi xmlns:a14="http://schemas.microsoft.com/office/drawing/2010/main" val="0"/>
              </a:ext>
            </a:extLst>
          </a:blip>
          <a:stretch>
            <a:fillRect/>
          </a:stretch>
        </p:blipFill>
        <p:spPr>
          <a:xfrm>
            <a:off x="7916166" y="5589605"/>
            <a:ext cx="1377730" cy="924355"/>
          </a:xfrm>
          <a:prstGeom prst="rect">
            <a:avLst/>
          </a:prstGeom>
        </p:spPr>
      </p:pic>
      <p:sp>
        <p:nvSpPr>
          <p:cNvPr id="11" name="Rectangle 10"/>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2739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arn(inVertical)">
                                      <p:cBhvr>
                                        <p:cTn id="1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47ADE7B2-7F32-4E58-B01C-423CEEBA5705}"/>
              </a:ext>
            </a:extLst>
          </p:cNvPr>
          <p:cNvSpPr txBox="1"/>
          <p:nvPr/>
        </p:nvSpPr>
        <p:spPr>
          <a:xfrm>
            <a:off x="1398601" y="331120"/>
            <a:ext cx="1021237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rgbClr val="002060"/>
                </a:solidFill>
                <a:latin typeface="Calibri" panose="020F0502020204030204"/>
              </a:rPr>
              <a:t>2. </a:t>
            </a:r>
            <a:r>
              <a:rPr lang="en-US" sz="3600" b="1" dirty="0" err="1">
                <a:solidFill>
                  <a:srgbClr val="002060"/>
                </a:solidFill>
                <a:latin typeface="Calibri" panose="020F0502020204030204"/>
              </a:rPr>
              <a:t>Kể</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việc</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làm</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trong</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từng</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hình</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dưới</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đây</a:t>
            </a:r>
            <a:r>
              <a:rPr lang="en-US" sz="3600" b="1" dirty="0">
                <a:solidFill>
                  <a:srgbClr val="002060"/>
                </a:solidFill>
                <a:latin typeface="Calibri" panose="020F0502020204030204"/>
              </a:rPr>
              <a:t>. Cho </a:t>
            </a:r>
            <a:r>
              <a:rPr lang="en-US" sz="3600" b="1" dirty="0" err="1">
                <a:solidFill>
                  <a:srgbClr val="002060"/>
                </a:solidFill>
                <a:latin typeface="Calibri" panose="020F0502020204030204"/>
              </a:rPr>
              <a:t>biết</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tên</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các</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bộ</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phận</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trên</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cơ</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thể</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thực</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hiện</a:t>
            </a:r>
            <a:r>
              <a:rPr lang="en-US" sz="3600" b="1" dirty="0">
                <a:solidFill>
                  <a:srgbClr val="002060"/>
                </a:solidFill>
                <a:latin typeface="Calibri" panose="020F0502020204030204"/>
              </a:rPr>
              <a:t> </a:t>
            </a:r>
            <a:r>
              <a:rPr lang="en-US" sz="3600" b="1" dirty="0" err="1">
                <a:solidFill>
                  <a:srgbClr val="002060"/>
                </a:solidFill>
                <a:latin typeface="Calibri" panose="020F0502020204030204"/>
              </a:rPr>
              <a:t>chúng</a:t>
            </a:r>
            <a:r>
              <a:rPr lang="en-US" sz="3600" b="1" dirty="0">
                <a:solidFill>
                  <a:srgbClr val="002060"/>
                </a:solidFill>
                <a:latin typeface="Calibri" panose="020F0502020204030204"/>
              </a:rPr>
              <a:t>.</a:t>
            </a:r>
            <a:endParaRPr kumimoji="0" lang="en-US" sz="3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4098" name="Picture 2" descr="Clip nghệ thuật Đồ họa Vector Kính lúp Miễn phí - kính png tải về - Miễn  phí trong suốt Kính Lúp png Tải về.">
            <a:extLst>
              <a:ext uri="{FF2B5EF4-FFF2-40B4-BE49-F238E27FC236}">
                <a16:creationId xmlns:a16="http://schemas.microsoft.com/office/drawing/2014/main" xmlns="" id="{BCA3E20D-17BF-4138-B3D8-62E7C06F144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98" b="93902" l="9416" r="89286">
                        <a14:foregroundMark x1="24675" y1="90854" x2="24675" y2="90854"/>
                        <a14:foregroundMark x1="59091" y1="11585" x2="59091" y2="11585"/>
                        <a14:foregroundMark x1="60390" y1="6098" x2="60390" y2="6098"/>
                        <a14:foregroundMark x1="21104" y1="93902" x2="21104" y2="93902"/>
                      </a14:backgroundRemoval>
                    </a14:imgEffect>
                  </a14:imgLayer>
                </a14:imgProps>
              </a:ext>
              <a:ext uri="{28A0092B-C50C-407E-A947-70E740481C1C}">
                <a14:useLocalDpi xmlns:a14="http://schemas.microsoft.com/office/drawing/2010/main" val="0"/>
              </a:ext>
            </a:extLst>
          </a:blip>
          <a:srcRect/>
          <a:stretch>
            <a:fillRect/>
          </a:stretch>
        </p:blipFill>
        <p:spPr bwMode="auto">
          <a:xfrm rot="20844692">
            <a:off x="374371" y="312646"/>
            <a:ext cx="1184498" cy="7196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xmlns="" id="{62BCAAD3-3254-8976-4F86-0B28F161B06E}"/>
              </a:ext>
            </a:extLst>
          </p:cNvPr>
          <p:cNvPicPr>
            <a:picLocks noChangeAspect="1"/>
          </p:cNvPicPr>
          <p:nvPr/>
        </p:nvPicPr>
        <p:blipFill>
          <a:blip r:embed="rId4"/>
          <a:stretch>
            <a:fillRect/>
          </a:stretch>
        </p:blipFill>
        <p:spPr>
          <a:xfrm>
            <a:off x="2383093" y="2060166"/>
            <a:ext cx="7989939" cy="3607398"/>
          </a:xfrm>
          <a:prstGeom prst="rect">
            <a:avLst/>
          </a:prstGeom>
        </p:spPr>
      </p:pic>
      <p:sp>
        <p:nvSpPr>
          <p:cNvPr id="6" name="Rectangle 5"/>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82623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xmlns="" id="{A949D199-3260-9747-C2A5-B735126596AB}"/>
              </a:ext>
            </a:extLst>
          </p:cNvPr>
          <p:cNvPicPr>
            <a:picLocks noChangeAspect="1"/>
          </p:cNvPicPr>
          <p:nvPr/>
        </p:nvPicPr>
        <p:blipFill>
          <a:blip r:embed="rId2"/>
          <a:stretch>
            <a:fillRect/>
          </a:stretch>
        </p:blipFill>
        <p:spPr>
          <a:xfrm>
            <a:off x="958491" y="1219200"/>
            <a:ext cx="3956098" cy="3940584"/>
          </a:xfrm>
          <a:prstGeom prst="rect">
            <a:avLst/>
          </a:prstGeom>
        </p:spPr>
      </p:pic>
      <p:sp>
        <p:nvSpPr>
          <p:cNvPr id="6" name="Rectangle: Rounded Corners 5">
            <a:extLst>
              <a:ext uri="{FF2B5EF4-FFF2-40B4-BE49-F238E27FC236}">
                <a16:creationId xmlns:a16="http://schemas.microsoft.com/office/drawing/2014/main" xmlns="" id="{60E3F2BA-F1B6-3E8A-6F30-6842B843B4FB}"/>
              </a:ext>
            </a:extLst>
          </p:cNvPr>
          <p:cNvSpPr/>
          <p:nvPr/>
        </p:nvSpPr>
        <p:spPr>
          <a:xfrm>
            <a:off x="511278" y="5273273"/>
            <a:ext cx="4572000" cy="744070"/>
          </a:xfrm>
          <a:prstGeom prst="roundRect">
            <a:avLst>
              <a:gd name="adj" fmla="val 33873"/>
            </a:avLst>
          </a:prstGeom>
          <a:solidFill>
            <a:srgbClr val="FFF89A"/>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ysClr val="windowText" lastClr="000000"/>
                </a:solidFill>
                <a:latin typeface="Calibri" panose="020F0502020204030204"/>
              </a:rPr>
              <a:t>Bạn nam đang bế em</a:t>
            </a:r>
          </a:p>
        </p:txBody>
      </p:sp>
      <p:sp>
        <p:nvSpPr>
          <p:cNvPr id="8" name="Rectangle: Rounded Corners 7">
            <a:extLst>
              <a:ext uri="{FF2B5EF4-FFF2-40B4-BE49-F238E27FC236}">
                <a16:creationId xmlns:a16="http://schemas.microsoft.com/office/drawing/2014/main" xmlns="" id="{EB25006C-3B49-71F1-DED1-ED083C8E3331}"/>
              </a:ext>
            </a:extLst>
          </p:cNvPr>
          <p:cNvSpPr/>
          <p:nvPr/>
        </p:nvSpPr>
        <p:spPr>
          <a:xfrm>
            <a:off x="5525729" y="1389531"/>
            <a:ext cx="5112774" cy="3634753"/>
          </a:xfrm>
          <a:prstGeom prst="roundRect">
            <a:avLst>
              <a:gd name="adj" fmla="val 12843"/>
            </a:avLst>
          </a:prstGeom>
          <a:ln w="57150"/>
        </p:spPr>
        <p:style>
          <a:lnRef idx="2">
            <a:schemeClr val="accent2"/>
          </a:lnRef>
          <a:fillRef idx="1">
            <a:schemeClr val="lt1"/>
          </a:fillRef>
          <a:effectRef idx="0">
            <a:schemeClr val="accent2"/>
          </a:effectRef>
          <a:fontRef idx="minor">
            <a:schemeClr val="dk1"/>
          </a:fontRef>
        </p:style>
        <p:txBody>
          <a:bodyPr rtlCol="0" anchor="ctr"/>
          <a:lstStyle/>
          <a:p>
            <a:pPr lvl="0" algn="just">
              <a:defRPr/>
            </a:pPr>
            <a:r>
              <a:rPr lang="vi-VN" sz="3600" b="1" dirty="0">
                <a:solidFill>
                  <a:sysClr val="windowText" lastClr="000000"/>
                </a:solidFill>
                <a:latin typeface="Calibri" panose="020F0502020204030204"/>
              </a:rPr>
              <a:t>Bạn nam dùng:</a:t>
            </a:r>
          </a:p>
          <a:p>
            <a:pPr marL="571500" lvl="0" indent="-571500" algn="just">
              <a:buFont typeface="Arial" panose="020B0604020202020204" pitchFamily="34" charset="0"/>
              <a:buChar char="•"/>
              <a:defRPr/>
            </a:pPr>
            <a:r>
              <a:rPr lang="vi-VN" sz="3600" b="1" dirty="0">
                <a:solidFill>
                  <a:sysClr val="windowText" lastClr="000000"/>
                </a:solidFill>
                <a:latin typeface="Calibri" panose="020F0502020204030204"/>
              </a:rPr>
              <a:t>Tay: </a:t>
            </a:r>
            <a:r>
              <a:rPr lang="vi-VN" sz="3600" dirty="0">
                <a:solidFill>
                  <a:sysClr val="windowText" lastClr="000000"/>
                </a:solidFill>
                <a:latin typeface="Calibri" panose="020F0502020204030204"/>
              </a:rPr>
              <a:t>để ôm em.</a:t>
            </a:r>
          </a:p>
          <a:p>
            <a:pPr marL="571500" lvl="0" indent="-571500" algn="just">
              <a:buFont typeface="Arial" panose="020B0604020202020204" pitchFamily="34" charset="0"/>
              <a:buChar char="•"/>
              <a:defRPr/>
            </a:pPr>
            <a:r>
              <a:rPr lang="vi-VN" sz="3600" b="1" dirty="0">
                <a:solidFill>
                  <a:sysClr val="windowText" lastClr="000000"/>
                </a:solidFill>
                <a:latin typeface="Calibri" panose="020F0502020204030204"/>
              </a:rPr>
              <a:t>Miệng: </a:t>
            </a:r>
            <a:r>
              <a:rPr lang="vi-VN" sz="3600" dirty="0">
                <a:solidFill>
                  <a:sysClr val="windowText" lastClr="000000"/>
                </a:solidFill>
                <a:latin typeface="Calibri" panose="020F0502020204030204"/>
              </a:rPr>
              <a:t>để cười đùa</a:t>
            </a:r>
            <a:r>
              <a:rPr lang="en-US" sz="3600" dirty="0">
                <a:solidFill>
                  <a:sysClr val="windowText" lastClr="000000"/>
                </a:solidFill>
                <a:latin typeface="Calibri" panose="020F0502020204030204"/>
              </a:rPr>
              <a:t>, </a:t>
            </a:r>
            <a:r>
              <a:rPr lang="vi-VN" sz="3600" dirty="0">
                <a:solidFill>
                  <a:sysClr val="windowText" lastClr="000000"/>
                </a:solidFill>
                <a:latin typeface="Calibri" panose="020F0502020204030204"/>
              </a:rPr>
              <a:t> nói chuyện với em.</a:t>
            </a:r>
          </a:p>
          <a:p>
            <a:pPr marL="571500" lvl="0" indent="-571500" algn="just">
              <a:buFont typeface="Arial" panose="020B0604020202020204" pitchFamily="34" charset="0"/>
              <a:buChar char="•"/>
              <a:defRPr/>
            </a:pPr>
            <a:r>
              <a:rPr lang="vi-VN" sz="3600" b="1" dirty="0">
                <a:solidFill>
                  <a:sysClr val="windowText" lastClr="000000"/>
                </a:solidFill>
                <a:latin typeface="Calibri" panose="020F0502020204030204"/>
              </a:rPr>
              <a:t>Mắt: </a:t>
            </a:r>
            <a:r>
              <a:rPr lang="vi-VN" sz="3600" dirty="0">
                <a:solidFill>
                  <a:sysClr val="windowText" lastClr="000000"/>
                </a:solidFill>
                <a:latin typeface="Calibri" panose="020F0502020204030204"/>
              </a:rPr>
              <a:t>để quan sát em</a:t>
            </a:r>
          </a:p>
        </p:txBody>
      </p:sp>
      <p:sp>
        <p:nvSpPr>
          <p:cNvPr id="9" name="Rectangle 8"/>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0167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xmlns="" id="{2AAF2978-6019-1947-B52C-86334DF447D6}"/>
              </a:ext>
            </a:extLst>
          </p:cNvPr>
          <p:cNvPicPr>
            <a:picLocks noChangeAspect="1"/>
          </p:cNvPicPr>
          <p:nvPr/>
        </p:nvPicPr>
        <p:blipFill>
          <a:blip r:embed="rId2"/>
          <a:stretch>
            <a:fillRect/>
          </a:stretch>
        </p:blipFill>
        <p:spPr>
          <a:xfrm>
            <a:off x="888743" y="641095"/>
            <a:ext cx="3919231" cy="3982191"/>
          </a:xfrm>
          <a:prstGeom prst="rect">
            <a:avLst/>
          </a:prstGeom>
        </p:spPr>
      </p:pic>
      <p:sp>
        <p:nvSpPr>
          <p:cNvPr id="5" name="Rectangle: Rounded Corners 4">
            <a:extLst>
              <a:ext uri="{FF2B5EF4-FFF2-40B4-BE49-F238E27FC236}">
                <a16:creationId xmlns:a16="http://schemas.microsoft.com/office/drawing/2014/main" xmlns="" id="{C9571285-6D92-C3BF-EC77-DB297CF22757}"/>
              </a:ext>
            </a:extLst>
          </p:cNvPr>
          <p:cNvSpPr/>
          <p:nvPr/>
        </p:nvSpPr>
        <p:spPr>
          <a:xfrm>
            <a:off x="501446" y="4778478"/>
            <a:ext cx="4572000" cy="1759974"/>
          </a:xfrm>
          <a:prstGeom prst="roundRect">
            <a:avLst>
              <a:gd name="adj" fmla="val 33873"/>
            </a:avLst>
          </a:prstGeom>
          <a:solidFill>
            <a:srgbClr val="FFF89A"/>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ysClr val="windowText" lastClr="000000"/>
                </a:solidFill>
                <a:latin typeface="Calibri" panose="020F0502020204030204"/>
              </a:rPr>
              <a:t>Hai bạn học sinh khoanh tay chào bác bảo vệ.</a:t>
            </a:r>
            <a:endParaRPr kumimoji="0" lang="vi-VN"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xmlns="" id="{5F7CD8CF-775F-3FDC-22C6-80A48FED9DA1}"/>
              </a:ext>
            </a:extLst>
          </p:cNvPr>
          <p:cNvSpPr/>
          <p:nvPr/>
        </p:nvSpPr>
        <p:spPr>
          <a:xfrm>
            <a:off x="5525729" y="1389532"/>
            <a:ext cx="4866968" cy="3064482"/>
          </a:xfrm>
          <a:prstGeom prst="roundRect">
            <a:avLst>
              <a:gd name="adj" fmla="val 12843"/>
            </a:avLst>
          </a:prstGeom>
          <a:ln w="57150"/>
        </p:spPr>
        <p:style>
          <a:lnRef idx="2">
            <a:schemeClr val="accent2"/>
          </a:lnRef>
          <a:fillRef idx="1">
            <a:schemeClr val="lt1"/>
          </a:fillRef>
          <a:effectRef idx="0">
            <a:schemeClr val="accent2"/>
          </a:effectRef>
          <a:fontRef idx="minor">
            <a:schemeClr val="dk1"/>
          </a:fontRef>
        </p:style>
        <p:txBody>
          <a:bodyPr rtlCol="0" anchor="ctr"/>
          <a:lstStyle/>
          <a:p>
            <a:pPr lvl="0" algn="just">
              <a:defRPr/>
            </a:pPr>
            <a:r>
              <a:rPr lang="vi-VN" sz="3600" b="1" dirty="0">
                <a:solidFill>
                  <a:sysClr val="windowText" lastClr="000000"/>
                </a:solidFill>
                <a:latin typeface="Calibri" panose="020F0502020204030204"/>
              </a:rPr>
              <a:t>Hai bạn dùng:</a:t>
            </a:r>
          </a:p>
          <a:p>
            <a:pPr marL="571500" lvl="0" indent="-571500" algn="just">
              <a:buFont typeface="Arial" panose="020B0604020202020204" pitchFamily="34" charset="0"/>
              <a:buChar char="•"/>
              <a:defRPr/>
            </a:pPr>
            <a:r>
              <a:rPr lang="vi-VN" sz="3600" b="1" dirty="0">
                <a:solidFill>
                  <a:sysClr val="windowText" lastClr="000000"/>
                </a:solidFill>
                <a:latin typeface="Calibri" panose="020F0502020204030204"/>
              </a:rPr>
              <a:t>Tay, miệng: </a:t>
            </a:r>
            <a:r>
              <a:rPr lang="vi-VN" sz="3600" dirty="0">
                <a:solidFill>
                  <a:sysClr val="windowText" lastClr="000000"/>
                </a:solidFill>
                <a:latin typeface="Calibri" panose="020F0502020204030204"/>
              </a:rPr>
              <a:t>để nói lời chào.</a:t>
            </a:r>
          </a:p>
          <a:p>
            <a:pPr marL="571500" lvl="0" indent="-571500" algn="just">
              <a:buFont typeface="Arial" panose="020B0604020202020204" pitchFamily="34" charset="0"/>
              <a:buChar char="•"/>
              <a:defRPr/>
            </a:pPr>
            <a:r>
              <a:rPr lang="vi-VN" sz="3600" b="1" dirty="0">
                <a:solidFill>
                  <a:sysClr val="windowText" lastClr="000000"/>
                </a:solidFill>
                <a:latin typeface="Calibri" panose="020F0502020204030204"/>
              </a:rPr>
              <a:t>Mắt: </a:t>
            </a:r>
            <a:r>
              <a:rPr lang="vi-VN" sz="3600" dirty="0">
                <a:solidFill>
                  <a:sysClr val="windowText" lastClr="000000"/>
                </a:solidFill>
                <a:latin typeface="Calibri" panose="020F0502020204030204"/>
              </a:rPr>
              <a:t>để quan sát.</a:t>
            </a:r>
          </a:p>
        </p:txBody>
      </p:sp>
      <p:sp>
        <p:nvSpPr>
          <p:cNvPr id="6" name="Rectangle 5"/>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09123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47ADE7B2-7F32-4E58-B01C-423CEEBA5705}"/>
              </a:ext>
            </a:extLst>
          </p:cNvPr>
          <p:cNvSpPr txBox="1"/>
          <p:nvPr/>
        </p:nvSpPr>
        <p:spPr>
          <a:xfrm>
            <a:off x="1398601" y="331120"/>
            <a:ext cx="102123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panose="020F0502020204030204"/>
                <a:ea typeface="+mn-ea"/>
                <a:cs typeface="+mn-cs"/>
              </a:rPr>
              <a:t>3. </a:t>
            </a:r>
            <a:r>
              <a:rPr kumimoji="0" lang="en-US" sz="3600" b="1" i="0" u="none" strike="noStrike" kern="1200" cap="none" spc="0" normalizeH="0" baseline="0" noProof="0" dirty="0" err="1">
                <a:ln>
                  <a:noFill/>
                </a:ln>
                <a:solidFill>
                  <a:srgbClr val="002060"/>
                </a:solidFill>
                <a:effectLst/>
                <a:uLnTx/>
                <a:uFillTx/>
                <a:latin typeface="Calibri" panose="020F0502020204030204"/>
                <a:ea typeface="+mn-ea"/>
                <a:cs typeface="+mn-cs"/>
              </a:rPr>
              <a:t>Các</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việc</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làm</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trên</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thể</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hiện</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tình</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cảm</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ea typeface="+mn-ea"/>
                <a:cs typeface="+mn-cs"/>
              </a:rPr>
              <a:t>gì</a:t>
            </a:r>
            <a:r>
              <a:rPr kumimoji="0" lang="en-US" sz="3600" b="1" i="0" u="none" strike="noStrike" kern="1200" cap="none" spc="0" normalizeH="0" noProof="0" dirty="0">
                <a:ln>
                  <a:noFill/>
                </a:ln>
                <a:solidFill>
                  <a:srgbClr val="002060"/>
                </a:solidFill>
                <a:effectLst/>
                <a:uLnTx/>
                <a:uFillTx/>
                <a:latin typeface="Calibri" panose="020F0502020204030204"/>
                <a:ea typeface="+mn-ea"/>
                <a:cs typeface="+mn-cs"/>
              </a:rPr>
              <a:t>?</a:t>
            </a:r>
            <a:r>
              <a:rPr kumimoji="0" lang="en-US" sz="3600" b="1" i="0" u="none" strike="noStrike" kern="1200" cap="none" spc="0" normalizeH="0" baseline="0" noProof="0" dirty="0">
                <a:ln>
                  <a:noFill/>
                </a:ln>
                <a:solidFill>
                  <a:srgbClr val="002060"/>
                </a:solidFill>
                <a:effectLst/>
                <a:uLnTx/>
                <a:uFillTx/>
                <a:latin typeface="Calibri" panose="020F0502020204030204"/>
                <a:ea typeface="+mn-ea"/>
                <a:cs typeface="+mn-cs"/>
              </a:rPr>
              <a:t> </a:t>
            </a:r>
          </a:p>
        </p:txBody>
      </p:sp>
      <p:pic>
        <p:nvPicPr>
          <p:cNvPr id="4098" name="Picture 2" descr="Clip nghệ thuật Đồ họa Vector Kính lúp Miễn phí - kính png tải về - Miễn  phí trong suốt Kính Lúp png Tải về.">
            <a:extLst>
              <a:ext uri="{FF2B5EF4-FFF2-40B4-BE49-F238E27FC236}">
                <a16:creationId xmlns:a16="http://schemas.microsoft.com/office/drawing/2014/main" xmlns="" id="{BCA3E20D-17BF-4138-B3D8-62E7C06F144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98" b="93902" l="9416" r="89286">
                        <a14:foregroundMark x1="24675" y1="90854" x2="24675" y2="90854"/>
                        <a14:foregroundMark x1="59091" y1="11585" x2="59091" y2="11585"/>
                        <a14:foregroundMark x1="60390" y1="6098" x2="60390" y2="6098"/>
                        <a14:foregroundMark x1="21104" y1="93902" x2="21104" y2="93902"/>
                      </a14:backgroundRemoval>
                    </a14:imgEffect>
                  </a14:imgLayer>
                </a14:imgProps>
              </a:ext>
              <a:ext uri="{28A0092B-C50C-407E-A947-70E740481C1C}">
                <a14:useLocalDpi xmlns:a14="http://schemas.microsoft.com/office/drawing/2010/main" val="0"/>
              </a:ext>
            </a:extLst>
          </a:blip>
          <a:srcRect/>
          <a:stretch>
            <a:fillRect/>
          </a:stretch>
        </p:blipFill>
        <p:spPr bwMode="auto">
          <a:xfrm rot="20844692">
            <a:off x="374371" y="312646"/>
            <a:ext cx="1184498" cy="7196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xmlns="" id="{62BCAAD3-3254-8976-4F86-0B28F161B06E}"/>
              </a:ext>
            </a:extLst>
          </p:cNvPr>
          <p:cNvPicPr>
            <a:picLocks noChangeAspect="1"/>
          </p:cNvPicPr>
          <p:nvPr/>
        </p:nvPicPr>
        <p:blipFill>
          <a:blip r:embed="rId4"/>
          <a:stretch>
            <a:fillRect/>
          </a:stretch>
        </p:blipFill>
        <p:spPr>
          <a:xfrm>
            <a:off x="2363428" y="1253921"/>
            <a:ext cx="7989939" cy="3607398"/>
          </a:xfrm>
          <a:prstGeom prst="rect">
            <a:avLst/>
          </a:prstGeom>
        </p:spPr>
      </p:pic>
      <p:sp>
        <p:nvSpPr>
          <p:cNvPr id="2" name="Rectangle: Rounded Corners 1">
            <a:extLst>
              <a:ext uri="{FF2B5EF4-FFF2-40B4-BE49-F238E27FC236}">
                <a16:creationId xmlns:a16="http://schemas.microsoft.com/office/drawing/2014/main" xmlns="" id="{ABD43FBE-47FC-A59A-CBF4-D56496E44106}"/>
              </a:ext>
            </a:extLst>
          </p:cNvPr>
          <p:cNvSpPr/>
          <p:nvPr/>
        </p:nvSpPr>
        <p:spPr>
          <a:xfrm>
            <a:off x="1818969" y="4820988"/>
            <a:ext cx="4355690" cy="1687967"/>
          </a:xfrm>
          <a:prstGeom prst="roundRect">
            <a:avLst>
              <a:gd name="adj" fmla="val 33873"/>
            </a:avLst>
          </a:prstGeom>
          <a:solidFill>
            <a:srgbClr val="FFF89A"/>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ysClr val="windowText" lastClr="000000"/>
                </a:solidFill>
                <a:latin typeface="Calibri" panose="020F0502020204030204"/>
              </a:rPr>
              <a:t>Thể hiện sự quan tâm, yêu thương, chăm sóc em.</a:t>
            </a:r>
          </a:p>
        </p:txBody>
      </p:sp>
      <p:sp>
        <p:nvSpPr>
          <p:cNvPr id="3" name="Rectangle: Rounded Corners 2">
            <a:extLst>
              <a:ext uri="{FF2B5EF4-FFF2-40B4-BE49-F238E27FC236}">
                <a16:creationId xmlns:a16="http://schemas.microsoft.com/office/drawing/2014/main" xmlns="" id="{F13392A8-4DD3-3E35-F7AB-E92040CAE8FF}"/>
              </a:ext>
            </a:extLst>
          </p:cNvPr>
          <p:cNvSpPr/>
          <p:nvPr/>
        </p:nvSpPr>
        <p:spPr>
          <a:xfrm>
            <a:off x="6489290" y="4860318"/>
            <a:ext cx="5093109" cy="1687967"/>
          </a:xfrm>
          <a:prstGeom prst="roundRect">
            <a:avLst>
              <a:gd name="adj" fmla="val 33873"/>
            </a:avLst>
          </a:prstGeom>
          <a:solidFill>
            <a:srgbClr val="FFF89A"/>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ysClr val="windowText" lastClr="000000"/>
                </a:solidFill>
                <a:latin typeface="Calibri" panose="020F0502020204030204"/>
              </a:rPr>
              <a:t>Thể hiện phép lịch sự, sự kính trọng, yêu thương với người lớn.</a:t>
            </a:r>
          </a:p>
        </p:txBody>
      </p:sp>
      <p:sp>
        <p:nvSpPr>
          <p:cNvPr id="8" name="Rectangle 7"/>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0557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8D364AA-F49C-441A-8072-D345B2755ABB}"/>
              </a:ext>
            </a:extLst>
          </p:cNvPr>
          <p:cNvPicPr>
            <a:picLocks noChangeAspect="1"/>
          </p:cNvPicPr>
          <p:nvPr/>
        </p:nvPicPr>
        <p:blipFill>
          <a:blip r:embed="rId2"/>
          <a:stretch>
            <a:fillRect/>
          </a:stretch>
        </p:blipFill>
        <p:spPr>
          <a:xfrm>
            <a:off x="0" y="0"/>
            <a:ext cx="12192000" cy="6857999"/>
          </a:xfrm>
          <a:prstGeom prst="rect">
            <a:avLst/>
          </a:prstGeom>
        </p:spPr>
      </p:pic>
      <p:pic>
        <p:nvPicPr>
          <p:cNvPr id="4" name="Picture 3">
            <a:extLst>
              <a:ext uri="{FF2B5EF4-FFF2-40B4-BE49-F238E27FC236}">
                <a16:creationId xmlns:a16="http://schemas.microsoft.com/office/drawing/2014/main" xmlns="" id="{3C8943D4-9181-1467-35F9-44ED1330BB75}"/>
              </a:ext>
            </a:extLst>
          </p:cNvPr>
          <p:cNvPicPr>
            <a:picLocks noChangeAspect="1"/>
          </p:cNvPicPr>
          <p:nvPr/>
        </p:nvPicPr>
        <p:blipFill>
          <a:blip r:embed="rId3"/>
          <a:stretch>
            <a:fillRect/>
          </a:stretch>
        </p:blipFill>
        <p:spPr>
          <a:xfrm>
            <a:off x="3274683" y="2035815"/>
            <a:ext cx="5681964" cy="1213209"/>
          </a:xfrm>
          <a:prstGeom prst="rect">
            <a:avLst/>
          </a:prstGeom>
        </p:spPr>
      </p:pic>
      <p:sp>
        <p:nvSpPr>
          <p:cNvPr id="5" name="Rectangle 4"/>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1526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47ADE7B2-7F32-4E58-B01C-423CEEBA5705}"/>
              </a:ext>
            </a:extLst>
          </p:cNvPr>
          <p:cNvSpPr txBox="1"/>
          <p:nvPr/>
        </p:nvSpPr>
        <p:spPr>
          <a:xfrm>
            <a:off x="1270782" y="340952"/>
            <a:ext cx="1021237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002060"/>
                </a:solidFill>
                <a:effectLst/>
                <a:uLnTx/>
                <a:uFillTx/>
                <a:latin typeface="Calibri" panose="020F0502020204030204"/>
              </a:rPr>
              <a:t>Chơi</a:t>
            </a:r>
            <a:r>
              <a:rPr kumimoji="0" lang="en-US" sz="4000" b="1" i="0" u="none" strike="noStrike" kern="1200" cap="none" spc="0" normalizeH="0" noProof="0" dirty="0">
                <a:ln>
                  <a:noFill/>
                </a:ln>
                <a:solidFill>
                  <a:srgbClr val="002060"/>
                </a:solidFill>
                <a:effectLst/>
                <a:uLnTx/>
                <a:uFillTx/>
                <a:latin typeface="Calibri" panose="020F0502020204030204"/>
              </a:rPr>
              <a:t> </a:t>
            </a:r>
            <a:r>
              <a:rPr kumimoji="0" lang="en-US" sz="4000" b="1" i="0" u="none" strike="noStrike" kern="1200" cap="none" spc="0" normalizeH="0" noProof="0" dirty="0" err="1">
                <a:ln>
                  <a:noFill/>
                </a:ln>
                <a:solidFill>
                  <a:srgbClr val="002060"/>
                </a:solidFill>
                <a:effectLst/>
                <a:uLnTx/>
                <a:uFillTx/>
                <a:latin typeface="Calibri" panose="020F0502020204030204"/>
              </a:rPr>
              <a:t>trò</a:t>
            </a:r>
            <a:r>
              <a:rPr kumimoji="0" lang="en-US" sz="4000" b="1" i="0" u="none" strike="noStrike" kern="1200" cap="none" spc="0" normalizeH="0" noProof="0" dirty="0">
                <a:ln>
                  <a:noFill/>
                </a:ln>
                <a:solidFill>
                  <a:srgbClr val="002060"/>
                </a:solidFill>
                <a:effectLst/>
                <a:uLnTx/>
                <a:uFillTx/>
                <a:latin typeface="Calibri" panose="020F0502020204030204"/>
              </a:rPr>
              <a:t> </a:t>
            </a:r>
            <a:r>
              <a:rPr kumimoji="0" lang="en-US" sz="4000" b="1" i="0" u="none" strike="noStrike" kern="1200" cap="none" spc="0" normalizeH="0" noProof="0" dirty="0" err="1">
                <a:ln>
                  <a:noFill/>
                </a:ln>
                <a:solidFill>
                  <a:srgbClr val="002060"/>
                </a:solidFill>
                <a:effectLst/>
                <a:uLnTx/>
                <a:uFillTx/>
                <a:latin typeface="Calibri" panose="020F0502020204030204"/>
              </a:rPr>
              <a:t>chơi</a:t>
            </a:r>
            <a:r>
              <a:rPr lang="en-US" sz="4000" b="1" dirty="0">
                <a:solidFill>
                  <a:srgbClr val="002060"/>
                </a:solidFill>
                <a:latin typeface="Calibri" panose="020F0502020204030204"/>
              </a:rPr>
              <a:t>: </a:t>
            </a:r>
            <a:r>
              <a:rPr lang="en-US" sz="4000" b="1" dirty="0" err="1">
                <a:solidFill>
                  <a:srgbClr val="002060"/>
                </a:solidFill>
                <a:latin typeface="Calibri" panose="020F0502020204030204"/>
              </a:rPr>
              <a:t>Bộ</a:t>
            </a:r>
            <a:r>
              <a:rPr lang="en-US" sz="4000" b="1" dirty="0">
                <a:solidFill>
                  <a:srgbClr val="002060"/>
                </a:solidFill>
                <a:latin typeface="Calibri" panose="020F0502020204030204"/>
              </a:rPr>
              <a:t> </a:t>
            </a:r>
            <a:r>
              <a:rPr lang="en-US" sz="4000" b="1" dirty="0" err="1">
                <a:solidFill>
                  <a:srgbClr val="002060"/>
                </a:solidFill>
                <a:latin typeface="Calibri" panose="020F0502020204030204"/>
              </a:rPr>
              <a:t>phận</a:t>
            </a:r>
            <a:r>
              <a:rPr lang="en-US" sz="4000" b="1" dirty="0">
                <a:solidFill>
                  <a:srgbClr val="002060"/>
                </a:solidFill>
                <a:latin typeface="Calibri" panose="020F0502020204030204"/>
              </a:rPr>
              <a:t> </a:t>
            </a:r>
            <a:r>
              <a:rPr lang="en-US" sz="4000" b="1" dirty="0" err="1">
                <a:solidFill>
                  <a:srgbClr val="002060"/>
                </a:solidFill>
                <a:latin typeface="Calibri" panose="020F0502020204030204"/>
              </a:rPr>
              <a:t>nào</a:t>
            </a:r>
            <a:r>
              <a:rPr lang="en-US" sz="4000" b="1" dirty="0">
                <a:solidFill>
                  <a:srgbClr val="002060"/>
                </a:solidFill>
                <a:latin typeface="Calibri" panose="020F0502020204030204"/>
              </a:rPr>
              <a:t> – </a:t>
            </a:r>
            <a:r>
              <a:rPr lang="en-US" sz="4000" b="1" dirty="0" err="1">
                <a:solidFill>
                  <a:srgbClr val="002060"/>
                </a:solidFill>
                <a:latin typeface="Calibri" panose="020F0502020204030204"/>
              </a:rPr>
              <a:t>Làm</a:t>
            </a:r>
            <a:r>
              <a:rPr lang="en-US" sz="4000" b="1" dirty="0">
                <a:solidFill>
                  <a:srgbClr val="002060"/>
                </a:solidFill>
                <a:latin typeface="Calibri" panose="020F0502020204030204"/>
              </a:rPr>
              <a:t> </a:t>
            </a:r>
            <a:r>
              <a:rPr lang="en-US" sz="4000" b="1" dirty="0" err="1">
                <a:solidFill>
                  <a:srgbClr val="002060"/>
                </a:solidFill>
                <a:latin typeface="Calibri" panose="020F0502020204030204"/>
              </a:rPr>
              <a:t>việc</a:t>
            </a:r>
            <a:r>
              <a:rPr lang="en-US" sz="4000" b="1" dirty="0">
                <a:solidFill>
                  <a:srgbClr val="002060"/>
                </a:solidFill>
                <a:latin typeface="Calibri" panose="020F0502020204030204"/>
              </a:rPr>
              <a:t> </a:t>
            </a:r>
            <a:r>
              <a:rPr lang="en-US" sz="4000" b="1" dirty="0" err="1">
                <a:solidFill>
                  <a:srgbClr val="002060"/>
                </a:solidFill>
                <a:latin typeface="Calibri" panose="020F0502020204030204"/>
              </a:rPr>
              <a:t>gì</a:t>
            </a:r>
            <a:r>
              <a:rPr lang="en-US" sz="4000" b="1" dirty="0">
                <a:solidFill>
                  <a:srgbClr val="002060"/>
                </a:solidFill>
                <a:latin typeface="Calibri" panose="020F0502020204030204"/>
              </a:rPr>
              <a:t>?</a:t>
            </a:r>
            <a:endParaRPr kumimoji="0" lang="en-US" sz="4000" b="1" i="0" u="none" strike="noStrike" kern="1200" cap="none" spc="0" normalizeH="0" baseline="0" noProof="0" dirty="0">
              <a:ln>
                <a:noFill/>
              </a:ln>
              <a:solidFill>
                <a:srgbClr val="002060"/>
              </a:solidFill>
              <a:effectLst/>
              <a:uLnTx/>
              <a:uFillTx/>
              <a:latin typeface="Calibri" panose="020F0502020204030204"/>
            </a:endParaRPr>
          </a:p>
        </p:txBody>
      </p:sp>
      <p:pic>
        <p:nvPicPr>
          <p:cNvPr id="3" name="Picture 2">
            <a:extLst>
              <a:ext uri="{FF2B5EF4-FFF2-40B4-BE49-F238E27FC236}">
                <a16:creationId xmlns:a16="http://schemas.microsoft.com/office/drawing/2014/main" xmlns="" id="{ADAB92BC-C0F5-9EEB-A1FB-8D05999D271A}"/>
              </a:ext>
            </a:extLst>
          </p:cNvPr>
          <p:cNvPicPr>
            <a:picLocks noChangeAspect="1"/>
          </p:cNvPicPr>
          <p:nvPr/>
        </p:nvPicPr>
        <p:blipFill>
          <a:blip r:embed="rId2"/>
          <a:stretch>
            <a:fillRect/>
          </a:stretch>
        </p:blipFill>
        <p:spPr>
          <a:xfrm>
            <a:off x="3866382" y="1247774"/>
            <a:ext cx="3674960" cy="4778661"/>
          </a:xfrm>
          <a:prstGeom prst="rect">
            <a:avLst/>
          </a:prstGeom>
        </p:spPr>
      </p:pic>
      <p:sp>
        <p:nvSpPr>
          <p:cNvPr id="6" name="Oval 5">
            <a:extLst>
              <a:ext uri="{FF2B5EF4-FFF2-40B4-BE49-F238E27FC236}">
                <a16:creationId xmlns:a16="http://schemas.microsoft.com/office/drawing/2014/main" xmlns="" id="{62D6D607-EFB6-A9CD-D5A5-29348EE493DF}"/>
              </a:ext>
            </a:extLst>
          </p:cNvPr>
          <p:cNvSpPr/>
          <p:nvPr/>
        </p:nvSpPr>
        <p:spPr>
          <a:xfrm>
            <a:off x="993775" y="3968750"/>
            <a:ext cx="1225550" cy="1114425"/>
          </a:xfrm>
          <a:prstGeom prst="ellipse">
            <a:avLst/>
          </a:prstGeom>
          <a:solidFill>
            <a:srgbClr val="C531B0"/>
          </a:solidFill>
        </p:spPr>
        <p:style>
          <a:lnRef idx="3">
            <a:schemeClr val="lt1"/>
          </a:lnRef>
          <a:fillRef idx="1">
            <a:schemeClr val="accent5"/>
          </a:fillRef>
          <a:effectRef idx="1">
            <a:schemeClr val="accent5"/>
          </a:effectRef>
          <a:fontRef idx="minor">
            <a:schemeClr val="lt1"/>
          </a:fontRef>
        </p:style>
        <p:txBody>
          <a:bodyPr anchor="ctr"/>
          <a:lstStyle/>
          <a:p>
            <a:pPr algn="ctr" defTabSz="457200" fontAlgn="auto">
              <a:spcBef>
                <a:spcPts val="0"/>
              </a:spcBef>
              <a:spcAft>
                <a:spcPts val="0"/>
              </a:spcAft>
              <a:defRPr/>
            </a:pPr>
            <a:r>
              <a:rPr lang="en-US" sz="2000" b="1" dirty="0" err="1">
                <a:solidFill>
                  <a:prstClr val="black"/>
                </a:solidFill>
              </a:rPr>
              <a:t>Suy</a:t>
            </a:r>
            <a:r>
              <a:rPr lang="en-US" sz="2000" b="1" dirty="0">
                <a:solidFill>
                  <a:prstClr val="black"/>
                </a:solidFill>
              </a:rPr>
              <a:t> </a:t>
            </a:r>
            <a:r>
              <a:rPr lang="en-US" sz="2000" b="1" dirty="0" err="1">
                <a:solidFill>
                  <a:prstClr val="black"/>
                </a:solidFill>
              </a:rPr>
              <a:t>nghĩ</a:t>
            </a:r>
            <a:endParaRPr lang="en-US" sz="2000" b="1" dirty="0">
              <a:solidFill>
                <a:prstClr val="black"/>
              </a:solidFill>
            </a:endParaRPr>
          </a:p>
        </p:txBody>
      </p:sp>
      <p:sp>
        <p:nvSpPr>
          <p:cNvPr id="8" name="Oval 7">
            <a:extLst>
              <a:ext uri="{FF2B5EF4-FFF2-40B4-BE49-F238E27FC236}">
                <a16:creationId xmlns:a16="http://schemas.microsoft.com/office/drawing/2014/main" xmlns="" id="{E9D53944-107B-040E-32BA-F3A8A91C00C2}"/>
              </a:ext>
            </a:extLst>
          </p:cNvPr>
          <p:cNvSpPr/>
          <p:nvPr/>
        </p:nvSpPr>
        <p:spPr>
          <a:xfrm>
            <a:off x="2379663" y="3962400"/>
            <a:ext cx="1223962" cy="1114425"/>
          </a:xfrm>
          <a:prstGeom prst="ellipse">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defTabSz="457200" fontAlgn="auto">
              <a:spcBef>
                <a:spcPts val="0"/>
              </a:spcBef>
              <a:spcAft>
                <a:spcPts val="0"/>
              </a:spcAft>
              <a:defRPr/>
            </a:pPr>
            <a:r>
              <a:rPr lang="en-US" sz="2000" b="1" dirty="0">
                <a:solidFill>
                  <a:prstClr val="black"/>
                </a:solidFill>
              </a:rPr>
              <a:t>Quay </a:t>
            </a:r>
            <a:r>
              <a:rPr lang="en-US" sz="2000" b="1" dirty="0" err="1">
                <a:solidFill>
                  <a:prstClr val="black"/>
                </a:solidFill>
              </a:rPr>
              <a:t>đầu</a:t>
            </a:r>
            <a:endParaRPr lang="en-US" sz="2000" b="1" dirty="0">
              <a:solidFill>
                <a:prstClr val="black"/>
              </a:solidFill>
            </a:endParaRPr>
          </a:p>
        </p:txBody>
      </p:sp>
      <p:sp>
        <p:nvSpPr>
          <p:cNvPr id="9" name="Oval 8">
            <a:extLst>
              <a:ext uri="{FF2B5EF4-FFF2-40B4-BE49-F238E27FC236}">
                <a16:creationId xmlns:a16="http://schemas.microsoft.com/office/drawing/2014/main" xmlns="" id="{782A3BFA-A868-3FF6-CB7A-CCACA36F93B4}"/>
              </a:ext>
            </a:extLst>
          </p:cNvPr>
          <p:cNvSpPr/>
          <p:nvPr/>
        </p:nvSpPr>
        <p:spPr>
          <a:xfrm>
            <a:off x="993775" y="5146675"/>
            <a:ext cx="1154113" cy="1154113"/>
          </a:xfrm>
          <a:prstGeom prst="ellipse">
            <a:avLst/>
          </a:prstGeom>
          <a:solidFill>
            <a:srgbClr val="FFC000"/>
          </a:solidFill>
        </p:spPr>
        <p:style>
          <a:lnRef idx="3">
            <a:schemeClr val="lt1"/>
          </a:lnRef>
          <a:fillRef idx="1">
            <a:schemeClr val="accent5"/>
          </a:fillRef>
          <a:effectRef idx="1">
            <a:schemeClr val="accent5"/>
          </a:effectRef>
          <a:fontRef idx="minor">
            <a:schemeClr val="lt1"/>
          </a:fontRef>
        </p:style>
        <p:txBody>
          <a:bodyPr anchor="ctr"/>
          <a:lstStyle/>
          <a:p>
            <a:pPr algn="ctr" defTabSz="457200" fontAlgn="auto">
              <a:spcBef>
                <a:spcPts val="0"/>
              </a:spcBef>
              <a:spcAft>
                <a:spcPts val="0"/>
              </a:spcAft>
              <a:defRPr/>
            </a:pPr>
            <a:r>
              <a:rPr lang="en-US" sz="2000" b="1" dirty="0" err="1">
                <a:solidFill>
                  <a:prstClr val="black"/>
                </a:solidFill>
              </a:rPr>
              <a:t>Cầm</a:t>
            </a:r>
            <a:r>
              <a:rPr lang="en-US" sz="2000" b="1" dirty="0">
                <a:solidFill>
                  <a:prstClr val="black"/>
                </a:solidFill>
              </a:rPr>
              <a:t> </a:t>
            </a:r>
            <a:r>
              <a:rPr lang="en-US" sz="2000" b="1" dirty="0" err="1">
                <a:solidFill>
                  <a:prstClr val="black"/>
                </a:solidFill>
              </a:rPr>
              <a:t>nắm</a:t>
            </a:r>
            <a:endParaRPr lang="en-US" sz="2000" b="1" dirty="0">
              <a:solidFill>
                <a:prstClr val="black"/>
              </a:solidFill>
            </a:endParaRPr>
          </a:p>
        </p:txBody>
      </p:sp>
      <p:sp>
        <p:nvSpPr>
          <p:cNvPr id="10" name="Oval 9">
            <a:extLst>
              <a:ext uri="{FF2B5EF4-FFF2-40B4-BE49-F238E27FC236}">
                <a16:creationId xmlns:a16="http://schemas.microsoft.com/office/drawing/2014/main" xmlns="" id="{86534A59-6B67-0A02-3719-158040CF3D88}"/>
              </a:ext>
            </a:extLst>
          </p:cNvPr>
          <p:cNvSpPr/>
          <p:nvPr/>
        </p:nvSpPr>
        <p:spPr>
          <a:xfrm>
            <a:off x="2551113" y="5156200"/>
            <a:ext cx="1154112" cy="1144588"/>
          </a:xfrm>
          <a:prstGeom prst="ellipse">
            <a:avLst/>
          </a:prstGeom>
          <a:solidFill>
            <a:srgbClr val="92D050"/>
          </a:solidFill>
        </p:spPr>
        <p:style>
          <a:lnRef idx="3">
            <a:schemeClr val="lt1"/>
          </a:lnRef>
          <a:fillRef idx="1">
            <a:schemeClr val="accent5"/>
          </a:fillRef>
          <a:effectRef idx="1">
            <a:schemeClr val="accent5"/>
          </a:effectRef>
          <a:fontRef idx="minor">
            <a:schemeClr val="lt1"/>
          </a:fontRef>
        </p:style>
        <p:txBody>
          <a:bodyPr anchor="ctr"/>
          <a:lstStyle/>
          <a:p>
            <a:pPr algn="ctr" defTabSz="457200" fontAlgn="auto">
              <a:spcBef>
                <a:spcPts val="0"/>
              </a:spcBef>
              <a:spcAft>
                <a:spcPts val="0"/>
              </a:spcAft>
              <a:defRPr/>
            </a:pPr>
            <a:r>
              <a:rPr lang="en-US" sz="2000" b="1" dirty="0" err="1">
                <a:solidFill>
                  <a:prstClr val="black"/>
                </a:solidFill>
              </a:rPr>
              <a:t>Đi</a:t>
            </a:r>
            <a:endParaRPr lang="en-US" sz="2000" b="1" dirty="0">
              <a:solidFill>
                <a:prstClr val="black"/>
              </a:solidFill>
            </a:endParaRPr>
          </a:p>
        </p:txBody>
      </p:sp>
      <p:sp>
        <p:nvSpPr>
          <p:cNvPr id="11" name="Rectangle 10"/>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6908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1" nodeType="clickEffect">
                                  <p:stCondLst>
                                    <p:cond delay="0"/>
                                  </p:stCondLst>
                                  <p:childTnLst>
                                    <p:animMotion origin="layout" path="M -8.33333E-7 -3.7037E-6 L 0.45287 -0.40625 " pathEditMode="relative" rAng="0" ptsTypes="AA">
                                      <p:cBhvr>
                                        <p:cTn id="6" dur="2000" fill="hold"/>
                                        <p:tgtEl>
                                          <p:spTgt spid="6"/>
                                        </p:tgtEl>
                                        <p:attrNameLst>
                                          <p:attrName>ppt_x</p:attrName>
                                          <p:attrName>ppt_y</p:attrName>
                                        </p:attrNameLst>
                                      </p:cBhvr>
                                      <p:rCtr x="22643" y="-2032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1" nodeType="clickEffect">
                                  <p:stCondLst>
                                    <p:cond delay="0"/>
                                  </p:stCondLst>
                                  <p:childTnLst>
                                    <p:animMotion origin="layout" path="M -2.5E-6 2.22222E-6 L 0.3474 -0.25185 " pathEditMode="relative" rAng="0" ptsTypes="AA">
                                      <p:cBhvr>
                                        <p:cTn id="10" dur="2000" fill="hold"/>
                                        <p:tgtEl>
                                          <p:spTgt spid="8"/>
                                        </p:tgtEl>
                                        <p:attrNameLst>
                                          <p:attrName>ppt_x</p:attrName>
                                          <p:attrName>ppt_y</p:attrName>
                                        </p:attrNameLst>
                                      </p:cBhvr>
                                      <p:rCtr x="17370" y="-1259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95833E-6 -7.40741E-7 L 0.22526 -0.45162 " pathEditMode="relative" rAng="0" ptsTypes="AA">
                                      <p:cBhvr>
                                        <p:cTn id="14" dur="2000" fill="hold"/>
                                        <p:tgtEl>
                                          <p:spTgt spid="9"/>
                                        </p:tgtEl>
                                        <p:attrNameLst>
                                          <p:attrName>ppt_x</p:attrName>
                                          <p:attrName>ppt_y</p:attrName>
                                        </p:attrNameLst>
                                      </p:cBhvr>
                                      <p:rCtr x="11263" y="-2259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1" nodeType="clickEffect">
                                  <p:stCondLst>
                                    <p:cond delay="0"/>
                                  </p:stCondLst>
                                  <p:childTnLst>
                                    <p:animMotion origin="layout" path="M -4.16667E-7 4.81481E-6 L 0.32734 -0.10834 " pathEditMode="relative" rAng="0" ptsTypes="AA">
                                      <p:cBhvr>
                                        <p:cTn id="18" dur="2000" fill="hold"/>
                                        <p:tgtEl>
                                          <p:spTgt spid="10"/>
                                        </p:tgtEl>
                                        <p:attrNameLst>
                                          <p:attrName>ppt_x</p:attrName>
                                          <p:attrName>ppt_y</p:attrName>
                                        </p:attrNameLst>
                                      </p:cBhvr>
                                      <p:rCtr x="16367" y="-5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0" grpId="0" animBg="1"/>
      <p:bldP spid="1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8D364AA-F49C-441A-8072-D345B2755ABB}"/>
              </a:ext>
            </a:extLst>
          </p:cNvPr>
          <p:cNvPicPr>
            <a:picLocks noChangeAspect="1"/>
          </p:cNvPicPr>
          <p:nvPr/>
        </p:nvPicPr>
        <p:blipFill>
          <a:blip r:embed="rId2"/>
          <a:stretch>
            <a:fillRect/>
          </a:stretch>
        </p:blipFill>
        <p:spPr>
          <a:xfrm>
            <a:off x="0" y="0"/>
            <a:ext cx="12192000" cy="6857999"/>
          </a:xfrm>
          <a:prstGeom prst="rect">
            <a:avLst/>
          </a:prstGeom>
        </p:spPr>
      </p:pic>
      <p:pic>
        <p:nvPicPr>
          <p:cNvPr id="4" name="Picture 3">
            <a:extLst>
              <a:ext uri="{FF2B5EF4-FFF2-40B4-BE49-F238E27FC236}">
                <a16:creationId xmlns:a16="http://schemas.microsoft.com/office/drawing/2014/main" xmlns="" id="{7266D7F4-E985-36E2-B11B-306F1A184E4B}"/>
              </a:ext>
            </a:extLst>
          </p:cNvPr>
          <p:cNvPicPr>
            <a:picLocks noChangeAspect="1"/>
          </p:cNvPicPr>
          <p:nvPr/>
        </p:nvPicPr>
        <p:blipFill>
          <a:blip r:embed="rId3"/>
          <a:stretch>
            <a:fillRect/>
          </a:stretch>
        </p:blipFill>
        <p:spPr>
          <a:xfrm>
            <a:off x="3284514" y="2009366"/>
            <a:ext cx="5681964" cy="1207113"/>
          </a:xfrm>
          <a:prstGeom prst="rect">
            <a:avLst/>
          </a:prstGeom>
        </p:spPr>
      </p:pic>
      <p:sp>
        <p:nvSpPr>
          <p:cNvPr id="5" name="Rectangle 4"/>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73191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222A92F8-A6B8-4350-BDC9-0DF8FC554852}"/>
              </a:ext>
            </a:extLst>
          </p:cNvPr>
          <p:cNvSpPr/>
          <p:nvPr/>
        </p:nvSpPr>
        <p:spPr>
          <a:xfrm>
            <a:off x="311914" y="266844"/>
            <a:ext cx="11602480" cy="64238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47ADE7B2-7F32-4E58-B01C-423CEEBA5705}"/>
              </a:ext>
            </a:extLst>
          </p:cNvPr>
          <p:cNvSpPr txBox="1"/>
          <p:nvPr/>
        </p:nvSpPr>
        <p:spPr>
          <a:xfrm>
            <a:off x="1398601" y="331120"/>
            <a:ext cx="1021237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2060"/>
                </a:solidFill>
                <a:effectLst/>
                <a:uLnTx/>
                <a:uFillTx/>
                <a:latin typeface="Calibri" panose="020F0502020204030204"/>
                <a:ea typeface="+mn-ea"/>
                <a:cs typeface="+mn-cs"/>
              </a:rPr>
              <a:t>Vì</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sao</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bạn</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nam</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trong</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hình</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cần</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giúp</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002060"/>
                </a:solidFill>
                <a:effectLst/>
                <a:uLnTx/>
                <a:uFillTx/>
                <a:latin typeface="Calibri" panose="020F0502020204030204"/>
                <a:ea typeface="+mn-ea"/>
                <a:cs typeface="+mn-cs"/>
              </a:rPr>
              <a:t>đỡ</a:t>
            </a:r>
            <a:r>
              <a:rPr kumimoji="0" lang="en-US" sz="4400" b="1" i="0" u="none" strike="noStrike" kern="1200" cap="none" spc="0" normalizeH="0" noProof="0" dirty="0">
                <a:ln>
                  <a:noFill/>
                </a:ln>
                <a:solidFill>
                  <a:srgbClr val="002060"/>
                </a:solidFill>
                <a:effectLst/>
                <a:uLnTx/>
                <a:uFillTx/>
                <a:latin typeface="Calibri" panose="020F0502020204030204"/>
                <a:ea typeface="+mn-ea"/>
                <a:cs typeface="+mn-cs"/>
              </a:rPr>
              <a:t>?</a:t>
            </a:r>
            <a:endParaRPr kumimoji="0" lang="en-US" sz="4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xmlns="" id="{0BEF3EB6-6388-1C15-358E-401714D97CFA}"/>
              </a:ext>
            </a:extLst>
          </p:cNvPr>
          <p:cNvPicPr>
            <a:picLocks noChangeAspect="1"/>
          </p:cNvPicPr>
          <p:nvPr/>
        </p:nvPicPr>
        <p:blipFill>
          <a:blip r:embed="rId2"/>
          <a:stretch>
            <a:fillRect/>
          </a:stretch>
        </p:blipFill>
        <p:spPr>
          <a:xfrm>
            <a:off x="1627546" y="1821580"/>
            <a:ext cx="4995766" cy="4530059"/>
          </a:xfrm>
          <a:prstGeom prst="rect">
            <a:avLst/>
          </a:prstGeom>
        </p:spPr>
      </p:pic>
      <p:sp>
        <p:nvSpPr>
          <p:cNvPr id="6" name="TextBox 5">
            <a:extLst>
              <a:ext uri="{FF2B5EF4-FFF2-40B4-BE49-F238E27FC236}">
                <a16:creationId xmlns:a16="http://schemas.microsoft.com/office/drawing/2014/main" xmlns="" id="{EA266C76-C6CB-F4AF-6DF9-8C21CF897AF7}"/>
              </a:ext>
            </a:extLst>
          </p:cNvPr>
          <p:cNvSpPr txBox="1">
            <a:spLocks noChangeArrowheads="1"/>
          </p:cNvSpPr>
          <p:nvPr/>
        </p:nvSpPr>
        <p:spPr bwMode="auto">
          <a:xfrm>
            <a:off x="5993939" y="2503488"/>
            <a:ext cx="55847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600">
                <a:latin typeface="+mn-lt"/>
                <a:cs typeface="Times New Roman" panose="02020603050405020304" pitchFamily="18" charset="0"/>
              </a:rPr>
              <a:t>Vì sao bạn nam trong hình phải dùng nạng?</a:t>
            </a:r>
            <a:endParaRPr lang="vi-VN" altLang="en-US" sz="3600">
              <a:latin typeface="+mn-lt"/>
              <a:cs typeface="Times New Roman" panose="02020603050405020304" pitchFamily="18" charset="0"/>
            </a:endParaRPr>
          </a:p>
        </p:txBody>
      </p:sp>
      <p:sp>
        <p:nvSpPr>
          <p:cNvPr id="8" name="TextBox 7">
            <a:extLst>
              <a:ext uri="{FF2B5EF4-FFF2-40B4-BE49-F238E27FC236}">
                <a16:creationId xmlns:a16="http://schemas.microsoft.com/office/drawing/2014/main" xmlns="" id="{B0CE80AE-A826-73FE-8502-8D047DA21C70}"/>
              </a:ext>
            </a:extLst>
          </p:cNvPr>
          <p:cNvSpPr txBox="1">
            <a:spLocks noChangeArrowheads="1"/>
          </p:cNvSpPr>
          <p:nvPr/>
        </p:nvSpPr>
        <p:spPr bwMode="auto">
          <a:xfrm>
            <a:off x="5938683" y="3884613"/>
            <a:ext cx="522404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600">
                <a:solidFill>
                  <a:srgbClr val="FF0000"/>
                </a:solidFill>
                <a:latin typeface="+mn-lt"/>
                <a:cs typeface="Times New Roman" panose="02020603050405020304" pitchFamily="18" charset="0"/>
                <a:sym typeface="Wingdings" panose="05000000000000000000" pitchFamily="2" charset="2"/>
              </a:rPr>
              <a:t> Bạn nam đang bị thương ở chân.</a:t>
            </a:r>
            <a:endParaRPr lang="vi-VN" altLang="en-US" sz="3600">
              <a:solidFill>
                <a:srgbClr val="FF0000"/>
              </a:solidFill>
              <a:latin typeface="+mn-lt"/>
              <a:cs typeface="Times New Roman" panose="02020603050405020304" pitchFamily="18" charset="0"/>
            </a:endParaRPr>
          </a:p>
        </p:txBody>
      </p:sp>
      <p:sp>
        <p:nvSpPr>
          <p:cNvPr id="9" name="TextBox 8">
            <a:extLst>
              <a:ext uri="{FF2B5EF4-FFF2-40B4-BE49-F238E27FC236}">
                <a16:creationId xmlns:a16="http://schemas.microsoft.com/office/drawing/2014/main" xmlns="" id="{97506D24-2905-EE6E-326A-AF0272D4F68C}"/>
              </a:ext>
            </a:extLst>
          </p:cNvPr>
          <p:cNvSpPr txBox="1">
            <a:spLocks noChangeArrowheads="1"/>
          </p:cNvSpPr>
          <p:nvPr/>
        </p:nvSpPr>
        <p:spPr bwMode="auto">
          <a:xfrm>
            <a:off x="5928851" y="2503488"/>
            <a:ext cx="558472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600" dirty="0" err="1">
                <a:latin typeface="+mn-lt"/>
                <a:cs typeface="Times New Roman" panose="02020603050405020304" pitchFamily="18" charset="0"/>
              </a:rPr>
              <a:t>Bạn</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nữ</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đã</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giúp</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đỡ</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bạn</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nam</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như</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thế</a:t>
            </a:r>
            <a:r>
              <a:rPr lang="en-US" altLang="en-US" sz="3600" dirty="0">
                <a:latin typeface="+mn-lt"/>
                <a:cs typeface="Times New Roman" panose="02020603050405020304" pitchFamily="18" charset="0"/>
              </a:rPr>
              <a:t> </a:t>
            </a:r>
            <a:r>
              <a:rPr lang="en-US" altLang="en-US" sz="3600" dirty="0" err="1">
                <a:latin typeface="+mn-lt"/>
                <a:cs typeface="Times New Roman" panose="02020603050405020304" pitchFamily="18" charset="0"/>
              </a:rPr>
              <a:t>nào</a:t>
            </a:r>
            <a:r>
              <a:rPr lang="en-US" altLang="en-US" sz="3600" dirty="0">
                <a:latin typeface="+mn-lt"/>
                <a:cs typeface="Times New Roman" panose="02020603050405020304" pitchFamily="18" charset="0"/>
              </a:rPr>
              <a:t>?</a:t>
            </a:r>
            <a:endParaRPr lang="vi-VN" altLang="en-US" sz="3600" dirty="0">
              <a:latin typeface="+mn-lt"/>
              <a:cs typeface="Times New Roman" panose="02020603050405020304" pitchFamily="18" charset="0"/>
            </a:endParaRPr>
          </a:p>
        </p:txBody>
      </p:sp>
      <p:sp>
        <p:nvSpPr>
          <p:cNvPr id="10" name="TextBox 9">
            <a:extLst>
              <a:ext uri="{FF2B5EF4-FFF2-40B4-BE49-F238E27FC236}">
                <a16:creationId xmlns:a16="http://schemas.microsoft.com/office/drawing/2014/main" xmlns="" id="{763D97EC-1CDD-0EF7-0538-233199B8E870}"/>
              </a:ext>
            </a:extLst>
          </p:cNvPr>
          <p:cNvSpPr txBox="1">
            <a:spLocks noChangeArrowheads="1"/>
          </p:cNvSpPr>
          <p:nvPr/>
        </p:nvSpPr>
        <p:spPr bwMode="auto">
          <a:xfrm>
            <a:off x="5938683" y="3933825"/>
            <a:ext cx="522404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Segoe Print" panose="02000600000000000000" pitchFamily="2" charset="0"/>
                <a:cs typeface="Arial" panose="020B0604020202020204" pitchFamily="34" charset="0"/>
              </a:defRPr>
            </a:lvl1pPr>
            <a:lvl2pPr marL="742950" indent="-285750" eaLnBrk="0" hangingPunct="0">
              <a:defRPr>
                <a:solidFill>
                  <a:schemeClr val="tx1"/>
                </a:solidFill>
                <a:latin typeface="Segoe Print" panose="02000600000000000000" pitchFamily="2" charset="0"/>
                <a:cs typeface="Arial" panose="020B0604020202020204" pitchFamily="34" charset="0"/>
              </a:defRPr>
            </a:lvl2pPr>
            <a:lvl3pPr marL="1143000" indent="-228600" eaLnBrk="0" hangingPunct="0">
              <a:defRPr>
                <a:solidFill>
                  <a:schemeClr val="tx1"/>
                </a:solidFill>
                <a:latin typeface="Segoe Print" panose="02000600000000000000" pitchFamily="2" charset="0"/>
                <a:cs typeface="Arial" panose="020B0604020202020204" pitchFamily="34" charset="0"/>
              </a:defRPr>
            </a:lvl3pPr>
            <a:lvl4pPr marL="1600200" indent="-228600" eaLnBrk="0" hangingPunct="0">
              <a:defRPr>
                <a:solidFill>
                  <a:schemeClr val="tx1"/>
                </a:solidFill>
                <a:latin typeface="Segoe Print" panose="02000600000000000000" pitchFamily="2" charset="0"/>
                <a:cs typeface="Arial" panose="020B0604020202020204" pitchFamily="34" charset="0"/>
              </a:defRPr>
            </a:lvl4pPr>
            <a:lvl5pPr marL="2057400" indent="-228600" eaLnBrk="0" hangingPunct="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pPr algn="just" eaLnBrk="1" hangingPunct="1"/>
            <a:r>
              <a:rPr lang="en-US" altLang="en-US" sz="3600">
                <a:solidFill>
                  <a:srgbClr val="FF0000"/>
                </a:solidFill>
                <a:latin typeface="+mn-lt"/>
                <a:cs typeface="Times New Roman" panose="02020603050405020304" pitchFamily="18" charset="0"/>
                <a:sym typeface="Wingdings" panose="05000000000000000000" pitchFamily="2" charset="2"/>
              </a:rPr>
              <a:t> Bạn nữ đã chạy lại và ngỏ lời giúp bạn. Bạn nữ đã dìu bạn nam đi về nhà.</a:t>
            </a:r>
            <a:endParaRPr lang="vi-VN" altLang="en-US" sz="3600">
              <a:solidFill>
                <a:srgbClr val="FF0000"/>
              </a:solidFill>
              <a:latin typeface="+mn-lt"/>
              <a:cs typeface="Times New Roman" panose="02020603050405020304" pitchFamily="18" charset="0"/>
            </a:endParaRPr>
          </a:p>
        </p:txBody>
      </p:sp>
      <p:sp>
        <p:nvSpPr>
          <p:cNvPr id="11" name="Oval Callout 8">
            <a:extLst>
              <a:ext uri="{FF2B5EF4-FFF2-40B4-BE49-F238E27FC236}">
                <a16:creationId xmlns:a16="http://schemas.microsoft.com/office/drawing/2014/main" xmlns="" id="{19D60151-7CA8-5000-566E-6D8C2467D206}"/>
              </a:ext>
            </a:extLst>
          </p:cNvPr>
          <p:cNvSpPr/>
          <p:nvPr/>
        </p:nvSpPr>
        <p:spPr>
          <a:xfrm>
            <a:off x="5344703" y="1415845"/>
            <a:ext cx="5562600" cy="3233379"/>
          </a:xfrm>
          <a:prstGeom prst="wedgeEllipseCallout">
            <a:avLst>
              <a:gd name="adj1" fmla="val -65733"/>
              <a:gd name="adj2" fmla="val 13843"/>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err="1">
                <a:solidFill>
                  <a:srgbClr val="002060"/>
                </a:solidFill>
                <a:cs typeface="Times New Roman" pitchFamily="18" charset="0"/>
              </a:rPr>
              <a:t>Việc</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làm</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của</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bạn</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nữ</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rất</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tốt</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bạn</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đã</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biết</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quan</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tâm</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giúp</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đỡ</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mọi</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người</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khi</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gặp</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khó</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khăn</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hoạn</a:t>
            </a:r>
            <a:r>
              <a:rPr lang="en-US" sz="3200" b="1" dirty="0">
                <a:solidFill>
                  <a:srgbClr val="002060"/>
                </a:solidFill>
                <a:cs typeface="Times New Roman" pitchFamily="18" charset="0"/>
              </a:rPr>
              <a:t> </a:t>
            </a:r>
            <a:r>
              <a:rPr lang="en-US" sz="3200" b="1" dirty="0" err="1">
                <a:solidFill>
                  <a:srgbClr val="002060"/>
                </a:solidFill>
                <a:cs typeface="Times New Roman" pitchFamily="18" charset="0"/>
              </a:rPr>
              <a:t>nạn</a:t>
            </a:r>
            <a:r>
              <a:rPr lang="en-US" sz="3200" b="1" dirty="0">
                <a:solidFill>
                  <a:srgbClr val="002060"/>
                </a:solidFill>
                <a:cs typeface="Times New Roman" pitchFamily="18" charset="0"/>
              </a:rPr>
              <a:t>.</a:t>
            </a:r>
            <a:endParaRPr lang="vi-VN" sz="3200" b="1" dirty="0">
              <a:solidFill>
                <a:srgbClr val="002060"/>
              </a:solidFill>
              <a:cs typeface="Times New Roman" pitchFamily="18" charset="0"/>
            </a:endParaRPr>
          </a:p>
        </p:txBody>
      </p:sp>
      <p:sp>
        <p:nvSpPr>
          <p:cNvPr id="12" name="Rectangle 11"/>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77638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xit" presetSubtype="0" fill="hold" nodeType="clickEffect">
                                  <p:stCondLst>
                                    <p:cond delay="0"/>
                                  </p:stCondLst>
                                  <p:childTnLst>
                                    <p:animEffect transition="out" filter="fade">
                                      <p:cBhvr>
                                        <p:cTn id="26" dur="1000"/>
                                        <p:tgtEl>
                                          <p:spTgt spid="6"/>
                                        </p:tgtEl>
                                      </p:cBhvr>
                                    </p:animEffect>
                                    <p:anim calcmode="lin" valueType="num">
                                      <p:cBhvr>
                                        <p:cTn id="27" dur="1000"/>
                                        <p:tgtEl>
                                          <p:spTgt spid="6"/>
                                        </p:tgtEl>
                                        <p:attrNameLst>
                                          <p:attrName>ppt_x</p:attrName>
                                        </p:attrNameLst>
                                      </p:cBhvr>
                                      <p:tavLst>
                                        <p:tav tm="0">
                                          <p:val>
                                            <p:strVal val="ppt_x"/>
                                          </p:val>
                                        </p:tav>
                                        <p:tav tm="100000">
                                          <p:val>
                                            <p:strVal val="ppt_x"/>
                                          </p:val>
                                        </p:tav>
                                      </p:tavLst>
                                    </p:anim>
                                    <p:anim calcmode="lin" valueType="num">
                                      <p:cBhvr>
                                        <p:cTn id="28" dur="1000"/>
                                        <p:tgtEl>
                                          <p:spTgt spid="6"/>
                                        </p:tgtEl>
                                        <p:attrNameLst>
                                          <p:attrName>ppt_y</p:attrName>
                                        </p:attrNameLst>
                                      </p:cBhvr>
                                      <p:tavLst>
                                        <p:tav tm="0">
                                          <p:val>
                                            <p:strVal val="ppt_y"/>
                                          </p:val>
                                        </p:tav>
                                        <p:tav tm="100000">
                                          <p:val>
                                            <p:strVal val="ppt_y+.1"/>
                                          </p:val>
                                        </p:tav>
                                      </p:tavLst>
                                    </p:anim>
                                    <p:set>
                                      <p:cBhvr>
                                        <p:cTn id="29" dur="1" fill="hold">
                                          <p:stCondLst>
                                            <p:cond delay="999"/>
                                          </p:stCondLst>
                                        </p:cTn>
                                        <p:tgtEl>
                                          <p:spTgt spid="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42" presetClass="exit" presetSubtype="0" fill="hold" nodeType="clickEffect">
                                  <p:stCondLst>
                                    <p:cond delay="0"/>
                                  </p:stCondLst>
                                  <p:childTnLst>
                                    <p:animEffect transition="out" filter="fade">
                                      <p:cBhvr>
                                        <p:cTn id="33" dur="1000"/>
                                        <p:tgtEl>
                                          <p:spTgt spid="8"/>
                                        </p:tgtEl>
                                      </p:cBhvr>
                                    </p:animEffect>
                                    <p:anim calcmode="lin" valueType="num">
                                      <p:cBhvr>
                                        <p:cTn id="34" dur="1000"/>
                                        <p:tgtEl>
                                          <p:spTgt spid="8"/>
                                        </p:tgtEl>
                                        <p:attrNameLst>
                                          <p:attrName>ppt_x</p:attrName>
                                        </p:attrNameLst>
                                      </p:cBhvr>
                                      <p:tavLst>
                                        <p:tav tm="0">
                                          <p:val>
                                            <p:strVal val="ppt_x"/>
                                          </p:val>
                                        </p:tav>
                                        <p:tav tm="100000">
                                          <p:val>
                                            <p:strVal val="ppt_x"/>
                                          </p:val>
                                        </p:tav>
                                      </p:tavLst>
                                    </p:anim>
                                    <p:anim calcmode="lin" valueType="num">
                                      <p:cBhvr>
                                        <p:cTn id="35" dur="1000"/>
                                        <p:tgtEl>
                                          <p:spTgt spid="8"/>
                                        </p:tgtEl>
                                        <p:attrNameLst>
                                          <p:attrName>ppt_y</p:attrName>
                                        </p:attrNameLst>
                                      </p:cBhvr>
                                      <p:tavLst>
                                        <p:tav tm="0">
                                          <p:val>
                                            <p:strVal val="ppt_y"/>
                                          </p:val>
                                        </p:tav>
                                        <p:tav tm="100000">
                                          <p:val>
                                            <p:strVal val="ppt_y+.1"/>
                                          </p:val>
                                        </p:tav>
                                      </p:tavLst>
                                    </p:anim>
                                    <p:set>
                                      <p:cBhvr>
                                        <p:cTn id="36" dur="1" fill="hold">
                                          <p:stCondLst>
                                            <p:cond delay="999"/>
                                          </p:stCondLst>
                                        </p:cTn>
                                        <p:tgtEl>
                                          <p:spTgt spid="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xit" presetSubtype="0" fill="hold" nodeType="clickEffect">
                                  <p:stCondLst>
                                    <p:cond delay="0"/>
                                  </p:stCondLst>
                                  <p:childTnLst>
                                    <p:animEffect transition="out" filter="fade">
                                      <p:cBhvr>
                                        <p:cTn id="50" dur="1000"/>
                                        <p:tgtEl>
                                          <p:spTgt spid="9"/>
                                        </p:tgtEl>
                                      </p:cBhvr>
                                    </p:animEffect>
                                    <p:anim calcmode="lin" valueType="num">
                                      <p:cBhvr>
                                        <p:cTn id="51" dur="1000"/>
                                        <p:tgtEl>
                                          <p:spTgt spid="9"/>
                                        </p:tgtEl>
                                        <p:attrNameLst>
                                          <p:attrName>ppt_x</p:attrName>
                                        </p:attrNameLst>
                                      </p:cBhvr>
                                      <p:tavLst>
                                        <p:tav tm="0">
                                          <p:val>
                                            <p:strVal val="ppt_x"/>
                                          </p:val>
                                        </p:tav>
                                        <p:tav tm="100000">
                                          <p:val>
                                            <p:strVal val="ppt_x"/>
                                          </p:val>
                                        </p:tav>
                                      </p:tavLst>
                                    </p:anim>
                                    <p:anim calcmode="lin" valueType="num">
                                      <p:cBhvr>
                                        <p:cTn id="52" dur="1000"/>
                                        <p:tgtEl>
                                          <p:spTgt spid="9"/>
                                        </p:tgtEl>
                                        <p:attrNameLst>
                                          <p:attrName>ppt_y</p:attrName>
                                        </p:attrNameLst>
                                      </p:cBhvr>
                                      <p:tavLst>
                                        <p:tav tm="0">
                                          <p:val>
                                            <p:strVal val="ppt_y"/>
                                          </p:val>
                                        </p:tav>
                                        <p:tav tm="100000">
                                          <p:val>
                                            <p:strVal val="ppt_y+.1"/>
                                          </p:val>
                                        </p:tav>
                                      </p:tavLst>
                                    </p:anim>
                                    <p:set>
                                      <p:cBhvr>
                                        <p:cTn id="53" dur="1" fill="hold">
                                          <p:stCondLst>
                                            <p:cond delay="999"/>
                                          </p:stCondLst>
                                        </p:cTn>
                                        <p:tgtEl>
                                          <p:spTgt spid="9"/>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42" presetClass="exit" presetSubtype="0" fill="hold" nodeType="clickEffect">
                                  <p:stCondLst>
                                    <p:cond delay="0"/>
                                  </p:stCondLst>
                                  <p:childTnLst>
                                    <p:animEffect transition="out" filter="fade">
                                      <p:cBhvr>
                                        <p:cTn id="57" dur="1000"/>
                                        <p:tgtEl>
                                          <p:spTgt spid="10"/>
                                        </p:tgtEl>
                                      </p:cBhvr>
                                    </p:animEffect>
                                    <p:anim calcmode="lin" valueType="num">
                                      <p:cBhvr>
                                        <p:cTn id="58" dur="1000"/>
                                        <p:tgtEl>
                                          <p:spTgt spid="10"/>
                                        </p:tgtEl>
                                        <p:attrNameLst>
                                          <p:attrName>ppt_x</p:attrName>
                                        </p:attrNameLst>
                                      </p:cBhvr>
                                      <p:tavLst>
                                        <p:tav tm="0">
                                          <p:val>
                                            <p:strVal val="ppt_x"/>
                                          </p:val>
                                        </p:tav>
                                        <p:tav tm="100000">
                                          <p:val>
                                            <p:strVal val="ppt_x"/>
                                          </p:val>
                                        </p:tav>
                                      </p:tavLst>
                                    </p:anim>
                                    <p:anim calcmode="lin" valueType="num">
                                      <p:cBhvr>
                                        <p:cTn id="59" dur="1000"/>
                                        <p:tgtEl>
                                          <p:spTgt spid="10"/>
                                        </p:tgtEl>
                                        <p:attrNameLst>
                                          <p:attrName>ppt_y</p:attrName>
                                        </p:attrNameLst>
                                      </p:cBhvr>
                                      <p:tavLst>
                                        <p:tav tm="0">
                                          <p:val>
                                            <p:strVal val="ppt_y"/>
                                          </p:val>
                                        </p:tav>
                                        <p:tav tm="100000">
                                          <p:val>
                                            <p:strVal val="ppt_y+.1"/>
                                          </p:val>
                                        </p:tav>
                                      </p:tavLst>
                                    </p:anim>
                                    <p:set>
                                      <p:cBhvr>
                                        <p:cTn id="60" dur="1" fill="hold">
                                          <p:stCondLst>
                                            <p:cond delay="999"/>
                                          </p:stCondLst>
                                        </p:cTn>
                                        <p:tgtEl>
                                          <p:spTgt spid="1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arn(inVertical)">
                                      <p:cBhvr>
                                        <p:cTn id="65" dur="500"/>
                                        <p:tgtEl>
                                          <p:spTgt spid="11"/>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xit" presetSubtype="0" fill="hold" nodeType="clickEffect">
                                  <p:stCondLst>
                                    <p:cond delay="0"/>
                                  </p:stCondLst>
                                  <p:childTnLst>
                                    <p:animEffect transition="out" filter="fade">
                                      <p:cBhvr>
                                        <p:cTn id="69" dur="1000"/>
                                        <p:tgtEl>
                                          <p:spTgt spid="11"/>
                                        </p:tgtEl>
                                      </p:cBhvr>
                                    </p:animEffect>
                                    <p:anim calcmode="lin" valueType="num">
                                      <p:cBhvr>
                                        <p:cTn id="70" dur="1000"/>
                                        <p:tgtEl>
                                          <p:spTgt spid="11"/>
                                        </p:tgtEl>
                                        <p:attrNameLst>
                                          <p:attrName>ppt_x</p:attrName>
                                        </p:attrNameLst>
                                      </p:cBhvr>
                                      <p:tavLst>
                                        <p:tav tm="0">
                                          <p:val>
                                            <p:strVal val="ppt_x"/>
                                          </p:val>
                                        </p:tav>
                                        <p:tav tm="100000">
                                          <p:val>
                                            <p:strVal val="ppt_x"/>
                                          </p:val>
                                        </p:tav>
                                      </p:tavLst>
                                    </p:anim>
                                    <p:anim calcmode="lin" valueType="num">
                                      <p:cBhvr>
                                        <p:cTn id="71" dur="1000"/>
                                        <p:tgtEl>
                                          <p:spTgt spid="11"/>
                                        </p:tgtEl>
                                        <p:attrNameLst>
                                          <p:attrName>ppt_y</p:attrName>
                                        </p:attrNameLst>
                                      </p:cBhvr>
                                      <p:tavLst>
                                        <p:tav tm="0">
                                          <p:val>
                                            <p:strVal val="ppt_y"/>
                                          </p:val>
                                        </p:tav>
                                        <p:tav tm="100000">
                                          <p:val>
                                            <p:strVal val="ppt_y+.1"/>
                                          </p:val>
                                        </p:tav>
                                      </p:tavLst>
                                    </p:anim>
                                    <p:set>
                                      <p:cBhvr>
                                        <p:cTn id="72"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8" grpId="0"/>
      <p:bldP spid="8" grpId="1"/>
      <p:bldP spid="9" grpId="0"/>
      <p:bldP spid="9" grpId="1"/>
      <p:bldP spid="10" grpId="0"/>
      <p:bldP spid="10" grpId="1"/>
      <p:bldP spid="11" grpId="0" animBg="1"/>
      <p:bldP spid="11"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text, indoor&#10;&#10;Description automatically generated">
            <a:extLst>
              <a:ext uri="{FF2B5EF4-FFF2-40B4-BE49-F238E27FC236}">
                <a16:creationId xmlns:a16="http://schemas.microsoft.com/office/drawing/2014/main" xmlns="" id="{03FB9C80-F446-4922-87F3-FA7555EEF8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2" descr="Cute woman teacher in government uniform writing character cartoon art illustration">
            <a:extLst>
              <a:ext uri="{FF2B5EF4-FFF2-40B4-BE49-F238E27FC236}">
                <a16:creationId xmlns:a16="http://schemas.microsoft.com/office/drawing/2014/main" xmlns="" id="{455DBA55-AD70-48A5-9DFD-374A676ACE0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80" b="90619" l="9904" r="89936">
                        <a14:foregroundMark x1="33866" y1="67665" x2="33866" y2="67665"/>
                        <a14:foregroundMark x1="33866" y1="66467" x2="33866" y2="66467"/>
                        <a14:foregroundMark x1="34665" y1="64471" x2="34665" y2="64471"/>
                        <a14:foregroundMark x1="47604" y1="80040" x2="47604" y2="80040"/>
                        <a14:foregroundMark x1="57188" y1="80040" x2="46486" y2="89820"/>
                        <a14:foregroundMark x1="46486" y1="89820" x2="46486" y2="89820"/>
                        <a14:foregroundMark x1="47923" y1="83633" x2="43610" y2="88623"/>
                        <a14:foregroundMark x1="48083" y1="81038" x2="40735" y2="89621"/>
                        <a14:foregroundMark x1="40735" y1="89621" x2="38818" y2="90619"/>
                        <a14:foregroundMark x1="49521" y1="90619" x2="60863" y2="89222"/>
                        <a14:foregroundMark x1="60863" y1="89222" x2="60863" y2="89222"/>
                      </a14:backgroundRemoval>
                    </a14:imgEffect>
                  </a14:imgLayer>
                </a14:imgProps>
              </a:ext>
              <a:ext uri="{28A0092B-C50C-407E-A947-70E740481C1C}">
                <a14:useLocalDpi xmlns:a14="http://schemas.microsoft.com/office/drawing/2010/main" val="0"/>
              </a:ext>
            </a:extLst>
          </a:blip>
          <a:srcRect/>
          <a:stretch>
            <a:fillRect/>
          </a:stretch>
        </p:blipFill>
        <p:spPr bwMode="auto">
          <a:xfrm rot="21435415">
            <a:off x="9112829" y="-266941"/>
            <a:ext cx="3701350" cy="296226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xmlns="" id="{F65DE2DA-3152-4C4A-B1BF-B5857456E10C}"/>
              </a:ext>
            </a:extLst>
          </p:cNvPr>
          <p:cNvGrpSpPr/>
          <p:nvPr/>
        </p:nvGrpSpPr>
        <p:grpSpPr>
          <a:xfrm>
            <a:off x="-914400" y="219456"/>
            <a:ext cx="6577599" cy="1517904"/>
            <a:chOff x="-914400" y="219456"/>
            <a:chExt cx="6577599" cy="1517904"/>
          </a:xfrm>
        </p:grpSpPr>
        <p:pic>
          <p:nvPicPr>
            <p:cNvPr id="10" name="Picture 9" descr="A picture containing wooden, wood&#10;&#10;Description automatically generated">
              <a:extLst>
                <a:ext uri="{FF2B5EF4-FFF2-40B4-BE49-F238E27FC236}">
                  <a16:creationId xmlns:a16="http://schemas.microsoft.com/office/drawing/2014/main" xmlns="" id="{50D1956E-7687-4B9A-878C-2576116BA876}"/>
                </a:ext>
              </a:extLst>
            </p:cNvPr>
            <p:cNvPicPr>
              <a:picLocks noChangeAspect="1"/>
            </p:cNvPicPr>
            <p:nvPr/>
          </p:nvPicPr>
          <p:blipFill rotWithShape="1">
            <a:blip r:embed="rId5">
              <a:extLst>
                <a:ext uri="{28A0092B-C50C-407E-A947-70E740481C1C}">
                  <a14:useLocalDpi xmlns:a14="http://schemas.microsoft.com/office/drawing/2010/main" val="0"/>
                </a:ext>
              </a:extLst>
            </a:blip>
            <a:srcRect t="55986" b="23371"/>
            <a:stretch/>
          </p:blipFill>
          <p:spPr>
            <a:xfrm>
              <a:off x="-914400" y="219456"/>
              <a:ext cx="6577599" cy="1517904"/>
            </a:xfrm>
            <a:prstGeom prst="rect">
              <a:avLst/>
            </a:prstGeom>
          </p:spPr>
        </p:pic>
        <p:sp>
          <p:nvSpPr>
            <p:cNvPr id="11" name="TextBox 10">
              <a:extLst>
                <a:ext uri="{FF2B5EF4-FFF2-40B4-BE49-F238E27FC236}">
                  <a16:creationId xmlns:a16="http://schemas.microsoft.com/office/drawing/2014/main" xmlns="" id="{9ECE82BF-D94F-4F68-B958-07658786126B}"/>
                </a:ext>
              </a:extLst>
            </p:cNvPr>
            <p:cNvSpPr txBox="1"/>
            <p:nvPr/>
          </p:nvSpPr>
          <p:spPr>
            <a:xfrm>
              <a:off x="1002890" y="475693"/>
              <a:ext cx="26333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err="1">
                  <a:ln>
                    <a:noFill/>
                  </a:ln>
                  <a:solidFill>
                    <a:prstClr val="white"/>
                  </a:solidFill>
                  <a:effectLst/>
                  <a:uLnTx/>
                  <a:uFillTx/>
                  <a:latin typeface="Calibri" panose="020F0502020204030204"/>
                  <a:ea typeface="+mn-ea"/>
                  <a:cs typeface="+mn-cs"/>
                </a:rPr>
                <a:t>Dặn</a:t>
              </a:r>
              <a:r>
                <a:rPr kumimoji="0" lang="en-US" sz="6000" b="1" i="0" u="sng"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6000" b="1" i="0" u="sng" strike="noStrike" kern="1200" cap="none" spc="0" normalizeH="0" baseline="0" noProof="0" dirty="0" err="1">
                  <a:ln>
                    <a:noFill/>
                  </a:ln>
                  <a:solidFill>
                    <a:prstClr val="white"/>
                  </a:solidFill>
                  <a:effectLst/>
                  <a:uLnTx/>
                  <a:uFillTx/>
                  <a:latin typeface="Calibri" panose="020F0502020204030204"/>
                  <a:ea typeface="+mn-ea"/>
                  <a:cs typeface="+mn-cs"/>
                </a:rPr>
                <a:t>dò</a:t>
              </a:r>
              <a:endParaRPr kumimoji="0" lang="en-US" sz="6000" b="1" i="0" u="sng"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xmlns="" id="{C54D5E2E-A35E-1ACF-56EB-566004C83F53}"/>
              </a:ext>
            </a:extLst>
          </p:cNvPr>
          <p:cNvSpPr txBox="1"/>
          <p:nvPr/>
        </p:nvSpPr>
        <p:spPr>
          <a:xfrm>
            <a:off x="3696929" y="1779639"/>
            <a:ext cx="5211097" cy="658835"/>
          </a:xfrm>
          <a:prstGeom prst="rect">
            <a:avLst/>
          </a:prstGeom>
          <a:noFill/>
        </p:spPr>
        <p:txBody>
          <a:bodyPr wrap="square" rtlCol="0">
            <a:spAutoFit/>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Calibri" panose="020F0502020204030204"/>
                <a:ea typeface="SimSun" panose="02010600030101010101" pitchFamily="2" charset="-122"/>
                <a:cs typeface="Times New Roman" panose="02020603050405020304" pitchFamily="18" charset="0"/>
              </a:rPr>
              <a:t>……………..</a:t>
            </a:r>
          </a:p>
        </p:txBody>
      </p:sp>
      <p:sp>
        <p:nvSpPr>
          <p:cNvPr id="8" name="Rectangle 7"/>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05482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AF9D236-C279-4317-8503-7933E903023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150000"/>
                    </a14:imgEffect>
                  </a14:imgLayer>
                </a14:imgProps>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xmlns="" id="{9C5E2ACC-9067-73DD-F565-21BBEE993E01}"/>
              </a:ext>
            </a:extLst>
          </p:cNvPr>
          <p:cNvPicPr>
            <a:picLocks noChangeAspect="1"/>
          </p:cNvPicPr>
          <p:nvPr/>
        </p:nvPicPr>
        <p:blipFill>
          <a:blip r:embed="rId4"/>
          <a:stretch>
            <a:fillRect/>
          </a:stretch>
        </p:blipFill>
        <p:spPr>
          <a:xfrm>
            <a:off x="1209636" y="405616"/>
            <a:ext cx="5151566" cy="3706689"/>
          </a:xfrm>
          <a:prstGeom prst="rect">
            <a:avLst/>
          </a:prstGeom>
        </p:spPr>
      </p:pic>
      <p:sp>
        <p:nvSpPr>
          <p:cNvPr id="5" name="Rectangle 4"/>
          <p:cNvSpPr/>
          <p:nvPr/>
        </p:nvSpPr>
        <p:spPr>
          <a:xfrm>
            <a:off x="-1691148" y="98323"/>
            <a:ext cx="1691148" cy="1492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495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701</Words>
  <Application>Microsoft Office PowerPoint</Application>
  <PresentationFormat>Widescreen</PresentationFormat>
  <Paragraphs>82</Paragraphs>
  <Slides>26</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SimSun</vt:lpstr>
      <vt:lpstr>Arial</vt:lpstr>
      <vt:lpstr>Calibri</vt:lpstr>
      <vt:lpstr>Calibri Light</vt:lpstr>
      <vt:lpstr>iCiel Cadena</vt:lpstr>
      <vt:lpstr>Tahoma</vt:lpstr>
      <vt:lpstr>Times New Roman</vt:lpstr>
      <vt:lpstr>UVN Banh Mi</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25</cp:revision>
  <dcterms:created xsi:type="dcterms:W3CDTF">2023-11-21T10:43:54Z</dcterms:created>
  <dcterms:modified xsi:type="dcterms:W3CDTF">2025-03-21T13:25:05Z</dcterms:modified>
</cp:coreProperties>
</file>