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wav" ContentType="audio/x-wav"/>
  <Default Extension="png" ContentType="image/png"/>
  <Default Extension="gif" ContentType="image/gif"/>
  <Default Extension="mp4" ContentType="video/mp4"/>
  <Default Extension="mp3" ContentType="audio/mp3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3"/>
    <p:sldMasterId id="2147483672" r:id="rId4"/>
    <p:sldMasterId id="2147483684" r:id="rId5"/>
    <p:sldMasterId id="2147483696" r:id="rId6"/>
  </p:sldMasterIdLst>
  <p:notesMasterIdLst>
    <p:notesMasterId r:id="rId22"/>
  </p:notesMasterIdLst>
  <p:handoutMasterIdLst>
    <p:handoutMasterId r:id="rId23"/>
  </p:handoutMasterIdLst>
  <p:sldIdLst>
    <p:sldId id="256" r:id="rId7"/>
    <p:sldId id="257" r:id="rId8"/>
    <p:sldId id="258" r:id="rId9"/>
    <p:sldId id="275" r:id="rId10"/>
    <p:sldId id="276" r:id="rId11"/>
    <p:sldId id="261" r:id="rId12"/>
    <p:sldId id="271" r:id="rId13"/>
    <p:sldId id="272" r:id="rId14"/>
    <p:sldId id="273" r:id="rId15"/>
    <p:sldId id="274" r:id="rId16"/>
    <p:sldId id="270" r:id="rId17"/>
    <p:sldId id="267" r:id="rId18"/>
    <p:sldId id="268" r:id="rId19"/>
    <p:sldId id="269" r:id="rId20"/>
    <p:sldId id="25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6" userDrawn="1">
          <p15:clr>
            <a:srgbClr val="A4A3A4"/>
          </p15:clr>
        </p15:guide>
        <p15:guide id="2" orient="horz" pos="21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16D9F66E-5EB9-4882-86FB-DCBF35E3C3E4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274" autoAdjust="0"/>
  </p:normalViewPr>
  <p:slideViewPr>
    <p:cSldViewPr snapToGrid="0" showGuides="1">
      <p:cViewPr varScale="1">
        <p:scale>
          <a:sx n="68" d="100"/>
          <a:sy n="68" d="100"/>
        </p:scale>
        <p:origin x="616" y="68"/>
      </p:cViewPr>
      <p:guideLst>
        <p:guide pos="3836"/>
        <p:guide orient="horz" pos="2166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customXml" Target="../customXml/item3.xml"/><Relationship Id="rId28" Type="http://schemas.openxmlformats.org/officeDocument/2006/relationships/customXml" Target="../customXml/item2.xml"/><Relationship Id="rId27" Type="http://schemas.openxmlformats.org/officeDocument/2006/relationships/customXml" Target="../customXml/item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4" Type="http://schemas.openxmlformats.org/officeDocument/2006/relationships/audio" Target="../media/audio1.wav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4" Type="http://schemas.openxmlformats.org/officeDocument/2006/relationships/audio" Target="../media/audio1.wav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4" Type="http://schemas.openxmlformats.org/officeDocument/2006/relationships/audio" Target="../media/audio1.wav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4" Type="http://schemas.openxmlformats.org/officeDocument/2006/relationships/audio" Target="../media/audio1.wav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reeform 457"/>
            <p:cNvSpPr/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-1" fmla="*/ 9351 w 10000"/>
                <a:gd name="connsiteY0-2" fmla="*/ 6216 h 10000"/>
                <a:gd name="connsiteX1-3" fmla="*/ 7905 w 10000"/>
                <a:gd name="connsiteY1-4" fmla="*/ 6317 h 10000"/>
                <a:gd name="connsiteX2-5" fmla="*/ 7610 w 10000"/>
                <a:gd name="connsiteY2-6" fmla="*/ 3438 h 10000"/>
                <a:gd name="connsiteX3-7" fmla="*/ 5999 w 10000"/>
                <a:gd name="connsiteY3-8" fmla="*/ 3572 h 10000"/>
                <a:gd name="connsiteX4-9" fmla="*/ 5985 w 10000"/>
                <a:gd name="connsiteY4-10" fmla="*/ 1965 h 10000"/>
                <a:gd name="connsiteX5-11" fmla="*/ 5081 w 10000"/>
                <a:gd name="connsiteY5-12" fmla="*/ 800 h 10000"/>
                <a:gd name="connsiteX6-13" fmla="*/ 4043 w 10000"/>
                <a:gd name="connsiteY6-14" fmla="*/ 1710 h 10000"/>
                <a:gd name="connsiteX7-15" fmla="*/ 3399 w 10000"/>
                <a:gd name="connsiteY7-16" fmla="*/ 90 h 10000"/>
                <a:gd name="connsiteX8-17" fmla="*/ 2130 w 10000"/>
                <a:gd name="connsiteY8-18" fmla="*/ 1188 h 10000"/>
                <a:gd name="connsiteX9-19" fmla="*/ 0 w 10000"/>
                <a:gd name="connsiteY9-20" fmla="*/ 1013 h 10000"/>
                <a:gd name="connsiteX10-21" fmla="*/ 0 w 10000"/>
                <a:gd name="connsiteY10-22" fmla="*/ 6987 h 10000"/>
                <a:gd name="connsiteX11-23" fmla="*/ 8921 w 10000"/>
                <a:gd name="connsiteY11-24" fmla="*/ 10000 h 10000"/>
                <a:gd name="connsiteX12-25" fmla="*/ 10000 w 10000"/>
                <a:gd name="connsiteY12-26" fmla="*/ 8192 h 10000"/>
                <a:gd name="connsiteX13-27" fmla="*/ 9351 w 10000"/>
                <a:gd name="connsiteY13-28" fmla="*/ 6216 h 10000"/>
                <a:gd name="connsiteX0-29" fmla="*/ 10000 w 10000"/>
                <a:gd name="connsiteY0-30" fmla="*/ 8192 h 10000"/>
                <a:gd name="connsiteX1-31" fmla="*/ 7905 w 10000"/>
                <a:gd name="connsiteY1-32" fmla="*/ 6317 h 10000"/>
                <a:gd name="connsiteX2-33" fmla="*/ 7610 w 10000"/>
                <a:gd name="connsiteY2-34" fmla="*/ 3438 h 10000"/>
                <a:gd name="connsiteX3-35" fmla="*/ 5999 w 10000"/>
                <a:gd name="connsiteY3-36" fmla="*/ 3572 h 10000"/>
                <a:gd name="connsiteX4-37" fmla="*/ 5985 w 10000"/>
                <a:gd name="connsiteY4-38" fmla="*/ 1965 h 10000"/>
                <a:gd name="connsiteX5-39" fmla="*/ 5081 w 10000"/>
                <a:gd name="connsiteY5-40" fmla="*/ 800 h 10000"/>
                <a:gd name="connsiteX6-41" fmla="*/ 4043 w 10000"/>
                <a:gd name="connsiteY6-42" fmla="*/ 1710 h 10000"/>
                <a:gd name="connsiteX7-43" fmla="*/ 3399 w 10000"/>
                <a:gd name="connsiteY7-44" fmla="*/ 90 h 10000"/>
                <a:gd name="connsiteX8-45" fmla="*/ 2130 w 10000"/>
                <a:gd name="connsiteY8-46" fmla="*/ 1188 h 10000"/>
                <a:gd name="connsiteX9-47" fmla="*/ 0 w 10000"/>
                <a:gd name="connsiteY9-48" fmla="*/ 1013 h 10000"/>
                <a:gd name="connsiteX10-49" fmla="*/ 0 w 10000"/>
                <a:gd name="connsiteY10-50" fmla="*/ 6987 h 10000"/>
                <a:gd name="connsiteX11-51" fmla="*/ 8921 w 10000"/>
                <a:gd name="connsiteY11-52" fmla="*/ 10000 h 10000"/>
                <a:gd name="connsiteX12-53" fmla="*/ 10000 w 10000"/>
                <a:gd name="connsiteY12-54" fmla="*/ 8192 h 10000"/>
                <a:gd name="connsiteX0-55" fmla="*/ 10000 w 10000"/>
                <a:gd name="connsiteY0-56" fmla="*/ 8192 h 10000"/>
                <a:gd name="connsiteX1-57" fmla="*/ 7905 w 10000"/>
                <a:gd name="connsiteY1-58" fmla="*/ 6317 h 10000"/>
                <a:gd name="connsiteX2-59" fmla="*/ 7610 w 10000"/>
                <a:gd name="connsiteY2-60" fmla="*/ 3438 h 10000"/>
                <a:gd name="connsiteX3-61" fmla="*/ 5999 w 10000"/>
                <a:gd name="connsiteY3-62" fmla="*/ 3572 h 10000"/>
                <a:gd name="connsiteX4-63" fmla="*/ 5985 w 10000"/>
                <a:gd name="connsiteY4-64" fmla="*/ 1965 h 10000"/>
                <a:gd name="connsiteX5-65" fmla="*/ 5081 w 10000"/>
                <a:gd name="connsiteY5-66" fmla="*/ 800 h 10000"/>
                <a:gd name="connsiteX6-67" fmla="*/ 4043 w 10000"/>
                <a:gd name="connsiteY6-68" fmla="*/ 1710 h 10000"/>
                <a:gd name="connsiteX7-69" fmla="*/ 3399 w 10000"/>
                <a:gd name="connsiteY7-70" fmla="*/ 90 h 10000"/>
                <a:gd name="connsiteX8-71" fmla="*/ 2130 w 10000"/>
                <a:gd name="connsiteY8-72" fmla="*/ 1188 h 10000"/>
                <a:gd name="connsiteX9-73" fmla="*/ 0 w 10000"/>
                <a:gd name="connsiteY9-74" fmla="*/ 1013 h 10000"/>
                <a:gd name="connsiteX10-75" fmla="*/ 0 w 10000"/>
                <a:gd name="connsiteY10-76" fmla="*/ 6987 h 10000"/>
                <a:gd name="connsiteX11-77" fmla="*/ 8921 w 10000"/>
                <a:gd name="connsiteY11-78" fmla="*/ 10000 h 10000"/>
                <a:gd name="connsiteX12-79" fmla="*/ 10000 w 10000"/>
                <a:gd name="connsiteY12-80" fmla="*/ 8192 h 10000"/>
                <a:gd name="connsiteX0-81" fmla="*/ 10000 w 10000"/>
                <a:gd name="connsiteY0-82" fmla="*/ 8192 h 10000"/>
                <a:gd name="connsiteX1-83" fmla="*/ 7905 w 10000"/>
                <a:gd name="connsiteY1-84" fmla="*/ 6317 h 10000"/>
                <a:gd name="connsiteX2-85" fmla="*/ 7610 w 10000"/>
                <a:gd name="connsiteY2-86" fmla="*/ 3438 h 10000"/>
                <a:gd name="connsiteX3-87" fmla="*/ 5999 w 10000"/>
                <a:gd name="connsiteY3-88" fmla="*/ 3572 h 10000"/>
                <a:gd name="connsiteX4-89" fmla="*/ 5985 w 10000"/>
                <a:gd name="connsiteY4-90" fmla="*/ 1965 h 10000"/>
                <a:gd name="connsiteX5-91" fmla="*/ 5081 w 10000"/>
                <a:gd name="connsiteY5-92" fmla="*/ 800 h 10000"/>
                <a:gd name="connsiteX6-93" fmla="*/ 4043 w 10000"/>
                <a:gd name="connsiteY6-94" fmla="*/ 1710 h 10000"/>
                <a:gd name="connsiteX7-95" fmla="*/ 3399 w 10000"/>
                <a:gd name="connsiteY7-96" fmla="*/ 90 h 10000"/>
                <a:gd name="connsiteX8-97" fmla="*/ 2130 w 10000"/>
                <a:gd name="connsiteY8-98" fmla="*/ 1188 h 10000"/>
                <a:gd name="connsiteX9-99" fmla="*/ 0 w 10000"/>
                <a:gd name="connsiteY9-100" fmla="*/ 1013 h 10000"/>
                <a:gd name="connsiteX10-101" fmla="*/ 0 w 10000"/>
                <a:gd name="connsiteY10-102" fmla="*/ 6987 h 10000"/>
                <a:gd name="connsiteX11-103" fmla="*/ 8921 w 10000"/>
                <a:gd name="connsiteY11-104" fmla="*/ 10000 h 10000"/>
                <a:gd name="connsiteX12-105" fmla="*/ 10000 w 10000"/>
                <a:gd name="connsiteY12-106" fmla="*/ 8192 h 10000"/>
                <a:gd name="connsiteX0-107" fmla="*/ 10000 w 10000"/>
                <a:gd name="connsiteY0-108" fmla="*/ 8192 h 10000"/>
                <a:gd name="connsiteX1-109" fmla="*/ 7905 w 10000"/>
                <a:gd name="connsiteY1-110" fmla="*/ 6317 h 10000"/>
                <a:gd name="connsiteX2-111" fmla="*/ 7610 w 10000"/>
                <a:gd name="connsiteY2-112" fmla="*/ 3438 h 10000"/>
                <a:gd name="connsiteX3-113" fmla="*/ 5999 w 10000"/>
                <a:gd name="connsiteY3-114" fmla="*/ 3572 h 10000"/>
                <a:gd name="connsiteX4-115" fmla="*/ 5985 w 10000"/>
                <a:gd name="connsiteY4-116" fmla="*/ 1965 h 10000"/>
                <a:gd name="connsiteX5-117" fmla="*/ 5081 w 10000"/>
                <a:gd name="connsiteY5-118" fmla="*/ 800 h 10000"/>
                <a:gd name="connsiteX6-119" fmla="*/ 4043 w 10000"/>
                <a:gd name="connsiteY6-120" fmla="*/ 1710 h 10000"/>
                <a:gd name="connsiteX7-121" fmla="*/ 3399 w 10000"/>
                <a:gd name="connsiteY7-122" fmla="*/ 90 h 10000"/>
                <a:gd name="connsiteX8-123" fmla="*/ 2130 w 10000"/>
                <a:gd name="connsiteY8-124" fmla="*/ 1188 h 10000"/>
                <a:gd name="connsiteX9-125" fmla="*/ 0 w 10000"/>
                <a:gd name="connsiteY9-126" fmla="*/ 1013 h 10000"/>
                <a:gd name="connsiteX10-127" fmla="*/ 0 w 10000"/>
                <a:gd name="connsiteY10-128" fmla="*/ 6987 h 10000"/>
                <a:gd name="connsiteX11-129" fmla="*/ 8921 w 10000"/>
                <a:gd name="connsiteY11-130" fmla="*/ 10000 h 10000"/>
                <a:gd name="connsiteX12-131" fmla="*/ 10000 w 10000"/>
                <a:gd name="connsiteY12-132" fmla="*/ 8192 h 10000"/>
                <a:gd name="connsiteX0-133" fmla="*/ 10000 w 10000"/>
                <a:gd name="connsiteY0-134" fmla="*/ 8192 h 10000"/>
                <a:gd name="connsiteX1-135" fmla="*/ 7905 w 10000"/>
                <a:gd name="connsiteY1-136" fmla="*/ 6317 h 10000"/>
                <a:gd name="connsiteX2-137" fmla="*/ 7610 w 10000"/>
                <a:gd name="connsiteY2-138" fmla="*/ 3438 h 10000"/>
                <a:gd name="connsiteX3-139" fmla="*/ 5999 w 10000"/>
                <a:gd name="connsiteY3-140" fmla="*/ 3572 h 10000"/>
                <a:gd name="connsiteX4-141" fmla="*/ 5985 w 10000"/>
                <a:gd name="connsiteY4-142" fmla="*/ 1965 h 10000"/>
                <a:gd name="connsiteX5-143" fmla="*/ 5081 w 10000"/>
                <a:gd name="connsiteY5-144" fmla="*/ 800 h 10000"/>
                <a:gd name="connsiteX6-145" fmla="*/ 4043 w 10000"/>
                <a:gd name="connsiteY6-146" fmla="*/ 1710 h 10000"/>
                <a:gd name="connsiteX7-147" fmla="*/ 3399 w 10000"/>
                <a:gd name="connsiteY7-148" fmla="*/ 90 h 10000"/>
                <a:gd name="connsiteX8-149" fmla="*/ 2130 w 10000"/>
                <a:gd name="connsiteY8-150" fmla="*/ 1188 h 10000"/>
                <a:gd name="connsiteX9-151" fmla="*/ 0 w 10000"/>
                <a:gd name="connsiteY9-152" fmla="*/ 1013 h 10000"/>
                <a:gd name="connsiteX10-153" fmla="*/ 0 w 10000"/>
                <a:gd name="connsiteY10-154" fmla="*/ 6987 h 10000"/>
                <a:gd name="connsiteX11-155" fmla="*/ 8921 w 10000"/>
                <a:gd name="connsiteY11-156" fmla="*/ 10000 h 10000"/>
                <a:gd name="connsiteX12-157" fmla="*/ 10000 w 10000"/>
                <a:gd name="connsiteY12-158" fmla="*/ 8192 h 10000"/>
                <a:gd name="connsiteX0-159" fmla="*/ 10000 w 10004"/>
                <a:gd name="connsiteY0-160" fmla="*/ 8192 h 10000"/>
                <a:gd name="connsiteX1-161" fmla="*/ 7905 w 10004"/>
                <a:gd name="connsiteY1-162" fmla="*/ 6317 h 10000"/>
                <a:gd name="connsiteX2-163" fmla="*/ 7610 w 10004"/>
                <a:gd name="connsiteY2-164" fmla="*/ 3438 h 10000"/>
                <a:gd name="connsiteX3-165" fmla="*/ 5999 w 10004"/>
                <a:gd name="connsiteY3-166" fmla="*/ 3572 h 10000"/>
                <a:gd name="connsiteX4-167" fmla="*/ 5985 w 10004"/>
                <a:gd name="connsiteY4-168" fmla="*/ 1965 h 10000"/>
                <a:gd name="connsiteX5-169" fmla="*/ 5081 w 10004"/>
                <a:gd name="connsiteY5-170" fmla="*/ 800 h 10000"/>
                <a:gd name="connsiteX6-171" fmla="*/ 4043 w 10004"/>
                <a:gd name="connsiteY6-172" fmla="*/ 1710 h 10000"/>
                <a:gd name="connsiteX7-173" fmla="*/ 3399 w 10004"/>
                <a:gd name="connsiteY7-174" fmla="*/ 90 h 10000"/>
                <a:gd name="connsiteX8-175" fmla="*/ 2130 w 10004"/>
                <a:gd name="connsiteY8-176" fmla="*/ 1188 h 10000"/>
                <a:gd name="connsiteX9-177" fmla="*/ 0 w 10004"/>
                <a:gd name="connsiteY9-178" fmla="*/ 1013 h 10000"/>
                <a:gd name="connsiteX10-179" fmla="*/ 0 w 10004"/>
                <a:gd name="connsiteY10-180" fmla="*/ 6987 h 10000"/>
                <a:gd name="connsiteX11-181" fmla="*/ 8921 w 10004"/>
                <a:gd name="connsiteY11-182" fmla="*/ 10000 h 10000"/>
                <a:gd name="connsiteX12-183" fmla="*/ 10000 w 10004"/>
                <a:gd name="connsiteY12-184" fmla="*/ 8192 h 10000"/>
                <a:gd name="connsiteX0-185" fmla="*/ 10000 w 10004"/>
                <a:gd name="connsiteY0-186" fmla="*/ 8192 h 10000"/>
                <a:gd name="connsiteX1-187" fmla="*/ 7905 w 10004"/>
                <a:gd name="connsiteY1-188" fmla="*/ 6317 h 10000"/>
                <a:gd name="connsiteX2-189" fmla="*/ 7610 w 10004"/>
                <a:gd name="connsiteY2-190" fmla="*/ 3438 h 10000"/>
                <a:gd name="connsiteX3-191" fmla="*/ 5999 w 10004"/>
                <a:gd name="connsiteY3-192" fmla="*/ 3572 h 10000"/>
                <a:gd name="connsiteX4-193" fmla="*/ 5985 w 10004"/>
                <a:gd name="connsiteY4-194" fmla="*/ 1965 h 10000"/>
                <a:gd name="connsiteX5-195" fmla="*/ 5081 w 10004"/>
                <a:gd name="connsiteY5-196" fmla="*/ 800 h 10000"/>
                <a:gd name="connsiteX6-197" fmla="*/ 4043 w 10004"/>
                <a:gd name="connsiteY6-198" fmla="*/ 1710 h 10000"/>
                <a:gd name="connsiteX7-199" fmla="*/ 3399 w 10004"/>
                <a:gd name="connsiteY7-200" fmla="*/ 90 h 10000"/>
                <a:gd name="connsiteX8-201" fmla="*/ 2130 w 10004"/>
                <a:gd name="connsiteY8-202" fmla="*/ 1188 h 10000"/>
                <a:gd name="connsiteX9-203" fmla="*/ 0 w 10004"/>
                <a:gd name="connsiteY9-204" fmla="*/ 1013 h 10000"/>
                <a:gd name="connsiteX10-205" fmla="*/ 0 w 10004"/>
                <a:gd name="connsiteY10-206" fmla="*/ 6987 h 10000"/>
                <a:gd name="connsiteX11-207" fmla="*/ 8921 w 10004"/>
                <a:gd name="connsiteY11-208" fmla="*/ 10000 h 10000"/>
                <a:gd name="connsiteX12-209" fmla="*/ 10000 w 10004"/>
                <a:gd name="connsiteY12-210" fmla="*/ 8192 h 10000"/>
                <a:gd name="connsiteX0-211" fmla="*/ 10678 w 10682"/>
                <a:gd name="connsiteY0-212" fmla="*/ 8192 h 9889"/>
                <a:gd name="connsiteX1-213" fmla="*/ 8583 w 10682"/>
                <a:gd name="connsiteY1-214" fmla="*/ 6317 h 9889"/>
                <a:gd name="connsiteX2-215" fmla="*/ 8288 w 10682"/>
                <a:gd name="connsiteY2-216" fmla="*/ 3438 h 9889"/>
                <a:gd name="connsiteX3-217" fmla="*/ 6677 w 10682"/>
                <a:gd name="connsiteY3-218" fmla="*/ 3572 h 9889"/>
                <a:gd name="connsiteX4-219" fmla="*/ 6663 w 10682"/>
                <a:gd name="connsiteY4-220" fmla="*/ 1965 h 9889"/>
                <a:gd name="connsiteX5-221" fmla="*/ 5759 w 10682"/>
                <a:gd name="connsiteY5-222" fmla="*/ 800 h 9889"/>
                <a:gd name="connsiteX6-223" fmla="*/ 4721 w 10682"/>
                <a:gd name="connsiteY6-224" fmla="*/ 1710 h 9889"/>
                <a:gd name="connsiteX7-225" fmla="*/ 4077 w 10682"/>
                <a:gd name="connsiteY7-226" fmla="*/ 90 h 9889"/>
                <a:gd name="connsiteX8-227" fmla="*/ 2808 w 10682"/>
                <a:gd name="connsiteY8-228" fmla="*/ 1188 h 9889"/>
                <a:gd name="connsiteX9-229" fmla="*/ 678 w 10682"/>
                <a:gd name="connsiteY9-230" fmla="*/ 1013 h 9889"/>
                <a:gd name="connsiteX10-231" fmla="*/ 678 w 10682"/>
                <a:gd name="connsiteY10-232" fmla="*/ 6987 h 9889"/>
                <a:gd name="connsiteX11-233" fmla="*/ 9832 w 10682"/>
                <a:gd name="connsiteY11-234" fmla="*/ 9889 h 9889"/>
                <a:gd name="connsiteX12-235" fmla="*/ 10678 w 10682"/>
                <a:gd name="connsiteY12-236" fmla="*/ 8192 h 9889"/>
                <a:gd name="connsiteX0-237" fmla="*/ 9996 w 10000"/>
                <a:gd name="connsiteY0-238" fmla="*/ 8284 h 10000"/>
                <a:gd name="connsiteX1-239" fmla="*/ 8035 w 10000"/>
                <a:gd name="connsiteY1-240" fmla="*/ 6388 h 10000"/>
                <a:gd name="connsiteX2-241" fmla="*/ 7759 w 10000"/>
                <a:gd name="connsiteY2-242" fmla="*/ 3477 h 10000"/>
                <a:gd name="connsiteX3-243" fmla="*/ 6251 w 10000"/>
                <a:gd name="connsiteY3-244" fmla="*/ 3612 h 10000"/>
                <a:gd name="connsiteX4-245" fmla="*/ 6238 w 10000"/>
                <a:gd name="connsiteY4-246" fmla="*/ 1987 h 10000"/>
                <a:gd name="connsiteX5-247" fmla="*/ 5391 w 10000"/>
                <a:gd name="connsiteY5-248" fmla="*/ 809 h 10000"/>
                <a:gd name="connsiteX6-249" fmla="*/ 4420 w 10000"/>
                <a:gd name="connsiteY6-250" fmla="*/ 1729 h 10000"/>
                <a:gd name="connsiteX7-251" fmla="*/ 3817 w 10000"/>
                <a:gd name="connsiteY7-252" fmla="*/ 91 h 10000"/>
                <a:gd name="connsiteX8-253" fmla="*/ 2629 w 10000"/>
                <a:gd name="connsiteY8-254" fmla="*/ 1201 h 10000"/>
                <a:gd name="connsiteX9-255" fmla="*/ 635 w 10000"/>
                <a:gd name="connsiteY9-256" fmla="*/ 1024 h 10000"/>
                <a:gd name="connsiteX10-257" fmla="*/ 635 w 10000"/>
                <a:gd name="connsiteY10-258" fmla="*/ 7065 h 10000"/>
                <a:gd name="connsiteX11-259" fmla="*/ 9204 w 10000"/>
                <a:gd name="connsiteY11-260" fmla="*/ 10000 h 10000"/>
                <a:gd name="connsiteX12-261" fmla="*/ 9996 w 10000"/>
                <a:gd name="connsiteY12-262" fmla="*/ 8284 h 10000"/>
                <a:gd name="connsiteX0-263" fmla="*/ 9996 w 10000"/>
                <a:gd name="connsiteY0-264" fmla="*/ 8284 h 10000"/>
                <a:gd name="connsiteX1-265" fmla="*/ 8035 w 10000"/>
                <a:gd name="connsiteY1-266" fmla="*/ 6388 h 10000"/>
                <a:gd name="connsiteX2-267" fmla="*/ 7759 w 10000"/>
                <a:gd name="connsiteY2-268" fmla="*/ 3477 h 10000"/>
                <a:gd name="connsiteX3-269" fmla="*/ 6251 w 10000"/>
                <a:gd name="connsiteY3-270" fmla="*/ 3612 h 10000"/>
                <a:gd name="connsiteX4-271" fmla="*/ 6238 w 10000"/>
                <a:gd name="connsiteY4-272" fmla="*/ 1987 h 10000"/>
                <a:gd name="connsiteX5-273" fmla="*/ 5391 w 10000"/>
                <a:gd name="connsiteY5-274" fmla="*/ 809 h 10000"/>
                <a:gd name="connsiteX6-275" fmla="*/ 4420 w 10000"/>
                <a:gd name="connsiteY6-276" fmla="*/ 1729 h 10000"/>
                <a:gd name="connsiteX7-277" fmla="*/ 3817 w 10000"/>
                <a:gd name="connsiteY7-278" fmla="*/ 91 h 10000"/>
                <a:gd name="connsiteX8-279" fmla="*/ 2629 w 10000"/>
                <a:gd name="connsiteY8-280" fmla="*/ 1201 h 10000"/>
                <a:gd name="connsiteX9-281" fmla="*/ 635 w 10000"/>
                <a:gd name="connsiteY9-282" fmla="*/ 1024 h 10000"/>
                <a:gd name="connsiteX10-283" fmla="*/ 635 w 10000"/>
                <a:gd name="connsiteY10-284" fmla="*/ 7065 h 10000"/>
                <a:gd name="connsiteX11-285" fmla="*/ 9204 w 10000"/>
                <a:gd name="connsiteY11-286" fmla="*/ 10000 h 10000"/>
                <a:gd name="connsiteX12-287" fmla="*/ 9996 w 10000"/>
                <a:gd name="connsiteY12-288" fmla="*/ 8284 h 10000"/>
                <a:gd name="connsiteX0-289" fmla="*/ 9361 w 9365"/>
                <a:gd name="connsiteY0-290" fmla="*/ 8284 h 10000"/>
                <a:gd name="connsiteX1-291" fmla="*/ 7400 w 9365"/>
                <a:gd name="connsiteY1-292" fmla="*/ 6388 h 10000"/>
                <a:gd name="connsiteX2-293" fmla="*/ 7124 w 9365"/>
                <a:gd name="connsiteY2-294" fmla="*/ 3477 h 10000"/>
                <a:gd name="connsiteX3-295" fmla="*/ 5616 w 9365"/>
                <a:gd name="connsiteY3-296" fmla="*/ 3612 h 10000"/>
                <a:gd name="connsiteX4-297" fmla="*/ 5603 w 9365"/>
                <a:gd name="connsiteY4-298" fmla="*/ 1987 h 10000"/>
                <a:gd name="connsiteX5-299" fmla="*/ 4756 w 9365"/>
                <a:gd name="connsiteY5-300" fmla="*/ 809 h 10000"/>
                <a:gd name="connsiteX6-301" fmla="*/ 3785 w 9365"/>
                <a:gd name="connsiteY6-302" fmla="*/ 1729 h 10000"/>
                <a:gd name="connsiteX7-303" fmla="*/ 3182 w 9365"/>
                <a:gd name="connsiteY7-304" fmla="*/ 91 h 10000"/>
                <a:gd name="connsiteX8-305" fmla="*/ 1994 w 9365"/>
                <a:gd name="connsiteY8-306" fmla="*/ 1201 h 10000"/>
                <a:gd name="connsiteX9-307" fmla="*/ 0 w 9365"/>
                <a:gd name="connsiteY9-308" fmla="*/ 1024 h 10000"/>
                <a:gd name="connsiteX10-309" fmla="*/ 0 w 9365"/>
                <a:gd name="connsiteY10-310" fmla="*/ 7065 h 10000"/>
                <a:gd name="connsiteX11-311" fmla="*/ 8569 w 9365"/>
                <a:gd name="connsiteY11-312" fmla="*/ 10000 h 10000"/>
                <a:gd name="connsiteX12-313" fmla="*/ 9361 w 9365"/>
                <a:gd name="connsiteY12-314" fmla="*/ 8284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" name="Freeform 458"/>
            <p:cNvSpPr/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" name="Freeform 459"/>
            <p:cNvSpPr/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" name="Freeform 460"/>
            <p:cNvSpPr/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" name="Freeform 461"/>
            <p:cNvSpPr/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" name="Freeform 462"/>
            <p:cNvSpPr/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" name="Freeform 463"/>
            <p:cNvSpPr/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" name="Freeform 464"/>
            <p:cNvSpPr/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" name="Freeform 465"/>
            <p:cNvSpPr/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" name="Freeform 466"/>
            <p:cNvSpPr/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" name="Freeform 467"/>
            <p:cNvSpPr/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" name="Freeform 468"/>
            <p:cNvSpPr/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" name="Freeform 469"/>
            <p:cNvSpPr/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" name="Freeform 470"/>
            <p:cNvSpPr/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9" name="Freeform 471"/>
            <p:cNvSpPr/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0" name="Freeform 472"/>
            <p:cNvSpPr/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" name="Freeform 473"/>
            <p:cNvSpPr/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" name="Freeform 474"/>
            <p:cNvSpPr/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" name="Freeform 475"/>
            <p:cNvSpPr/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" name="Freeform 476"/>
            <p:cNvSpPr/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" name="Freeform 477"/>
            <p:cNvSpPr/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6" name="Freeform 478"/>
            <p:cNvSpPr/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7" name="Freeform 479"/>
            <p:cNvSpPr/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8" name="Freeform 480"/>
            <p:cNvSpPr/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9" name="Freeform 481"/>
            <p:cNvSpPr/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" name="Freeform 482"/>
            <p:cNvSpPr/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1" name="Freeform 483"/>
            <p:cNvSpPr/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" name="Freeform 484"/>
            <p:cNvSpPr/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" name="Freeform 485"/>
            <p:cNvSpPr/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4" name="Freeform 486"/>
            <p:cNvSpPr/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5" name="Freeform 487"/>
            <p:cNvSpPr/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6" name="Freeform 488"/>
            <p:cNvSpPr/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7" name="Freeform 489"/>
            <p:cNvSpPr/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8" name="Freeform 490"/>
            <p:cNvSpPr/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9" name="Freeform 485"/>
            <p:cNvSpPr/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40" name="Group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reeform 28"/>
            <p:cNvSpPr/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2" name="Freeform 29"/>
            <p:cNvSpPr/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3" name="Freeform 30"/>
            <p:cNvSpPr/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4" name="Freeform 31"/>
            <p:cNvSpPr/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5" name="Freeform 32"/>
            <p:cNvSpPr/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6" name="Freeform 33"/>
            <p:cNvSpPr/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7" name="Freeform 34"/>
            <p:cNvSpPr/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8" name="Freeform 35"/>
            <p:cNvSpPr/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sp>
        <p:nvSpPr>
          <p:cNvPr id="49" name="Freeform 500"/>
          <p:cNvSpPr/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/>
        </p:txBody>
      </p:sp>
      <p:grpSp>
        <p:nvGrpSpPr>
          <p:cNvPr id="50" name="Group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reeform 36"/>
            <p:cNvSpPr/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2" name="Freeform 37"/>
            <p:cNvSpPr/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3" name="Freeform 38"/>
            <p:cNvSpPr/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4" name="Freeform 39"/>
            <p:cNvSpPr/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5" name="Freeform 40"/>
            <p:cNvSpPr/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6" name="Freeform 41"/>
            <p:cNvSpPr/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7" name="Freeform 42"/>
            <p:cNvSpPr/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8" name="Freeform 43"/>
            <p:cNvSpPr/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sp>
        <p:nvSpPr>
          <p:cNvPr id="59" name="Freeform 413"/>
          <p:cNvSpPr/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-1" fmla="*/ 282858 w 12188952"/>
              <a:gd name="connsiteY0-2" fmla="*/ 953 h 3850488"/>
              <a:gd name="connsiteX1-3" fmla="*/ 2374306 w 12188952"/>
              <a:gd name="connsiteY1-4" fmla="*/ 434202 h 3850488"/>
              <a:gd name="connsiteX2-5" fmla="*/ 7427648 w 12188952"/>
              <a:gd name="connsiteY2-6" fmla="*/ 3008169 h 3850488"/>
              <a:gd name="connsiteX3-7" fmla="*/ 12188952 w 12188952"/>
              <a:gd name="connsiteY3-8" fmla="*/ 2149941 h 3850488"/>
              <a:gd name="connsiteX4-9" fmla="*/ 12188952 w 12188952"/>
              <a:gd name="connsiteY4-10" fmla="*/ 3850488 h 3850488"/>
              <a:gd name="connsiteX5-11" fmla="*/ 0 w 12188952"/>
              <a:gd name="connsiteY5-12" fmla="*/ 3850488 h 3850488"/>
              <a:gd name="connsiteX6-13" fmla="*/ 0 w 12188952"/>
              <a:gd name="connsiteY6-14" fmla="*/ 2369 h 3850488"/>
              <a:gd name="connsiteX7-15" fmla="*/ 282858 w 12188952"/>
              <a:gd name="connsiteY7-16" fmla="*/ 953 h 38504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/>
        </p:txBody>
      </p:sp>
      <p:sp>
        <p:nvSpPr>
          <p:cNvPr id="60" name="Freeform 414"/>
          <p:cNvSpPr/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/>
        </p:txBody>
      </p:sp>
      <p:grpSp>
        <p:nvGrpSpPr>
          <p:cNvPr id="61" name="Group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reeform 6"/>
            <p:cNvSpPr/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3" name="Freeform 7"/>
            <p:cNvSpPr/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4" name="Freeform 8"/>
            <p:cNvSpPr/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5" name="Freeform 9"/>
            <p:cNvSpPr/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6" name="Freeform 10"/>
            <p:cNvSpPr/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7" name="Freeform 11"/>
            <p:cNvSpPr/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8" name="Freeform 12"/>
            <p:cNvSpPr/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9" name="Freeform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0" name="Freeform 14"/>
            <p:cNvSpPr/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1" name="Freeform 15"/>
            <p:cNvSpPr/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2" name="Freeform 16"/>
            <p:cNvSpPr/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3" name="Freeform 17"/>
            <p:cNvSpPr/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4" name="Freeform 18"/>
            <p:cNvSpPr/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5" name="Freeform 19"/>
            <p:cNvSpPr/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6" name="Freeform 20"/>
            <p:cNvSpPr/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7" name="Freeform 21"/>
            <p:cNvSpPr/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8" name="Freeform 22"/>
            <p:cNvSpPr/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9" name="Freeform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0" name="Freeform 24"/>
            <p:cNvSpPr/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81" name="Group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reeform 34"/>
            <p:cNvSpPr/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3" name="Freeform 35"/>
            <p:cNvSpPr/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4" name="Freeform 36"/>
            <p:cNvSpPr/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5" name="Freeform 37"/>
            <p:cNvSpPr/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6" name="Freeform 38"/>
            <p:cNvSpPr/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87" name="Group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reeform 44"/>
            <p:cNvSpPr/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9" name="Freeform 45"/>
            <p:cNvSpPr/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0" name="Freeform 46"/>
            <p:cNvSpPr/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1" name="Freeform 47"/>
            <p:cNvSpPr/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2" name="Freeform 48"/>
            <p:cNvSpPr/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3" name="Freeform 49"/>
            <p:cNvSpPr/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94" name="Group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reeform 34"/>
            <p:cNvSpPr/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6" name="Freeform 35"/>
            <p:cNvSpPr/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7" name="Freeform 36"/>
            <p:cNvSpPr/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8" name="Freeform 38"/>
            <p:cNvSpPr/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99" name="Group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reeform 44"/>
            <p:cNvSpPr/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1" name="Freeform 45"/>
            <p:cNvSpPr/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2" name="Freeform 46"/>
            <p:cNvSpPr/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3" name="Freeform 47"/>
            <p:cNvSpPr/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4" name="Freeform 48"/>
            <p:cNvSpPr/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5" name="Freeform 49"/>
            <p:cNvSpPr/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106" name="Group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reeform 28"/>
            <p:cNvSpPr/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8" name="Freeform 29"/>
            <p:cNvSpPr/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9" name="Freeform 30"/>
            <p:cNvSpPr/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0" name="Freeform 31"/>
            <p:cNvSpPr/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1" name="Freeform 32"/>
            <p:cNvSpPr/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2" name="Freeform 33"/>
            <p:cNvSpPr/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3" name="Freeform 34"/>
            <p:cNvSpPr/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4" name="Freeform 35"/>
            <p:cNvSpPr/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sp>
        <p:nvSpPr>
          <p:cNvPr id="115" name="Freeform 8"/>
          <p:cNvSpPr/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/>
        </p:txBody>
      </p:sp>
      <p:sp>
        <p:nvSpPr>
          <p:cNvPr id="116" name="Freeform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-1" fmla="*/ 0 w 12328635"/>
              <a:gd name="connsiteY0-2" fmla="*/ 0 h 3162094"/>
              <a:gd name="connsiteX1-3" fmla="*/ 7662042 w 12328635"/>
              <a:gd name="connsiteY1-4" fmla="*/ 3137338 h 3162094"/>
              <a:gd name="connsiteX2-5" fmla="*/ 12328635 w 12328635"/>
              <a:gd name="connsiteY2-6" fmla="*/ 1450427 h 3162094"/>
              <a:gd name="connsiteX0-7" fmla="*/ 0 w 12155215"/>
              <a:gd name="connsiteY0-8" fmla="*/ 0 h 3171571"/>
              <a:gd name="connsiteX1-9" fmla="*/ 7662042 w 12155215"/>
              <a:gd name="connsiteY1-10" fmla="*/ 3137338 h 3171571"/>
              <a:gd name="connsiteX2-11" fmla="*/ 12155215 w 12155215"/>
              <a:gd name="connsiteY2-12" fmla="*/ 1639614 h 3171571"/>
              <a:gd name="connsiteX0-13" fmla="*/ 0 w 12155215"/>
              <a:gd name="connsiteY0-14" fmla="*/ 0 h 3169200"/>
              <a:gd name="connsiteX1-15" fmla="*/ 7662042 w 12155215"/>
              <a:gd name="connsiteY1-16" fmla="*/ 3137338 h 3169200"/>
              <a:gd name="connsiteX2-17" fmla="*/ 12155215 w 12155215"/>
              <a:gd name="connsiteY2-18" fmla="*/ 1639614 h 3169200"/>
              <a:gd name="connsiteX0-19" fmla="*/ 0 w 12155215"/>
              <a:gd name="connsiteY0-20" fmla="*/ 0 h 3014668"/>
              <a:gd name="connsiteX1-21" fmla="*/ 7173311 w 12155215"/>
              <a:gd name="connsiteY1-22" fmla="*/ 2979683 h 3014668"/>
              <a:gd name="connsiteX2-23" fmla="*/ 12155215 w 12155215"/>
              <a:gd name="connsiteY2-24" fmla="*/ 1639614 h 3014668"/>
              <a:gd name="connsiteX0-25" fmla="*/ 0 w 12155215"/>
              <a:gd name="connsiteY0-26" fmla="*/ 0 h 3011275"/>
              <a:gd name="connsiteX1-27" fmla="*/ 7173311 w 12155215"/>
              <a:gd name="connsiteY1-28" fmla="*/ 2979683 h 3011275"/>
              <a:gd name="connsiteX2-29" fmla="*/ 12155215 w 12155215"/>
              <a:gd name="connsiteY2-30" fmla="*/ 1639614 h 3011275"/>
              <a:gd name="connsiteX0-31" fmla="*/ 0 w 12155215"/>
              <a:gd name="connsiteY0-32" fmla="*/ 0 h 3119572"/>
              <a:gd name="connsiteX1-33" fmla="*/ 7614745 w 12155215"/>
              <a:gd name="connsiteY1-34" fmla="*/ 3090041 h 3119572"/>
              <a:gd name="connsiteX2-35" fmla="*/ 12155215 w 12155215"/>
              <a:gd name="connsiteY2-36" fmla="*/ 1639614 h 3119572"/>
              <a:gd name="connsiteX0-37" fmla="*/ 0 w 12155215"/>
              <a:gd name="connsiteY0-38" fmla="*/ 0 h 3119572"/>
              <a:gd name="connsiteX1-39" fmla="*/ 7614745 w 12155215"/>
              <a:gd name="connsiteY1-40" fmla="*/ 3090041 h 3119572"/>
              <a:gd name="connsiteX2-41" fmla="*/ 12155215 w 12155215"/>
              <a:gd name="connsiteY2-42" fmla="*/ 1639614 h 3119572"/>
              <a:gd name="connsiteX0-43" fmla="*/ 0 w 12155215"/>
              <a:gd name="connsiteY0-44" fmla="*/ 0 h 3095317"/>
              <a:gd name="connsiteX1-45" fmla="*/ 7614745 w 12155215"/>
              <a:gd name="connsiteY1-46" fmla="*/ 3090041 h 3095317"/>
              <a:gd name="connsiteX2-47" fmla="*/ 12155215 w 12155215"/>
              <a:gd name="connsiteY2-48" fmla="*/ 1639614 h 3095317"/>
              <a:gd name="connsiteX0-49" fmla="*/ 0 w 12155215"/>
              <a:gd name="connsiteY0-50" fmla="*/ 0 h 3095317"/>
              <a:gd name="connsiteX1-51" fmla="*/ 7614745 w 12155215"/>
              <a:gd name="connsiteY1-52" fmla="*/ 3090041 h 3095317"/>
              <a:gd name="connsiteX2-53" fmla="*/ 12155215 w 12155215"/>
              <a:gd name="connsiteY2-54" fmla="*/ 1639614 h 3095317"/>
              <a:gd name="connsiteX0-55" fmla="*/ 0 w 12155215"/>
              <a:gd name="connsiteY0-56" fmla="*/ 0 h 3095317"/>
              <a:gd name="connsiteX1-57" fmla="*/ 7614745 w 12155215"/>
              <a:gd name="connsiteY1-58" fmla="*/ 3090041 h 3095317"/>
              <a:gd name="connsiteX2-59" fmla="*/ 12155215 w 12155215"/>
              <a:gd name="connsiteY2-60" fmla="*/ 1639614 h 3095317"/>
              <a:gd name="connsiteX0-61" fmla="*/ 0 w 12139450"/>
              <a:gd name="connsiteY0-62" fmla="*/ 0 h 3057566"/>
              <a:gd name="connsiteX1-63" fmla="*/ 7598980 w 12139450"/>
              <a:gd name="connsiteY1-64" fmla="*/ 3026979 h 3057566"/>
              <a:gd name="connsiteX2-65" fmla="*/ 12139450 w 12139450"/>
              <a:gd name="connsiteY2-66" fmla="*/ 1576552 h 3057566"/>
              <a:gd name="connsiteX0-67" fmla="*/ 0 w 12139450"/>
              <a:gd name="connsiteY0-68" fmla="*/ 0 h 3028856"/>
              <a:gd name="connsiteX1-69" fmla="*/ 7598980 w 12139450"/>
              <a:gd name="connsiteY1-70" fmla="*/ 3026979 h 3028856"/>
              <a:gd name="connsiteX2-71" fmla="*/ 12139450 w 12139450"/>
              <a:gd name="connsiteY2-72" fmla="*/ 1576552 h 3028856"/>
              <a:gd name="connsiteX0-73" fmla="*/ 0 w 12139450"/>
              <a:gd name="connsiteY0-74" fmla="*/ 0 h 3027100"/>
              <a:gd name="connsiteX1-75" fmla="*/ 7598980 w 12139450"/>
              <a:gd name="connsiteY1-76" fmla="*/ 3026979 h 3027100"/>
              <a:gd name="connsiteX2-77" fmla="*/ 12139450 w 12139450"/>
              <a:gd name="connsiteY2-78" fmla="*/ 1576552 h 3027100"/>
              <a:gd name="connsiteX0-79" fmla="*/ 0 w 12139450"/>
              <a:gd name="connsiteY0-80" fmla="*/ 0 h 3029936"/>
              <a:gd name="connsiteX1-81" fmla="*/ 7598980 w 12139450"/>
              <a:gd name="connsiteY1-82" fmla="*/ 3026979 h 3029936"/>
              <a:gd name="connsiteX2-83" fmla="*/ 12139450 w 12139450"/>
              <a:gd name="connsiteY2-84" fmla="*/ 1576552 h 30299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117" name="Group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reeform 324"/>
            <p:cNvSpPr/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9" name="Freeform 325"/>
            <p:cNvSpPr/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0" name="Freeform 326"/>
            <p:cNvSpPr/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1" name="Freeform 327"/>
            <p:cNvSpPr/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2" name="Freeform 328"/>
            <p:cNvSpPr/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3" name="Freeform 329"/>
            <p:cNvSpPr/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4" name="Freeform 330"/>
            <p:cNvSpPr/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5" name="Freeform 331"/>
            <p:cNvSpPr/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6" name="Freeform 332"/>
            <p:cNvSpPr/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7" name="Freeform 333"/>
            <p:cNvSpPr/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8" name="Freeform 334"/>
            <p:cNvSpPr/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9" name="Freeform 335"/>
            <p:cNvSpPr/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0" name="Freeform 336"/>
            <p:cNvSpPr/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1" name="Freeform 337"/>
            <p:cNvSpPr/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2" name="Freeform 338"/>
            <p:cNvSpPr/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3" name="Freeform 339"/>
            <p:cNvSpPr/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4" name="Freeform 340"/>
            <p:cNvSpPr/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5" name="Freeform 341"/>
            <p:cNvSpPr/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6" name="Freeform 342"/>
            <p:cNvSpPr/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7" name="Freeform 343"/>
            <p:cNvSpPr/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8" name="Freeform 344"/>
            <p:cNvSpPr/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9" name="Freeform 345"/>
            <p:cNvSpPr/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0" name="Freeform 346"/>
            <p:cNvSpPr/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1" name="Freeform 347"/>
            <p:cNvSpPr/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2" name="Freeform 348"/>
            <p:cNvSpPr/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3" name="Freeform 349"/>
            <p:cNvSpPr/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4" name="Freeform 332"/>
            <p:cNvSpPr/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5" name="Freeform 332"/>
            <p:cNvSpPr/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146" name="Group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reeform 6"/>
            <p:cNvSpPr/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8" name="Freeform 7"/>
            <p:cNvSpPr/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9" name="Freeform 8"/>
            <p:cNvSpPr/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0" name="Freeform 9"/>
            <p:cNvSpPr/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1" name="Freeform 10"/>
            <p:cNvSpPr/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2" name="Freeform 11"/>
            <p:cNvSpPr/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3" name="Freeform 12"/>
            <p:cNvSpPr/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4" name="Freeform 13"/>
            <p:cNvSpPr/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5" name="Freeform 14"/>
            <p:cNvSpPr/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6" name="Freeform 15"/>
            <p:cNvSpPr/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7" name="Freeform 16"/>
            <p:cNvSpPr/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8" name="Freeform 17"/>
            <p:cNvSpPr/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9" name="Freeform 18"/>
            <p:cNvSpPr/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0" name="Freeform 19"/>
            <p:cNvSpPr/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1" name="Freeform 20"/>
            <p:cNvSpPr/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2" name="Freeform 21"/>
            <p:cNvSpPr/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3" name="Freeform 22"/>
            <p:cNvSpPr/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4" name="Freeform 23"/>
            <p:cNvSpPr/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5" name="Freeform 24"/>
            <p:cNvSpPr/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6" name="Freeform 25"/>
            <p:cNvSpPr/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7" name="Freeform 26"/>
            <p:cNvSpPr/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8" name="Freeform 27"/>
            <p:cNvSpPr/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9" name="Freeform 28"/>
            <p:cNvSpPr/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0" name="Freeform 29"/>
            <p:cNvSpPr/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171" name="Group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reeform 65"/>
            <p:cNvSpPr/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3" name="Freeform 66"/>
            <p:cNvSpPr/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4" name="Freeform 67"/>
            <p:cNvSpPr/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5" name="Freeform 68"/>
            <p:cNvSpPr/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6" name="Freeform 69"/>
            <p:cNvSpPr/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7" name="Freeform 70"/>
            <p:cNvSpPr/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8" name="Freeform 71"/>
            <p:cNvSpPr/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9" name="Freeform 72"/>
            <p:cNvSpPr/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anchor="b">
            <a:normAutofit/>
          </a:bodyPr>
          <a:lstStyle>
            <a:lvl1pPr algn="l">
              <a:defRPr sz="5200" b="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2"/>
          <p:cNvSpPr/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/>
        </p:txBody>
      </p:sp>
      <p:sp>
        <p:nvSpPr>
          <p:cNvPr id="7" name="Freeform 50"/>
          <p:cNvSpPr/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/>
        </p:txBody>
      </p:sp>
      <p:sp>
        <p:nvSpPr>
          <p:cNvPr id="8" name="Freeform 51"/>
          <p:cNvSpPr/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/>
        </p:txBody>
      </p:sp>
      <p:grpSp>
        <p:nvGrpSpPr>
          <p:cNvPr id="9" name="Group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reeform 70"/>
            <p:cNvSpPr/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" name="Freeform 71"/>
            <p:cNvSpPr/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" name="Freeform 72"/>
            <p:cNvSpPr/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" name="Freeform 73"/>
            <p:cNvSpPr/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" name="Freeform 74"/>
            <p:cNvSpPr/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" name="Freeform 75"/>
            <p:cNvSpPr/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" name="Freeform 76"/>
            <p:cNvSpPr/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" name="Freeform 77"/>
            <p:cNvSpPr/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" name="Freeform 78"/>
            <p:cNvSpPr/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9" name="Freeform 79"/>
            <p:cNvSpPr/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0" name="Freeform 80"/>
            <p:cNvSpPr/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" name="Freeform 81"/>
            <p:cNvSpPr/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" name="Freeform 82"/>
            <p:cNvSpPr/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" name="Freeform 83"/>
            <p:cNvSpPr/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" name="Freeform 84"/>
            <p:cNvSpPr/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" name="Freeform 85"/>
            <p:cNvSpPr/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6" name="Freeform 86"/>
            <p:cNvSpPr/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7" name="Freeform 87"/>
            <p:cNvSpPr/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8" name="Freeform 88"/>
            <p:cNvSpPr/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9" name="Freeform 89"/>
            <p:cNvSpPr/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" name="Freeform 90"/>
            <p:cNvSpPr/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1" name="Freeform 91"/>
            <p:cNvSpPr/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" name="Freeform 92"/>
            <p:cNvSpPr/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" name="Freeform 93"/>
            <p:cNvSpPr/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4" name="Freeform 94"/>
            <p:cNvSpPr/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5" name="Freeform 95"/>
            <p:cNvSpPr/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6" name="Freeform 96"/>
            <p:cNvSpPr/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7" name="Freeform 97"/>
            <p:cNvSpPr/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8" name="Freeform 98"/>
            <p:cNvSpPr/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9" name="Freeform 99"/>
            <p:cNvSpPr/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0" name="Freeform 100"/>
            <p:cNvSpPr/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1" name="Freeform 101"/>
            <p:cNvSpPr/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2" name="Freeform 102"/>
            <p:cNvSpPr/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3" name="Freeform 103"/>
            <p:cNvSpPr/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4" name="Freeform 104"/>
            <p:cNvSpPr/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5" name="Freeform 105"/>
            <p:cNvSpPr/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6" name="Freeform 106"/>
            <p:cNvSpPr/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7" name="Freeform 107"/>
            <p:cNvSpPr/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8" name="Freeform 108"/>
            <p:cNvSpPr/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9" name="Freeform 109"/>
            <p:cNvSpPr/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0" name="Freeform 110"/>
            <p:cNvSpPr/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1" name="Freeform 111"/>
            <p:cNvSpPr/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2" name="Freeform 112"/>
            <p:cNvSpPr/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3" name="Freeform 113"/>
            <p:cNvSpPr/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4" name="Freeform 114"/>
            <p:cNvSpPr/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5" name="Freeform 115"/>
            <p:cNvSpPr/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6" name="Freeform 116"/>
            <p:cNvSpPr/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7" name="Freeform 117"/>
            <p:cNvSpPr/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8" name="Freeform 118"/>
            <p:cNvSpPr/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9" name="Freeform 119"/>
            <p:cNvSpPr/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0" name="Freeform 120"/>
            <p:cNvSpPr/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1" name="Freeform 121"/>
            <p:cNvSpPr/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2" name="Freeform 122"/>
            <p:cNvSpPr/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3" name="Freeform 123"/>
            <p:cNvSpPr/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4" name="Freeform 124"/>
            <p:cNvSpPr/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5" name="Freeform 125"/>
            <p:cNvSpPr/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6" name="Freeform 126"/>
            <p:cNvSpPr/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7" name="Freeform 127"/>
            <p:cNvSpPr/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8" name="Freeform 128"/>
            <p:cNvSpPr/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9" name="Freeform 129"/>
            <p:cNvSpPr/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0" name="Freeform 130"/>
            <p:cNvSpPr/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1" name="Freeform 131"/>
            <p:cNvSpPr/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2" name="Freeform 132"/>
            <p:cNvSpPr/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3" name="Freeform 133"/>
            <p:cNvSpPr/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4" name="Freeform 134"/>
            <p:cNvSpPr/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5" name="Freeform 135"/>
            <p:cNvSpPr/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6" name="Freeform 136"/>
            <p:cNvSpPr/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7" name="Freeform 137"/>
            <p:cNvSpPr/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8" name="Freeform 138"/>
            <p:cNvSpPr/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79" name="Freeform 139"/>
            <p:cNvSpPr/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0" name="Freeform 140"/>
            <p:cNvSpPr/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1" name="Freeform 141"/>
            <p:cNvSpPr/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2" name="Freeform 142"/>
            <p:cNvSpPr/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3" name="Freeform 143"/>
            <p:cNvSpPr/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4" name="Freeform 144"/>
            <p:cNvSpPr/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5" name="Freeform 145"/>
            <p:cNvSpPr/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6" name="Freeform 146"/>
            <p:cNvSpPr/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7" name="Freeform 147"/>
            <p:cNvSpPr/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8" name="Freeform 148"/>
            <p:cNvSpPr/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89" name="Freeform 149"/>
            <p:cNvSpPr/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0" name="Freeform 150"/>
            <p:cNvSpPr/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1" name="Freeform 151"/>
            <p:cNvSpPr/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2" name="Freeform 152"/>
            <p:cNvSpPr/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93" name="Group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reeform 70"/>
            <p:cNvSpPr/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5" name="Freeform 71"/>
            <p:cNvSpPr/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6" name="Freeform 72"/>
            <p:cNvSpPr/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7" name="Freeform 73"/>
            <p:cNvSpPr/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8" name="Freeform 74"/>
            <p:cNvSpPr/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99" name="Freeform 75"/>
            <p:cNvSpPr/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0" name="Freeform 76"/>
            <p:cNvSpPr/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1" name="Freeform 77"/>
            <p:cNvSpPr/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2" name="Freeform 78"/>
            <p:cNvSpPr/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3" name="Freeform 79"/>
            <p:cNvSpPr/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4" name="Freeform 80"/>
            <p:cNvSpPr/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5" name="Freeform 81"/>
            <p:cNvSpPr/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6" name="Freeform 82"/>
            <p:cNvSpPr/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7" name="Freeform 83"/>
            <p:cNvSpPr/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8" name="Freeform 84"/>
            <p:cNvSpPr/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09" name="Freeform 85"/>
            <p:cNvSpPr/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0" name="Freeform 86"/>
            <p:cNvSpPr/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1" name="Freeform 87"/>
            <p:cNvSpPr/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2" name="Freeform 88"/>
            <p:cNvSpPr/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3" name="Freeform 89"/>
            <p:cNvSpPr/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4" name="Freeform 90"/>
            <p:cNvSpPr/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5" name="Freeform 91"/>
            <p:cNvSpPr/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6" name="Freeform 92"/>
            <p:cNvSpPr/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7" name="Freeform 93"/>
            <p:cNvSpPr/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8" name="Freeform 94"/>
            <p:cNvSpPr/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19" name="Freeform 95"/>
            <p:cNvSpPr/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0" name="Freeform 96"/>
            <p:cNvSpPr/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1" name="Freeform 97"/>
            <p:cNvSpPr/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2" name="Freeform 98"/>
            <p:cNvSpPr/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3" name="Freeform 99"/>
            <p:cNvSpPr/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4" name="Freeform 100"/>
            <p:cNvSpPr/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5" name="Freeform 101"/>
            <p:cNvSpPr/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6" name="Freeform 102"/>
            <p:cNvSpPr/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7" name="Freeform 103"/>
            <p:cNvSpPr/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8" name="Freeform 104"/>
            <p:cNvSpPr/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9" name="Freeform 105"/>
            <p:cNvSpPr/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0" name="Freeform 106"/>
            <p:cNvSpPr/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1" name="Freeform 107"/>
            <p:cNvSpPr/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2" name="Freeform 108"/>
            <p:cNvSpPr/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3" name="Freeform 109"/>
            <p:cNvSpPr/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4" name="Freeform 110"/>
            <p:cNvSpPr/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5" name="Freeform 111"/>
            <p:cNvSpPr/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6" name="Freeform 112"/>
            <p:cNvSpPr/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7" name="Freeform 113"/>
            <p:cNvSpPr/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8" name="Freeform 114"/>
            <p:cNvSpPr/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9" name="Freeform 115"/>
            <p:cNvSpPr/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0" name="Freeform 116"/>
            <p:cNvSpPr/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1" name="Freeform 117"/>
            <p:cNvSpPr/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2" name="Freeform 118"/>
            <p:cNvSpPr/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3" name="Freeform 119"/>
            <p:cNvSpPr/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4" name="Freeform 120"/>
            <p:cNvSpPr/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5" name="Freeform 121"/>
            <p:cNvSpPr/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6" name="Freeform 122"/>
            <p:cNvSpPr/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7" name="Freeform 123"/>
            <p:cNvSpPr/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8" name="Freeform 124"/>
            <p:cNvSpPr/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9" name="Freeform 125"/>
            <p:cNvSpPr/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0" name="Freeform 126"/>
            <p:cNvSpPr/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1" name="Freeform 127"/>
            <p:cNvSpPr/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2" name="Freeform 128"/>
            <p:cNvSpPr/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3" name="Freeform 129"/>
            <p:cNvSpPr/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4" name="Freeform 130"/>
            <p:cNvSpPr/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5" name="Freeform 131"/>
            <p:cNvSpPr/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6" name="Freeform 132"/>
            <p:cNvSpPr/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7" name="Freeform 133"/>
            <p:cNvSpPr/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8" name="Freeform 134"/>
            <p:cNvSpPr/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9" name="Freeform 135"/>
            <p:cNvSpPr/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0" name="Freeform 136"/>
            <p:cNvSpPr/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1" name="Freeform 137"/>
            <p:cNvSpPr/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2" name="Freeform 138"/>
            <p:cNvSpPr/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3" name="Freeform 139"/>
            <p:cNvSpPr/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4" name="Freeform 140"/>
            <p:cNvSpPr/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5" name="Freeform 141"/>
            <p:cNvSpPr/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6" name="Freeform 142"/>
            <p:cNvSpPr/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7" name="Freeform 143"/>
            <p:cNvSpPr/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8" name="Freeform 144"/>
            <p:cNvSpPr/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9" name="Freeform 145"/>
            <p:cNvSpPr/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0" name="Freeform 146"/>
            <p:cNvSpPr/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1" name="Freeform 147"/>
            <p:cNvSpPr/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2" name="Freeform 148"/>
            <p:cNvSpPr/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3" name="Freeform 149"/>
            <p:cNvSpPr/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4" name="Freeform 150"/>
            <p:cNvSpPr/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5" name="Freeform 151"/>
            <p:cNvSpPr/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6" name="Freeform 152"/>
            <p:cNvSpPr/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177" name="Group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reeform 70"/>
            <p:cNvSpPr/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9" name="Freeform 71"/>
            <p:cNvSpPr/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0" name="Freeform 72"/>
            <p:cNvSpPr/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1" name="Freeform 73"/>
            <p:cNvSpPr/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2" name="Freeform 74"/>
            <p:cNvSpPr/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3" name="Freeform 75"/>
            <p:cNvSpPr/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4" name="Freeform 76"/>
            <p:cNvSpPr/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5" name="Freeform 77"/>
            <p:cNvSpPr/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6" name="Freeform 78"/>
            <p:cNvSpPr/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7" name="Freeform 79"/>
            <p:cNvSpPr/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8" name="Freeform 80"/>
            <p:cNvSpPr/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9" name="Freeform 81"/>
            <p:cNvSpPr/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90" name="Freeform 82"/>
            <p:cNvSpPr/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91" name="Freeform 83"/>
            <p:cNvSpPr/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92" name="Freeform 84"/>
            <p:cNvSpPr/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93" name="Freeform 85"/>
            <p:cNvSpPr/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94" name="Freeform 86"/>
            <p:cNvSpPr/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95" name="Freeform 87"/>
            <p:cNvSpPr/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96" name="Freeform 88"/>
            <p:cNvSpPr/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97" name="Freeform 89"/>
            <p:cNvSpPr/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98" name="Freeform 90"/>
            <p:cNvSpPr/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99" name="Freeform 91"/>
            <p:cNvSpPr/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00" name="Freeform 92"/>
            <p:cNvSpPr/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01" name="Freeform 94"/>
            <p:cNvSpPr/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02" name="Freeform 95"/>
            <p:cNvSpPr/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03" name="Freeform 96"/>
            <p:cNvSpPr/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04" name="Freeform 97"/>
            <p:cNvSpPr/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05" name="Freeform 98"/>
            <p:cNvSpPr/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06" name="Freeform 99"/>
            <p:cNvSpPr/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07" name="Freeform 100"/>
            <p:cNvSpPr/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08" name="Freeform 101"/>
            <p:cNvSpPr/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09" name="Freeform 102"/>
            <p:cNvSpPr/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0" name="Freeform 103"/>
            <p:cNvSpPr/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1" name="Freeform 104"/>
            <p:cNvSpPr/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2" name="Freeform 105"/>
            <p:cNvSpPr/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3" name="Freeform 106"/>
            <p:cNvSpPr/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4" name="Freeform 107"/>
            <p:cNvSpPr/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5" name="Freeform 108"/>
            <p:cNvSpPr/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6" name="Freeform 109"/>
            <p:cNvSpPr/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7" name="Freeform 110"/>
            <p:cNvSpPr/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8" name="Freeform 111"/>
            <p:cNvSpPr/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9" name="Freeform 112"/>
            <p:cNvSpPr/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0" name="Freeform 113"/>
            <p:cNvSpPr/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1" name="Freeform 114"/>
            <p:cNvSpPr/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2" name="Freeform 115"/>
            <p:cNvSpPr/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3" name="Freeform 116"/>
            <p:cNvSpPr/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4" name="Freeform 117"/>
            <p:cNvSpPr/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5" name="Freeform 118"/>
            <p:cNvSpPr/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6" name="Freeform 119"/>
            <p:cNvSpPr/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7" name="Freeform 120"/>
            <p:cNvSpPr/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8" name="Freeform 121"/>
            <p:cNvSpPr/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9" name="Freeform 122"/>
            <p:cNvSpPr/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0" name="Freeform 123"/>
            <p:cNvSpPr/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1" name="Freeform 124"/>
            <p:cNvSpPr/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2" name="Freeform 125"/>
            <p:cNvSpPr/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3" name="Freeform 126"/>
            <p:cNvSpPr/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4" name="Freeform 127"/>
            <p:cNvSpPr/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5" name="Freeform 128"/>
            <p:cNvSpPr/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6" name="Freeform 129"/>
            <p:cNvSpPr/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7" name="Freeform 130"/>
            <p:cNvSpPr/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8" name="Freeform 131"/>
            <p:cNvSpPr/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9" name="Freeform 132"/>
            <p:cNvSpPr/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0" name="Freeform 133"/>
            <p:cNvSpPr/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1" name="Freeform 134"/>
            <p:cNvSpPr/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2" name="Freeform 135"/>
            <p:cNvSpPr/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3" name="Freeform 136"/>
            <p:cNvSpPr/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4" name="Freeform 137"/>
            <p:cNvSpPr/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5" name="Freeform 138"/>
            <p:cNvSpPr/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6" name="Freeform 139"/>
            <p:cNvSpPr/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7" name="Freeform 140"/>
            <p:cNvSpPr/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8" name="Freeform 141"/>
            <p:cNvSpPr/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9" name="Freeform 142"/>
            <p:cNvSpPr/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0" name="Freeform 143"/>
            <p:cNvSpPr/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1" name="Freeform 144"/>
            <p:cNvSpPr/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2" name="Freeform 145"/>
            <p:cNvSpPr/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3" name="Freeform 146"/>
            <p:cNvSpPr/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4" name="Freeform 147"/>
            <p:cNvSpPr/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5" name="Freeform 148"/>
            <p:cNvSpPr/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6" name="Freeform 149"/>
            <p:cNvSpPr/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7" name="Freeform 150"/>
            <p:cNvSpPr/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8" name="Freeform 151"/>
            <p:cNvSpPr/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9" name="Freeform 152"/>
            <p:cNvSpPr/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260" name="Group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reeform 51"/>
            <p:cNvSpPr/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62" name="Freeform 52"/>
            <p:cNvSpPr/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63" name="Freeform 53"/>
            <p:cNvSpPr/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64" name="Freeform 54"/>
            <p:cNvSpPr/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65" name="Freeform 55"/>
            <p:cNvSpPr/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66" name="Freeform 56"/>
            <p:cNvSpPr/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67" name="Freeform 57"/>
            <p:cNvSpPr/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68" name="Freeform 58"/>
            <p:cNvSpPr/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69" name="Freeform 59"/>
            <p:cNvSpPr/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70" name="Freeform 60"/>
            <p:cNvSpPr/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71" name="Freeform 61"/>
            <p:cNvSpPr/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72" name="Freeform 62"/>
            <p:cNvSpPr/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73" name="Freeform 63"/>
            <p:cNvSpPr/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4" name="Freeform 64"/>
            <p:cNvSpPr/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75" name="Freeform 65"/>
            <p:cNvSpPr/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76" name="Freeform 66"/>
            <p:cNvSpPr/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77" name="Freeform 67"/>
            <p:cNvSpPr/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8" name="Freeform 68"/>
            <p:cNvSpPr/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79" name="Freeform 69"/>
            <p:cNvSpPr/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80" name="Freeform 70"/>
            <p:cNvSpPr/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81" name="Freeform 71"/>
            <p:cNvSpPr/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82" name="Freeform 72"/>
            <p:cNvSpPr/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83" name="Freeform 73"/>
            <p:cNvSpPr/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84" name="Freeform 74"/>
            <p:cNvSpPr/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reeform 75"/>
            <p:cNvSpPr/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reeform 76"/>
            <p:cNvSpPr/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87" name="Freeform 77"/>
            <p:cNvSpPr/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88" name="Freeform 78"/>
            <p:cNvSpPr/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289" name="Group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reeform 6"/>
            <p:cNvSpPr/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91" name="Oval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92" name="Freeform 8"/>
            <p:cNvSpPr/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93" name="Freeform 9"/>
            <p:cNvSpPr/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94" name="Freeform 10"/>
            <p:cNvSpPr/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95" name="Freeform 11"/>
            <p:cNvSpPr/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96" name="Freeform 12"/>
            <p:cNvSpPr/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97" name="Freeform 13"/>
            <p:cNvSpPr/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98" name="Freeform 14"/>
            <p:cNvSpPr/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99" name="Freeform 15"/>
            <p:cNvSpPr/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0" name="Freeform 16"/>
            <p:cNvSpPr/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1" name="Freeform 17"/>
            <p:cNvSpPr/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2" name="Freeform 18"/>
            <p:cNvSpPr/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3" name="Freeform 19"/>
            <p:cNvSpPr/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4" name="Freeform 20"/>
            <p:cNvSpPr/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5" name="Freeform 21"/>
            <p:cNvSpPr/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6" name="Freeform 22"/>
            <p:cNvSpPr/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7" name="Freeform 23"/>
            <p:cNvSpPr/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8" name="Freeform 24"/>
            <p:cNvSpPr/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9" name="Freeform 25"/>
            <p:cNvSpPr/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sp>
        <p:nvSpPr>
          <p:cNvPr id="310" name="Freeform 52"/>
          <p:cNvSpPr/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/>
        </p:txBody>
      </p:sp>
      <p:grpSp>
        <p:nvGrpSpPr>
          <p:cNvPr id="311" name="Group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reeform 30"/>
            <p:cNvSpPr/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13" name="Freeform 31"/>
            <p:cNvSpPr/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14" name="Freeform 32"/>
            <p:cNvSpPr/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15" name="Freeform 33"/>
            <p:cNvSpPr/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16" name="Freeform 34"/>
            <p:cNvSpPr/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17" name="Freeform 35"/>
            <p:cNvSpPr/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18" name="Freeform 36"/>
            <p:cNvSpPr/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19" name="Freeform 37"/>
            <p:cNvSpPr/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0" name="Freeform 38"/>
            <p:cNvSpPr/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1" name="Freeform 39"/>
            <p:cNvSpPr/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2" name="Freeform 40"/>
            <p:cNvSpPr/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3" name="Freeform 41"/>
            <p:cNvSpPr/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4" name="Freeform 42"/>
            <p:cNvSpPr/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5" name="Freeform 43"/>
            <p:cNvSpPr/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6" name="Freeform 44"/>
            <p:cNvSpPr/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7" name="Freeform 45"/>
            <p:cNvSpPr/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8" name="Freeform 46"/>
            <p:cNvSpPr/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9" name="Freeform 47"/>
            <p:cNvSpPr/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0" name="Freeform 48"/>
            <p:cNvSpPr/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1" name="Freeform 49"/>
            <p:cNvSpPr/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2" name="Freeform 50"/>
            <p:cNvSpPr/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3" name="Freeform 51"/>
            <p:cNvSpPr/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4" name="Freeform 52"/>
            <p:cNvSpPr/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5" name="Freeform 53"/>
            <p:cNvSpPr/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6" name="Freeform 54"/>
            <p:cNvSpPr/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7" name="Freeform 55"/>
            <p:cNvSpPr/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8" name="Freeform 56"/>
            <p:cNvSpPr/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9" name="Freeform 57"/>
            <p:cNvSpPr/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40" name="Freeform 58"/>
            <p:cNvSpPr/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41" name="Freeform 59"/>
            <p:cNvSpPr/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42" name="Freeform 60"/>
            <p:cNvSpPr/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43" name="Freeform 61"/>
            <p:cNvSpPr/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44" name="Freeform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45" name="Freeform 63"/>
            <p:cNvSpPr/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46" name="Freeform 64"/>
            <p:cNvSpPr/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47" name="Freeform 65"/>
            <p:cNvSpPr/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348" name="Group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oup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reeform 157"/>
              <p:cNvSpPr/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76" name="Freeform 158"/>
              <p:cNvSpPr/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77" name="Freeform 159"/>
              <p:cNvSpPr/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78" name="Freeform 160"/>
              <p:cNvSpPr/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79" name="Freeform 161"/>
              <p:cNvSpPr/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80" name="Freeform 162"/>
              <p:cNvSpPr/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81" name="Freeform 163"/>
              <p:cNvSpPr/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82" name="Freeform 164"/>
              <p:cNvSpPr/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83" name="Freeform 165"/>
              <p:cNvSpPr/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84" name="Freeform 166"/>
              <p:cNvSpPr/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85" name="Freeform 167"/>
              <p:cNvSpPr/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86" name="Freeform 168"/>
              <p:cNvSpPr/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87" name="Freeform 169"/>
              <p:cNvSpPr/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88" name="Freeform 170"/>
              <p:cNvSpPr/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89" name="Freeform 171"/>
              <p:cNvSpPr/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90" name="Freeform 172"/>
              <p:cNvSpPr/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91" name="Freeform 173"/>
              <p:cNvSpPr/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92" name="Freeform 174"/>
              <p:cNvSpPr/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93" name="Freeform 175"/>
              <p:cNvSpPr/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94" name="Freeform 176"/>
              <p:cNvSpPr/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95" name="Freeform 177"/>
              <p:cNvSpPr/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96" name="Freeform 178"/>
              <p:cNvSpPr/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97" name="Freeform 179"/>
              <p:cNvSpPr/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98" name="Freeform 180"/>
              <p:cNvSpPr/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99" name="Freeform 190"/>
              <p:cNvSpPr/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00" name="Freeform 191"/>
              <p:cNvSpPr/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01" name="Freeform 192"/>
              <p:cNvSpPr/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02" name="Freeform 193"/>
              <p:cNvSpPr/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03" name="Freeform 194"/>
              <p:cNvSpPr/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04" name="Freeform 195"/>
              <p:cNvSpPr/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05" name="Freeform 196"/>
              <p:cNvSpPr/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06" name="Freeform 197"/>
              <p:cNvSpPr/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07" name="Freeform 198"/>
              <p:cNvSpPr/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08" name="Freeform 199"/>
              <p:cNvSpPr/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09" name="Freeform 214"/>
              <p:cNvSpPr/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10" name="Freeform 215"/>
              <p:cNvSpPr/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11" name="Freeform 216"/>
              <p:cNvSpPr/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12" name="Freeform 217"/>
              <p:cNvSpPr/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13" name="Freeform 218"/>
              <p:cNvSpPr/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14" name="Freeform 219"/>
              <p:cNvSpPr/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15" name="Freeform 220"/>
              <p:cNvSpPr/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16" name="Freeform 221"/>
              <p:cNvSpPr/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17" name="Freeform 222"/>
              <p:cNvSpPr/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18" name="Freeform 223"/>
              <p:cNvSpPr/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19" name="Freeform 224"/>
              <p:cNvSpPr/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20" name="Freeform 225"/>
              <p:cNvSpPr/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421" name="Freeform 226"/>
              <p:cNvSpPr/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</p:grpSp>
        <p:grpSp>
          <p:nvGrpSpPr>
            <p:cNvPr id="350" name="Gro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reeform 244"/>
              <p:cNvSpPr/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67" name="Freeform 245"/>
              <p:cNvSpPr/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68" name="Freeform 246"/>
              <p:cNvSpPr/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69" name="Freeform 247"/>
              <p:cNvSpPr/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70" name="Freeform 248"/>
              <p:cNvSpPr/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71" name="Freeform 251"/>
              <p:cNvSpPr/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72" name="Freeform 252"/>
              <p:cNvSpPr/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73" name="Freeform 253"/>
              <p:cNvSpPr/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74" name="Freeform 254"/>
              <p:cNvSpPr/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</p:grpSp>
        <p:grpSp>
          <p:nvGrpSpPr>
            <p:cNvPr id="351" name="Gro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reeform 343"/>
              <p:cNvSpPr/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60" name="Freeform 344"/>
              <p:cNvSpPr/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61" name="Freeform 345"/>
              <p:cNvSpPr/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62" name="Freeform 346"/>
              <p:cNvSpPr/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63" name="Freeform 347"/>
              <p:cNvSpPr/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64" name="Freeform 348"/>
              <p:cNvSpPr/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65" name="Freeform 349"/>
              <p:cNvSpPr/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</p:grpSp>
        <p:grpSp>
          <p:nvGrpSpPr>
            <p:cNvPr id="352" name="Gro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reeform 369"/>
              <p:cNvSpPr/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54" name="Freeform 370"/>
              <p:cNvSpPr/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55" name="Freeform 371"/>
              <p:cNvSpPr/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56" name="Freeform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57" name="Freeform 373"/>
              <p:cNvSpPr/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  <p:sp>
            <p:nvSpPr>
              <p:cNvPr id="358" name="Freeform 374"/>
              <p:cNvSpPr/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/>
            </p:txBody>
          </p:sp>
        </p:grpSp>
      </p:grpSp>
      <p:grpSp>
        <p:nvGrpSpPr>
          <p:cNvPr id="422" name="Group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reeform 53"/>
            <p:cNvSpPr/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24" name="Freeform 54"/>
            <p:cNvSpPr/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25" name="Freeform 55"/>
            <p:cNvSpPr/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26" name="Freeform 56"/>
            <p:cNvSpPr/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27" name="Freeform 57"/>
            <p:cNvSpPr/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28" name="Freeform 58"/>
            <p:cNvSpPr/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29" name="Freeform 59"/>
            <p:cNvSpPr/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30" name="Freeform 60"/>
            <p:cNvSpPr/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431" name="Group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reeform 53"/>
            <p:cNvSpPr/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33" name="Freeform 54"/>
            <p:cNvSpPr/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34" name="Freeform 55"/>
            <p:cNvSpPr/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35" name="Freeform 56"/>
            <p:cNvSpPr/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36" name="Freeform 57"/>
            <p:cNvSpPr/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37" name="Freeform 58"/>
            <p:cNvSpPr/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38" name="Freeform 59"/>
            <p:cNvSpPr/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39" name="Freeform 60"/>
            <p:cNvSpPr/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440" name="Group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reeform 67"/>
            <p:cNvSpPr/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42" name="Freeform 68"/>
            <p:cNvSpPr/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43" name="Freeform 69"/>
            <p:cNvSpPr/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44" name="Freeform 70"/>
            <p:cNvSpPr/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45" name="Freeform 71"/>
            <p:cNvSpPr/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46" name="Freeform 72"/>
            <p:cNvSpPr/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47" name="Freeform 73"/>
            <p:cNvSpPr/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48" name="Freeform 74"/>
            <p:cNvSpPr/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E2DEBA-C249-494D-AC65-0AD4BC6D19CD}" type="slidenum">
              <a:rPr lang="pt-PT" altLang="en-US" smtClean="0">
                <a:solidFill>
                  <a:srgbClr val="000000"/>
                </a:solidFill>
              </a:rPr>
            </a:fld>
            <a:endParaRPr lang="pt-PT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760479-36D2-4A0C-A277-AF6ED0F0E9FA}" type="slidenum">
              <a:rPr lang="pt-PT" altLang="en-US" smtClean="0">
                <a:solidFill>
                  <a:srgbClr val="000000"/>
                </a:solidFill>
              </a:rPr>
            </a:fld>
            <a:endParaRPr lang="pt-PT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5A4F2E-CFF6-46CB-93B4-9CB6AC2F91AA}" type="slidenum">
              <a:rPr lang="pt-PT" altLang="en-US" smtClean="0">
                <a:solidFill>
                  <a:srgbClr val="000000"/>
                </a:solidFill>
              </a:rPr>
            </a:fld>
            <a:endParaRPr lang="pt-PT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108939-AAB7-40DA-9631-A559221F38E0}" type="slidenum">
              <a:rPr lang="pt-PT" altLang="en-US" smtClean="0">
                <a:solidFill>
                  <a:srgbClr val="000000"/>
                </a:solidFill>
              </a:rPr>
            </a:fld>
            <a:endParaRPr lang="pt-PT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D6581C-E788-44AA-9254-B49C8464B090}" type="slidenum">
              <a:rPr lang="pt-PT" altLang="en-US" smtClean="0">
                <a:solidFill>
                  <a:srgbClr val="000000"/>
                </a:solidFill>
              </a:rPr>
            </a:fld>
            <a:endParaRPr lang="pt-PT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787FFA-3B6D-4301-A671-0B443181C2A8}" type="slidenum">
              <a:rPr lang="pt-PT" altLang="en-US" smtClean="0">
                <a:solidFill>
                  <a:srgbClr val="000000"/>
                </a:solidFill>
              </a:rPr>
            </a:fld>
            <a:endParaRPr lang="pt-PT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5C9675-CBB4-439C-A0A6-AD0545299BF2}" type="slidenum">
              <a:rPr lang="pt-PT" altLang="en-US" smtClean="0">
                <a:solidFill>
                  <a:srgbClr val="000000"/>
                </a:solidFill>
              </a:rPr>
            </a:fld>
            <a:endParaRPr lang="pt-PT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CA4004-3BAC-42E8-AD77-BF98ED67D718}" type="slidenum">
              <a:rPr lang="pt-PT" altLang="en-US" smtClean="0">
                <a:solidFill>
                  <a:srgbClr val="000000"/>
                </a:solidFill>
              </a:rPr>
            </a:fld>
            <a:endParaRPr lang="pt-PT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F384BA-1244-4104-94FA-68D5588C78E5}" type="slidenum">
              <a:rPr lang="pt-PT" altLang="en-US" smtClean="0">
                <a:solidFill>
                  <a:srgbClr val="000000"/>
                </a:solidFill>
              </a:rPr>
            </a:fld>
            <a:endParaRPr lang="pt-PT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CAA00B-4D54-40A2-9231-203941D40DCD}" type="slidenum">
              <a:rPr lang="pt-PT" altLang="en-US" smtClean="0">
                <a:solidFill>
                  <a:srgbClr val="000000"/>
                </a:solidFill>
              </a:rPr>
            </a:fld>
            <a:endParaRPr lang="pt-PT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CDE595-D8AA-4D4D-BC5A-265E22EF1815}" type="slidenum">
              <a:rPr lang="pt-PT" altLang="en-US" smtClean="0">
                <a:solidFill>
                  <a:srgbClr val="000000"/>
                </a:solidFill>
              </a:rPr>
            </a:fld>
            <a:endParaRPr lang="pt-PT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DD9892-E043-4433-8A5F-28D1EE412E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DA1143-6066-41E1-ACAF-5548449EEF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DD9892-E043-4433-8A5F-28D1EE412E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DA1143-6066-41E1-ACAF-5548449EEF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DD9892-E043-4433-8A5F-28D1EE412E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DA1143-6066-41E1-ACAF-5548449EEF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DD9892-E043-4433-8A5F-28D1EE412E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DA1143-6066-41E1-ACAF-5548449EEF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DD9892-E043-4433-8A5F-28D1EE412E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DA1143-6066-41E1-ACAF-5548449EEF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DD9892-E043-4433-8A5F-28D1EE412E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DA1143-6066-41E1-ACAF-5548449EEF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DD9892-E043-4433-8A5F-28D1EE412E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DA1143-6066-41E1-ACAF-5548449EEF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DD9892-E043-4433-8A5F-28D1EE412E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DA1143-6066-41E1-ACAF-5548449EEF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DD9892-E043-4433-8A5F-28D1EE412E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DA1143-6066-41E1-ACAF-5548449EEF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DD9892-E043-4433-8A5F-28D1EE412E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DA1143-6066-41E1-ACAF-5548449EEF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DD9892-E043-4433-8A5F-28D1EE412E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DA1143-6066-41E1-ACAF-5548449EEF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-33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/>
          <p:nvPr/>
        </p:nvSpPr>
        <p:spPr>
          <a:xfrm>
            <a:off x="2174200" y="1777933"/>
            <a:ext cx="7843600" cy="33020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285750" algn="bl" rotWithShape="0">
              <a:srgbClr val="00131F">
                <a:alpha val="7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570467" y="2111133"/>
            <a:ext cx="70512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2570467" y="3786739"/>
            <a:ext cx="70512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3" name="chimes.wav"/>
          </p:stSnd>
        </p:sndAc>
      </p:transition>
    </mc:Choice>
    <mc:Fallback>
      <p:transition spd="slow">
        <p:randomBar dir="vert"/>
        <p:sndAc>
          <p:stSnd>
            <p:snd r:embed="rId3" name="chimes.wav"/>
          </p:stSnd>
        </p:sndAc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">
  <p:cSld name="Quot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3657567" y="988733"/>
            <a:ext cx="4876800" cy="4880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algn="bl" rotWithShape="0">
              <a:srgbClr val="00131F">
                <a:alpha val="7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20" name="Google Shape;20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5299833"/>
            <a:ext cx="12192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962400" y="1432567"/>
            <a:ext cx="4267200" cy="399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600" lvl="0" indent="-474345" algn="ctr" rtl="0">
              <a:spcBef>
                <a:spcPts val="800"/>
              </a:spcBef>
              <a:spcAft>
                <a:spcPts val="0"/>
              </a:spcAft>
              <a:buSzPts val="2000"/>
              <a:buFont typeface="Bellota Text"/>
              <a:buChar char="●"/>
              <a:defRPr b="1">
                <a:latin typeface="Bellota Text"/>
                <a:ea typeface="Bellota Text"/>
                <a:cs typeface="Bellota Text"/>
                <a:sym typeface="Bellota Text"/>
              </a:defRPr>
            </a:lvl1pPr>
            <a:lvl2pPr marL="1219200" lvl="1" indent="-474345" algn="ctr" rtl="0">
              <a:spcBef>
                <a:spcPts val="0"/>
              </a:spcBef>
              <a:spcAft>
                <a:spcPts val="0"/>
              </a:spcAft>
              <a:buSzPts val="2000"/>
              <a:buFont typeface="Bellota Text"/>
              <a:buChar char="○"/>
              <a:defRPr b="1">
                <a:latin typeface="Bellota Text"/>
                <a:ea typeface="Bellota Text"/>
                <a:cs typeface="Bellota Text"/>
                <a:sym typeface="Bellota Text"/>
              </a:defRPr>
            </a:lvl2pPr>
            <a:lvl3pPr marL="1828800" lvl="2" indent="-474345" algn="ctr" rtl="0">
              <a:spcBef>
                <a:spcPts val="0"/>
              </a:spcBef>
              <a:spcAft>
                <a:spcPts val="0"/>
              </a:spcAft>
              <a:buSzPts val="2000"/>
              <a:buFont typeface="Bellota Text"/>
              <a:buChar char="■"/>
              <a:defRPr b="1">
                <a:latin typeface="Bellota Text"/>
                <a:ea typeface="Bellota Text"/>
                <a:cs typeface="Bellota Text"/>
                <a:sym typeface="Bellota Text"/>
              </a:defRPr>
            </a:lvl3pPr>
            <a:lvl4pPr marL="2438400" lvl="3" indent="-474345" algn="ctr" rtl="0">
              <a:spcBef>
                <a:spcPts val="0"/>
              </a:spcBef>
              <a:spcAft>
                <a:spcPts val="0"/>
              </a:spcAft>
              <a:buSzPts val="2000"/>
              <a:buFont typeface="Bellota Text"/>
              <a:buChar char="●"/>
              <a:defRPr b="1">
                <a:latin typeface="Bellota Text"/>
                <a:ea typeface="Bellota Text"/>
                <a:cs typeface="Bellota Text"/>
                <a:sym typeface="Bellota Text"/>
              </a:defRPr>
            </a:lvl4pPr>
            <a:lvl5pPr marL="3048000" lvl="4" indent="-474345" algn="ctr" rtl="0">
              <a:spcBef>
                <a:spcPts val="0"/>
              </a:spcBef>
              <a:spcAft>
                <a:spcPts val="0"/>
              </a:spcAft>
              <a:buSzPts val="2000"/>
              <a:buFont typeface="Bellota Text"/>
              <a:buChar char="○"/>
              <a:defRPr b="1">
                <a:latin typeface="Bellota Text"/>
                <a:ea typeface="Bellota Text"/>
                <a:cs typeface="Bellota Text"/>
                <a:sym typeface="Bellota Text"/>
              </a:defRPr>
            </a:lvl5pPr>
            <a:lvl6pPr marL="3657600" lvl="5" indent="-474345" algn="ctr" rtl="0">
              <a:spcBef>
                <a:spcPts val="0"/>
              </a:spcBef>
              <a:spcAft>
                <a:spcPts val="0"/>
              </a:spcAft>
              <a:buSzPts val="2000"/>
              <a:buFont typeface="Bellota Text"/>
              <a:buChar char="■"/>
              <a:defRPr b="1">
                <a:latin typeface="Bellota Text"/>
                <a:ea typeface="Bellota Text"/>
                <a:cs typeface="Bellota Text"/>
                <a:sym typeface="Bellota Text"/>
              </a:defRPr>
            </a:lvl6pPr>
            <a:lvl7pPr marL="4267200" lvl="6" indent="-474345" algn="ctr" rtl="0">
              <a:spcBef>
                <a:spcPts val="0"/>
              </a:spcBef>
              <a:spcAft>
                <a:spcPts val="0"/>
              </a:spcAft>
              <a:buSzPts val="2000"/>
              <a:buFont typeface="Bellota Text"/>
              <a:buChar char="●"/>
              <a:defRPr b="1">
                <a:latin typeface="Bellota Text"/>
                <a:ea typeface="Bellota Text"/>
                <a:cs typeface="Bellota Text"/>
                <a:sym typeface="Bellota Text"/>
              </a:defRPr>
            </a:lvl7pPr>
            <a:lvl8pPr marL="4876800" lvl="7" indent="-474345" algn="ctr" rtl="0">
              <a:spcBef>
                <a:spcPts val="0"/>
              </a:spcBef>
              <a:spcAft>
                <a:spcPts val="0"/>
              </a:spcAft>
              <a:buSzPts val="2000"/>
              <a:buFont typeface="Bellota Text"/>
              <a:buChar char="○"/>
              <a:defRPr b="1">
                <a:latin typeface="Bellota Text"/>
                <a:ea typeface="Bellota Text"/>
                <a:cs typeface="Bellota Text"/>
                <a:sym typeface="Bellota Text"/>
              </a:defRPr>
            </a:lvl8pPr>
            <a:lvl9pPr marL="5486400" lvl="8" indent="-474345" algn="ctr" rtl="0">
              <a:spcBef>
                <a:spcPts val="0"/>
              </a:spcBef>
              <a:spcAft>
                <a:spcPts val="0"/>
              </a:spcAft>
              <a:buSzPts val="2000"/>
              <a:buFont typeface="Bellota Text"/>
              <a:buChar char="■"/>
              <a:defRPr b="1">
                <a:latin typeface="Bellota Text"/>
                <a:ea typeface="Bellota Text"/>
                <a:cs typeface="Bellota Text"/>
                <a:sym typeface="Bellota Text"/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  <p:pic>
        <p:nvPicPr>
          <p:cNvPr id="23" name="Google Shape;23;p4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10800000">
            <a:off x="5724821" y="605435"/>
            <a:ext cx="742367" cy="822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4" name="chimes.wav"/>
          </p:stSnd>
        </p:sndAc>
      </p:transition>
    </mc:Choice>
    <mc:Fallback>
      <p:transition spd="slow">
        <p:randomBar dir="vert"/>
        <p:sndAc>
          <p:stSnd>
            <p:snd r:embed="rId4" name="chimes.wav"/>
          </p:stSnd>
        </p:sndAc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1 column + Image background">
  <p:cSld name="Title + 1 column + Image background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988800" y="988800"/>
            <a:ext cx="5107200" cy="4880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algn="bl" rotWithShape="0">
              <a:srgbClr val="054C3A">
                <a:alpha val="2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1442733" y="1940547"/>
            <a:ext cx="4145200" cy="44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1442733" y="2615080"/>
            <a:ext cx="4145200" cy="243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74345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1pPr>
            <a:lvl2pPr marL="1219200" lvl="1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828800" lvl="2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2438400" lvl="3" indent="-474345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3048000" lvl="4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3657600" lvl="5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4267200" lvl="6" indent="-474345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4876800" lvl="7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5486400" lvl="8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  <p:pic>
        <p:nvPicPr>
          <p:cNvPr id="36" name="Google Shape;36;p6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5299833"/>
            <a:ext cx="12192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5400000" flipH="1">
            <a:off x="725343" y="1415138"/>
            <a:ext cx="509481" cy="56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4" name="chimes.wav"/>
          </p:stSnd>
        </p:sndAc>
      </p:transition>
    </mc:Choice>
    <mc:Fallback>
      <p:transition spd="slow">
        <p:randomBar dir="vert"/>
        <p:sndAc>
          <p:stSnd>
            <p:snd r:embed="rId4" name="chimes.wav"/>
          </p:stSnd>
        </p:sndAc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showMasterSp="0" matchingName="Title + 2 columns">
  <p:cSld name="Title + 2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/>
          <p:nvPr/>
        </p:nvSpPr>
        <p:spPr>
          <a:xfrm>
            <a:off x="988800" y="988800"/>
            <a:ext cx="10214400" cy="4880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algn="bl" rotWithShape="0">
              <a:srgbClr val="054C3A">
                <a:alpha val="2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40" name="Google Shape;40;p7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5299833"/>
            <a:ext cx="12192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7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5400000" flipH="1">
            <a:off x="725343" y="1415138"/>
            <a:ext cx="509481" cy="564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1442733" y="1503667"/>
            <a:ext cx="9306400" cy="44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1442733" y="2178200"/>
            <a:ext cx="4418400" cy="334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74345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1pPr>
            <a:lvl2pPr marL="1219200" lvl="1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828800" lvl="2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2438400" lvl="3" indent="-474345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3048000" lvl="4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3657600" lvl="5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4267200" lvl="6" indent="-474345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4876800" lvl="7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5486400" lvl="8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6330611" y="2178200"/>
            <a:ext cx="4418400" cy="334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74345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1pPr>
            <a:lvl2pPr marL="1219200" lvl="1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828800" lvl="2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2438400" lvl="3" indent="-474345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3048000" lvl="4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3657600" lvl="5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4267200" lvl="6" indent="-474345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4876800" lvl="7" indent="-474345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5486400" lvl="8" indent="-474345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4" name="chimes.wav"/>
          </p:stSnd>
        </p:sndAc>
      </p:transition>
    </mc:Choice>
    <mc:Fallback>
      <p:transition spd="slow">
        <p:randomBar dir="vert"/>
        <p:sndAc>
          <p:stSnd>
            <p:snd r:embed="rId4" name="chimes.wav"/>
          </p:stSnd>
        </p:sndAc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3 columns">
  <p:cSld name="Title + 3 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/>
          <p:nvPr/>
        </p:nvSpPr>
        <p:spPr>
          <a:xfrm>
            <a:off x="988800" y="988800"/>
            <a:ext cx="10214400" cy="4880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algn="bl" rotWithShape="0">
              <a:srgbClr val="054C3A">
                <a:alpha val="2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48" name="Google Shape;48;p8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5299833"/>
            <a:ext cx="12192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8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5400000" flipH="1">
            <a:off x="725343" y="1415138"/>
            <a:ext cx="509481" cy="564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442733" y="1503667"/>
            <a:ext cx="9306400" cy="44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1442733" y="2178200"/>
            <a:ext cx="2860800" cy="333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40055" rtl="0">
              <a:spcBef>
                <a:spcPts val="800"/>
              </a:spcBef>
              <a:spcAft>
                <a:spcPts val="0"/>
              </a:spcAft>
              <a:buSzPts val="1600"/>
              <a:buChar char="●"/>
              <a:defRPr sz="2135"/>
            </a:lvl1pPr>
            <a:lvl2pPr marL="1219200" lvl="1" indent="-440055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5"/>
            </a:lvl2pPr>
            <a:lvl3pPr marL="1828800" lvl="2" indent="-44005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5"/>
            </a:lvl3pPr>
            <a:lvl4pPr marL="2438400" lvl="3" indent="-440055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5"/>
            </a:lvl4pPr>
            <a:lvl5pPr marL="3048000" lvl="4" indent="-440055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5"/>
            </a:lvl5pPr>
            <a:lvl6pPr marL="3657600" lvl="5" indent="-44005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5"/>
            </a:lvl6pPr>
            <a:lvl7pPr marL="4267200" lvl="6" indent="-440055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5"/>
            </a:lvl7pPr>
            <a:lvl8pPr marL="4876800" lvl="7" indent="-440055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5"/>
            </a:lvl8pPr>
            <a:lvl9pPr marL="5486400" lvl="8" indent="-44005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4622820" y="2178200"/>
            <a:ext cx="2860800" cy="333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40055" rtl="0">
              <a:spcBef>
                <a:spcPts val="800"/>
              </a:spcBef>
              <a:spcAft>
                <a:spcPts val="0"/>
              </a:spcAft>
              <a:buSzPts val="1600"/>
              <a:buChar char="●"/>
              <a:defRPr sz="2135"/>
            </a:lvl1pPr>
            <a:lvl2pPr marL="1219200" lvl="1" indent="-440055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5"/>
            </a:lvl2pPr>
            <a:lvl3pPr marL="1828800" lvl="2" indent="-44005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5"/>
            </a:lvl3pPr>
            <a:lvl4pPr marL="2438400" lvl="3" indent="-440055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5"/>
            </a:lvl4pPr>
            <a:lvl5pPr marL="3048000" lvl="4" indent="-440055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5"/>
            </a:lvl5pPr>
            <a:lvl6pPr marL="3657600" lvl="5" indent="-44005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5"/>
            </a:lvl6pPr>
            <a:lvl7pPr marL="4267200" lvl="6" indent="-440055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5"/>
            </a:lvl7pPr>
            <a:lvl8pPr marL="4876800" lvl="7" indent="-440055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5"/>
            </a:lvl8pPr>
            <a:lvl9pPr marL="5486400" lvl="8" indent="-44005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3"/>
          </p:nvPr>
        </p:nvSpPr>
        <p:spPr>
          <a:xfrm>
            <a:off x="7802908" y="2178200"/>
            <a:ext cx="2860800" cy="333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440055" rtl="0">
              <a:spcBef>
                <a:spcPts val="800"/>
              </a:spcBef>
              <a:spcAft>
                <a:spcPts val="0"/>
              </a:spcAft>
              <a:buSzPts val="1600"/>
              <a:buChar char="●"/>
              <a:defRPr sz="2135"/>
            </a:lvl1pPr>
            <a:lvl2pPr marL="1219200" lvl="1" indent="-440055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5"/>
            </a:lvl2pPr>
            <a:lvl3pPr marL="1828800" lvl="2" indent="-44005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5"/>
            </a:lvl3pPr>
            <a:lvl4pPr marL="2438400" lvl="3" indent="-440055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5"/>
            </a:lvl4pPr>
            <a:lvl5pPr marL="3048000" lvl="4" indent="-440055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5"/>
            </a:lvl5pPr>
            <a:lvl6pPr marL="3657600" lvl="5" indent="-44005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5"/>
            </a:lvl6pPr>
            <a:lvl7pPr marL="4267200" lvl="6" indent="-440055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5"/>
            </a:lvl7pPr>
            <a:lvl8pPr marL="4876800" lvl="7" indent="-440055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5"/>
            </a:lvl8pPr>
            <a:lvl9pPr marL="5486400" lvl="8" indent="-44005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4" name="chimes.wav"/>
          </p:stSnd>
        </p:sndAc>
      </p:transition>
    </mc:Choice>
    <mc:Fallback>
      <p:transition spd="slow">
        <p:randomBar dir="vert"/>
        <p:sndAc>
          <p:stSnd>
            <p:snd r:embed="rId4" name="chimes.wav"/>
          </p:stSnd>
        </p:sndAc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showMasterSp="0" matchingName="Title only - Tyrannosaurus">
  <p:cSld name="Title only - Tyrannosauru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/>
          <p:nvPr/>
        </p:nvSpPr>
        <p:spPr>
          <a:xfrm>
            <a:off x="988800" y="988800"/>
            <a:ext cx="10214400" cy="4880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algn="bl" rotWithShape="0">
              <a:srgbClr val="054C3A">
                <a:alpha val="2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57" name="Google Shape;57;p9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972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1442733" y="1300467"/>
            <a:ext cx="9306400" cy="44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3" name="chimes.wav"/>
          </p:stSnd>
        </p:sndAc>
      </p:transition>
    </mc:Choice>
    <mc:Fallback>
      <p:transition spd="slow">
        <p:randomBar dir="vert"/>
        <p:sndAc>
          <p:stSnd>
            <p:snd r:embed="rId3" name="chimes.wav"/>
          </p:stSnd>
        </p:sndAc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- Plesiosaur">
  <p:cSld name="Title only - Plesiosau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/>
          <p:nvPr/>
        </p:nvSpPr>
        <p:spPr>
          <a:xfrm>
            <a:off x="988800" y="988800"/>
            <a:ext cx="10214400" cy="4880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algn="bl" rotWithShape="0">
              <a:srgbClr val="054C3A">
                <a:alpha val="2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62" name="Google Shape;62;p10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8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1442733" y="1300467"/>
            <a:ext cx="9306400" cy="44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3" name="chimes.wav"/>
          </p:stSnd>
        </p:sndAc>
      </p:transition>
    </mc:Choice>
    <mc:Fallback>
      <p:transition spd="slow">
        <p:randomBar dir="vert"/>
        <p:sndAc>
          <p:stSnd>
            <p:snd r:embed="rId3" name="chimes.wav"/>
          </p:stSnd>
        </p:sndAc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- Pterodactyl">
  <p:cSld name="Title only - Pterodactyl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/>
          <p:nvPr/>
        </p:nvSpPr>
        <p:spPr>
          <a:xfrm>
            <a:off x="988800" y="988800"/>
            <a:ext cx="10214400" cy="4880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algn="bl" rotWithShape="0">
              <a:srgbClr val="054C3A">
                <a:alpha val="2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67" name="Google Shape;67;p11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1442733" y="1300467"/>
            <a:ext cx="9306400" cy="44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69" name="Google Shape;69;p11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3" name="chimes.wav"/>
          </p:stSnd>
        </p:sndAc>
      </p:transition>
    </mc:Choice>
    <mc:Fallback>
      <p:transition spd="slow">
        <p:randomBar dir="vert"/>
        <p:sndAc>
          <p:stSnd>
            <p:snd r:embed="rId3" name="chimes.wav"/>
          </p:stSnd>
        </p:sndAc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- Stegosaurus">
  <p:cSld name="Title only - Stegosauru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/>
          <p:nvPr/>
        </p:nvSpPr>
        <p:spPr>
          <a:xfrm>
            <a:off x="988800" y="988800"/>
            <a:ext cx="10214400" cy="4880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algn="bl" rotWithShape="0">
              <a:srgbClr val="054C3A">
                <a:alpha val="2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72" name="Google Shape;72;p1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1442733" y="1300467"/>
            <a:ext cx="9306400" cy="44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74" name="Google Shape;74;p12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3" name="chimes.wav"/>
          </p:stSnd>
        </p:sndAc>
      </p:transition>
    </mc:Choice>
    <mc:Fallback>
      <p:transition spd="slow">
        <p:randomBar dir="vert"/>
        <p:sndAc>
          <p:stSnd>
            <p:snd r:embed="rId3" name="chimes.wav"/>
          </p:stSnd>
        </p:sndAc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- Triceratops">
  <p:cSld name="Title only - Triceratop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/>
          <p:nvPr/>
        </p:nvSpPr>
        <p:spPr>
          <a:xfrm>
            <a:off x="988800" y="988800"/>
            <a:ext cx="10214400" cy="4880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algn="bl" rotWithShape="0">
              <a:srgbClr val="054C3A">
                <a:alpha val="2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77" name="Google Shape;77;p1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8017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1442733" y="1300467"/>
            <a:ext cx="9306400" cy="44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3" name="chimes.wav"/>
          </p:stSnd>
        </p:sndAc>
      </p:transition>
    </mc:Choice>
    <mc:Fallback>
      <p:transition spd="slow">
        <p:randomBar dir="vert"/>
        <p:sndAc>
          <p:stSnd>
            <p:snd r:embed="rId3" name="chimes.wav"/>
          </p:stSnd>
        </p:sndAc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- Diplodocus">
  <p:cSld name="Title only - Diplodocu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/>
          <p:nvPr/>
        </p:nvSpPr>
        <p:spPr>
          <a:xfrm>
            <a:off x="988800" y="988800"/>
            <a:ext cx="10214400" cy="4880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algn="bl" rotWithShape="0">
              <a:srgbClr val="054C3A">
                <a:alpha val="2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82" name="Google Shape;82;p1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4"/>
          <p:cNvSpPr txBox="1">
            <a:spLocks noGrp="1"/>
          </p:cNvSpPr>
          <p:nvPr>
            <p:ph type="title"/>
          </p:nvPr>
        </p:nvSpPr>
        <p:spPr>
          <a:xfrm>
            <a:off x="1442733" y="1300467"/>
            <a:ext cx="9306400" cy="44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3" name="chimes.wav"/>
          </p:stSnd>
        </p:sndAc>
      </p:transition>
    </mc:Choice>
    <mc:Fallback>
      <p:transition spd="slow">
        <p:randomBar dir="vert"/>
        <p:sndAc>
          <p:stSnd>
            <p:snd r:embed="rId3" name="chimes.wav"/>
          </p:stSnd>
        </p:sndAc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/>
          <p:nvPr/>
        </p:nvSpPr>
        <p:spPr>
          <a:xfrm>
            <a:off x="988800" y="988800"/>
            <a:ext cx="10214400" cy="4880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algn="bl" rotWithShape="0">
              <a:srgbClr val="054C3A">
                <a:alpha val="2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15"/>
          <p:cNvSpPr txBox="1">
            <a:spLocks noGrp="1"/>
          </p:cNvSpPr>
          <p:nvPr>
            <p:ph type="body" idx="1"/>
          </p:nvPr>
        </p:nvSpPr>
        <p:spPr>
          <a:xfrm>
            <a:off x="988800" y="5309600"/>
            <a:ext cx="10214400" cy="45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600" lvl="0" indent="-304800" algn="ctr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5">
                <a:solidFill>
                  <a:schemeClr val="dk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88" name="Google Shape;88;p15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  <p:pic>
        <p:nvPicPr>
          <p:cNvPr id="89" name="Google Shape;89;p15"/>
          <p:cNvPicPr preferRelativeResize="0"/>
          <p:nvPr/>
        </p:nvPicPr>
        <p:blipFill rotWithShape="1">
          <a:blip r:embed="rId2"/>
          <a:srcRect b="59417"/>
          <a:stretch>
            <a:fillRect/>
          </a:stretch>
        </p:blipFill>
        <p:spPr>
          <a:xfrm>
            <a:off x="0" y="2"/>
            <a:ext cx="12192000" cy="2783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3" name="chimes.wav"/>
          </p:stSnd>
        </p:sndAc>
      </p:transition>
    </mc:Choice>
    <mc:Fallback>
      <p:transition spd="slow">
        <p:randomBar dir="vert"/>
        <p:sndAc>
          <p:stSnd>
            <p:snd r:embed="rId3" name="chimes.wav"/>
          </p:stSnd>
        </p:sndAc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- Plesiosaur">
  <p:cSld name="Blank - Plesiosau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8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3" name="chimes.wav"/>
          </p:stSnd>
        </p:sndAc>
      </p:transition>
    </mc:Choice>
    <mc:Fallback>
      <p:transition spd="slow">
        <p:randomBar dir="vert"/>
        <p:sndAc>
          <p:stSnd>
            <p:snd r:embed="rId3" name="chimes.wav"/>
          </p:stSnd>
        </p:sndAc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- Triceratops">
  <p:cSld name="Blank - Triceratops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8017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0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3" name="chimes.wav"/>
          </p:stSnd>
        </p:sndAc>
      </p:transition>
    </mc:Choice>
    <mc:Fallback>
      <p:transition spd="slow">
        <p:randomBar dir="vert"/>
        <p:sndAc>
          <p:stSnd>
            <p:snd r:embed="rId3" name="chimes.wav"/>
          </p:stSnd>
        </p:sndAc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- Diplodocus">
  <p:cSld name="Blank - Diplodocus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1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3" name="chimes.wav"/>
          </p:stSnd>
        </p:sndAc>
      </p:transition>
    </mc:Choice>
    <mc:Fallback>
      <p:transition spd="slow">
        <p:randomBar dir="vert"/>
        <p:sndAc>
          <p:stSnd>
            <p:snd r:embed="rId3" name="chimes.wav"/>
          </p:stSnd>
        </p:sndAc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7B52-DE3A-488A-920C-4407CB3C459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BDB13-554A-45E4-B658-3100B74D8AE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2" name="chimes.wav"/>
          </p:stSnd>
        </p:sndAc>
      </p:transition>
    </mc:Choice>
    <mc:Fallback>
      <p:transition spd="slow">
        <p:randomBar dir="vert"/>
        <p:sndAc>
          <p:stSnd>
            <p:snd r:embed="rId2" name="chimes.wav"/>
          </p:stSnd>
        </p:sndAc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Stegosaurus">
  <p:cSld name="Blank - Stegosaurus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2" name="chimes.wav"/>
          </p:stSnd>
        </p:sndAc>
      </p:transition>
    </mc:Choice>
    <mc:Fallback>
      <p:transition spd="slow">
        <p:randomBar dir="vert"/>
        <p:sndAc>
          <p:stSnd>
            <p:snd r:embed="rId2" name="chimes.wav"/>
          </p:stSnd>
        </p:sndAc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7B52-DE3A-488A-920C-4407CB3C459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BDB13-554A-45E4-B658-3100B74D8AE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2" name="chimes.wav"/>
          </p:stSnd>
        </p:sndAc>
      </p:transition>
    </mc:Choice>
    <mc:Fallback>
      <p:transition spd="slow">
        <p:randomBar dir="vert"/>
        <p:sndAc>
          <p:stSnd>
            <p:snd r:embed="rId2" name="chimes.wav"/>
          </p:stSnd>
        </p:sndAc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5A5B8-3B9E-412A-820D-C092B37907DD}" type="datetimeFigureOut">
              <a:rPr lang="vi-VN" smtClean="0"/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FCD9-6DF5-438D-80CA-2B9B81AAFB50}" type="slidenum">
              <a:rPr lang="vi-VN" smtClean="0"/>
            </a:fld>
            <a:endParaRPr lang="vi-V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2" name="chimes.wav"/>
          </p:stSnd>
        </p:sndAc>
      </p:transition>
    </mc:Choice>
    <mc:Fallback>
      <p:transition spd="slow">
        <p:randomBar dir="vert"/>
        <p:sndAc>
          <p:stSnd>
            <p:snd r:embed="rId2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1" Type="http://schemas.openxmlformats.org/officeDocument/2006/relationships/theme" Target="../theme/theme5.xml"/><Relationship Id="rId20" Type="http://schemas.openxmlformats.org/officeDocument/2006/relationships/audio" Target="../media/audio1.wav"/><Relationship Id="rId2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0"/>
          <p:cNvSpPr/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/>
        </p:txBody>
      </p:sp>
      <p:sp>
        <p:nvSpPr>
          <p:cNvPr id="8" name="Freeform 51"/>
          <p:cNvSpPr/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/>
        </p:txBody>
      </p:sp>
      <p:sp>
        <p:nvSpPr>
          <p:cNvPr id="9" name="Freeform 51"/>
          <p:cNvSpPr/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-1" fmla="*/ 0 w 12079179"/>
              <a:gd name="connsiteY0-2" fmla="*/ 390824 h 2132172"/>
              <a:gd name="connsiteX1-3" fmla="*/ 12079179 w 12079179"/>
              <a:gd name="connsiteY1-4" fmla="*/ 2132172 h 2132172"/>
              <a:gd name="connsiteX2-5" fmla="*/ 0 w 12079179"/>
              <a:gd name="connsiteY2-6" fmla="*/ 2132172 h 2132172"/>
              <a:gd name="connsiteX3-7" fmla="*/ 0 w 12079179"/>
              <a:gd name="connsiteY3-8" fmla="*/ 390824 h 2132172"/>
              <a:gd name="connsiteX0-9" fmla="*/ 0 w 12079179"/>
              <a:gd name="connsiteY0-10" fmla="*/ 499104 h 2240452"/>
              <a:gd name="connsiteX1-11" fmla="*/ 12079179 w 12079179"/>
              <a:gd name="connsiteY1-12" fmla="*/ 2240452 h 2240452"/>
              <a:gd name="connsiteX2-13" fmla="*/ 0 w 12079179"/>
              <a:gd name="connsiteY2-14" fmla="*/ 2240452 h 2240452"/>
              <a:gd name="connsiteX3-15" fmla="*/ 0 w 12079179"/>
              <a:gd name="connsiteY3-16" fmla="*/ 499104 h 2240452"/>
              <a:gd name="connsiteX0-17" fmla="*/ 0 w 12079179"/>
              <a:gd name="connsiteY0-18" fmla="*/ 525643 h 2266991"/>
              <a:gd name="connsiteX1-19" fmla="*/ 12079179 w 12079179"/>
              <a:gd name="connsiteY1-20" fmla="*/ 2266991 h 2266991"/>
              <a:gd name="connsiteX2-21" fmla="*/ 0 w 12079179"/>
              <a:gd name="connsiteY2-22" fmla="*/ 2266991 h 2266991"/>
              <a:gd name="connsiteX3-23" fmla="*/ 0 w 12079179"/>
              <a:gd name="connsiteY3-24" fmla="*/ 525643 h 2266991"/>
              <a:gd name="connsiteX0-25" fmla="*/ 0 w 12079179"/>
              <a:gd name="connsiteY0-26" fmla="*/ 572389 h 2313737"/>
              <a:gd name="connsiteX1-27" fmla="*/ 12079179 w 12079179"/>
              <a:gd name="connsiteY1-28" fmla="*/ 2313737 h 2313737"/>
              <a:gd name="connsiteX2-29" fmla="*/ 0 w 12079179"/>
              <a:gd name="connsiteY2-30" fmla="*/ 2313737 h 2313737"/>
              <a:gd name="connsiteX3-31" fmla="*/ 0 w 12079179"/>
              <a:gd name="connsiteY3-32" fmla="*/ 572389 h 23137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/>
        </p:txBody>
      </p:sp>
      <p:grpSp>
        <p:nvGrpSpPr>
          <p:cNvPr id="10" name="Group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reeform 67"/>
            <p:cNvSpPr/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2" name="Freeform 68"/>
            <p:cNvSpPr/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3" name="Freeform 69"/>
            <p:cNvSpPr/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4" name="Freeform 70"/>
            <p:cNvSpPr/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5" name="Freeform 71"/>
            <p:cNvSpPr/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6" name="Freeform 72"/>
            <p:cNvSpPr/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7" name="Freeform 73"/>
            <p:cNvSpPr/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18" name="Freeform 74"/>
            <p:cNvSpPr/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19" name="Group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reeform 99"/>
            <p:cNvSpPr/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1" name="Freeform 100"/>
            <p:cNvSpPr/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2" name="Freeform 101"/>
            <p:cNvSpPr/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3" name="Freeform 102"/>
            <p:cNvSpPr/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4" name="Freeform 103"/>
            <p:cNvSpPr/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5" name="Freeform 104"/>
            <p:cNvSpPr/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26" name="Group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reeform 6"/>
            <p:cNvSpPr/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8" name="Freeform 7"/>
            <p:cNvSpPr/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29" name="Freeform 8"/>
            <p:cNvSpPr/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0" name="Freeform 9"/>
            <p:cNvSpPr/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1" name="Freeform 10"/>
            <p:cNvSpPr/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2" name="Freeform 11"/>
            <p:cNvSpPr/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3" name="Freeform 12"/>
            <p:cNvSpPr/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34" name="Group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reeform 34"/>
            <p:cNvSpPr/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6" name="Freeform 35"/>
            <p:cNvSpPr/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7" name="Freeform 36"/>
            <p:cNvSpPr/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8" name="Freeform 37"/>
            <p:cNvSpPr/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39" name="Freeform 38"/>
            <p:cNvSpPr/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0" name="Freeform 39"/>
            <p:cNvSpPr/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1" name="Freeform 40"/>
            <p:cNvSpPr/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2" name="Freeform 41"/>
            <p:cNvSpPr/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43" name="Group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reeform 29"/>
            <p:cNvSpPr/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5" name="Freeform 30"/>
            <p:cNvSpPr/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6" name="Freeform 31"/>
            <p:cNvSpPr/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7" name="Freeform 32"/>
            <p:cNvSpPr/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8" name="Freeform 33"/>
            <p:cNvSpPr/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49" name="Freeform 34"/>
            <p:cNvSpPr/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0" name="Freeform 35"/>
            <p:cNvSpPr/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1" name="Freeform 36"/>
            <p:cNvSpPr/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52" name="Group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reeform 53"/>
            <p:cNvSpPr/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4" name="Freeform 54"/>
            <p:cNvSpPr/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5" name="Freeform 55"/>
            <p:cNvSpPr/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6" name="Freeform 56"/>
            <p:cNvSpPr/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7" name="Freeform 57"/>
            <p:cNvSpPr/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8" name="Freeform 58"/>
            <p:cNvSpPr/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59" name="Freeform 59"/>
            <p:cNvSpPr/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0" name="Freeform 60"/>
            <p:cNvSpPr/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grpSp>
        <p:nvGrpSpPr>
          <p:cNvPr id="61" name="Group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reeform 65"/>
            <p:cNvSpPr/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3" name="Freeform 66"/>
            <p:cNvSpPr/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4" name="Freeform 67"/>
            <p:cNvSpPr/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5" name="Freeform 68"/>
            <p:cNvSpPr/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6" name="Freeform 69"/>
            <p:cNvSpPr/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7" name="Freeform 70"/>
            <p:cNvSpPr/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8" name="Freeform 71"/>
            <p:cNvSpPr/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  <p:sp>
          <p:nvSpPr>
            <p:cNvPr id="69" name="Freeform 72"/>
            <p:cNvSpPr/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/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1063198" cy="193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DDC206-A5B1-48F5-B908-6FAE25AD90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598CE2-8284-4841-8E7D-34490C1A1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pt-PT" altLang="en-US"/>
              <a:t>Clique para editar o estilo do título</a:t>
            </a:r>
            <a:endParaRPr lang="pt-PT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pt-PT" altLang="en-US"/>
              <a:t>Clique para editar os estilos de texto do modelo global</a:t>
            </a:r>
            <a:endParaRPr lang="pt-PT" altLang="en-US"/>
          </a:p>
          <a:p>
            <a:pPr lvl="1"/>
            <a:r>
              <a:rPr lang="pt-PT" altLang="en-US"/>
              <a:t>Segundo nível</a:t>
            </a:r>
            <a:endParaRPr lang="pt-PT" altLang="en-US"/>
          </a:p>
          <a:p>
            <a:pPr lvl="2"/>
            <a:r>
              <a:rPr lang="pt-PT" altLang="en-US"/>
              <a:t>Terceiro nível</a:t>
            </a:r>
            <a:endParaRPr lang="pt-PT" altLang="en-US"/>
          </a:p>
          <a:p>
            <a:pPr lvl="3"/>
            <a:r>
              <a:rPr lang="pt-PT" altLang="en-US"/>
              <a:t>Quarto nível</a:t>
            </a:r>
            <a:endParaRPr lang="pt-PT" altLang="en-US"/>
          </a:p>
          <a:p>
            <a:pPr lvl="4"/>
            <a:r>
              <a:rPr lang="pt-PT" altLang="en-US"/>
              <a:t>Quinto nível</a:t>
            </a:r>
            <a:endParaRPr lang="pt-PT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CDD0C2-3830-412D-8B06-0C350E6BD61D}" type="slidenum">
              <a:rPr lang="pt-PT" altLang="en-US" smtClean="0">
                <a:solidFill>
                  <a:srgbClr val="000000"/>
                </a:solidFill>
              </a:rPr>
            </a:fld>
            <a:endParaRPr lang="pt-PT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DD9892-E043-4433-8A5F-28D1EE412E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DA1143-6066-41E1-ACAF-5548449EEF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42733" y="1503667"/>
            <a:ext cx="9306400" cy="4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ExtraBold"/>
              <a:buNone/>
              <a:defRPr sz="2400">
                <a:solidFill>
                  <a:schemeClr val="dk1"/>
                </a:solidFill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ExtraBold"/>
              <a:buNone/>
              <a:defRPr sz="2400">
                <a:solidFill>
                  <a:schemeClr val="dk1"/>
                </a:solidFill>
                <a:latin typeface="Catamaran ExtraBold"/>
                <a:ea typeface="Catamaran ExtraBold"/>
                <a:cs typeface="Catamaran ExtraBold"/>
                <a:sym typeface="Catamaran ExtraBold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ExtraBold"/>
              <a:buNone/>
              <a:defRPr sz="2400">
                <a:solidFill>
                  <a:schemeClr val="dk1"/>
                </a:solidFill>
                <a:latin typeface="Catamaran ExtraBold"/>
                <a:ea typeface="Catamaran ExtraBold"/>
                <a:cs typeface="Catamaran ExtraBold"/>
                <a:sym typeface="Catamaran ExtraBold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ExtraBold"/>
              <a:buNone/>
              <a:defRPr sz="2400">
                <a:solidFill>
                  <a:schemeClr val="dk1"/>
                </a:solidFill>
                <a:latin typeface="Catamaran ExtraBold"/>
                <a:ea typeface="Catamaran ExtraBold"/>
                <a:cs typeface="Catamaran ExtraBold"/>
                <a:sym typeface="Catamaran ExtraBold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ExtraBold"/>
              <a:buNone/>
              <a:defRPr sz="2400">
                <a:solidFill>
                  <a:schemeClr val="dk1"/>
                </a:solidFill>
                <a:latin typeface="Catamaran ExtraBold"/>
                <a:ea typeface="Catamaran ExtraBold"/>
                <a:cs typeface="Catamaran ExtraBold"/>
                <a:sym typeface="Catamaran ExtraBold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ExtraBold"/>
              <a:buNone/>
              <a:defRPr sz="2400">
                <a:solidFill>
                  <a:schemeClr val="dk1"/>
                </a:solidFill>
                <a:latin typeface="Catamaran ExtraBold"/>
                <a:ea typeface="Catamaran ExtraBold"/>
                <a:cs typeface="Catamaran ExtraBold"/>
                <a:sym typeface="Catamaran ExtraBold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ExtraBold"/>
              <a:buNone/>
              <a:defRPr sz="2400">
                <a:solidFill>
                  <a:schemeClr val="dk1"/>
                </a:solidFill>
                <a:latin typeface="Catamaran ExtraBold"/>
                <a:ea typeface="Catamaran ExtraBold"/>
                <a:cs typeface="Catamaran ExtraBold"/>
                <a:sym typeface="Catamaran ExtraBold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ExtraBold"/>
              <a:buNone/>
              <a:defRPr sz="2400">
                <a:solidFill>
                  <a:schemeClr val="dk1"/>
                </a:solidFill>
                <a:latin typeface="Catamaran ExtraBold"/>
                <a:ea typeface="Catamaran ExtraBold"/>
                <a:cs typeface="Catamaran ExtraBold"/>
                <a:sym typeface="Catamaran ExtraBold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ExtraBold"/>
              <a:buNone/>
              <a:defRPr sz="2400">
                <a:solidFill>
                  <a:schemeClr val="dk1"/>
                </a:solidFill>
                <a:latin typeface="Catamaran ExtraBold"/>
                <a:ea typeface="Catamaran ExtraBold"/>
                <a:cs typeface="Catamaran ExtraBold"/>
                <a:sym typeface="Catamaran ExtraBold"/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42733" y="2178201"/>
            <a:ext cx="9306400" cy="31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Bellota Text Light"/>
              <a:buChar char="●"/>
              <a:defRPr sz="2000">
                <a:solidFill>
                  <a:schemeClr val="dk1"/>
                </a:solidFill>
                <a:latin typeface="Bellota Text Light"/>
                <a:ea typeface="Bellota Text Light"/>
                <a:cs typeface="Bellota Text Light"/>
                <a:sym typeface="Bellota Text Light"/>
              </a:defRPr>
            </a:lvl1pPr>
            <a:lvl2pPr marL="914400" lvl="1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Bellota Text Light"/>
              <a:buChar char="○"/>
              <a:defRPr sz="2000">
                <a:solidFill>
                  <a:schemeClr val="dk1"/>
                </a:solidFill>
                <a:latin typeface="Bellota Text Light"/>
                <a:ea typeface="Bellota Text Light"/>
                <a:cs typeface="Bellota Text Light"/>
                <a:sym typeface="Bellota Text Light"/>
              </a:defRPr>
            </a:lvl2pPr>
            <a:lvl3pPr marL="1371600" lvl="2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llota Text Light"/>
              <a:buChar char="■"/>
              <a:defRPr sz="2000">
                <a:solidFill>
                  <a:schemeClr val="dk1"/>
                </a:solidFill>
                <a:latin typeface="Bellota Text Light"/>
                <a:ea typeface="Bellota Text Light"/>
                <a:cs typeface="Bellota Text Light"/>
                <a:sym typeface="Bellota Text Light"/>
              </a:defRPr>
            </a:lvl3pPr>
            <a:lvl4pPr marL="1828800" lvl="3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llota Text Light"/>
              <a:buChar char="●"/>
              <a:defRPr sz="2000">
                <a:solidFill>
                  <a:schemeClr val="dk1"/>
                </a:solidFill>
                <a:latin typeface="Bellota Text Light"/>
                <a:ea typeface="Bellota Text Light"/>
                <a:cs typeface="Bellota Text Light"/>
                <a:sym typeface="Bellota Text Light"/>
              </a:defRPr>
            </a:lvl4pPr>
            <a:lvl5pPr marL="2286000" lvl="4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llota Text Light"/>
              <a:buChar char="○"/>
              <a:defRPr sz="2000">
                <a:solidFill>
                  <a:schemeClr val="dk1"/>
                </a:solidFill>
                <a:latin typeface="Bellota Text Light"/>
                <a:ea typeface="Bellota Text Light"/>
                <a:cs typeface="Bellota Text Light"/>
                <a:sym typeface="Bellota Text Light"/>
              </a:defRPr>
            </a:lvl5pPr>
            <a:lvl6pPr marL="2743200" lvl="5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llota Text Light"/>
              <a:buChar char="■"/>
              <a:defRPr sz="2000">
                <a:solidFill>
                  <a:schemeClr val="dk1"/>
                </a:solidFill>
                <a:latin typeface="Bellota Text Light"/>
                <a:ea typeface="Bellota Text Light"/>
                <a:cs typeface="Bellota Text Light"/>
                <a:sym typeface="Bellota Text Light"/>
              </a:defRPr>
            </a:lvl6pPr>
            <a:lvl7pPr marL="3200400" lvl="6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llota Text Light"/>
              <a:buChar char="●"/>
              <a:defRPr sz="2000">
                <a:solidFill>
                  <a:schemeClr val="dk1"/>
                </a:solidFill>
                <a:latin typeface="Bellota Text Light"/>
                <a:ea typeface="Bellota Text Light"/>
                <a:cs typeface="Bellota Text Light"/>
                <a:sym typeface="Bellota Text Light"/>
              </a:defRPr>
            </a:lvl7pPr>
            <a:lvl8pPr marL="3657600" lvl="7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llota Text Light"/>
              <a:buChar char="○"/>
              <a:defRPr sz="2000">
                <a:solidFill>
                  <a:schemeClr val="dk1"/>
                </a:solidFill>
                <a:latin typeface="Bellota Text Light"/>
                <a:ea typeface="Bellota Text Light"/>
                <a:cs typeface="Bellota Text Light"/>
                <a:sym typeface="Bellota Text Light"/>
              </a:defRPr>
            </a:lvl8pPr>
            <a:lvl9pPr marL="4114800" lvl="8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llota Text Light"/>
              <a:buChar char="■"/>
              <a:defRPr sz="2000">
                <a:solidFill>
                  <a:schemeClr val="dk1"/>
                </a:solidFill>
                <a:latin typeface="Bellota Text Light"/>
                <a:ea typeface="Bellota Text Light"/>
                <a:cs typeface="Bellota Text Light"/>
                <a:sym typeface="Bellota Text Light"/>
              </a:defRPr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735" b="1">
                <a:solidFill>
                  <a:schemeClr val="dk2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lvl="1" algn="ctr" rtl="0">
              <a:buNone/>
              <a:defRPr sz="1735" b="1">
                <a:solidFill>
                  <a:schemeClr val="dk2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lvl="2" algn="ctr" rtl="0">
              <a:buNone/>
              <a:defRPr sz="1735" b="1">
                <a:solidFill>
                  <a:schemeClr val="dk2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lvl="3" algn="ctr" rtl="0">
              <a:buNone/>
              <a:defRPr sz="1735" b="1">
                <a:solidFill>
                  <a:schemeClr val="dk2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lvl="4" algn="ctr" rtl="0">
              <a:buNone/>
              <a:defRPr sz="1735" b="1">
                <a:solidFill>
                  <a:schemeClr val="dk2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lvl="5" algn="ctr" rtl="0">
              <a:buNone/>
              <a:defRPr sz="1735" b="1">
                <a:solidFill>
                  <a:schemeClr val="dk2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lvl="6" algn="ctr" rtl="0">
              <a:buNone/>
              <a:defRPr sz="1735" b="1">
                <a:solidFill>
                  <a:schemeClr val="dk2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lvl="7" algn="ctr" rtl="0">
              <a:buNone/>
              <a:defRPr sz="1735" b="1">
                <a:solidFill>
                  <a:schemeClr val="dk2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lvl="8" algn="ctr" rtl="0">
              <a:buNone/>
              <a:defRPr sz="1735" b="1">
                <a:solidFill>
                  <a:schemeClr val="dk2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fld id="{F305EC9D-24E9-4545-9771-22A155732408}" type="slidenum">
              <a:rPr lang="en-US" smtClean="0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</p:sldLayoutIdLst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20" name="chimes.wav"/>
          </p:stSnd>
        </p:sndAc>
      </p:transition>
    </mc:Choice>
    <mc:Fallback>
      <p:transition spd="slow">
        <p:randomBar dir="vert"/>
        <p:sndAc>
          <p:stSnd>
            <p:snd r:embed="rId20" name="chimes.wav"/>
          </p:stSnd>
        </p:sndAc>
      </p:transition>
    </mc:Fallback>
  </mc:AlternateConten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1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2.xml"/><Relationship Id="rId5" Type="http://schemas.openxmlformats.org/officeDocument/2006/relationships/audio" Target="../media/audio1.wav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microsoft.com/office/2007/relationships/media" Target="../media/media3.mp3"/><Relationship Id="rId1" Type="http://schemas.openxmlformats.org/officeDocument/2006/relationships/audio" Target="../media/media3.mp3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5.png"/><Relationship Id="rId2" Type="http://schemas.microsoft.com/office/2007/relationships/media" Target="../media/media4.mp4"/><Relationship Id="rId1" Type="http://schemas.openxmlformats.org/officeDocument/2006/relationships/video" Target="../media/media4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5.xml"/><Relationship Id="rId3" Type="http://schemas.openxmlformats.org/officeDocument/2006/relationships/audio" Target="../media/audio2.wav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microsoft.com/office/2007/relationships/media" Target="../media/media5.mp4"/><Relationship Id="rId2" Type="http://schemas.openxmlformats.org/officeDocument/2006/relationships/video" Target="../media/media5.mp4"/><Relationship Id="rId1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5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is my nose!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89413" y="165020"/>
            <a:ext cx="194755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GRADE 1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alentines Day Love GIF by BREAD TREE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988240" y="631894"/>
            <a:ext cx="5778389" cy="487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y2mate.com - Hello Song _ Hello Hello How Are You _ Hello Song for Kids _ The Kiboomers_x23rTDl4AMs_72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57961" y="456364"/>
            <a:ext cx="1230792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Watch the conversation</a:t>
            </a:r>
            <a:endParaRPr lang="en-US" sz="8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57961" y="456364"/>
            <a:ext cx="1230792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Watch the conversation</a:t>
            </a:r>
            <a:endParaRPr lang="en-US" sz="8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fafse-n1-video-u5">
            <a:hlinkClick r:id="" action="ppaction://media"/>
          </p:cNvPr>
          <p:cNvPicPr>
            <a:picLocks noGrp="1"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8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1-61 Family and Friends Second Edition National Grade 1 Student Book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0515463" y="5513357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2500" t="57604" r="23478" b="22692"/>
          <a:stretch>
            <a:fillRect/>
          </a:stretch>
        </p:blipFill>
        <p:spPr>
          <a:xfrm>
            <a:off x="1045845" y="1310005"/>
            <a:ext cx="10075545" cy="481266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2" name="Rounded Rectangle 1"/>
          <p:cNvSpPr/>
          <p:nvPr/>
        </p:nvSpPr>
        <p:spPr>
          <a:xfrm>
            <a:off x="747395" y="390525"/>
            <a:ext cx="6348095" cy="7823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143C5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Listen, point and repeat: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143C5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randomBar dir="vert"/>
        <p:sndAc>
          <p:stSnd>
            <p:snd r:embed="rId5" name="chimes.wav"/>
          </p:stSnd>
        </p:sndAc>
      </p:transition>
    </mc:Choice>
    <mc:Fallback>
      <p:transition spd="slow">
        <p:randomBar dir="vert"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399" y="1188720"/>
            <a:ext cx="3904343" cy="2286000"/>
          </a:xfrm>
        </p:spPr>
        <p:txBody>
          <a:bodyPr>
            <a:noAutofit/>
          </a:bodyPr>
          <a:lstStyle/>
          <a:p>
            <a:r>
              <a:rPr lang="en-US" sz="5400" dirty="0"/>
              <a:t>Listen, point and repeat</a:t>
            </a:r>
            <a:endParaRPr lang="en-US" sz="5400" dirty="0"/>
          </a:p>
        </p:txBody>
      </p:sp>
      <p:pic>
        <p:nvPicPr>
          <p:cNvPr id="6" name="L1_Vocab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479925" y="1552575"/>
            <a:ext cx="6675438" cy="3752850"/>
          </a:xfrm>
        </p:spPr>
      </p:pic>
      <p:pic>
        <p:nvPicPr>
          <p:cNvPr id="8" name="L1_Vocab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4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845" y="1147445"/>
            <a:ext cx="5675630" cy="37776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51586" y="2791297"/>
            <a:ext cx="547611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This is my face.</a:t>
            </a:r>
            <a:endParaRPr lang="en-US" sz="6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3845" y="1147445"/>
            <a:ext cx="5675630" cy="3787140"/>
          </a:xfrm>
          <a:prstGeom prst="rect">
            <a:avLst/>
          </a:prstGeom>
          <a:noFill/>
          <a:ln w="762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41356" y="2791297"/>
            <a:ext cx="569656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This is my nose.</a:t>
            </a:r>
            <a:endParaRPr lang="en-US" sz="6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26" name="Picture 2" descr="Ea Sports Andy GIF by Bundesliga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7165" y="1790065"/>
            <a:ext cx="5664200" cy="374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34620" y="1736090"/>
            <a:ext cx="5715000" cy="3813175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5" grpId="0"/>
      <p:bldP spid="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845" y="1757680"/>
            <a:ext cx="5700395" cy="3803650"/>
          </a:xfrm>
          <a:prstGeom prst="rect">
            <a:avLst/>
          </a:prstGeom>
          <a:ln w="76200">
            <a:noFill/>
          </a:ln>
        </p:spPr>
      </p:pic>
      <p:sp>
        <p:nvSpPr>
          <p:cNvPr id="5" name="Rectangle 4"/>
          <p:cNvSpPr/>
          <p:nvPr/>
        </p:nvSpPr>
        <p:spPr>
          <a:xfrm>
            <a:off x="5973600" y="2791297"/>
            <a:ext cx="543206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This </a:t>
            </a:r>
            <a:r>
              <a:rPr lang="en-US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is </a:t>
            </a:r>
            <a:r>
              <a:rPr lang="en-US" sz="6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my arm.</a:t>
            </a:r>
            <a:endParaRPr lang="en-US" sz="6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3845" y="1757680"/>
            <a:ext cx="5700395" cy="3803650"/>
          </a:xfrm>
          <a:prstGeom prst="rect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74020" y="2791297"/>
            <a:ext cx="663123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These are my legs.</a:t>
            </a:r>
            <a:endParaRPr lang="en-US" sz="6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Picture 5" descr="legs 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035" y="742315"/>
            <a:ext cx="4797425" cy="4819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Pair work 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reeform 6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drawing of a face&#10;&#10;Description automatically generated"/>
          <p:cNvPicPr>
            <a:picLocks noChangeAspect="1"/>
          </p:cNvPicPr>
          <p:nvPr/>
        </p:nvPicPr>
        <p:blipFill rotWithShape="1">
          <a:blip r:embed="rId2"/>
          <a:srcRect l="17802" r="5763" b="-1"/>
          <a:stretch>
            <a:fillRect/>
          </a:stretch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574" y="2421682"/>
            <a:ext cx="5487868" cy="3639289"/>
          </a:xfrm>
        </p:spPr>
        <p:txBody>
          <a:bodyPr anchor="ctr">
            <a:normAutofit/>
          </a:bodyPr>
          <a:lstStyle/>
          <a:p>
            <a:r>
              <a:rPr lang="en-US" sz="4800" b="1" dirty="0">
                <a:solidFill>
                  <a:srgbClr val="92D050"/>
                </a:solidFill>
              </a:rPr>
              <a:t>Work in pair </a:t>
            </a:r>
            <a:endParaRPr lang="en-US" sz="4800" b="1" dirty="0">
              <a:solidFill>
                <a:srgbClr val="92D050"/>
              </a:solidFill>
            </a:endParaRPr>
          </a:p>
          <a:p>
            <a:r>
              <a:rPr lang="en-US" sz="4800" b="1" dirty="0">
                <a:solidFill>
                  <a:srgbClr val="92D050"/>
                </a:solidFill>
              </a:rPr>
              <a:t>Practice reading</a:t>
            </a:r>
            <a:endParaRPr lang="en-US" sz="4800" b="1" dirty="0">
              <a:solidFill>
                <a:srgbClr val="92D050"/>
              </a:solidFill>
            </a:endParaRPr>
          </a:p>
          <a:p>
            <a:r>
              <a:rPr lang="en-US" sz="4800" b="1" dirty="0">
                <a:solidFill>
                  <a:srgbClr val="92D050"/>
                </a:solidFill>
              </a:rPr>
              <a:t>Play the roles</a:t>
            </a:r>
            <a:endParaRPr lang="en-US" sz="48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4979" y="160176"/>
            <a:ext cx="6622742" cy="6814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6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71066" y="667888"/>
            <a:ext cx="35775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ROLE - PLAY</a:t>
            </a:r>
            <a:endParaRPr kumimoji="0" lang="en-US" sz="54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1" r="24918"/>
          <a:stretch>
            <a:fillRect/>
          </a:stretch>
        </p:blipFill>
        <p:spPr>
          <a:xfrm>
            <a:off x="7785847" y="1591218"/>
            <a:ext cx="3231944" cy="29402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07" y="1591218"/>
            <a:ext cx="3186952" cy="294022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27847" y="4531438"/>
            <a:ext cx="2635624" cy="995303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ROSY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084007" y="4531438"/>
            <a:ext cx="2635624" cy="995303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BILLY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>
        <p15:prstTrans prst="curtains"/>
        <p:sndAc>
          <p:stSnd>
            <p:snd r:embed="rId3" name="drumroll.wav"/>
          </p:stSnd>
        </p:sndAc>
      </p:transition>
    </mc:Choice>
    <mc:Fallback>
      <p:transition spd="slow">
        <p:fade/>
        <p:sndAc>
          <p:stSnd>
            <p:snd r:embed="rId3" name="drumroll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9988" y="828876"/>
            <a:ext cx="6752492" cy="3507549"/>
          </a:xfrm>
        </p:spPr>
        <p:txBody>
          <a:bodyPr>
            <a:normAutofit/>
          </a:bodyPr>
          <a:lstStyle/>
          <a:p>
            <a:r>
              <a:rPr lang="en-US" sz="9600" dirty="0"/>
              <a:t>WORKBOOK TIME</a:t>
            </a:r>
            <a:endParaRPr lang="en-US" sz="9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4077" y="32213"/>
            <a:ext cx="7601804" cy="68257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4024" y="1629854"/>
            <a:ext cx="5076967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It’s time to say </a:t>
            </a:r>
            <a:r>
              <a:rPr kumimoji="0" lang="en-US" sz="8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GOODBYE</a:t>
            </a:r>
            <a:endParaRPr kumimoji="0" lang="en-US" sz="8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y2mate.com - Bye Bye Song - Goodbye Song for Preschoolers _ Lingokids - School Readiness in English_ZOVFRbs9VvI_10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2213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Modelo de apresentação predefinido">
  <a:themeElements>
    <a:clrScheme name="Modelo de apresentação predefini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o de apresentação predefini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Modelo de apresentação predefini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Bagot template">
  <a:themeElements>
    <a:clrScheme name="Custom 347">
      <a:dk1>
        <a:srgbClr val="143C55"/>
      </a:dk1>
      <a:lt1>
        <a:srgbClr val="FFFFFF"/>
      </a:lt1>
      <a:dk2>
        <a:srgbClr val="748C9C"/>
      </a:dk2>
      <a:lt2>
        <a:srgbClr val="F7F9EA"/>
      </a:lt2>
      <a:accent1>
        <a:srgbClr val="FEAB19"/>
      </a:accent1>
      <a:accent2>
        <a:srgbClr val="85CE5B"/>
      </a:accent2>
      <a:accent3>
        <a:srgbClr val="65C5DB"/>
      </a:accent3>
      <a:accent4>
        <a:srgbClr val="7D7FD0"/>
      </a:accent4>
      <a:accent5>
        <a:srgbClr val="FA7F99"/>
      </a:accent5>
      <a:accent6>
        <a:srgbClr val="FF4E45"/>
      </a:accent6>
      <a:hlink>
        <a:srgbClr val="26577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C9A7CA-BEC5-41E5-AAE1-C9D7FC518E00}">
  <ds:schemaRefs/>
</ds:datastoreItem>
</file>

<file path=customXml/itemProps2.xml><?xml version="1.0" encoding="utf-8"?>
<ds:datastoreItem xmlns:ds="http://schemas.openxmlformats.org/officeDocument/2006/customXml" ds:itemID="{B5F5AFAE-B80F-42D3-94B4-729362BC1BCB}">
  <ds:schemaRefs/>
</ds:datastoreItem>
</file>

<file path=customXml/itemProps3.xml><?xml version="1.0" encoding="utf-8"?>
<ds:datastoreItem xmlns:ds="http://schemas.openxmlformats.org/officeDocument/2006/customXml" ds:itemID="{D59B8A7B-DB68-4625-86A7-7FECB4C2AE0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</Words>
  <Application>WPS Presentation</Application>
  <PresentationFormat>Widescreen</PresentationFormat>
  <Paragraphs>38</Paragraphs>
  <Slides>15</Slides>
  <Notes>0</Notes>
  <HiddenSlides>0</HiddenSlides>
  <MMClips>5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15</vt:i4>
      </vt:variant>
    </vt:vector>
  </HeadingPairs>
  <TitlesOfParts>
    <vt:vector size="35" baseType="lpstr">
      <vt:lpstr>Arial</vt:lpstr>
      <vt:lpstr>SimSun</vt:lpstr>
      <vt:lpstr>Wingdings</vt:lpstr>
      <vt:lpstr>Calibri</vt:lpstr>
      <vt:lpstr>Catamaran ExtraBold</vt:lpstr>
      <vt:lpstr>Segoe Print</vt:lpstr>
      <vt:lpstr>Bellota Text Light</vt:lpstr>
      <vt:lpstr>Catamaran</vt:lpstr>
      <vt:lpstr>Arial</vt:lpstr>
      <vt:lpstr>Bellota Text</vt:lpstr>
      <vt:lpstr>Times New Roman</vt:lpstr>
      <vt:lpstr>Cambria</vt:lpstr>
      <vt:lpstr>Microsoft YaHei</vt:lpstr>
      <vt:lpstr>Arial Unicode MS</vt:lpstr>
      <vt:lpstr>Calibri Light</vt:lpstr>
      <vt:lpstr>Back to School 16x9</vt:lpstr>
      <vt:lpstr>1_Office Theme</vt:lpstr>
      <vt:lpstr>4_Modelo de apresentação predefinido</vt:lpstr>
      <vt:lpstr>Office Theme</vt:lpstr>
      <vt:lpstr>4_Bagot template</vt:lpstr>
      <vt:lpstr>Unit 5</vt:lpstr>
      <vt:lpstr>PowerPoint 演示文稿</vt:lpstr>
      <vt:lpstr>PowerPoint 演示文稿</vt:lpstr>
      <vt:lpstr>PowerPoint 演示文稿</vt:lpstr>
      <vt:lpstr>PowerPoint 演示文稿</vt:lpstr>
      <vt:lpstr>Listen, point and repeat</vt:lpstr>
      <vt:lpstr>PowerPoint 演示文稿</vt:lpstr>
      <vt:lpstr>PowerPoint 演示文稿</vt:lpstr>
      <vt:lpstr>PowerPoint 演示文稿</vt:lpstr>
      <vt:lpstr>PowerPoint 演示文稿</vt:lpstr>
      <vt:lpstr>Pair work </vt:lpstr>
      <vt:lpstr>PowerPoint 演示文稿</vt:lpstr>
      <vt:lpstr>PowerPoint 演示文稿</vt:lpstr>
      <vt:lpstr>WORKBOOK TIME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</dc:title>
  <dc:creator>CHAU HO</dc:creator>
  <cp:lastModifiedBy>Admin</cp:lastModifiedBy>
  <cp:revision>16</cp:revision>
  <dcterms:created xsi:type="dcterms:W3CDTF">2020-08-10T03:26:00Z</dcterms:created>
  <dcterms:modified xsi:type="dcterms:W3CDTF">2025-03-26T15:26:14Z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F089534C68504229BE2DBCCDEFF7ECC6_13</vt:lpwstr>
  </property>
  <property fmtid="{D5CDD505-2E9C-101B-9397-08002B2CF9AE}" pid="3" name="KSOProductBuildVer">
    <vt:lpwstr>1033-12.2.0.20326</vt:lpwstr>
  </property>
</Properties>
</file>