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11693" r:id="rId2"/>
    <p:sldId id="341" r:id="rId3"/>
    <p:sldId id="7610" r:id="rId4"/>
    <p:sldId id="7608" r:id="rId5"/>
    <p:sldId id="7611" r:id="rId6"/>
    <p:sldId id="7612" r:id="rId7"/>
    <p:sldId id="258" r:id="rId8"/>
    <p:sldId id="372" r:id="rId9"/>
    <p:sldId id="370" r:id="rId10"/>
    <p:sldId id="373" r:id="rId11"/>
    <p:sldId id="374" r:id="rId12"/>
    <p:sldId id="364" r:id="rId13"/>
    <p:sldId id="346" r:id="rId14"/>
    <p:sldId id="7613" r:id="rId15"/>
    <p:sldId id="7614" r:id="rId16"/>
    <p:sldId id="3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A6715-89C6-4C1F-84D9-7E92509BE96F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8D712-8A07-41B9-991E-5A8E40B52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60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780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Đọc xong câu hỏi click vào chỗ bất kì để ra đồng hồ đếm ngược.</a:t>
            </a:r>
            <a:br>
              <a:rPr lang="en-US"/>
            </a:br>
            <a:r>
              <a:rPr lang="en-US"/>
              <a:t>Hết giờ click vào chỗ bất kì để ra đáp án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9760C-35A9-4581-8F23-C37FB5A61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555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Đọc xong câu hỏi click vào chỗ bất kì để ra đồng hồ đếm ngược.</a:t>
            </a:r>
            <a:br>
              <a:rPr lang="en-US"/>
            </a:br>
            <a:r>
              <a:rPr lang="en-US"/>
              <a:t>Hết giờ click vào chỗ bất kì để ra đáp án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9760C-35A9-4581-8F23-C37FB5A61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07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Đọc xong câu hỏi click vào chỗ bất kì để ra đồng hồ đếm ngược.</a:t>
            </a:r>
            <a:br>
              <a:rPr lang="en-US"/>
            </a:br>
            <a:r>
              <a:rPr lang="en-US"/>
              <a:t>Hết giờ click vào chỗ bất kì để ra đáp án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9760C-35A9-4581-8F23-C37FB5A61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863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4A928-49EA-4342-86CC-277AF27E9D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101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661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4A928-49EA-4342-86CC-277AF27E9D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80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4A928-49EA-4342-86CC-277AF27E9D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603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4A928-49EA-4342-86CC-277AF27E9D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217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4A928-49EA-4342-86CC-277AF27E9D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344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067CD-28CF-9B2E-CF35-1AC0EF79B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A138F6-256B-08D7-F56E-A6765538A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CD5BD-B4D5-C232-09E1-D20D8AE8B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A56D5-A62E-3C11-5A93-32FBB7B5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3A5FC-D04D-7DC1-1751-2346B6B1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5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9979B-3668-2227-18FA-5992A494F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3B393-ABBC-1076-4E5C-C25D7BAA0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80A2E-B3A8-F587-5AD2-A96A97014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E80A8-C7DC-5B9E-454A-68726E64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86549-7F1C-602B-3F03-3CC2F49A2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2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C8510-07FC-2FE3-3804-29356F62D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8C9DE-443E-1E99-A652-EDE2B882B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CF88D-CF1A-D4DD-2FDD-62E31C57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0EA2-B4B9-B76E-C197-960781119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F4D0B-5FC2-45DA-523B-8739A131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4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D0DA-17F4-6C8B-D977-037A87A5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D46B9-6461-2679-5218-BC8C69192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1FD0F-693E-3D21-5E6E-6007AAFA9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AC1C1-BFB4-D3E1-61AA-B8588FA2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8E5DC-186D-5AC3-5AA0-7531076F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9C92C-A36F-2DC3-E3C9-CD07DFCB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3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3BB85-1B1F-E68C-F7B9-C33768D8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94EF-8F7B-C151-BAE1-AD5D534AB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BD1E1-2902-D9F0-0720-8F0AFD4F9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69D28C-47AF-91B0-132C-3954B2E33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251F0E-3695-7E7B-6D2E-783B8EA36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02B6B2-0829-1684-108E-6D62AD4E0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8A1EF6-DE88-9551-805F-EBEF663D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1F0A56-AEA0-177E-81B5-A72FE6E8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2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FA0D-D772-FB79-946F-9B85D90C9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64E60-7722-1A5D-28B1-89AC784B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DB3CB-DEFC-F277-29AA-1708CCB0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B0570-65F9-334E-52D2-F808B614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3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F8AC8-C3A0-CF88-8736-54F0FEFC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97E998-1B81-0D1E-497D-151E28A4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2FA62-D273-C8D9-5E45-0F4ACC620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F5457-CF6E-6E59-6D58-EB7F384A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12C37-4650-528B-4C57-AC5E8C547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2D936-8A99-735F-2799-189947DD0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C4DC23-FBD7-8E07-59D2-DD376BFC1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5CE1A-8AB9-8C82-A6B0-47E25BBF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E3C7D1-4D58-AD1D-2AF4-F341DD74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3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BF4D6-D1FC-E9DD-2A14-216FD2BF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853B5-18F6-FB71-BF06-40A977711F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4E3EA-8B64-06FC-8A51-6D18B95FF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E56E3-C83D-E1F5-4E9F-60F2592D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8554A-3C6C-FFBC-D7C2-77987EAC2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76985-9AB7-4457-430E-37B6F4915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9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4659-CDB2-A523-8667-3B5D2BF3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41071-5327-3C64-F2D4-CBEDAA2C1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EB36A-6C37-234A-2C56-5E43CF5D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062F5-F7E1-4839-CB92-18AD3A09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CE4F9-95F7-8E43-639A-8583E676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6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F73C16-387C-A0B8-FBC0-2435117D3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9FAEE-CCEA-2D4A-66B7-E90401976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84823-B088-4D41-B1F7-5CF1A619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B8E69-FCA5-5194-3CC8-32CAC8F7A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54FE5-346B-8617-6FEE-D1746D4A4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6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3613CE-1543-95A8-E6D3-D2BF5CD5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46D7A-E383-8634-DF87-BECFD72E4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816B-71C5-400D-8438-2A8B94CF4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A8CD7-A778-40C1-AC24-37714A3EE264}" type="datetimeFigureOut">
              <a:rPr lang="en-US" smtClean="0"/>
              <a:t>20/03/2025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7D845-05A1-8010-4447-92EB283A9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376D9-D899-2718-229A-063602CCD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6E6D02-0F67-4176-8974-E703C094F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6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audio" Target="../media/audio1.wav"/><Relationship Id="rId7" Type="http://schemas.openxmlformats.org/officeDocument/2006/relationships/image" Target="../media/image90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gif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11.gif"/><Relationship Id="rId4" Type="http://schemas.openxmlformats.org/officeDocument/2006/relationships/image" Target="../media/image8.png"/><Relationship Id="rId9" Type="http://schemas.openxmlformats.org/officeDocument/2006/relationships/image" Target="../media/image18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11.gif"/><Relationship Id="rId4" Type="http://schemas.openxmlformats.org/officeDocument/2006/relationships/image" Target="../media/image8.png"/><Relationship Id="rId9" Type="http://schemas.openxmlformats.org/officeDocument/2006/relationships/image" Target="../media/image2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4.png"/><Relationship Id="rId1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audio" Target="../media/audio2.wav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52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4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1292675" y="1490598"/>
            <a:ext cx="9606649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MÔN: TOÁN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 55: TÍNH CHẤT CƠ BẢN CỦA PHÂN SỐ (Tiết 1)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968"/>
            <a:ext cx="5212080" cy="52120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F911B6-EE2A-0AF3-D624-324053FFA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011" y="732013"/>
            <a:ext cx="9083827" cy="61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9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TRO NHANH NHU CHOP">
            <a:hlinkClick r:id="" action="ppaction://media"/>
            <a:extLst>
              <a:ext uri="{FF2B5EF4-FFF2-40B4-BE49-F238E27FC236}">
                <a16:creationId xmlns:a16="http://schemas.microsoft.com/office/drawing/2014/main" id="{DE7E1A8D-C02C-45FB-9D8D-CFDA1A9F7E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98187E-DAD7-4FAE-A5F5-C2A15612E9CB}"/>
              </a:ext>
            </a:extLst>
          </p:cNvPr>
          <p:cNvSpPr txBox="1"/>
          <p:nvPr/>
        </p:nvSpPr>
        <p:spPr>
          <a:xfrm>
            <a:off x="1948542" y="6013660"/>
            <a:ext cx="829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NguyenHa 01" panose="02040603050506020204" pitchFamily="18" charset="0"/>
                <a:ea typeface="+mn-ea"/>
                <a:cs typeface="+mn-cs"/>
              </a:rPr>
              <a:t>Phiên bản Lớp học</a:t>
            </a:r>
          </a:p>
        </p:txBody>
      </p:sp>
    </p:spTree>
    <p:extLst>
      <p:ext uri="{BB962C8B-B14F-4D97-AF65-F5344CB8AC3E}">
        <p14:creationId xmlns:p14="http://schemas.microsoft.com/office/powerpoint/2010/main" val="13556177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09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repeatCount="200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B4BFBD-CA22-4300-99D5-59E0ED2E96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03" y="-1962638"/>
            <a:ext cx="9428155" cy="9648564"/>
          </a:xfrm>
          <a:prstGeom prst="rect">
            <a:avLst/>
          </a:prstGeom>
        </p:spPr>
      </p:pic>
      <p:pic>
        <p:nvPicPr>
          <p:cNvPr id="45" name="图片 7">
            <a:extLst>
              <a:ext uri="{FF2B5EF4-FFF2-40B4-BE49-F238E27FC236}">
                <a16:creationId xmlns:a16="http://schemas.microsoft.com/office/drawing/2014/main" id="{6D3C1C9C-0AEB-4C2E-990F-B9C9AD4CF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593" y="-1"/>
            <a:ext cx="5619093" cy="68249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rot="21399920">
                <a:off x="3045995" y="1958281"/>
                <a:ext cx="6049667" cy="978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40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Đọc </a:t>
                </a:r>
                <a:r>
                  <a:rPr lang="en-US" sz="4000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phân</a:t>
                </a:r>
                <a:r>
                  <a:rPr lang="en-US" sz="40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 </a:t>
                </a:r>
                <a:r>
                  <a:rPr lang="en-US" sz="4000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số</a:t>
                </a:r>
                <a:r>
                  <a:rPr lang="en-US" sz="40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 </a:t>
                </a:r>
                <a:r>
                  <a:rPr lang="en-US" sz="4000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sau</a:t>
                </a:r>
                <a:r>
                  <a:rPr lang="en-US" sz="40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#9Slide07 Pattaya" panose="00000500000000000000" pitchFamily="2" charset="-34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9920">
                <a:off x="3045995" y="1958281"/>
                <a:ext cx="6049667" cy="978538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图片 18">
            <a:extLst>
              <a:ext uri="{FF2B5EF4-FFF2-40B4-BE49-F238E27FC236}">
                <a16:creationId xmlns:a16="http://schemas.microsoft.com/office/drawing/2014/main" id="{725CCC26-9C74-4095-AD0B-3E789B19EB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87" y="866823"/>
            <a:ext cx="3715164" cy="3715164"/>
          </a:xfrm>
          <a:prstGeom prst="rect">
            <a:avLst/>
          </a:prstGeom>
        </p:spPr>
      </p:pic>
      <p:pic>
        <p:nvPicPr>
          <p:cNvPr id="56" name="DONG HO CAT">
            <a:extLst>
              <a:ext uri="{FF2B5EF4-FFF2-40B4-BE49-F238E27FC236}">
                <a16:creationId xmlns:a16="http://schemas.microsoft.com/office/drawing/2014/main" id="{5F823108-B3DE-43B4-8172-6CB57BBEC1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42" y="167352"/>
            <a:ext cx="900532" cy="119804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17C7E6C-6F0B-473A-A994-D0C2CC6507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5"/>
            <a:ext cx="1588750" cy="108735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4354D89-380C-4151-8D3A-4954B59788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0" y="148224"/>
            <a:ext cx="1588750" cy="108735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18038B4-F6CA-4400-8D07-F8E25246C00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233272"/>
            <a:ext cx="1588750" cy="108735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901BCA2-F5BF-4339-8E8B-19992404936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43054"/>
            <a:ext cx="1588750" cy="108735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F38D119-E066-4421-AE22-C318AC5C3BE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24948"/>
            <a:ext cx="1588750" cy="108735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EE80163-5AC9-49A5-A0D3-41B4456FE5E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" y="252182"/>
            <a:ext cx="1588750" cy="1087357"/>
          </a:xfrm>
          <a:prstGeom prst="rect">
            <a:avLst/>
          </a:prstGeom>
        </p:spPr>
      </p:pic>
      <p:sp>
        <p:nvSpPr>
          <p:cNvPr id="63" name="Ribbon: Curved and Tilted Down 62">
            <a:extLst>
              <a:ext uri="{FF2B5EF4-FFF2-40B4-BE49-F238E27FC236}">
                <a16:creationId xmlns:a16="http://schemas.microsoft.com/office/drawing/2014/main" id="{68FA8598-2808-4F9F-BECB-6B08FC75456B}"/>
              </a:ext>
            </a:extLst>
          </p:cNvPr>
          <p:cNvSpPr/>
          <p:nvPr/>
        </p:nvSpPr>
        <p:spPr>
          <a:xfrm>
            <a:off x="2687664" y="76196"/>
            <a:ext cx="2622335" cy="1087357"/>
          </a:xfrm>
          <a:prstGeom prst="ellipseRibbon">
            <a:avLst>
              <a:gd name="adj1" fmla="val 25000"/>
              <a:gd name="adj2" fmla="val 59963"/>
              <a:gd name="adj3" fmla="val 12500"/>
            </a:avLst>
          </a:prstGeom>
          <a:solidFill>
            <a:srgbClr val="FFC7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Câu 1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560EDED-6A49-4039-998D-7AF84E40E0D0}"/>
              </a:ext>
            </a:extLst>
          </p:cNvPr>
          <p:cNvGrpSpPr/>
          <p:nvPr/>
        </p:nvGrpSpPr>
        <p:grpSpPr>
          <a:xfrm>
            <a:off x="2752725" y="4447836"/>
            <a:ext cx="6257925" cy="2410164"/>
            <a:chOff x="3810858" y="4447836"/>
            <a:chExt cx="4461074" cy="241016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B7CA528-6BD8-4B7F-83C7-47E446E33D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1" b="53360"/>
            <a:stretch/>
          </p:blipFill>
          <p:spPr>
            <a:xfrm>
              <a:off x="3810858" y="4447836"/>
              <a:ext cx="4461074" cy="2410164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A2A9EA7-1FA0-46CB-8F71-380A0AAADFF9}"/>
                </a:ext>
              </a:extLst>
            </p:cNvPr>
            <p:cNvSpPr txBox="1"/>
            <p:nvPr/>
          </p:nvSpPr>
          <p:spPr>
            <a:xfrm>
              <a:off x="5045070" y="5377120"/>
              <a:ext cx="23313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Hai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phần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ba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0039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5 gi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B4BFBD-CA22-4300-99D5-59E0ED2E96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03" y="-1962638"/>
            <a:ext cx="9428155" cy="9648564"/>
          </a:xfrm>
          <a:prstGeom prst="rect">
            <a:avLst/>
          </a:prstGeom>
        </p:spPr>
      </p:pic>
      <p:pic>
        <p:nvPicPr>
          <p:cNvPr id="45" name="图片 7">
            <a:extLst>
              <a:ext uri="{FF2B5EF4-FFF2-40B4-BE49-F238E27FC236}">
                <a16:creationId xmlns:a16="http://schemas.microsoft.com/office/drawing/2014/main" id="{6D3C1C9C-0AEB-4C2E-990F-B9C9AD4CF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593" y="-1"/>
            <a:ext cx="5619093" cy="68249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rot="21399920">
                <a:off x="3021919" y="1811183"/>
                <a:ext cx="6049667" cy="1157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48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Đọc </a:t>
                </a:r>
                <a:r>
                  <a:rPr lang="en-US" sz="4800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phân</a:t>
                </a:r>
                <a:r>
                  <a:rPr lang="en-US" sz="48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 </a:t>
                </a:r>
                <a:r>
                  <a:rPr lang="en-US" sz="4800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số</a:t>
                </a:r>
                <a:r>
                  <a:rPr lang="en-US" sz="48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 </a:t>
                </a:r>
                <a:r>
                  <a:rPr lang="en-US" sz="4800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sau</a:t>
                </a:r>
                <a:r>
                  <a:rPr lang="en-US" sz="4800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#9Slide07 Pattaya" panose="00000500000000000000" pitchFamily="2" charset="-34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#9Slide07 Pattaya" panose="00000500000000000000" pitchFamily="2" charset="-34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9920">
                <a:off x="3021919" y="1811183"/>
                <a:ext cx="6049667" cy="1157240"/>
              </a:xfrm>
              <a:prstGeom prst="rect">
                <a:avLst/>
              </a:prstGeom>
              <a:blipFill>
                <a:blip r:embed="rId7"/>
                <a:stretch>
                  <a:fillRect b="-8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图片 18">
            <a:extLst>
              <a:ext uri="{FF2B5EF4-FFF2-40B4-BE49-F238E27FC236}">
                <a16:creationId xmlns:a16="http://schemas.microsoft.com/office/drawing/2014/main" id="{725CCC26-9C74-4095-AD0B-3E789B19EB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87" y="866823"/>
            <a:ext cx="3715164" cy="3715164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E99B3C86-5F78-4F9A-8170-763617BBE323}"/>
              </a:ext>
            </a:extLst>
          </p:cNvPr>
          <p:cNvGrpSpPr/>
          <p:nvPr/>
        </p:nvGrpSpPr>
        <p:grpSpPr>
          <a:xfrm>
            <a:off x="4345510" y="4447836"/>
            <a:ext cx="5941490" cy="2410164"/>
            <a:chOff x="-312215" y="4447836"/>
            <a:chExt cx="4461074" cy="241016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7415D06-AEE3-47E5-920D-7798D2D3B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1" b="53360"/>
            <a:stretch/>
          </p:blipFill>
          <p:spPr>
            <a:xfrm>
              <a:off x="-312215" y="4447836"/>
              <a:ext cx="4461074" cy="241016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8515" y="5417520"/>
              <a:ext cx="251935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Bốn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phần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sáu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56" name="DONG HO CAT">
            <a:extLst>
              <a:ext uri="{FF2B5EF4-FFF2-40B4-BE49-F238E27FC236}">
                <a16:creationId xmlns:a16="http://schemas.microsoft.com/office/drawing/2014/main" id="{5F823108-B3DE-43B4-8172-6CB57BBEC1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42" y="167352"/>
            <a:ext cx="900532" cy="119804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17C7E6C-6F0B-473A-A994-D0C2CC6507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5"/>
            <a:ext cx="1588750" cy="108735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4354D89-380C-4151-8D3A-4954B597885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0" y="148224"/>
            <a:ext cx="1588750" cy="108735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18038B4-F6CA-4400-8D07-F8E25246C0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233272"/>
            <a:ext cx="1588750" cy="108735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901BCA2-F5BF-4339-8E8B-1999240493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43054"/>
            <a:ext cx="1588750" cy="108735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F38D119-E066-4421-AE22-C318AC5C3BE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24948"/>
            <a:ext cx="1588750" cy="108735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EE80163-5AC9-49A5-A0D3-41B4456FE5E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" y="252182"/>
            <a:ext cx="1588750" cy="1087357"/>
          </a:xfrm>
          <a:prstGeom prst="rect">
            <a:avLst/>
          </a:prstGeom>
        </p:spPr>
      </p:pic>
      <p:sp>
        <p:nvSpPr>
          <p:cNvPr id="63" name="Ribbon: Curved and Tilted Down 62">
            <a:extLst>
              <a:ext uri="{FF2B5EF4-FFF2-40B4-BE49-F238E27FC236}">
                <a16:creationId xmlns:a16="http://schemas.microsoft.com/office/drawing/2014/main" id="{68FA8598-2808-4F9F-BECB-6B08FC75456B}"/>
              </a:ext>
            </a:extLst>
          </p:cNvPr>
          <p:cNvSpPr/>
          <p:nvPr/>
        </p:nvSpPr>
        <p:spPr>
          <a:xfrm>
            <a:off x="2687664" y="76196"/>
            <a:ext cx="2622335" cy="1087357"/>
          </a:xfrm>
          <a:prstGeom prst="ellipseRibbon">
            <a:avLst>
              <a:gd name="adj1" fmla="val 25000"/>
              <a:gd name="adj2" fmla="val 59963"/>
              <a:gd name="adj3" fmla="val 12500"/>
            </a:avLst>
          </a:prstGeom>
          <a:solidFill>
            <a:srgbClr val="FFC7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Câu 2</a:t>
            </a:r>
          </a:p>
        </p:txBody>
      </p:sp>
    </p:spTree>
    <p:extLst>
      <p:ext uri="{BB962C8B-B14F-4D97-AF65-F5344CB8AC3E}">
        <p14:creationId xmlns:p14="http://schemas.microsoft.com/office/powerpoint/2010/main" val="252397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5 gi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B4BFBD-CA22-4300-99D5-59E0ED2E96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03" y="-1962638"/>
            <a:ext cx="9428155" cy="9648564"/>
          </a:xfrm>
          <a:prstGeom prst="rect">
            <a:avLst/>
          </a:prstGeom>
        </p:spPr>
      </p:pic>
      <p:pic>
        <p:nvPicPr>
          <p:cNvPr id="45" name="图片 7">
            <a:extLst>
              <a:ext uri="{FF2B5EF4-FFF2-40B4-BE49-F238E27FC236}">
                <a16:creationId xmlns:a16="http://schemas.microsoft.com/office/drawing/2014/main" id="{6D3C1C9C-0AEB-4C2E-990F-B9C9AD4CF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593" y="-1"/>
            <a:ext cx="5619093" cy="68249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399920">
            <a:off x="3016562" y="1955070"/>
            <a:ext cx="604966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Viết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 </a:t>
            </a:r>
            <a:r>
              <a:rPr kumimoji="0" lang="en-US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thương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 </a:t>
            </a:r>
            <a:r>
              <a:rPr kumimoji="0" lang="en-US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của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 </a:t>
            </a:r>
            <a:r>
              <a:rPr kumimoji="0" lang="en-US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phép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 chia: 7 : 5</a:t>
            </a:r>
          </a:p>
        </p:txBody>
      </p:sp>
      <p:pic>
        <p:nvPicPr>
          <p:cNvPr id="46" name="图片 18">
            <a:extLst>
              <a:ext uri="{FF2B5EF4-FFF2-40B4-BE49-F238E27FC236}">
                <a16:creationId xmlns:a16="http://schemas.microsoft.com/office/drawing/2014/main" id="{725CCC26-9C74-4095-AD0B-3E789B19EB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87" y="866823"/>
            <a:ext cx="3715164" cy="3715164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E99B3C86-5F78-4F9A-8170-763617BBE323}"/>
              </a:ext>
            </a:extLst>
          </p:cNvPr>
          <p:cNvGrpSpPr/>
          <p:nvPr/>
        </p:nvGrpSpPr>
        <p:grpSpPr>
          <a:xfrm>
            <a:off x="4469335" y="4324011"/>
            <a:ext cx="4461074" cy="2410164"/>
            <a:chOff x="-312215" y="4447836"/>
            <a:chExt cx="4461074" cy="241016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7415D06-AEE3-47E5-920D-7798D2D3B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1" b="53360"/>
            <a:stretch/>
          </p:blipFill>
          <p:spPr>
            <a:xfrm>
              <a:off x="-312215" y="4447836"/>
              <a:ext cx="4461074" cy="24101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716194" y="5026995"/>
                  <a:ext cx="603049" cy="12447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sym typeface="Fredoka One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sym typeface="Fredoka One"/>
                              </a:rPr>
                              <m:t>𝟕</m:t>
                            </m:r>
                          </m:num>
                          <m:den>
                            <m:r>
                              <a:rPr kumimoji="0" lang="en-US" sz="40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sym typeface="Fredoka One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6194" y="5026995"/>
                  <a:ext cx="603049" cy="124476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6" name="DONG HO CAT">
            <a:extLst>
              <a:ext uri="{FF2B5EF4-FFF2-40B4-BE49-F238E27FC236}">
                <a16:creationId xmlns:a16="http://schemas.microsoft.com/office/drawing/2014/main" id="{5F823108-B3DE-43B4-8172-6CB57BBEC1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42" y="167352"/>
            <a:ext cx="900532" cy="119804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17C7E6C-6F0B-473A-A994-D0C2CC6507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5"/>
            <a:ext cx="1588750" cy="108735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4354D89-380C-4151-8D3A-4954B597885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0" y="148224"/>
            <a:ext cx="1588750" cy="108735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18038B4-F6CA-4400-8D07-F8E25246C0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233272"/>
            <a:ext cx="1588750" cy="108735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901BCA2-F5BF-4339-8E8B-1999240493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43054"/>
            <a:ext cx="1588750" cy="108735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F38D119-E066-4421-AE22-C318AC5C3BE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24948"/>
            <a:ext cx="1588750" cy="108735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EE80163-5AC9-49A5-A0D3-41B4456FE5E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" y="252182"/>
            <a:ext cx="1588750" cy="1087357"/>
          </a:xfrm>
          <a:prstGeom prst="rect">
            <a:avLst/>
          </a:prstGeom>
        </p:spPr>
      </p:pic>
      <p:sp>
        <p:nvSpPr>
          <p:cNvPr id="63" name="Ribbon: Curved and Tilted Down 62">
            <a:extLst>
              <a:ext uri="{FF2B5EF4-FFF2-40B4-BE49-F238E27FC236}">
                <a16:creationId xmlns:a16="http://schemas.microsoft.com/office/drawing/2014/main" id="{68FA8598-2808-4F9F-BECB-6B08FC75456B}"/>
              </a:ext>
            </a:extLst>
          </p:cNvPr>
          <p:cNvSpPr/>
          <p:nvPr/>
        </p:nvSpPr>
        <p:spPr>
          <a:xfrm>
            <a:off x="2687664" y="76196"/>
            <a:ext cx="2622335" cy="1087357"/>
          </a:xfrm>
          <a:prstGeom prst="ellipseRibbon">
            <a:avLst>
              <a:gd name="adj1" fmla="val 25000"/>
              <a:gd name="adj2" fmla="val 59963"/>
              <a:gd name="adj3" fmla="val 12500"/>
            </a:avLst>
          </a:prstGeom>
          <a:solidFill>
            <a:srgbClr val="FFC7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7 Pattaya" panose="00000500000000000000" pitchFamily="2" charset="-34"/>
              </a:rPr>
              <a:t>Câu 3</a:t>
            </a:r>
          </a:p>
        </p:txBody>
      </p:sp>
    </p:spTree>
    <p:extLst>
      <p:ext uri="{BB962C8B-B14F-4D97-AF65-F5344CB8AC3E}">
        <p14:creationId xmlns:p14="http://schemas.microsoft.com/office/powerpoint/2010/main" val="3989596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5 gi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870">
            <a:off x="9500316" y="134049"/>
            <a:ext cx="1421261" cy="15946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3705">
            <a:off x="9307243" y="1642596"/>
            <a:ext cx="2691248" cy="30757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71724">
            <a:off x="10051769" y="4618983"/>
            <a:ext cx="2009754" cy="23167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63333" y1="51705" x2="95167" y2="63258"/>
                        <a14:foregroundMark x1="57167" y1="54167" x2="75833" y2="7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3613">
            <a:off x="8034225" y="1045663"/>
            <a:ext cx="1582498" cy="139259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15852" y="5045633"/>
            <a:ext cx="1012344" cy="89086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47515">
            <a:off x="11066732" y="521251"/>
            <a:ext cx="1061322" cy="93396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005" y="4078224"/>
            <a:ext cx="1098475" cy="7073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1ADC1A-1399-1794-64EA-BBF648694D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214" y="1486994"/>
            <a:ext cx="2859272" cy="1121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B043FC-5AAF-1FAA-DB18-88B95634206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957" y="2117446"/>
            <a:ext cx="9333785" cy="349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8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FC0114-7D6C-896E-EBC0-63A64BAC5EE0}"/>
              </a:ext>
            </a:extLst>
          </p:cNvPr>
          <p:cNvSpPr txBox="1"/>
          <p:nvPr/>
        </p:nvSpPr>
        <p:spPr>
          <a:xfrm>
            <a:off x="822503" y="2262107"/>
            <a:ext cx="10350322" cy="16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Nắm được tính chất cơ bản của phân số;</a:t>
            </a:r>
            <a:endParaRPr lang="en-US" sz="3600" dirty="0">
              <a:solidFill>
                <a:srgbClr val="251C00"/>
              </a:solidFill>
              <a:latin typeface="Calibri" panose="020F0502020204030204"/>
            </a:endParaRPr>
          </a:p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251C00"/>
                </a:solidFill>
                <a:latin typeface="Calibri" panose="020F0502020204030204"/>
              </a:rPr>
              <a:t>V</a:t>
            </a: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ận dụng giải bài tập, bài toán thực tế có liên quan</a:t>
            </a:r>
            <a:r>
              <a:rPr lang="en-US" sz="3600" dirty="0">
                <a:solidFill>
                  <a:srgbClr val="251C00"/>
                </a:solidFill>
                <a:latin typeface="Calibri" panose="020F0502020204030204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51C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1FDF41-B41B-5A10-DCA9-6DA7A076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695" y="652603"/>
            <a:ext cx="762066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1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258824" y="4364736"/>
            <a:ext cx="1167384" cy="11673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424" y="2398339"/>
            <a:ext cx="11133916" cy="45198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8CEB50-99CA-D8C7-7518-9CDD8AA31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367" y="926348"/>
            <a:ext cx="9016765" cy="56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B6204A-07D6-3F89-F933-8E5F31651853}"/>
              </a:ext>
            </a:extLst>
          </p:cNvPr>
          <p:cNvSpPr txBox="1"/>
          <p:nvPr/>
        </p:nvSpPr>
        <p:spPr>
          <a:xfrm>
            <a:off x="428625" y="266700"/>
            <a:ext cx="5543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băng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giấy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như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sau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A576FB-9080-BB86-2DB7-5E16C81BAA23}"/>
              </a:ext>
            </a:extLst>
          </p:cNvPr>
          <p:cNvSpPr/>
          <p:nvPr/>
        </p:nvSpPr>
        <p:spPr>
          <a:xfrm>
            <a:off x="7248526" y="971550"/>
            <a:ext cx="3352800" cy="990601"/>
          </a:xfrm>
          <a:prstGeom prst="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5E29B3-DE1A-933E-0355-C06ACC04BCC7}"/>
              </a:ext>
            </a:extLst>
          </p:cNvPr>
          <p:cNvSpPr/>
          <p:nvPr/>
        </p:nvSpPr>
        <p:spPr>
          <a:xfrm>
            <a:off x="7305676" y="3829051"/>
            <a:ext cx="3390900" cy="990600"/>
          </a:xfrm>
          <a:prstGeom prst="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AF8A68-B08B-952A-79A0-9900A722B26F}"/>
                  </a:ext>
                </a:extLst>
              </p:cNvPr>
              <p:cNvSpPr txBox="1"/>
              <p:nvPr/>
            </p:nvSpPr>
            <p:spPr>
              <a:xfrm>
                <a:off x="485774" y="866775"/>
                <a:ext cx="6086476" cy="1603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Việt c</a:t>
                </a:r>
                <a:r>
                  <a:rPr lang="nl-NL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hia băng giấy thành 3 phần bằng nhau rồi tô màu 2 phần; tức là tô màu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băng </a:t>
                </a:r>
                <a:r>
                  <a:rPr lang="en-US" sz="28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giấy</a:t>
                </a:r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AF8A68-B08B-952A-79A0-9900A722B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74" y="866775"/>
                <a:ext cx="6086476" cy="1603581"/>
              </a:xfrm>
              <a:prstGeom prst="rect">
                <a:avLst/>
              </a:prstGeom>
              <a:blipFill>
                <a:blip r:embed="rId2"/>
                <a:stretch>
                  <a:fillRect l="-1804" t="-3802" r="-2004" b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331808E-0FAE-3CB7-D050-D486F4113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837" y="2043112"/>
            <a:ext cx="1628775" cy="14763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D67302-1C1B-041B-3653-2DD7A571E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8412" y="4991100"/>
            <a:ext cx="1609725" cy="15621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336E3F-BBF1-80A3-183D-206460886ACE}"/>
              </a:ext>
            </a:extLst>
          </p:cNvPr>
          <p:cNvCxnSpPr/>
          <p:nvPr/>
        </p:nvCxnSpPr>
        <p:spPr>
          <a:xfrm>
            <a:off x="8353425" y="971550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4E97F9-4520-CAEF-9DE7-24C65104F938}"/>
              </a:ext>
            </a:extLst>
          </p:cNvPr>
          <p:cNvCxnSpPr/>
          <p:nvPr/>
        </p:nvCxnSpPr>
        <p:spPr>
          <a:xfrm>
            <a:off x="9496425" y="962025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BE3F3FA-1653-16F6-B598-A9FDA61E7DD9}"/>
              </a:ext>
            </a:extLst>
          </p:cNvPr>
          <p:cNvSpPr/>
          <p:nvPr/>
        </p:nvSpPr>
        <p:spPr>
          <a:xfrm>
            <a:off x="7267575" y="981075"/>
            <a:ext cx="1066800" cy="9620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457ECD-7804-1FA4-A9C0-5A60983C5F2D}"/>
              </a:ext>
            </a:extLst>
          </p:cNvPr>
          <p:cNvSpPr/>
          <p:nvPr/>
        </p:nvSpPr>
        <p:spPr>
          <a:xfrm>
            <a:off x="8362949" y="981075"/>
            <a:ext cx="1114425" cy="9620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385AC1F-9541-BAEE-327F-9ED6E088D241}"/>
                  </a:ext>
                </a:extLst>
              </p:cNvPr>
              <p:cNvSpPr txBox="1"/>
              <p:nvPr/>
            </p:nvSpPr>
            <p:spPr>
              <a:xfrm>
                <a:off x="485774" y="2457450"/>
                <a:ext cx="6086476" cy="1575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Mai c</a:t>
                </a:r>
                <a:r>
                  <a:rPr lang="nl-NL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hia băng giấy thành 6 phần bằng nhau rồi màu 4 phần; tức là tô màu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băng </a:t>
                </a:r>
                <a:r>
                  <a:rPr lang="en-US" sz="28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giấy</a:t>
                </a:r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385AC1F-9541-BAEE-327F-9ED6E088D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74" y="2457450"/>
                <a:ext cx="6086476" cy="1575303"/>
              </a:xfrm>
              <a:prstGeom prst="rect">
                <a:avLst/>
              </a:prstGeom>
              <a:blipFill>
                <a:blip r:embed="rId5"/>
                <a:stretch>
                  <a:fillRect l="-1804" t="-3861" r="-2004" b="-3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AC464D-B665-2A9E-1829-AC6347DA2466}"/>
              </a:ext>
            </a:extLst>
          </p:cNvPr>
          <p:cNvCxnSpPr/>
          <p:nvPr/>
        </p:nvCxnSpPr>
        <p:spPr>
          <a:xfrm>
            <a:off x="7886700" y="3829050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9AEF5F3-5425-379C-0670-DF6E7EE96943}"/>
              </a:ext>
            </a:extLst>
          </p:cNvPr>
          <p:cNvCxnSpPr/>
          <p:nvPr/>
        </p:nvCxnSpPr>
        <p:spPr>
          <a:xfrm>
            <a:off x="8429625" y="3810000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3CF258-A939-52E8-81DB-2956FB9553C8}"/>
              </a:ext>
            </a:extLst>
          </p:cNvPr>
          <p:cNvCxnSpPr/>
          <p:nvPr/>
        </p:nvCxnSpPr>
        <p:spPr>
          <a:xfrm>
            <a:off x="8991600" y="3819525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C784E1-0C5B-E2A5-8B81-2C168D28F69C}"/>
              </a:ext>
            </a:extLst>
          </p:cNvPr>
          <p:cNvCxnSpPr/>
          <p:nvPr/>
        </p:nvCxnSpPr>
        <p:spPr>
          <a:xfrm>
            <a:off x="9515475" y="3819525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66D36B4-53A4-0CDC-2A2B-B5FD6BCDA632}"/>
              </a:ext>
            </a:extLst>
          </p:cNvPr>
          <p:cNvCxnSpPr/>
          <p:nvPr/>
        </p:nvCxnSpPr>
        <p:spPr>
          <a:xfrm>
            <a:off x="10125075" y="3819525"/>
            <a:ext cx="0" cy="1009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1988A4C1-E12A-49BC-052E-E792EE213D6F}"/>
              </a:ext>
            </a:extLst>
          </p:cNvPr>
          <p:cNvSpPr/>
          <p:nvPr/>
        </p:nvSpPr>
        <p:spPr>
          <a:xfrm>
            <a:off x="7324725" y="3848100"/>
            <a:ext cx="542925" cy="9620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047C39-4855-A50D-4511-8CAE028611C6}"/>
              </a:ext>
            </a:extLst>
          </p:cNvPr>
          <p:cNvSpPr/>
          <p:nvPr/>
        </p:nvSpPr>
        <p:spPr>
          <a:xfrm>
            <a:off x="7886700" y="3848100"/>
            <a:ext cx="533400" cy="9620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9CDEF9-F034-E63A-E68A-3F85F881EE0E}"/>
              </a:ext>
            </a:extLst>
          </p:cNvPr>
          <p:cNvSpPr/>
          <p:nvPr/>
        </p:nvSpPr>
        <p:spPr>
          <a:xfrm>
            <a:off x="8439150" y="3848100"/>
            <a:ext cx="542925" cy="9620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63DA79B-578F-779C-092B-C6553519CF79}"/>
              </a:ext>
            </a:extLst>
          </p:cNvPr>
          <p:cNvSpPr/>
          <p:nvPr/>
        </p:nvSpPr>
        <p:spPr>
          <a:xfrm>
            <a:off x="9001125" y="3838575"/>
            <a:ext cx="504825" cy="9620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413484A-748B-9BBD-1380-FCC83CA4FDE9}"/>
                  </a:ext>
                </a:extLst>
              </p:cNvPr>
              <p:cNvSpPr txBox="1"/>
              <p:nvPr/>
            </p:nvSpPr>
            <p:spPr>
              <a:xfrm>
                <a:off x="466724" y="3962400"/>
                <a:ext cx="6086476" cy="1335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Nhìn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vào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vẽ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ta </a:t>
                </a:r>
                <a:r>
                  <a:rPr lang="en-US" sz="2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thấy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băng </a:t>
                </a:r>
                <a:r>
                  <a:rPr lang="en-US" sz="28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giấy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r>
                  <a:rPr lang="en-US" sz="28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ằng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2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băng</a:t>
                </a:r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giấy</a:t>
                </a:r>
                <a:r>
                  <a:rPr lang="en-US" sz="2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413484A-748B-9BBD-1380-FCC83CA4F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24" y="3962400"/>
                <a:ext cx="6086476" cy="1335879"/>
              </a:xfrm>
              <a:prstGeom prst="rect">
                <a:avLst/>
              </a:prstGeom>
              <a:blipFill>
                <a:blip r:embed="rId6"/>
                <a:stretch>
                  <a:fillRect l="-1804" r="-2004"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91C261-EC69-29AC-B9AA-EF6B247A59CE}"/>
              </a:ext>
            </a:extLst>
          </p:cNvPr>
          <p:cNvCxnSpPr/>
          <p:nvPr/>
        </p:nvCxnSpPr>
        <p:spPr>
          <a:xfrm>
            <a:off x="7791450" y="971550"/>
            <a:ext cx="0" cy="1009650"/>
          </a:xfrm>
          <a:prstGeom prst="line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365D7D0-8C20-A62C-2CF9-325B13CE459B}"/>
              </a:ext>
            </a:extLst>
          </p:cNvPr>
          <p:cNvCxnSpPr/>
          <p:nvPr/>
        </p:nvCxnSpPr>
        <p:spPr>
          <a:xfrm>
            <a:off x="8915400" y="990600"/>
            <a:ext cx="0" cy="1009650"/>
          </a:xfrm>
          <a:prstGeom prst="line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2C09007-F2B1-7B0F-5CA0-25A5FCED9E4C}"/>
              </a:ext>
            </a:extLst>
          </p:cNvPr>
          <p:cNvCxnSpPr/>
          <p:nvPr/>
        </p:nvCxnSpPr>
        <p:spPr>
          <a:xfrm>
            <a:off x="10020300" y="990600"/>
            <a:ext cx="0" cy="1009650"/>
          </a:xfrm>
          <a:prstGeom prst="line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BEDBE08-17FD-92E7-A94B-F88D4C8AAA69}"/>
              </a:ext>
            </a:extLst>
          </p:cNvPr>
          <p:cNvCxnSpPr>
            <a:cxnSpLocks/>
          </p:cNvCxnSpPr>
          <p:nvPr/>
        </p:nvCxnSpPr>
        <p:spPr>
          <a:xfrm>
            <a:off x="7286625" y="1933575"/>
            <a:ext cx="0" cy="1905000"/>
          </a:xfrm>
          <a:prstGeom prst="line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0E1C6A4-3D94-C786-20B3-3248BEB253DF}"/>
              </a:ext>
            </a:extLst>
          </p:cNvPr>
          <p:cNvCxnSpPr>
            <a:cxnSpLocks/>
          </p:cNvCxnSpPr>
          <p:nvPr/>
        </p:nvCxnSpPr>
        <p:spPr>
          <a:xfrm>
            <a:off x="9505950" y="1943100"/>
            <a:ext cx="0" cy="1905000"/>
          </a:xfrm>
          <a:prstGeom prst="line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eft Brace 36">
            <a:extLst>
              <a:ext uri="{FF2B5EF4-FFF2-40B4-BE49-F238E27FC236}">
                <a16:creationId xmlns:a16="http://schemas.microsoft.com/office/drawing/2014/main" id="{0DDB8BAA-ABA3-AC14-97AB-0BA9B93F7E09}"/>
              </a:ext>
            </a:extLst>
          </p:cNvPr>
          <p:cNvSpPr/>
          <p:nvPr/>
        </p:nvSpPr>
        <p:spPr>
          <a:xfrm rot="16200000">
            <a:off x="8139115" y="1090609"/>
            <a:ext cx="495298" cy="2257427"/>
          </a:xfrm>
          <a:prstGeom prst="leftBrace">
            <a:avLst>
              <a:gd name="adj1" fmla="val 26515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17E457C-3AA9-AC0D-1EDB-12B4205300E9}"/>
                  </a:ext>
                </a:extLst>
              </p:cNvPr>
              <p:cNvSpPr txBox="1"/>
              <p:nvPr/>
            </p:nvSpPr>
            <p:spPr>
              <a:xfrm>
                <a:off x="7581900" y="2476500"/>
                <a:ext cx="157162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" panose="02040503050406030204" pitchFamily="18" charset="0"/>
                              <a:sym typeface="Fredoka One"/>
                            </a:rPr>
                          </m:ctrlPr>
                        </m:fPr>
                        <m:num>
                          <m:r>
                            <a:rPr kumimoji="0" lang="en-US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" panose="02040503050406030204" pitchFamily="18" charset="0"/>
                              <a:sym typeface="Fredoka One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" panose="02040503050406030204" pitchFamily="18" charset="0"/>
                              <a:sym typeface="Fredoka One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17E457C-3AA9-AC0D-1EDB-12B420530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1900" y="2476500"/>
                <a:ext cx="1571625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Left Brace 38">
            <a:extLst>
              <a:ext uri="{FF2B5EF4-FFF2-40B4-BE49-F238E27FC236}">
                <a16:creationId xmlns:a16="http://schemas.microsoft.com/office/drawing/2014/main" id="{2DE315C7-1D81-4DCE-4836-03C11122F894}"/>
              </a:ext>
            </a:extLst>
          </p:cNvPr>
          <p:cNvSpPr/>
          <p:nvPr/>
        </p:nvSpPr>
        <p:spPr>
          <a:xfrm rot="16200000">
            <a:off x="8158166" y="4043359"/>
            <a:ext cx="495298" cy="2162178"/>
          </a:xfrm>
          <a:prstGeom prst="leftBrace">
            <a:avLst>
              <a:gd name="adj1" fmla="val 26515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8A3BB4B-9419-0DE2-9537-CA476CAAB1B4}"/>
                  </a:ext>
                </a:extLst>
              </p:cNvPr>
              <p:cNvSpPr txBox="1"/>
              <p:nvPr/>
            </p:nvSpPr>
            <p:spPr>
              <a:xfrm>
                <a:off x="7648574" y="5381625"/>
                <a:ext cx="157162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" panose="02040503050406030204" pitchFamily="18" charset="0"/>
                              <a:sym typeface="Fredoka One"/>
                            </a:rPr>
                          </m:ctrlPr>
                        </m:fPr>
                        <m:num>
                          <m:r>
                            <a:rPr kumimoji="0" lang="en-US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" panose="02040503050406030204" pitchFamily="18" charset="0"/>
                              <a:sym typeface="Fredoka One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" panose="02040503050406030204" pitchFamily="18" charset="0"/>
                              <a:sym typeface="Fredoka One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8A3BB4B-9419-0DE2-9537-CA476CAAB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574" y="5381625"/>
                <a:ext cx="1571625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AEDB90-668E-57EC-98FE-4C78080A5E99}"/>
                  </a:ext>
                </a:extLst>
              </p:cNvPr>
              <p:cNvSpPr/>
              <p:nvPr/>
            </p:nvSpPr>
            <p:spPr>
              <a:xfrm>
                <a:off x="542925" y="5457825"/>
                <a:ext cx="7200900" cy="8763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Ta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thể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nói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,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kern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lang="en-US" sz="24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AEDB90-668E-57EC-98FE-4C78080A5E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25" y="5457825"/>
                <a:ext cx="7200900" cy="876300"/>
              </a:xfrm>
              <a:prstGeom prst="rect">
                <a:avLst/>
              </a:prstGeom>
              <a:blipFill>
                <a:blip r:embed="rId9"/>
                <a:stretch>
                  <a:fillRect l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072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18" grpId="0" animBg="1"/>
      <p:bldP spid="19" grpId="0" animBg="1"/>
      <p:bldP spid="20" grpId="0"/>
      <p:bldP spid="26" grpId="0" animBg="1"/>
      <p:bldP spid="27" grpId="0" animBg="1"/>
      <p:bldP spid="28" grpId="0" animBg="1"/>
      <p:bldP spid="29" grpId="0" animBg="1"/>
      <p:bldP spid="30" grpId="0"/>
      <p:bldP spid="37" grpId="0" animBg="1"/>
      <p:bldP spid="38" grpId="0"/>
      <p:bldP spid="39" grpId="0" animBg="1"/>
      <p:bldP spid="40" grpId="0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B461CD-65D6-4148-3F7E-985BDF36462C}"/>
              </a:ext>
            </a:extLst>
          </p:cNvPr>
          <p:cNvSpPr txBox="1"/>
          <p:nvPr/>
        </p:nvSpPr>
        <p:spPr>
          <a:xfrm>
            <a:off x="647700" y="314325"/>
            <a:ext cx="5543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Ta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66BF74-B658-6604-24BD-BDA109AB93F4}"/>
                  </a:ext>
                </a:extLst>
              </p:cNvPr>
              <p:cNvSpPr txBox="1"/>
              <p:nvPr/>
            </p:nvSpPr>
            <p:spPr>
              <a:xfrm>
                <a:off x="2285999" y="1190625"/>
                <a:ext cx="9906001" cy="1159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</a:t>
                </a:r>
                <a14:m>
                  <m:oMath xmlns:m="http://schemas.openxmlformats.org/officeDocument/2006/math">
                    <m:r>
                      <a:rPr kumimoji="0" lang="en-US" sz="4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 </m:t>
                    </m:r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𝒙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𝒙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hay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 </m:t>
                    </m:r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 : 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: </m:t>
                        </m:r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66BF74-B658-6604-24BD-BDA109AB9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999" y="1190625"/>
                <a:ext cx="9906001" cy="1159292"/>
              </a:xfrm>
              <a:prstGeom prst="rect">
                <a:avLst/>
              </a:prstGeom>
              <a:blipFill>
                <a:blip r:embed="rId2"/>
                <a:stretch>
                  <a:fillRect b="-1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F6E217-FCDD-5F2F-AF11-0B7D5C2D1B50}"/>
              </a:ext>
            </a:extLst>
          </p:cNvPr>
          <p:cNvSpPr/>
          <p:nvPr/>
        </p:nvSpPr>
        <p:spPr>
          <a:xfrm>
            <a:off x="723900" y="2819400"/>
            <a:ext cx="10915650" cy="3686175"/>
          </a:xfrm>
          <a:prstGeom prst="roundRect">
            <a:avLst/>
          </a:prstGeom>
          <a:solidFill>
            <a:srgbClr val="FBD5F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 xét: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Nếu nhân cả tử số và mẫu số của một phân số với cùng một số tự nhiên khác 0 thì được một phân số bằng phân số đã cho.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Nếu chia hết cả tử số và mẫu số của một phân số cho cùng một số tự nhiên khác 0 thì được một phân số bằng phân số đã cho.</a:t>
            </a:r>
          </a:p>
        </p:txBody>
      </p:sp>
    </p:spTree>
    <p:extLst>
      <p:ext uri="{BB962C8B-B14F-4D97-AF65-F5344CB8AC3E}">
        <p14:creationId xmlns:p14="http://schemas.microsoft.com/office/powerpoint/2010/main" val="89460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9595" flipH="1">
            <a:off x="5571762" y="776859"/>
            <a:ext cx="6738242" cy="52175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0DB015-C3F8-C340-6EE5-AAC49597B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0262" y="899688"/>
            <a:ext cx="9089924" cy="54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459742" y="324427"/>
            <a:ext cx="53447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84122" y="922403"/>
            <a:ext cx="3515339" cy="1500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86EC60-DFB5-2BC2-BBB4-DDFA0373D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1628774"/>
            <a:ext cx="11190395" cy="279082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DB8AE67-0846-24E4-D1BE-CA10DA25984D}"/>
              </a:ext>
            </a:extLst>
          </p:cNvPr>
          <p:cNvSpPr/>
          <p:nvPr/>
        </p:nvSpPr>
        <p:spPr>
          <a:xfrm>
            <a:off x="2924175" y="1752600"/>
            <a:ext cx="59055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B5E75D5-A33D-049C-9E7B-E94B5C7D2F40}"/>
              </a:ext>
            </a:extLst>
          </p:cNvPr>
          <p:cNvSpPr/>
          <p:nvPr/>
        </p:nvSpPr>
        <p:spPr>
          <a:xfrm>
            <a:off x="2952750" y="2343150"/>
            <a:ext cx="76200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176DB3-3856-5E18-09D6-43EB2FF6B522}"/>
              </a:ext>
            </a:extLst>
          </p:cNvPr>
          <p:cNvSpPr/>
          <p:nvPr/>
        </p:nvSpPr>
        <p:spPr>
          <a:xfrm>
            <a:off x="6553200" y="1771650"/>
            <a:ext cx="59055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D4F0D1-9189-27C9-5F66-95BAF4A34EEE}"/>
              </a:ext>
            </a:extLst>
          </p:cNvPr>
          <p:cNvSpPr/>
          <p:nvPr/>
        </p:nvSpPr>
        <p:spPr>
          <a:xfrm>
            <a:off x="6581775" y="2362200"/>
            <a:ext cx="76200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282455-B9C8-D35D-22F6-B7C9D5FD87B6}"/>
              </a:ext>
            </a:extLst>
          </p:cNvPr>
          <p:cNvSpPr/>
          <p:nvPr/>
        </p:nvSpPr>
        <p:spPr>
          <a:xfrm>
            <a:off x="10772774" y="1752600"/>
            <a:ext cx="752475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39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4DF50F-1307-F896-6872-748A775F6070}"/>
              </a:ext>
            </a:extLst>
          </p:cNvPr>
          <p:cNvSpPr/>
          <p:nvPr/>
        </p:nvSpPr>
        <p:spPr>
          <a:xfrm>
            <a:off x="10734675" y="2362200"/>
            <a:ext cx="87630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162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CB6855-DACB-F404-A6E5-6F4A25C5D431}"/>
              </a:ext>
            </a:extLst>
          </p:cNvPr>
          <p:cNvSpPr/>
          <p:nvPr/>
        </p:nvSpPr>
        <p:spPr>
          <a:xfrm>
            <a:off x="3162300" y="3209925"/>
            <a:ext cx="59055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68168C8-D765-2FB6-B95F-4766ED7BF816}"/>
              </a:ext>
            </a:extLst>
          </p:cNvPr>
          <p:cNvSpPr/>
          <p:nvPr/>
        </p:nvSpPr>
        <p:spPr>
          <a:xfrm>
            <a:off x="3190875" y="3800475"/>
            <a:ext cx="581025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11B6FD1-39BC-2CFE-89FD-BE3F61B18D90}"/>
              </a:ext>
            </a:extLst>
          </p:cNvPr>
          <p:cNvSpPr/>
          <p:nvPr/>
        </p:nvSpPr>
        <p:spPr>
          <a:xfrm>
            <a:off x="6724650" y="3200400"/>
            <a:ext cx="59055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70DCEA0-9276-E2A8-4960-98007F0CA7E3}"/>
              </a:ext>
            </a:extLst>
          </p:cNvPr>
          <p:cNvSpPr/>
          <p:nvPr/>
        </p:nvSpPr>
        <p:spPr>
          <a:xfrm>
            <a:off x="6753225" y="3838575"/>
            <a:ext cx="581025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8AFD664-8924-C2FB-7CB2-0921664171DF}"/>
              </a:ext>
            </a:extLst>
          </p:cNvPr>
          <p:cNvSpPr/>
          <p:nvPr/>
        </p:nvSpPr>
        <p:spPr>
          <a:xfrm>
            <a:off x="10829925" y="3200400"/>
            <a:ext cx="590550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CC0F94-E228-98B1-B321-8978B9AEE0A8}"/>
              </a:ext>
            </a:extLst>
          </p:cNvPr>
          <p:cNvSpPr/>
          <p:nvPr/>
        </p:nvSpPr>
        <p:spPr>
          <a:xfrm>
            <a:off x="10858500" y="3838575"/>
            <a:ext cx="733425" cy="4953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749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459742" y="324427"/>
            <a:ext cx="53447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2.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84122" y="922403"/>
            <a:ext cx="3515339" cy="1500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F88F357-A8B4-FE94-A7F4-A5E54A6EB978}"/>
              </a:ext>
            </a:extLst>
          </p:cNvPr>
          <p:cNvGrpSpPr/>
          <p:nvPr/>
        </p:nvGrpSpPr>
        <p:grpSpPr>
          <a:xfrm>
            <a:off x="542925" y="1410519"/>
            <a:ext cx="5482068" cy="1585860"/>
            <a:chOff x="285750" y="1448619"/>
            <a:chExt cx="5482068" cy="158586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EF2263C-0512-329E-1998-FD2A87C3BA47}"/>
                </a:ext>
              </a:extLst>
            </p:cNvPr>
            <p:cNvGrpSpPr/>
            <p:nvPr/>
          </p:nvGrpSpPr>
          <p:grpSpPr>
            <a:xfrm>
              <a:off x="285750" y="1448619"/>
              <a:ext cx="5482068" cy="1585860"/>
              <a:chOff x="2733675" y="2324919"/>
              <a:chExt cx="5482068" cy="1585860"/>
            </a:xfrm>
          </p:grpSpPr>
          <p:grpSp>
            <p:nvGrpSpPr>
              <p:cNvPr id="19" name="Group 25">
                <a:extLst>
                  <a:ext uri="{FF2B5EF4-FFF2-40B4-BE49-F238E27FC236}">
                    <a16:creationId xmlns:a16="http://schemas.microsoft.com/office/drawing/2014/main" id="{AB56C6D3-25C1-BCF9-8F06-D4E243C067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0636" y="2324919"/>
                <a:ext cx="4855107" cy="1585860"/>
                <a:chOff x="3799" y="1799"/>
                <a:chExt cx="1064" cy="1052"/>
              </a:xfrm>
            </p:grpSpPr>
            <p:sp>
              <p:nvSpPr>
                <p:cNvPr id="21" name="Text Box 4">
                  <a:extLst>
                    <a:ext uri="{FF2B5EF4-FFF2-40B4-BE49-F238E27FC236}">
                      <a16:creationId xmlns:a16="http://schemas.microsoft.com/office/drawing/2014/main" id="{2FE055CD-D7DB-C8E6-CF3E-04DEEA401F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3" y="1824"/>
                  <a:ext cx="320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22" name="Text Box 4">
                  <a:extLst>
                    <a:ext uri="{FF2B5EF4-FFF2-40B4-BE49-F238E27FC236}">
                      <a16:creationId xmlns:a16="http://schemas.microsoft.com/office/drawing/2014/main" id="{6109336F-C7F2-04DC-6E79-0EA8C6FEB1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9" y="2300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24" name="Line 28">
                  <a:extLst>
                    <a:ext uri="{FF2B5EF4-FFF2-40B4-BE49-F238E27FC236}">
                      <a16:creationId xmlns:a16="http://schemas.microsoft.com/office/drawing/2014/main" id="{6C60EBDC-496F-7D22-6F45-7EE8FBD750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03" y="2339"/>
                  <a:ext cx="113" cy="9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6" name="Text Box 4">
                  <a:extLst>
                    <a:ext uri="{FF2B5EF4-FFF2-40B4-BE49-F238E27FC236}">
                      <a16:creationId xmlns:a16="http://schemas.microsoft.com/office/drawing/2014/main" id="{BAD4233D-CCE4-0E92-A143-BFD685DD41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28" y="1818"/>
                  <a:ext cx="498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2 x</a:t>
                  </a:r>
                </a:p>
              </p:txBody>
            </p:sp>
            <p:sp>
              <p:nvSpPr>
                <p:cNvPr id="27" name="Text Box 4">
                  <a:extLst>
                    <a:ext uri="{FF2B5EF4-FFF2-40B4-BE49-F238E27FC236}">
                      <a16:creationId xmlns:a16="http://schemas.microsoft.com/office/drawing/2014/main" id="{097C916B-C690-EB2F-2AC4-EB338C0F4A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24" y="2294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5 x</a:t>
                  </a:r>
                </a:p>
              </p:txBody>
            </p:sp>
            <p:sp>
              <p:nvSpPr>
                <p:cNvPr id="28" name="Line 28">
                  <a:extLst>
                    <a:ext uri="{FF2B5EF4-FFF2-40B4-BE49-F238E27FC236}">
                      <a16:creationId xmlns:a16="http://schemas.microsoft.com/office/drawing/2014/main" id="{03D231B9-464D-82FD-AB16-C4F8D1E194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28" y="2333"/>
                  <a:ext cx="358" cy="3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2" name="Text Box 4">
                  <a:extLst>
                    <a:ext uri="{FF2B5EF4-FFF2-40B4-BE49-F238E27FC236}">
                      <a16:creationId xmlns:a16="http://schemas.microsoft.com/office/drawing/2014/main" id="{0499FF1D-31DB-BFC5-BAE6-5FB8343CC4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04" y="1799"/>
                  <a:ext cx="320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10</a:t>
                  </a:r>
                </a:p>
              </p:txBody>
            </p:sp>
            <p:sp>
              <p:nvSpPr>
                <p:cNvPr id="33" name="Text Box 4">
                  <a:extLst>
                    <a:ext uri="{FF2B5EF4-FFF2-40B4-BE49-F238E27FC236}">
                      <a16:creationId xmlns:a16="http://schemas.microsoft.com/office/drawing/2014/main" id="{0FB55439-EF6E-DBE9-E772-EAC2A83B2C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00" y="2275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25</a:t>
                  </a:r>
                </a:p>
              </p:txBody>
            </p:sp>
            <p:sp>
              <p:nvSpPr>
                <p:cNvPr id="34" name="Line 28">
                  <a:extLst>
                    <a:ext uri="{FF2B5EF4-FFF2-40B4-BE49-F238E27FC236}">
                      <a16:creationId xmlns:a16="http://schemas.microsoft.com/office/drawing/2014/main" id="{AC578868-41E0-63E9-FA74-5A0E320F82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04" y="2310"/>
                  <a:ext cx="193" cy="4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20" name="Text Box 4">
                <a:extLst>
                  <a:ext uri="{FF2B5EF4-FFF2-40B4-BE49-F238E27FC236}">
                    <a16:creationId xmlns:a16="http://schemas.microsoft.com/office/drawing/2014/main" id="{7841A8DA-5B66-F908-051F-D3ECC21BC7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5725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29" name="Text Box 4">
                <a:extLst>
                  <a:ext uri="{FF2B5EF4-FFF2-40B4-BE49-F238E27FC236}">
                    <a16:creationId xmlns:a16="http://schemas.microsoft.com/office/drawing/2014/main" id="{6CF2B9F7-3445-21C3-AE91-6303829F3E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36" name="Text Box 4">
                <a:extLst>
                  <a:ext uri="{FF2B5EF4-FFF2-40B4-BE49-F238E27FC236}">
                    <a16:creationId xmlns:a16="http://schemas.microsoft.com/office/drawing/2014/main" id="{DD06CFEC-71A3-8D6C-1EDA-C90BA2D589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33675" y="2681571"/>
                <a:ext cx="9715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a)</a:t>
                </a:r>
              </a:p>
            </p:txBody>
          </p:sp>
        </p:grp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E61F9A3F-365B-2FBC-3EBA-D5208464B779}"/>
                </a:ext>
              </a:extLst>
            </p:cNvPr>
            <p:cNvSpPr/>
            <p:nvPr/>
          </p:nvSpPr>
          <p:spPr>
            <a:xfrm>
              <a:off x="2924175" y="1638300"/>
              <a:ext cx="590550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5E939D4-985D-4D81-7F5D-11FCA0AE60D9}"/>
                </a:ext>
              </a:extLst>
            </p:cNvPr>
            <p:cNvSpPr/>
            <p:nvPr/>
          </p:nvSpPr>
          <p:spPr>
            <a:xfrm>
              <a:off x="2924175" y="2362200"/>
              <a:ext cx="590550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0A01B1B-BA55-DE3D-26CF-BAB8C45FA7C4}"/>
              </a:ext>
            </a:extLst>
          </p:cNvPr>
          <p:cNvGrpSpPr/>
          <p:nvPr/>
        </p:nvGrpSpPr>
        <p:grpSpPr>
          <a:xfrm>
            <a:off x="6524625" y="1391469"/>
            <a:ext cx="5482068" cy="1585860"/>
            <a:chOff x="285750" y="1448619"/>
            <a:chExt cx="5482068" cy="158586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554BADB-1097-3309-6EDB-691A59473183}"/>
                </a:ext>
              </a:extLst>
            </p:cNvPr>
            <p:cNvGrpSpPr/>
            <p:nvPr/>
          </p:nvGrpSpPr>
          <p:grpSpPr>
            <a:xfrm>
              <a:off x="285750" y="1448619"/>
              <a:ext cx="5482068" cy="1585860"/>
              <a:chOff x="2733675" y="2324919"/>
              <a:chExt cx="5482068" cy="1585860"/>
            </a:xfrm>
          </p:grpSpPr>
          <p:grpSp>
            <p:nvGrpSpPr>
              <p:cNvPr id="42" name="Group 25">
                <a:extLst>
                  <a:ext uri="{FF2B5EF4-FFF2-40B4-BE49-F238E27FC236}">
                    <a16:creationId xmlns:a16="http://schemas.microsoft.com/office/drawing/2014/main" id="{3CE347F8-EA11-6E9F-7679-C4D57B321C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0636" y="2324919"/>
                <a:ext cx="4855107" cy="1585860"/>
                <a:chOff x="3799" y="1799"/>
                <a:chExt cx="1064" cy="1052"/>
              </a:xfrm>
            </p:grpSpPr>
            <p:sp>
              <p:nvSpPr>
                <p:cNvPr id="46" name="Text Box 4">
                  <a:extLst>
                    <a:ext uri="{FF2B5EF4-FFF2-40B4-BE49-F238E27FC236}">
                      <a16:creationId xmlns:a16="http://schemas.microsoft.com/office/drawing/2014/main" id="{5AAD4927-44EE-B584-248F-31AA390BDCA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3" y="1824"/>
                  <a:ext cx="320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47" name="Text Box 4">
                  <a:extLst>
                    <a:ext uri="{FF2B5EF4-FFF2-40B4-BE49-F238E27FC236}">
                      <a16:creationId xmlns:a16="http://schemas.microsoft.com/office/drawing/2014/main" id="{7A521436-339A-E447-46A7-0BF74427B6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9" y="2300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7</a:t>
                  </a:r>
                </a:p>
              </p:txBody>
            </p:sp>
            <p:sp>
              <p:nvSpPr>
                <p:cNvPr id="48" name="Line 28">
                  <a:extLst>
                    <a:ext uri="{FF2B5EF4-FFF2-40B4-BE49-F238E27FC236}">
                      <a16:creationId xmlns:a16="http://schemas.microsoft.com/office/drawing/2014/main" id="{FE50EED2-6E42-AA9A-E958-A44EAF829B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03" y="2339"/>
                  <a:ext cx="113" cy="9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49" name="Text Box 4">
                  <a:extLst>
                    <a:ext uri="{FF2B5EF4-FFF2-40B4-BE49-F238E27FC236}">
                      <a16:creationId xmlns:a16="http://schemas.microsoft.com/office/drawing/2014/main" id="{F2293346-EBE7-55B1-03B4-5A19CC9DFE5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28" y="1818"/>
                  <a:ext cx="498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4 x 7</a:t>
                  </a:r>
                </a:p>
              </p:txBody>
            </p:sp>
            <p:sp>
              <p:nvSpPr>
                <p:cNvPr id="50" name="Text Box 4">
                  <a:extLst>
                    <a:ext uri="{FF2B5EF4-FFF2-40B4-BE49-F238E27FC236}">
                      <a16:creationId xmlns:a16="http://schemas.microsoft.com/office/drawing/2014/main" id="{78D0AE5B-2D81-F3E0-6444-3E34515D6C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24" y="2294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7 x</a:t>
                  </a:r>
                </a:p>
              </p:txBody>
            </p:sp>
            <p:sp>
              <p:nvSpPr>
                <p:cNvPr id="51" name="Line 28">
                  <a:extLst>
                    <a:ext uri="{FF2B5EF4-FFF2-40B4-BE49-F238E27FC236}">
                      <a16:creationId xmlns:a16="http://schemas.microsoft.com/office/drawing/2014/main" id="{C8867E3B-01AB-E710-DDB6-7BAABABB56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28" y="2333"/>
                  <a:ext cx="358" cy="3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52" name="Text Box 4">
                  <a:extLst>
                    <a:ext uri="{FF2B5EF4-FFF2-40B4-BE49-F238E27FC236}">
                      <a16:creationId xmlns:a16="http://schemas.microsoft.com/office/drawing/2014/main" id="{70206689-08A9-9EEF-0278-9A3018FEB2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04" y="1799"/>
                  <a:ext cx="320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Text Box 4">
                  <a:extLst>
                    <a:ext uri="{FF2B5EF4-FFF2-40B4-BE49-F238E27FC236}">
                      <a16:creationId xmlns:a16="http://schemas.microsoft.com/office/drawing/2014/main" id="{B933C229-DD81-6C9C-E263-C9764D45EC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00" y="2275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Line 28">
                  <a:extLst>
                    <a:ext uri="{FF2B5EF4-FFF2-40B4-BE49-F238E27FC236}">
                      <a16:creationId xmlns:a16="http://schemas.microsoft.com/office/drawing/2014/main" id="{4DBA3C6B-631F-59CA-AB9F-FD68521AAF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04" y="2310"/>
                  <a:ext cx="193" cy="4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43" name="Text Box 4">
                <a:extLst>
                  <a:ext uri="{FF2B5EF4-FFF2-40B4-BE49-F238E27FC236}">
                    <a16:creationId xmlns:a16="http://schemas.microsoft.com/office/drawing/2014/main" id="{D934AC3B-249E-E0B0-A027-89A05D700B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5725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44" name="Text Box 4">
                <a:extLst>
                  <a:ext uri="{FF2B5EF4-FFF2-40B4-BE49-F238E27FC236}">
                    <a16:creationId xmlns:a16="http://schemas.microsoft.com/office/drawing/2014/main" id="{F9668314-9EEB-BBE5-9598-2F1B4F5FDC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45" name="Text Box 4">
                <a:extLst>
                  <a:ext uri="{FF2B5EF4-FFF2-40B4-BE49-F238E27FC236}">
                    <a16:creationId xmlns:a16="http://schemas.microsoft.com/office/drawing/2014/main" id="{B8B97B3D-1D55-7961-3E84-DB6DACDA2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33675" y="2681571"/>
                <a:ext cx="9715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BBA38883-2465-985D-8640-9CCD5DEB3724}"/>
                </a:ext>
              </a:extLst>
            </p:cNvPr>
            <p:cNvSpPr/>
            <p:nvPr/>
          </p:nvSpPr>
          <p:spPr>
            <a:xfrm>
              <a:off x="4257675" y="1638300"/>
              <a:ext cx="590550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62FAFD7-4109-AE54-B2A5-7870987570EC}"/>
                </a:ext>
              </a:extLst>
            </p:cNvPr>
            <p:cNvSpPr/>
            <p:nvPr/>
          </p:nvSpPr>
          <p:spPr>
            <a:xfrm>
              <a:off x="2924175" y="2362200"/>
              <a:ext cx="590550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49D59BC7-938E-A77E-19A5-371FD2D85199}"/>
                </a:ext>
              </a:extLst>
            </p:cNvPr>
            <p:cNvSpPr/>
            <p:nvPr/>
          </p:nvSpPr>
          <p:spPr>
            <a:xfrm>
              <a:off x="4295775" y="2343150"/>
              <a:ext cx="590550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1DE42AD-50ED-4B6F-1F26-4DB8913FE94C}"/>
              </a:ext>
            </a:extLst>
          </p:cNvPr>
          <p:cNvGrpSpPr/>
          <p:nvPr/>
        </p:nvGrpSpPr>
        <p:grpSpPr>
          <a:xfrm>
            <a:off x="409575" y="3601269"/>
            <a:ext cx="5843174" cy="1585860"/>
            <a:chOff x="161925" y="1448619"/>
            <a:chExt cx="5843174" cy="158586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8343F29-D2A1-6DBC-F079-CBCEB586BA9C}"/>
                </a:ext>
              </a:extLst>
            </p:cNvPr>
            <p:cNvGrpSpPr/>
            <p:nvPr/>
          </p:nvGrpSpPr>
          <p:grpSpPr>
            <a:xfrm>
              <a:off x="161925" y="1448619"/>
              <a:ext cx="5843174" cy="1585860"/>
              <a:chOff x="2609850" y="2324919"/>
              <a:chExt cx="5843174" cy="1585860"/>
            </a:xfrm>
          </p:grpSpPr>
          <p:grpSp>
            <p:nvGrpSpPr>
              <p:cNvPr id="60" name="Group 25">
                <a:extLst>
                  <a:ext uri="{FF2B5EF4-FFF2-40B4-BE49-F238E27FC236}">
                    <a16:creationId xmlns:a16="http://schemas.microsoft.com/office/drawing/2014/main" id="{89D86D44-6309-A01D-D94B-5421920C3B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0637" y="2324919"/>
                <a:ext cx="5092387" cy="1585860"/>
                <a:chOff x="3799" y="1799"/>
                <a:chExt cx="1116" cy="1052"/>
              </a:xfrm>
            </p:grpSpPr>
            <p:sp>
              <p:nvSpPr>
                <p:cNvPr id="64" name="Text Box 4">
                  <a:extLst>
                    <a:ext uri="{FF2B5EF4-FFF2-40B4-BE49-F238E27FC236}">
                      <a16:creationId xmlns:a16="http://schemas.microsoft.com/office/drawing/2014/main" id="{EC544630-6C71-E575-7D3F-1DE3F38A0F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3" y="1824"/>
                  <a:ext cx="320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36</a:t>
                  </a:r>
                </a:p>
              </p:txBody>
            </p:sp>
            <p:sp>
              <p:nvSpPr>
                <p:cNvPr id="65" name="Text Box 4">
                  <a:extLst>
                    <a:ext uri="{FF2B5EF4-FFF2-40B4-BE49-F238E27FC236}">
                      <a16:creationId xmlns:a16="http://schemas.microsoft.com/office/drawing/2014/main" id="{0A28C9D5-84B3-D2FB-A031-583CF213D5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9" y="2300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40</a:t>
                  </a:r>
                </a:p>
              </p:txBody>
            </p:sp>
            <p:sp>
              <p:nvSpPr>
                <p:cNvPr id="66" name="Line 28">
                  <a:extLst>
                    <a:ext uri="{FF2B5EF4-FFF2-40B4-BE49-F238E27FC236}">
                      <a16:creationId xmlns:a16="http://schemas.microsoft.com/office/drawing/2014/main" id="{656611FC-D394-99F1-5B2A-619FE94E44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03" y="2339"/>
                  <a:ext cx="176" cy="15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67" name="Text Box 4">
                  <a:extLst>
                    <a:ext uri="{FF2B5EF4-FFF2-40B4-BE49-F238E27FC236}">
                      <a16:creationId xmlns:a16="http://schemas.microsoft.com/office/drawing/2014/main" id="{A0080794-5293-C17B-F263-94D1394DE8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80" y="1818"/>
                  <a:ext cx="498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36 :</a:t>
                  </a:r>
                </a:p>
              </p:txBody>
            </p:sp>
            <p:sp>
              <p:nvSpPr>
                <p:cNvPr id="68" name="Text Box 4">
                  <a:extLst>
                    <a:ext uri="{FF2B5EF4-FFF2-40B4-BE49-F238E27FC236}">
                      <a16:creationId xmlns:a16="http://schemas.microsoft.com/office/drawing/2014/main" id="{1C7604A8-66A7-E006-66D7-DB3342CE5C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76" y="2294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40 </a:t>
                  </a:r>
                  <a:r>
                    <a:rPr lang="en-US" alt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:</a:t>
                  </a:r>
                  <a:endPara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Line 28">
                  <a:extLst>
                    <a:ext uri="{FF2B5EF4-FFF2-40B4-BE49-F238E27FC236}">
                      <a16:creationId xmlns:a16="http://schemas.microsoft.com/office/drawing/2014/main" id="{63A150B7-9C4A-9738-50D9-EDD6B2C6E6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86" y="2327"/>
                  <a:ext cx="358" cy="3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70" name="Text Box 4">
                  <a:extLst>
                    <a:ext uri="{FF2B5EF4-FFF2-40B4-BE49-F238E27FC236}">
                      <a16:creationId xmlns:a16="http://schemas.microsoft.com/office/drawing/2014/main" id="{BE87A15B-A1B3-76D6-33E5-EFFC7AC3FA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56" y="1799"/>
                  <a:ext cx="241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9</a:t>
                  </a:r>
                </a:p>
              </p:txBody>
            </p:sp>
            <p:sp>
              <p:nvSpPr>
                <p:cNvPr id="71" name="Text Box 4">
                  <a:extLst>
                    <a:ext uri="{FF2B5EF4-FFF2-40B4-BE49-F238E27FC236}">
                      <a16:creationId xmlns:a16="http://schemas.microsoft.com/office/drawing/2014/main" id="{CB1B67EA-80A3-7CBF-6269-4E65F8F2F8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52" y="2275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10</a:t>
                  </a:r>
                </a:p>
              </p:txBody>
            </p:sp>
            <p:sp>
              <p:nvSpPr>
                <p:cNvPr id="72" name="Line 28">
                  <a:extLst>
                    <a:ext uri="{FF2B5EF4-FFF2-40B4-BE49-F238E27FC236}">
                      <a16:creationId xmlns:a16="http://schemas.microsoft.com/office/drawing/2014/main" id="{879E36A3-DBB2-A61A-7325-FBD91C8E5A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56" y="2310"/>
                  <a:ext cx="193" cy="4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61" name="Text Box 4">
                <a:extLst>
                  <a:ext uri="{FF2B5EF4-FFF2-40B4-BE49-F238E27FC236}">
                    <a16:creationId xmlns:a16="http://schemas.microsoft.com/office/drawing/2014/main" id="{FFD45B6D-E54E-7855-1B05-D081D16F98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3850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62" name="Text Box 4">
                <a:extLst>
                  <a:ext uri="{FF2B5EF4-FFF2-40B4-BE49-F238E27FC236}">
                    <a16:creationId xmlns:a16="http://schemas.microsoft.com/office/drawing/2014/main" id="{558B20D7-CEB1-E091-63A4-F978753623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7925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63" name="Text Box 4">
                <a:extLst>
                  <a:ext uri="{FF2B5EF4-FFF2-40B4-BE49-F238E27FC236}">
                    <a16:creationId xmlns:a16="http://schemas.microsoft.com/office/drawing/2014/main" id="{F8F8EF12-AFF5-951A-1DF0-0BDD0CAE7A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09850" y="2681571"/>
                <a:ext cx="109537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b)</a:t>
                </a:r>
              </a:p>
            </p:txBody>
          </p:sp>
        </p:grp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6523D7B-9317-D9E0-0F1A-C90F111628E3}"/>
                </a:ext>
              </a:extLst>
            </p:cNvPr>
            <p:cNvSpPr/>
            <p:nvPr/>
          </p:nvSpPr>
          <p:spPr>
            <a:xfrm>
              <a:off x="3371849" y="1647825"/>
              <a:ext cx="542925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291C2AA2-7F4C-0C8F-C8BA-AA97705A1405}"/>
                </a:ext>
              </a:extLst>
            </p:cNvPr>
            <p:cNvSpPr/>
            <p:nvPr/>
          </p:nvSpPr>
          <p:spPr>
            <a:xfrm>
              <a:off x="3371850" y="2390775"/>
              <a:ext cx="590550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75049F3-EBA1-99C9-B31E-C2B0079E27F5}"/>
              </a:ext>
            </a:extLst>
          </p:cNvPr>
          <p:cNvGrpSpPr/>
          <p:nvPr/>
        </p:nvGrpSpPr>
        <p:grpSpPr>
          <a:xfrm>
            <a:off x="6348826" y="3525136"/>
            <a:ext cx="5085703" cy="1557218"/>
            <a:chOff x="161925" y="1477261"/>
            <a:chExt cx="5085703" cy="1557218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15329038-61C5-98CA-B728-D0FBA57C8D9A}"/>
                </a:ext>
              </a:extLst>
            </p:cNvPr>
            <p:cNvGrpSpPr/>
            <p:nvPr/>
          </p:nvGrpSpPr>
          <p:grpSpPr>
            <a:xfrm>
              <a:off x="161925" y="1477261"/>
              <a:ext cx="5085703" cy="1557218"/>
              <a:chOff x="2609850" y="2353561"/>
              <a:chExt cx="5085703" cy="1557218"/>
            </a:xfrm>
          </p:grpSpPr>
          <p:grpSp>
            <p:nvGrpSpPr>
              <p:cNvPr id="77" name="Group 25">
                <a:extLst>
                  <a:ext uri="{FF2B5EF4-FFF2-40B4-BE49-F238E27FC236}">
                    <a16:creationId xmlns:a16="http://schemas.microsoft.com/office/drawing/2014/main" id="{27D9447D-5600-96FF-966F-3C9C750185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0636" y="2353561"/>
                <a:ext cx="4334917" cy="1557218"/>
                <a:chOff x="3799" y="1818"/>
                <a:chExt cx="950" cy="1033"/>
              </a:xfrm>
            </p:grpSpPr>
            <p:sp>
              <p:nvSpPr>
                <p:cNvPr id="81" name="Text Box 4">
                  <a:extLst>
                    <a:ext uri="{FF2B5EF4-FFF2-40B4-BE49-F238E27FC236}">
                      <a16:creationId xmlns:a16="http://schemas.microsoft.com/office/drawing/2014/main" id="{36999C01-DE7C-B16D-AC31-8561497FE72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3" y="1824"/>
                  <a:ext cx="320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24</a:t>
                  </a:r>
                </a:p>
              </p:txBody>
            </p:sp>
            <p:sp>
              <p:nvSpPr>
                <p:cNvPr id="82" name="Text Box 4">
                  <a:extLst>
                    <a:ext uri="{FF2B5EF4-FFF2-40B4-BE49-F238E27FC236}">
                      <a16:creationId xmlns:a16="http://schemas.microsoft.com/office/drawing/2014/main" id="{DEE8D4C1-FCB3-2C6C-A374-12EF756E99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9" y="2300"/>
                  <a:ext cx="363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32</a:t>
                  </a:r>
                </a:p>
              </p:txBody>
            </p:sp>
            <p:sp>
              <p:nvSpPr>
                <p:cNvPr id="83" name="Line 28">
                  <a:extLst>
                    <a:ext uri="{FF2B5EF4-FFF2-40B4-BE49-F238E27FC236}">
                      <a16:creationId xmlns:a16="http://schemas.microsoft.com/office/drawing/2014/main" id="{09BC5926-D7DC-0B60-E359-2029D1F0CC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03" y="2339"/>
                  <a:ext cx="176" cy="15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4" name="Text Box 4">
                  <a:extLst>
                    <a:ext uri="{FF2B5EF4-FFF2-40B4-BE49-F238E27FC236}">
                      <a16:creationId xmlns:a16="http://schemas.microsoft.com/office/drawing/2014/main" id="{0D16FD4D-3F05-CA44-402B-F59ADCBDA6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80" y="1818"/>
                  <a:ext cx="498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24 :</a:t>
                  </a:r>
                </a:p>
              </p:txBody>
            </p:sp>
            <p:sp>
              <p:nvSpPr>
                <p:cNvPr id="85" name="Text Box 4">
                  <a:extLst>
                    <a:ext uri="{FF2B5EF4-FFF2-40B4-BE49-F238E27FC236}">
                      <a16:creationId xmlns:a16="http://schemas.microsoft.com/office/drawing/2014/main" id="{937B81CF-13B1-DF47-EBA7-934C34961F0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76" y="2294"/>
                  <a:ext cx="407" cy="5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32 </a:t>
                  </a:r>
                  <a:r>
                    <a:rPr lang="en-US" alt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: 8</a:t>
                  </a:r>
                  <a:endPara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6" name="Line 28">
                  <a:extLst>
                    <a:ext uri="{FF2B5EF4-FFF2-40B4-BE49-F238E27FC236}">
                      <a16:creationId xmlns:a16="http://schemas.microsoft.com/office/drawing/2014/main" id="{5851451E-7B1E-A5B5-7FB7-CC05E0D792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86" y="2327"/>
                  <a:ext cx="358" cy="3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9" name="Line 28">
                  <a:extLst>
                    <a:ext uri="{FF2B5EF4-FFF2-40B4-BE49-F238E27FC236}">
                      <a16:creationId xmlns:a16="http://schemas.microsoft.com/office/drawing/2014/main" id="{88BAFB6C-CA18-106A-7B75-9BC62383EE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56" y="2310"/>
                  <a:ext cx="193" cy="4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78" name="Text Box 4">
                <a:extLst>
                  <a:ext uri="{FF2B5EF4-FFF2-40B4-BE49-F238E27FC236}">
                    <a16:creationId xmlns:a16="http://schemas.microsoft.com/office/drawing/2014/main" id="{CC5D04ED-E4DD-8DD6-6AE3-3CC24EFF83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3850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79" name="Text Box 4">
                <a:extLst>
                  <a:ext uri="{FF2B5EF4-FFF2-40B4-BE49-F238E27FC236}">
                    <a16:creationId xmlns:a16="http://schemas.microsoft.com/office/drawing/2014/main" id="{6642C3B3-C72E-839E-D9E7-E6F0C935A4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7925" y="2672046"/>
                <a:ext cx="43815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80" name="Text Box 4">
                <a:extLst>
                  <a:ext uri="{FF2B5EF4-FFF2-40B4-BE49-F238E27FC236}">
                    <a16:creationId xmlns:a16="http://schemas.microsoft.com/office/drawing/2014/main" id="{9A096752-3E04-5687-B9AC-69963CA680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09850" y="2681571"/>
                <a:ext cx="109537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C18240F-A09C-708C-F33D-BF845C806FE9}"/>
                </a:ext>
              </a:extLst>
            </p:cNvPr>
            <p:cNvSpPr/>
            <p:nvPr/>
          </p:nvSpPr>
          <p:spPr>
            <a:xfrm>
              <a:off x="3371849" y="1647825"/>
              <a:ext cx="542925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1EA793B8-C8BF-9A6E-2651-4407382F9B84}"/>
                </a:ext>
              </a:extLst>
            </p:cNvPr>
            <p:cNvSpPr/>
            <p:nvPr/>
          </p:nvSpPr>
          <p:spPr>
            <a:xfrm>
              <a:off x="4505324" y="1581150"/>
              <a:ext cx="542925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217510FB-AA93-ECD9-7CC0-1566ACF7DFFD}"/>
                </a:ext>
              </a:extLst>
            </p:cNvPr>
            <p:cNvSpPr/>
            <p:nvPr/>
          </p:nvSpPr>
          <p:spPr>
            <a:xfrm>
              <a:off x="4543424" y="2343150"/>
              <a:ext cx="542925" cy="49530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E1D12C1E-FF7A-662E-3520-D8995EB93ACB}"/>
              </a:ext>
            </a:extLst>
          </p:cNvPr>
          <p:cNvSpPr/>
          <p:nvPr/>
        </p:nvSpPr>
        <p:spPr>
          <a:xfrm>
            <a:off x="3162299" y="1562099"/>
            <a:ext cx="657225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9C9C00A-89AF-1591-8A25-086283015DB8}"/>
              </a:ext>
            </a:extLst>
          </p:cNvPr>
          <p:cNvSpPr/>
          <p:nvPr/>
        </p:nvSpPr>
        <p:spPr>
          <a:xfrm>
            <a:off x="3162299" y="2285999"/>
            <a:ext cx="657225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3DCB8D00-67EC-CE18-6FBD-7518C43A80DA}"/>
              </a:ext>
            </a:extLst>
          </p:cNvPr>
          <p:cNvSpPr/>
          <p:nvPr/>
        </p:nvSpPr>
        <p:spPr>
          <a:xfrm>
            <a:off x="9163049" y="2276474"/>
            <a:ext cx="657225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0ED48D34-339A-24C3-F612-FAA44F286C7E}"/>
              </a:ext>
            </a:extLst>
          </p:cNvPr>
          <p:cNvSpPr/>
          <p:nvPr/>
        </p:nvSpPr>
        <p:spPr>
          <a:xfrm>
            <a:off x="10496549" y="1543049"/>
            <a:ext cx="904876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28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9AA16F47-4F4E-85DC-A691-A90F535AE52E}"/>
              </a:ext>
            </a:extLst>
          </p:cNvPr>
          <p:cNvSpPr/>
          <p:nvPr/>
        </p:nvSpPr>
        <p:spPr>
          <a:xfrm>
            <a:off x="10477499" y="2257424"/>
            <a:ext cx="904876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49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7770AD9E-A8B8-0970-8FB7-D98AF10F0D33}"/>
              </a:ext>
            </a:extLst>
          </p:cNvPr>
          <p:cNvSpPr/>
          <p:nvPr/>
        </p:nvSpPr>
        <p:spPr>
          <a:xfrm>
            <a:off x="3609974" y="3790949"/>
            <a:ext cx="657225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D7BD0B94-B467-8B20-76C2-342B656C37CF}"/>
              </a:ext>
            </a:extLst>
          </p:cNvPr>
          <p:cNvSpPr/>
          <p:nvPr/>
        </p:nvSpPr>
        <p:spPr>
          <a:xfrm>
            <a:off x="3609974" y="4514849"/>
            <a:ext cx="657225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E713622D-BD9C-5535-C0AE-C3735F20C8C2}"/>
              </a:ext>
            </a:extLst>
          </p:cNvPr>
          <p:cNvSpPr/>
          <p:nvPr/>
        </p:nvSpPr>
        <p:spPr>
          <a:xfrm>
            <a:off x="9553575" y="3657599"/>
            <a:ext cx="609599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2607CDBF-B622-B21C-0C30-B01FB23449AC}"/>
              </a:ext>
            </a:extLst>
          </p:cNvPr>
          <p:cNvSpPr/>
          <p:nvPr/>
        </p:nvSpPr>
        <p:spPr>
          <a:xfrm>
            <a:off x="10677525" y="3609974"/>
            <a:ext cx="609599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07839FEF-015D-D1C6-E1A0-8D10DF9FC72E}"/>
              </a:ext>
            </a:extLst>
          </p:cNvPr>
          <p:cNvSpPr/>
          <p:nvPr/>
        </p:nvSpPr>
        <p:spPr>
          <a:xfrm>
            <a:off x="10715625" y="4343399"/>
            <a:ext cx="609599" cy="54292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0495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  <p:bldP spid="92" grpId="0" animBg="1"/>
      <p:bldP spid="93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459741" y="324427"/>
            <a:ext cx="100844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altLang="en-US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 câu trả lời đúng.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84122" y="922403"/>
            <a:ext cx="3515339" cy="1500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" name="Text Box 29">
            <a:extLst>
              <a:ext uri="{FF2B5EF4-FFF2-40B4-BE49-F238E27FC236}">
                <a16:creationId xmlns:a16="http://schemas.microsoft.com/office/drawing/2014/main" id="{66C07C8D-69C3-B0B6-B6A4-627B0BE71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216" y="1067377"/>
            <a:ext cx="1099883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ct val="50000"/>
              </a:spcBef>
              <a:buNone/>
            </a:pPr>
            <a:r>
              <a:rPr lang="vi-VN" alt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Cùng giảm 3 lần tử số và mẫu số của phân số trong tấm thẻ bên, ta được phân số nào bằng phân số trong tấm thẻ đó?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696FB2-9F38-AA97-CCEC-A10D8322E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0225" y="2033587"/>
            <a:ext cx="2038350" cy="2219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FBE5B4-12E7-F75A-9CA3-B6D3095E0E12}"/>
                  </a:ext>
                </a:extLst>
              </p:cNvPr>
              <p:cNvSpPr txBox="1"/>
              <p:nvPr/>
            </p:nvSpPr>
            <p:spPr>
              <a:xfrm>
                <a:off x="847725" y="2409825"/>
                <a:ext cx="2362200" cy="981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kumimoji="0" lang="en-US" sz="40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. </m:t>
                    </m:r>
                    <m:f>
                      <m:fPr>
                        <m:ctrlP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𝟗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FBE5B4-12E7-F75A-9CA3-B6D3095E0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2409825"/>
                <a:ext cx="2362200" cy="981487"/>
              </a:xfrm>
              <a:prstGeom prst="rect">
                <a:avLst/>
              </a:prstGeom>
              <a:blipFill>
                <a:blip r:embed="rId5"/>
                <a:stretch>
                  <a:fillRect l="-9021"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D8E590-4C36-C5A8-100A-DD1913E60D56}"/>
                  </a:ext>
                </a:extLst>
              </p:cNvPr>
              <p:cNvSpPr txBox="1"/>
              <p:nvPr/>
            </p:nvSpPr>
            <p:spPr>
              <a:xfrm>
                <a:off x="3009900" y="2438400"/>
                <a:ext cx="2362200" cy="978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b="1" noProof="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</a:t>
                </a:r>
                <a14:m>
                  <m:oMath xmlns:m="http://schemas.openxmlformats.org/officeDocument/2006/math">
                    <m:r>
                      <a:rPr kumimoji="0" lang="en-US" sz="40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. </m:t>
                    </m:r>
                    <m:f>
                      <m:fPr>
                        <m:ctrlP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</m:num>
                      <m:den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D8E590-4C36-C5A8-100A-DD1913E60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900" y="2438400"/>
                <a:ext cx="2362200" cy="978538"/>
              </a:xfrm>
              <a:prstGeom prst="rect">
                <a:avLst/>
              </a:prstGeom>
              <a:blipFill>
                <a:blip r:embed="rId6"/>
                <a:stretch>
                  <a:fillRect l="-9302"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45E06A-08C6-3331-25A4-5514DB2DB4A0}"/>
                  </a:ext>
                </a:extLst>
              </p:cNvPr>
              <p:cNvSpPr txBox="1"/>
              <p:nvPr/>
            </p:nvSpPr>
            <p:spPr>
              <a:xfrm>
                <a:off x="4838700" y="2476500"/>
                <a:ext cx="2362200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C</a:t>
                </a:r>
                <a14:m>
                  <m:oMath xmlns:m="http://schemas.openxmlformats.org/officeDocument/2006/math">
                    <m:r>
                      <a:rPr kumimoji="0" lang="en-US" sz="40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. </m:t>
                    </m:r>
                    <m:f>
                      <m:fPr>
                        <m:ctrlP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45E06A-08C6-3331-25A4-5514DB2DB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2476500"/>
                <a:ext cx="2362200" cy="1020279"/>
              </a:xfrm>
              <a:prstGeom prst="rect">
                <a:avLst/>
              </a:prstGeom>
              <a:blipFill>
                <a:blip r:embed="rId7"/>
                <a:stretch>
                  <a:fillRect l="-9302" b="-6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F08234-1411-88BE-DD30-3D8439ADF137}"/>
                  </a:ext>
                </a:extLst>
              </p:cNvPr>
              <p:cNvSpPr txBox="1"/>
              <p:nvPr/>
            </p:nvSpPr>
            <p:spPr>
              <a:xfrm>
                <a:off x="6619875" y="2466975"/>
                <a:ext cx="2362200" cy="978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b="1" noProof="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D</a:t>
                </a:r>
                <a14:m>
                  <m:oMath xmlns:m="http://schemas.openxmlformats.org/officeDocument/2006/math">
                    <m:r>
                      <a:rPr kumimoji="0" lang="en-US" sz="40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. </m:t>
                    </m:r>
                    <m:f>
                      <m:fPr>
                        <m:ctrlP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num>
                      <m:den>
                        <m:r>
                          <a:rPr kumimoji="0" lang="en-US" sz="4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F08234-1411-88BE-DD30-3D8439AD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875" y="2466975"/>
                <a:ext cx="2362200" cy="978538"/>
              </a:xfrm>
              <a:prstGeom prst="rect">
                <a:avLst/>
              </a:prstGeom>
              <a:blipFill>
                <a:blip r:embed="rId8"/>
                <a:stretch>
                  <a:fillRect l="-9302" b="-1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DD7AA9-15FA-06B4-1C28-85977411BAEA}"/>
                  </a:ext>
                </a:extLst>
              </p:cNvPr>
              <p:cNvSpPr txBox="1"/>
              <p:nvPr/>
            </p:nvSpPr>
            <p:spPr>
              <a:xfrm>
                <a:off x="1962149" y="4171950"/>
                <a:ext cx="4124325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54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Ta </a:t>
                </a:r>
                <a:r>
                  <a:rPr lang="en-US" sz="54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14:m>
                  <m:oMath xmlns:m="http://schemas.openxmlformats.org/officeDocument/2006/math">
                    <m:r>
                      <a:rPr kumimoji="0" lang="en-US" sz="54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:</m:t>
                    </m:r>
                    <m:f>
                      <m:fPr>
                        <m:ctrlP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𝟔</m:t>
                        </m:r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:</m:t>
                        </m:r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num>
                      <m:den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𝟗</m:t>
                        </m:r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 :</m:t>
                        </m:r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  <m:r>
                      <a:rPr kumimoji="0" lang="en-US" sz="54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sym typeface="Fredoka One"/>
                      </a:rPr>
                      <m:t>=</m:t>
                    </m:r>
                    <m:f>
                      <m:fPr>
                        <m:ctrlP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5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lang="en-US" sz="5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DD7AA9-15FA-06B4-1C28-85977411B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149" y="4171950"/>
                <a:ext cx="4124325" cy="1292662"/>
              </a:xfrm>
              <a:prstGeom prst="rect">
                <a:avLst/>
              </a:prstGeom>
              <a:blipFill>
                <a:blip r:embed="rId9"/>
                <a:stretch>
                  <a:fillRect l="-7988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36A85DCA-6454-4DBF-4616-50C5E6C4FDBB}"/>
              </a:ext>
            </a:extLst>
          </p:cNvPr>
          <p:cNvSpPr/>
          <p:nvPr/>
        </p:nvSpPr>
        <p:spPr>
          <a:xfrm>
            <a:off x="4800600" y="2752725"/>
            <a:ext cx="571500" cy="5238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2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/>
      <p:bldP spid="5" grpId="0"/>
      <p:bldP spid="6" grpId="0"/>
      <p:bldP spid="7" grpId="0"/>
      <p:bldP spid="8" grpId="0"/>
      <p:bldP spid="10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870">
            <a:off x="9500316" y="134049"/>
            <a:ext cx="1421261" cy="15946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3705">
            <a:off x="9307243" y="1642596"/>
            <a:ext cx="2691248" cy="30757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71724">
            <a:off x="10051769" y="4618983"/>
            <a:ext cx="2009754" cy="23167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63333" y1="51705" x2="95167" y2="63258"/>
                        <a14:foregroundMark x1="57167" y1="54167" x2="75833" y2="7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3613">
            <a:off x="8034225" y="1045663"/>
            <a:ext cx="1582498" cy="139259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15852" y="5045633"/>
            <a:ext cx="1012344" cy="89086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47515">
            <a:off x="11066732" y="521251"/>
            <a:ext cx="1061322" cy="93396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005" y="4078224"/>
            <a:ext cx="1098475" cy="7073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45BBBD-DB48-460E-FCAD-8A7E5D0244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6725" y="1336677"/>
            <a:ext cx="9132600" cy="58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0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493</Words>
  <Application>Microsoft Office PowerPoint</Application>
  <PresentationFormat>Widescreen</PresentationFormat>
  <Paragraphs>113</Paragraphs>
  <Slides>16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等线</vt:lpstr>
      <vt:lpstr>#9Slide03 NguyenHa 01</vt:lpstr>
      <vt:lpstr>Aptos</vt:lpstr>
      <vt:lpstr>Aptos Display</vt:lpstr>
      <vt:lpstr>Arial</vt:lpstr>
      <vt:lpstr>Calibri</vt:lpstr>
      <vt:lpstr>Cambria</vt:lpstr>
      <vt:lpstr>Cambria Math</vt:lpstr>
      <vt:lpstr>inpin heiti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1</cp:revision>
  <dcterms:created xsi:type="dcterms:W3CDTF">2025-03-20T07:38:07Z</dcterms:created>
  <dcterms:modified xsi:type="dcterms:W3CDTF">2025-03-20T07:45:21Z</dcterms:modified>
</cp:coreProperties>
</file>