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1" r:id="rId2"/>
    <p:sldId id="303" r:id="rId3"/>
    <p:sldId id="304" r:id="rId4"/>
    <p:sldId id="305" r:id="rId5"/>
    <p:sldId id="306" r:id="rId6"/>
    <p:sldId id="257" r:id="rId7"/>
    <p:sldId id="292" r:id="rId8"/>
    <p:sldId id="259" r:id="rId9"/>
    <p:sldId id="307" r:id="rId10"/>
    <p:sldId id="260" r:id="rId11"/>
    <p:sldId id="308" r:id="rId12"/>
    <p:sldId id="293" r:id="rId13"/>
    <p:sldId id="282" r:id="rId14"/>
    <p:sldId id="299" r:id="rId15"/>
    <p:sldId id="309" r:id="rId16"/>
    <p:sldId id="294" r:id="rId17"/>
    <p:sldId id="296" r:id="rId18"/>
    <p:sldId id="265" r:id="rId19"/>
    <p:sldId id="28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02D46-39B9-4A5F-8BD5-BD6471D4ED52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AE1AE-A8FE-4039-81E0-E5D4D80A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38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8BFA7-ADEE-4892-BFD4-D94CCDCFD1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28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/>
              <a:t> 0972115126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8BFA7-ADEE-4892-BFD4-D94CCDCFD14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43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1CCAD-80A5-8A40-3DB0-C95F0985C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4174FB-0B76-83FC-3F6D-B6EC3BEF0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4074A-AB16-3F17-AA62-BA3680692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3E153-8850-9C34-0581-1B6179CE6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F20A-29B9-595B-1B81-BADAF5590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39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1466D-EEA7-3D27-5EDE-AEF848256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3F78C-65AE-EE0C-6857-000652D60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46E5A-786F-A37C-3DA4-3C61F45AC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2CC8B-A6F1-71B9-D8C1-FE1242800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5F251-274C-0320-602D-652FEE4DC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9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1D2B3-D23E-2043-CFA6-D7CE2FCDB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943E2-B910-8C02-D0E6-E2597BDA2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E1D21-FD91-E3C2-A63A-C4293C59A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F77EA-B9BB-FDD6-296F-D9960504B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5B11E-BD35-E90F-3669-C203C2850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7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52C92-4CE8-91E9-FF87-C14366FC4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AF89E-6DAA-2E51-AFDD-E0DFE55627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A1D2DE-8A93-8D88-8616-689210049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88D71-6BB8-5798-5B54-F46A67FB9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2581-3422-0FED-5CBC-FA3EDF02A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BA766-14C9-7071-D94E-5C6EB1F1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80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BC550-267B-CCA7-2C7C-1227FC879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33994-71A0-DF86-CB0F-20025AE3F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5A5D2-2BE5-5551-D098-BC064FD30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B18F10-9A4F-EC3B-3FB7-488C04E52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F12AC0-9DCE-8B23-0C8A-8A415B4396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BE956F-61B0-3CAE-0AF1-E961BFA59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A8B0D5-A685-1E33-60E6-AF3ACAD7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45287A-B73B-94D5-E75D-59FE41027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31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8A92C-7E91-6CAE-B0A1-C5A7583D8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AA341-5F9B-DDB6-7FF7-673CFDD61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EC683B-EA91-1553-D5DC-00AE94357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3AB153-6528-0FFC-0673-5B1FDBC1A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54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9A3D0E-9C08-6F98-A303-9D4B8F206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B7CAC9-39C8-7C77-DFF0-417B327CF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6BEB5-86F8-7247-D4DB-808729F55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67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FD6D0-8360-391E-A30B-482AA1455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7A585-B5CA-BE22-7759-5A1A57887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7DCA5-4A2C-540F-D736-DE7F771E0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46096-DA7B-7DF0-7CA9-C6E2721FE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B8F59-D5FC-1689-1785-C82A8F6C8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1D8E1D-456A-7113-11C9-CD224FBB1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30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47C4E-159A-66FD-D4C3-C8DED018D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AAB817-74FC-6669-2F3A-21EDABDAC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1981E-EB50-9644-3562-7154E442F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B2703-1D97-550C-9B01-108577326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2609D4-F7FB-D895-904C-9E1A974DC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9CAA2-E1AF-8A8C-0B38-5E29A9C0B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4F661-6FB5-50EF-FAAF-2D35EFF7C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65742D-04E0-7444-FC16-5B5667BF3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48477-42B6-DB96-9FE8-865C2456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F8BBF-DB5B-28A2-A73C-6091FF0CE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F4BB0-522B-C743-A134-557658AC0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0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8B22D8-BD46-82C1-3556-7D13FB8F6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DAB7F9-0EE3-9D63-907C-15AAF805B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B89AC-69C0-7A09-E277-A72C84D43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36102-DAF0-0F35-2A93-F6F0043C5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527EA-4A6F-1176-83E7-17A4FD914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2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B360F9-B8C9-4467-A262-F753FA7BA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207D0-710F-B4C5-FFDD-8ACF4E297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F0F8A-7B40-7358-8ABC-4F43D2307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F42601-1E6E-4B4C-A8E4-53B520B93C08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F42AF-ECA7-A3DD-114F-8DDF4AAE84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837E2-E921-CBC5-AA90-5C538A1015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9696FB-B6FF-47FD-8B1F-7681F4786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0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18" Type="http://schemas.openxmlformats.org/officeDocument/2006/relationships/slide" Target="slide14.xml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12" Type="http://schemas.openxmlformats.org/officeDocument/2006/relationships/slide" Target="slide4.xml"/><Relationship Id="rId17" Type="http://schemas.openxmlformats.org/officeDocument/2006/relationships/image" Target="../media/image17.gif"/><Relationship Id="rId2" Type="http://schemas.openxmlformats.org/officeDocument/2006/relationships/audio" Target="../media/audio1.wav"/><Relationship Id="rId16" Type="http://schemas.openxmlformats.org/officeDocument/2006/relationships/image" Target="../media/image16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gif"/><Relationship Id="rId11" Type="http://schemas.openxmlformats.org/officeDocument/2006/relationships/image" Target="../media/image13.png"/><Relationship Id="rId5" Type="http://schemas.openxmlformats.org/officeDocument/2006/relationships/image" Target="../media/image8.gif"/><Relationship Id="rId15" Type="http://schemas.openxmlformats.org/officeDocument/2006/relationships/image" Target="../media/image15.png"/><Relationship Id="rId10" Type="http://schemas.openxmlformats.org/officeDocument/2006/relationships/slide" Target="slide3.xml"/><Relationship Id="rId19" Type="http://schemas.openxmlformats.org/officeDocument/2006/relationships/slide" Target="slide6.xml"/><Relationship Id="rId4" Type="http://schemas.openxmlformats.org/officeDocument/2006/relationships/image" Target="../media/image7.png"/><Relationship Id="rId9" Type="http://schemas.openxmlformats.org/officeDocument/2006/relationships/image" Target="../media/image12.gif"/><Relationship Id="rId1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7.png"/><Relationship Id="rId7" Type="http://schemas.openxmlformats.org/officeDocument/2006/relationships/image" Target="../media/image1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0.png"/><Relationship Id="rId5" Type="http://schemas.openxmlformats.org/officeDocument/2006/relationships/image" Target="../media/image18.png"/><Relationship Id="rId4" Type="http://schemas.openxmlformats.org/officeDocument/2006/relationships/slide" Target="slide2.xml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7.png"/><Relationship Id="rId7" Type="http://schemas.openxmlformats.org/officeDocument/2006/relationships/image" Target="../media/image1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0.png"/><Relationship Id="rId5" Type="http://schemas.openxmlformats.org/officeDocument/2006/relationships/image" Target="../media/image18.png"/><Relationship Id="rId4" Type="http://schemas.openxmlformats.org/officeDocument/2006/relationships/slide" Target="slide2.xml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7.png"/><Relationship Id="rId7" Type="http://schemas.openxmlformats.org/officeDocument/2006/relationships/image" Target="../media/image1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8.png"/><Relationship Id="rId4" Type="http://schemas.openxmlformats.org/officeDocument/2006/relationships/slide" Target="slide2.xml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21" Type="http://schemas.openxmlformats.org/officeDocument/2006/relationships/image" Target="../media/image38.png"/><Relationship Id="rId7" Type="http://schemas.openxmlformats.org/officeDocument/2006/relationships/image" Target="../media/image2.png"/><Relationship Id="rId12" Type="http://schemas.openxmlformats.org/officeDocument/2006/relationships/image" Target="../media/image5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29.png"/><Relationship Id="rId24" Type="http://schemas.openxmlformats.org/officeDocument/2006/relationships/image" Target="../media/image41.png"/><Relationship Id="rId5" Type="http://schemas.openxmlformats.org/officeDocument/2006/relationships/image" Target="../media/image26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10" Type="http://schemas.openxmlformats.org/officeDocument/2006/relationships/image" Target="../media/image28.png"/><Relationship Id="rId19" Type="http://schemas.openxmlformats.org/officeDocument/2006/relationships/image" Target="../media/image36.png"/><Relationship Id="rId4" Type="http://schemas.openxmlformats.org/officeDocument/2006/relationships/image" Target="../media/image22.png"/><Relationship Id="rId9" Type="http://schemas.openxmlformats.org/officeDocument/2006/relationships/image" Target="../media/image4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7.png"/><Relationship Id="rId3" Type="http://schemas.openxmlformats.org/officeDocument/2006/relationships/image" Target="../media/image22.png"/><Relationship Id="rId7" Type="http://schemas.openxmlformats.org/officeDocument/2006/relationships/image" Target="../media/image36.png"/><Relationship Id="rId12" Type="http://schemas.microsoft.com/office/2007/relationships/hdphoto" Target="../media/hdphoto1.wdp"/><Relationship Id="rId17" Type="http://schemas.openxmlformats.org/officeDocument/2006/relationships/image" Target="../media/image53.png"/><Relationship Id="rId2" Type="http://schemas.openxmlformats.org/officeDocument/2006/relationships/image" Target="../media/image20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5" Type="http://schemas.openxmlformats.org/officeDocument/2006/relationships/image" Target="../media/image48.png"/><Relationship Id="rId10" Type="http://schemas.openxmlformats.org/officeDocument/2006/relationships/image" Target="../media/image45.png"/><Relationship Id="rId4" Type="http://schemas.openxmlformats.org/officeDocument/2006/relationships/image" Target="../media/image3.png"/><Relationship Id="rId9" Type="http://schemas.openxmlformats.org/officeDocument/2006/relationships/image" Target="../media/image37.png"/><Relationship Id="rId1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3.png"/><Relationship Id="rId7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6.png"/><Relationship Id="rId10" Type="http://schemas.openxmlformats.org/officeDocument/2006/relationships/image" Target="../media/image56.png"/><Relationship Id="rId4" Type="http://schemas.openxmlformats.org/officeDocument/2006/relationships/image" Target="../media/image44.png"/><Relationship Id="rId9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5.png"/><Relationship Id="rId12" Type="http://schemas.openxmlformats.org/officeDocument/2006/relationships/image" Target="../media/image5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51.png"/><Relationship Id="rId5" Type="http://schemas.openxmlformats.org/officeDocument/2006/relationships/image" Target="../media/image3.png"/><Relationship Id="rId10" Type="http://schemas.openxmlformats.org/officeDocument/2006/relationships/image" Target="../media/image28.png"/><Relationship Id="rId4" Type="http://schemas.openxmlformats.org/officeDocument/2006/relationships/image" Target="../media/image2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3.png"/><Relationship Id="rId7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6.png"/><Relationship Id="rId10" Type="http://schemas.openxmlformats.org/officeDocument/2006/relationships/image" Target="../media/image61.png"/><Relationship Id="rId4" Type="http://schemas.openxmlformats.org/officeDocument/2006/relationships/image" Target="../media/image44.png"/><Relationship Id="rId9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7.png"/><Relationship Id="rId7" Type="http://schemas.openxmlformats.org/officeDocument/2006/relationships/image" Target="../media/image6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5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3.png"/><Relationship Id="rId7" Type="http://schemas.openxmlformats.org/officeDocument/2006/relationships/image" Target="../media/image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72.png"/><Relationship Id="rId5" Type="http://schemas.openxmlformats.org/officeDocument/2006/relationships/image" Target="../media/image36.png"/><Relationship Id="rId10" Type="http://schemas.openxmlformats.org/officeDocument/2006/relationships/image" Target="../media/image71.png"/><Relationship Id="rId4" Type="http://schemas.openxmlformats.org/officeDocument/2006/relationships/image" Target="../media/image43.png"/><Relationship Id="rId9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62.png"/><Relationship Id="rId7" Type="http://schemas.openxmlformats.org/officeDocument/2006/relationships/image" Target="../media/image3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.png"/><Relationship Id="rId5" Type="http://schemas.openxmlformats.org/officeDocument/2006/relationships/image" Target="../media/image43.png"/><Relationship Id="rId10" Type="http://schemas.openxmlformats.org/officeDocument/2006/relationships/image" Target="../media/image78.png"/><Relationship Id="rId4" Type="http://schemas.openxmlformats.org/officeDocument/2006/relationships/image" Target="../media/image33.png"/><Relationship Id="rId9" Type="http://schemas.openxmlformats.org/officeDocument/2006/relationships/image" Target="../media/image5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3.png"/><Relationship Id="rId7" Type="http://schemas.openxmlformats.org/officeDocument/2006/relationships/image" Target="../media/image70.em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emf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21" Type="http://schemas.openxmlformats.org/officeDocument/2006/relationships/image" Target="../media/image38.png"/><Relationship Id="rId7" Type="http://schemas.openxmlformats.org/officeDocument/2006/relationships/image" Target="../media/image2.png"/><Relationship Id="rId12" Type="http://schemas.openxmlformats.org/officeDocument/2006/relationships/image" Target="../media/image5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5" Type="http://schemas.openxmlformats.org/officeDocument/2006/relationships/image" Target="../media/image32.png"/><Relationship Id="rId10" Type="http://schemas.openxmlformats.org/officeDocument/2006/relationships/image" Target="../media/image28.png"/><Relationship Id="rId19" Type="http://schemas.openxmlformats.org/officeDocument/2006/relationships/image" Target="../media/image36.png"/><Relationship Id="rId4" Type="http://schemas.openxmlformats.org/officeDocument/2006/relationships/image" Target="../media/image22.png"/><Relationship Id="rId9" Type="http://schemas.openxmlformats.org/officeDocument/2006/relationships/image" Target="../media/image4.png"/><Relationship Id="rId14" Type="http://schemas.openxmlformats.org/officeDocument/2006/relationships/image" Target="../media/image31.png"/><Relationship Id="rId22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E70A4-2FF4-483B-BEC4-DDDCF541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A7179-3233-48EB-A468-3A14C8465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5831AC6-2D3C-44AA-B5F0-3455F557F0E5}"/>
              </a:ext>
            </a:extLst>
          </p:cNvPr>
          <p:cNvGrpSpPr/>
          <p:nvPr/>
        </p:nvGrpSpPr>
        <p:grpSpPr>
          <a:xfrm>
            <a:off x="-323438" y="-45250"/>
            <a:ext cx="12763088" cy="7507435"/>
            <a:chOff x="-323438" y="-45250"/>
            <a:chExt cx="12763088" cy="7507435"/>
          </a:xfrm>
        </p:grpSpPr>
        <p:pic>
          <p:nvPicPr>
            <p:cNvPr id="5" name="Picture 2" descr="F:\未标题-1.png">
              <a:extLst>
                <a:ext uri="{FF2B5EF4-FFF2-40B4-BE49-F238E27FC236}">
                  <a16:creationId xmlns:a16="http://schemas.microsoft.com/office/drawing/2014/main" id="{9308C2F6-448F-4CBE-96DD-0423B26A8D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66"/>
            <a:stretch/>
          </p:blipFill>
          <p:spPr bwMode="auto">
            <a:xfrm>
              <a:off x="0" y="-45250"/>
              <a:ext cx="12192000" cy="6892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组合 10">
              <a:extLst>
                <a:ext uri="{FF2B5EF4-FFF2-40B4-BE49-F238E27FC236}">
                  <a16:creationId xmlns:a16="http://schemas.microsoft.com/office/drawing/2014/main" id="{EC395064-EC33-4EDC-A088-4DD39ED65C99}"/>
                </a:ext>
              </a:extLst>
            </p:cNvPr>
            <p:cNvGrpSpPr/>
            <p:nvPr/>
          </p:nvGrpSpPr>
          <p:grpSpPr>
            <a:xfrm>
              <a:off x="-323438" y="5434260"/>
              <a:ext cx="12763088" cy="2027925"/>
              <a:chOff x="-323438" y="5434260"/>
              <a:chExt cx="11629422" cy="2027925"/>
            </a:xfrm>
          </p:grpSpPr>
          <p:sp>
            <p:nvSpPr>
              <p:cNvPr id="7" name="弧形 8">
                <a:extLst>
                  <a:ext uri="{FF2B5EF4-FFF2-40B4-BE49-F238E27FC236}">
                    <a16:creationId xmlns:a16="http://schemas.microsoft.com/office/drawing/2014/main" id="{E8FFFE47-5FA9-444B-B890-A567CFFB835A}"/>
                  </a:ext>
                </a:extLst>
              </p:cNvPr>
              <p:cNvSpPr/>
              <p:nvPr/>
            </p:nvSpPr>
            <p:spPr>
              <a:xfrm>
                <a:off x="-323438" y="5633353"/>
                <a:ext cx="1511806" cy="1531332"/>
              </a:xfrm>
              <a:prstGeom prst="arc">
                <a:avLst>
                  <a:gd name="adj1" fmla="val 14157981"/>
                  <a:gd name="adj2" fmla="val 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弧形 9">
                <a:extLst>
                  <a:ext uri="{FF2B5EF4-FFF2-40B4-BE49-F238E27FC236}">
                    <a16:creationId xmlns:a16="http://schemas.microsoft.com/office/drawing/2014/main" id="{986BF617-A716-4B9D-8A0B-F25EAC0FB14E}"/>
                  </a:ext>
                </a:extLst>
              </p:cNvPr>
              <p:cNvSpPr/>
              <p:nvPr/>
            </p:nvSpPr>
            <p:spPr>
              <a:xfrm rot="19595165">
                <a:off x="992957" y="6332777"/>
                <a:ext cx="914400" cy="914400"/>
              </a:xfrm>
              <a:prstGeom prst="arc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弧形 17">
                <a:extLst>
                  <a:ext uri="{FF2B5EF4-FFF2-40B4-BE49-F238E27FC236}">
                    <a16:creationId xmlns:a16="http://schemas.microsoft.com/office/drawing/2014/main" id="{D7DC0AA0-B0D0-4A52-9E29-AE116171CEE7}"/>
                  </a:ext>
                </a:extLst>
              </p:cNvPr>
              <p:cNvSpPr/>
              <p:nvPr/>
            </p:nvSpPr>
            <p:spPr>
              <a:xfrm rot="16200000">
                <a:off x="1823419" y="6072990"/>
                <a:ext cx="914400" cy="914400"/>
              </a:xfrm>
              <a:prstGeom prst="arc">
                <a:avLst>
                  <a:gd name="adj1" fmla="val 16200000"/>
                  <a:gd name="adj2" fmla="val 5683433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弧形 18">
                <a:extLst>
                  <a:ext uri="{FF2B5EF4-FFF2-40B4-BE49-F238E27FC236}">
                    <a16:creationId xmlns:a16="http://schemas.microsoft.com/office/drawing/2014/main" id="{CB3A753D-2479-4ECF-9611-88BEB36C7E6D}"/>
                  </a:ext>
                </a:extLst>
              </p:cNvPr>
              <p:cNvSpPr/>
              <p:nvPr/>
            </p:nvSpPr>
            <p:spPr>
              <a:xfrm rot="18853990">
                <a:off x="2624975" y="6429477"/>
                <a:ext cx="914400" cy="914400"/>
              </a:xfrm>
              <a:prstGeom prst="arc">
                <a:avLst>
                  <a:gd name="adj1" fmla="val 16200000"/>
                  <a:gd name="adj2" fmla="val 1343226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弧形 19">
                <a:extLst>
                  <a:ext uri="{FF2B5EF4-FFF2-40B4-BE49-F238E27FC236}">
                    <a16:creationId xmlns:a16="http://schemas.microsoft.com/office/drawing/2014/main" id="{B68EAD90-C2E2-4031-BEFD-21B7A504B258}"/>
                  </a:ext>
                </a:extLst>
              </p:cNvPr>
              <p:cNvSpPr/>
              <p:nvPr/>
            </p:nvSpPr>
            <p:spPr>
              <a:xfrm rot="18853990">
                <a:off x="3362290" y="6547785"/>
                <a:ext cx="914400" cy="914400"/>
              </a:xfrm>
              <a:prstGeom prst="arc">
                <a:avLst>
                  <a:gd name="adj1" fmla="val 16200000"/>
                  <a:gd name="adj2" fmla="val 2075701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弧形 20">
                <a:extLst>
                  <a:ext uri="{FF2B5EF4-FFF2-40B4-BE49-F238E27FC236}">
                    <a16:creationId xmlns:a16="http://schemas.microsoft.com/office/drawing/2014/main" id="{FD09BCC3-026C-4B5C-BE87-6A8971733F41}"/>
                  </a:ext>
                </a:extLst>
              </p:cNvPr>
              <p:cNvSpPr/>
              <p:nvPr/>
            </p:nvSpPr>
            <p:spPr>
              <a:xfrm rot="18853990">
                <a:off x="4033512" y="6288563"/>
                <a:ext cx="914400" cy="914400"/>
              </a:xfrm>
              <a:prstGeom prst="arc">
                <a:avLst>
                  <a:gd name="adj1" fmla="val 14309642"/>
                  <a:gd name="adj2" fmla="val 2075701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弧形 21">
                <a:extLst>
                  <a:ext uri="{FF2B5EF4-FFF2-40B4-BE49-F238E27FC236}">
                    <a16:creationId xmlns:a16="http://schemas.microsoft.com/office/drawing/2014/main" id="{FF36A2BA-9FF0-436C-92AB-D2EE698FA578}"/>
                  </a:ext>
                </a:extLst>
              </p:cNvPr>
              <p:cNvSpPr/>
              <p:nvPr/>
            </p:nvSpPr>
            <p:spPr>
              <a:xfrm rot="19637834">
                <a:off x="4568547" y="6247534"/>
                <a:ext cx="914400" cy="914400"/>
              </a:xfrm>
              <a:prstGeom prst="arc">
                <a:avLst>
                  <a:gd name="adj1" fmla="val 15618427"/>
                  <a:gd name="adj2" fmla="val 826176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弧形 22">
                <a:extLst>
                  <a:ext uri="{FF2B5EF4-FFF2-40B4-BE49-F238E27FC236}">
                    <a16:creationId xmlns:a16="http://schemas.microsoft.com/office/drawing/2014/main" id="{5A29B56C-23E9-4442-BAB7-62D25E75CA60}"/>
                  </a:ext>
                </a:extLst>
              </p:cNvPr>
              <p:cNvSpPr/>
              <p:nvPr/>
            </p:nvSpPr>
            <p:spPr>
              <a:xfrm rot="19637834">
                <a:off x="5284000" y="6435781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弧形 23">
                <a:extLst>
                  <a:ext uri="{FF2B5EF4-FFF2-40B4-BE49-F238E27FC236}">
                    <a16:creationId xmlns:a16="http://schemas.microsoft.com/office/drawing/2014/main" id="{647F2B6D-7A13-4F1E-8135-E58BB450DF42}"/>
                  </a:ext>
                </a:extLst>
              </p:cNvPr>
              <p:cNvSpPr/>
              <p:nvPr/>
            </p:nvSpPr>
            <p:spPr>
              <a:xfrm rot="17916478">
                <a:off x="6103994" y="6354396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弧形 24">
                <a:extLst>
                  <a:ext uri="{FF2B5EF4-FFF2-40B4-BE49-F238E27FC236}">
                    <a16:creationId xmlns:a16="http://schemas.microsoft.com/office/drawing/2014/main" id="{8FE3EC12-E0D4-4FA3-AE94-53C412043421}"/>
                  </a:ext>
                </a:extLst>
              </p:cNvPr>
              <p:cNvSpPr/>
              <p:nvPr/>
            </p:nvSpPr>
            <p:spPr>
              <a:xfrm rot="18978366">
                <a:off x="6717746" y="6253948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弧形 25">
                <a:extLst>
                  <a:ext uri="{FF2B5EF4-FFF2-40B4-BE49-F238E27FC236}">
                    <a16:creationId xmlns:a16="http://schemas.microsoft.com/office/drawing/2014/main" id="{271DC508-EAD2-4398-8880-2675D8922E89}"/>
                  </a:ext>
                </a:extLst>
              </p:cNvPr>
              <p:cNvSpPr/>
              <p:nvPr/>
            </p:nvSpPr>
            <p:spPr>
              <a:xfrm rot="20937424">
                <a:off x="7232566" y="6394773"/>
                <a:ext cx="914400" cy="914400"/>
              </a:xfrm>
              <a:prstGeom prst="arc">
                <a:avLst>
                  <a:gd name="adj1" fmla="val 15618427"/>
                  <a:gd name="adj2" fmla="val 19867642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弧形 26">
                <a:extLst>
                  <a:ext uri="{FF2B5EF4-FFF2-40B4-BE49-F238E27FC236}">
                    <a16:creationId xmlns:a16="http://schemas.microsoft.com/office/drawing/2014/main" id="{4138ADEF-140B-4A62-97AA-60D431A4AAEE}"/>
                  </a:ext>
                </a:extLst>
              </p:cNvPr>
              <p:cNvSpPr/>
              <p:nvPr/>
            </p:nvSpPr>
            <p:spPr>
              <a:xfrm rot="18321363">
                <a:off x="7970195" y="6287956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弧形 27">
                <a:extLst>
                  <a:ext uri="{FF2B5EF4-FFF2-40B4-BE49-F238E27FC236}">
                    <a16:creationId xmlns:a16="http://schemas.microsoft.com/office/drawing/2014/main" id="{42C86AB6-DD3B-4BB3-B685-236D4FF9CF0A}"/>
                  </a:ext>
                </a:extLst>
              </p:cNvPr>
              <p:cNvSpPr/>
              <p:nvPr/>
            </p:nvSpPr>
            <p:spPr>
              <a:xfrm rot="16775364">
                <a:off x="8845153" y="6108502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弧形 28">
                <a:extLst>
                  <a:ext uri="{FF2B5EF4-FFF2-40B4-BE49-F238E27FC236}">
                    <a16:creationId xmlns:a16="http://schemas.microsoft.com/office/drawing/2014/main" id="{2EFD6D0A-B033-4899-BEFC-86C1DAD9D086}"/>
                  </a:ext>
                </a:extLst>
              </p:cNvPr>
              <p:cNvSpPr/>
              <p:nvPr/>
            </p:nvSpPr>
            <p:spPr>
              <a:xfrm rot="16775364">
                <a:off x="9611071" y="5760037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弧形 29">
                <a:extLst>
                  <a:ext uri="{FF2B5EF4-FFF2-40B4-BE49-F238E27FC236}">
                    <a16:creationId xmlns:a16="http://schemas.microsoft.com/office/drawing/2014/main" id="{3182C61C-B314-475B-8F86-9026CA314573}"/>
                  </a:ext>
                </a:extLst>
              </p:cNvPr>
              <p:cNvSpPr/>
              <p:nvPr/>
            </p:nvSpPr>
            <p:spPr>
              <a:xfrm rot="16775364">
                <a:off x="10391584" y="5434260"/>
                <a:ext cx="914400" cy="914400"/>
              </a:xfrm>
              <a:prstGeom prst="arc">
                <a:avLst>
                  <a:gd name="adj1" fmla="val 15618427"/>
                  <a:gd name="adj2" fmla="val 2139603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22" name="图片 6">
            <a:extLst>
              <a:ext uri="{FF2B5EF4-FFF2-40B4-BE49-F238E27FC236}">
                <a16:creationId xmlns:a16="http://schemas.microsoft.com/office/drawing/2014/main" id="{47320B89-5C9C-41FA-AA86-2DB1A8103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632" y="291304"/>
            <a:ext cx="7958059" cy="1917022"/>
          </a:xfrm>
          <a:prstGeom prst="rect">
            <a:avLst/>
          </a:prstGeom>
        </p:spPr>
      </p:pic>
      <p:pic>
        <p:nvPicPr>
          <p:cNvPr id="23" name="图片 3">
            <a:extLst>
              <a:ext uri="{FF2B5EF4-FFF2-40B4-BE49-F238E27FC236}">
                <a16:creationId xmlns:a16="http://schemas.microsoft.com/office/drawing/2014/main" id="{2BE7FA55-17E4-4120-9F06-E82EF14DB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76" y="-38087"/>
            <a:ext cx="1975757" cy="2505172"/>
          </a:xfrm>
          <a:prstGeom prst="rect">
            <a:avLst/>
          </a:prstGeom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3D7818BF-00DB-40BE-84B5-D20571206B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6" b="49552"/>
          <a:stretch/>
        </p:blipFill>
        <p:spPr>
          <a:xfrm>
            <a:off x="1742071" y="2696718"/>
            <a:ext cx="573924" cy="735132"/>
          </a:xfrm>
          <a:prstGeom prst="rect">
            <a:avLst/>
          </a:prstGeom>
        </p:spPr>
      </p:pic>
      <p:pic>
        <p:nvPicPr>
          <p:cNvPr id="25" name="图片 5">
            <a:extLst>
              <a:ext uri="{FF2B5EF4-FFF2-40B4-BE49-F238E27FC236}">
                <a16:creationId xmlns:a16="http://schemas.microsoft.com/office/drawing/2014/main" id="{3470AC3A-A3C1-4D35-A7CB-9AE8EE9D43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6" t="20211" r="1" b="-5844"/>
          <a:stretch/>
        </p:blipFill>
        <p:spPr>
          <a:xfrm>
            <a:off x="10794860" y="504785"/>
            <a:ext cx="748156" cy="1247871"/>
          </a:xfrm>
          <a:prstGeom prst="rect">
            <a:avLst/>
          </a:prstGeom>
        </p:spPr>
      </p:pic>
      <p:pic>
        <p:nvPicPr>
          <p:cNvPr id="26" name="图片 21">
            <a:extLst>
              <a:ext uri="{FF2B5EF4-FFF2-40B4-BE49-F238E27FC236}">
                <a16:creationId xmlns:a16="http://schemas.microsoft.com/office/drawing/2014/main" id="{8A43ED22-15A0-4A17-96FE-57CA8A2554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023" y="5015502"/>
            <a:ext cx="357841" cy="14697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928CCA-7BBB-5792-89B9-96F1814B22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357" y="1231323"/>
            <a:ext cx="7632854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773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092" t="36912" r="379"/>
          <a:stretch/>
        </p:blipFill>
        <p:spPr>
          <a:xfrm>
            <a:off x="-58994" y="-7327"/>
            <a:ext cx="12250994" cy="68911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99434" y="507966"/>
            <a:ext cx="3333750" cy="2705100"/>
          </a:xfrm>
          <a:prstGeom prst="rect">
            <a:avLst/>
          </a:prstGeom>
        </p:spPr>
      </p:pic>
      <p:pic>
        <p:nvPicPr>
          <p:cNvPr id="56" name="Picture 10" descr="[effects output image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73875" y="823243"/>
            <a:ext cx="2638425" cy="213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5257" y="5898918"/>
            <a:ext cx="2306304" cy="86175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0047" y="5181600"/>
            <a:ext cx="2400106" cy="172535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3690" y="3706519"/>
            <a:ext cx="2400106" cy="172535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5594" y="4687145"/>
            <a:ext cx="2591158" cy="18627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25454" y="3800351"/>
            <a:ext cx="2400106" cy="1725359"/>
          </a:xfrm>
          <a:prstGeom prst="rect">
            <a:avLst/>
          </a:prstGeom>
        </p:spPr>
      </p:pic>
      <p:pic>
        <p:nvPicPr>
          <p:cNvPr id="40" name="Picture 2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616670" y="4415145"/>
            <a:ext cx="13216104" cy="1169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68" y="3431324"/>
            <a:ext cx="1290383" cy="1270141"/>
          </a:xfrm>
          <a:prstGeom prst="rect">
            <a:avLst/>
          </a:prstGeom>
        </p:spPr>
      </p:pic>
      <p:pic>
        <p:nvPicPr>
          <p:cNvPr id="51" name="Picture 50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29" y="4531830"/>
            <a:ext cx="1321255" cy="1305709"/>
          </a:xfrm>
          <a:prstGeom prst="rect">
            <a:avLst/>
          </a:prstGeom>
        </p:spPr>
      </p:pic>
      <p:pic>
        <p:nvPicPr>
          <p:cNvPr id="52" name="Picture 51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634" y="3776434"/>
            <a:ext cx="1300829" cy="129058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34" y="1522846"/>
            <a:ext cx="1629512" cy="1362530"/>
          </a:xfrm>
          <a:prstGeom prst="rect">
            <a:avLst/>
          </a:prstGeom>
        </p:spPr>
      </p:pic>
      <p:pic>
        <p:nvPicPr>
          <p:cNvPr id="59" name="Picture 12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102" y="-1228118"/>
            <a:ext cx="5392566" cy="539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ction Button: Go Forward or Next 1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AB91FBDF-EBC6-4F7A-B2B4-ADC7255453DC}"/>
              </a:ext>
            </a:extLst>
          </p:cNvPr>
          <p:cNvSpPr/>
          <p:nvPr/>
        </p:nvSpPr>
        <p:spPr>
          <a:xfrm>
            <a:off x="10910289" y="6035432"/>
            <a:ext cx="534593" cy="365402"/>
          </a:xfrm>
          <a:prstGeom prst="actionButtonForwardNext">
            <a:avLst/>
          </a:prstGeom>
          <a:solidFill>
            <a:srgbClr val="087F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3" name="Rectangle: Rounded Corners 2">
            <a:hlinkClick r:id="rId19" action="ppaction://hlinksldjump"/>
            <a:extLst>
              <a:ext uri="{FF2B5EF4-FFF2-40B4-BE49-F238E27FC236}">
                <a16:creationId xmlns:a16="http://schemas.microsoft.com/office/drawing/2014/main" id="{E2A7EADD-D476-78A1-7066-CDCB1D14545B}"/>
              </a:ext>
            </a:extLst>
          </p:cNvPr>
          <p:cNvSpPr/>
          <p:nvPr/>
        </p:nvSpPr>
        <p:spPr>
          <a:xfrm>
            <a:off x="173736" y="91440"/>
            <a:ext cx="1773936" cy="5760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tiếp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00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914 0.00208 L 0.46914 0.00231 C 0.4707 -0.00394 0.47474 -0.01921 0.47748 -0.02546 C 0.47839 -0.02801 0.47995 -0.02963 0.48099 -0.03195 C 0.4819 -0.0338 0.48255 -0.03611 0.48333 -0.0382 C 0.48542 -0.04954 0.4832 -0.04028 0.48815 -0.05093 C 0.48906 -0.05301 0.48971 -0.05532 0.4905 -0.05741 C 0.49167 -0.06019 0.4931 -0.06273 0.49414 -0.06574 C 0.49505 -0.06852 0.49544 -0.07176 0.49649 -0.07431 C 0.4974 -0.07662 0.49896 -0.07824 0.5 -0.08056 C 0.50091 -0.08264 0.50156 -0.08495 0.50248 -0.08704 C 0.50352 -0.08935 0.50508 -0.09097 0.50599 -0.09329 C 0.51055 -0.10486 0.5056 -0.1 0.51198 -0.10394 C 0.52331 -0.12407 0.5099 -0.09815 0.5168 -0.11667 C 0.51771 -0.11898 0.51927 -0.1206 0.52031 -0.12292 C 0.52526 -0.13357 0.51966 -0.1257 0.5263 -0.13357 C 0.52708 -0.13565 0.52761 -0.1382 0.52865 -0.13982 C 0.53008 -0.14236 0.53542 -0.14722 0.53698 -0.14838 C 0.53932 -0.15 0.5418 -0.15116 0.54414 -0.15255 C 0.54531 -0.15324 0.54649 -0.15463 0.54766 -0.15463 C 0.56276 -0.15695 0.55716 -0.15671 0.56445 -0.15671 " pathEditMode="relative" rAng="0" ptsTypes="AAAAAAAAAAAAAAAAAAAAA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-79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445 -0.15671 L 0.56445 -0.15625 C 0.56758 -0.17245 0.57018 -0.18912 0.57396 -0.20417 C 0.57539 -0.21065 0.57826 -0.21505 0.57995 -0.22107 C 0.58151 -0.22616 0.58255 -0.23195 0.5836 -0.2375 C 0.58425 -0.2412 0.58386 -0.24583 0.58477 -0.24884 C 0.58555 -0.25162 0.58724 -0.25208 0.58828 -0.2544 C 0.58958 -0.25695 0.59076 -0.26019 0.59206 -0.26273 C 0.5931 -0.26505 0.59453 -0.2662 0.59557 -0.26829 C 0.59857 -0.27454 0.60065 -0.28264 0.60404 -0.28773 L 0.6112 -0.29907 C 0.61237 -0.30093 0.61341 -0.30347 0.61485 -0.30463 L 0.61849 -0.30741 C 0.62383 -0.32593 0.61758 -0.30764 0.62448 -0.31875 C 0.62591 -0.32083 0.62682 -0.32407 0.628 -0.32685 C 0.63047 -0.33171 0.63294 -0.33611 0.63529 -0.34097 C 0.64219 -0.35532 0.63529 -0.34398 0.64492 -0.36042 C 0.64727 -0.36412 0.64935 -0.36921 0.65208 -0.37153 C 0.65326 -0.37245 0.65456 -0.37292 0.65573 -0.37407 C 0.6582 -0.37685 0.66042 -0.38056 0.66289 -0.38264 C 0.66524 -0.38449 0.66771 -0.38449 0.67018 -0.38542 C 0.67227 -0.38727 0.67409 -0.38935 0.67617 -0.39097 C 0.68333 -0.39607 0.6862 -0.39676 0.69297 -0.39907 C 0.70248 -0.39861 0.72331 -0.39977 0.73633 -0.39375 C 0.73893 -0.39259 0.74258 -0.3882 0.74466 -0.38542 C 0.74596 -0.38357 0.74701 -0.38125 0.74831 -0.37986 C 0.74987 -0.37847 0.75156 -0.37778 0.75313 -0.37685 C 0.75443 -0.37407 0.75547 -0.37107 0.75677 -0.36875 C 0.76498 -0.35278 0.75768 -0.36921 0.76172 -0.36042 " pathEditMode="relative" rAng="0" ptsTypes="AAAAAAAAAAAAAAAAAAAAAAAAAAAAA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57" y="-121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.00023 L -1.25E-6 0.00139 C 0.00091 -0.01065 0.00261 -0.02107 0.00391 -0.03218 C 0.00729 -0.06273 0.00117 -0.04097 0.00846 -0.08495 C 0.00951 -0.09144 0.01094 -0.09815 0.01198 -0.10509 C 0.01471 -0.12477 0.01042 -0.11227 0.01758 -0.13426 C 0.02969 -0.17338 0.0155 -0.12014 0.03373 -0.1669 C 0.03451 -0.16945 0.03555 -0.17338 0.03711 -0.17523 C 0.03867 -0.17894 0.04063 -0.18148 0.04258 -0.18426 C 0.04636 -0.18935 0.04792 -0.19167 0.05169 -0.19282 C 0.06485 -0.19861 0.06979 -0.1963 0.08672 -0.1963 " pathEditMode="relative" rAng="0" ptsTypes="AAAAAAAAAAA">
                                      <p:cBhvr>
                                        <p:cTn id="2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6" y="-979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93 -0.1294 L 0.09193 -0.1287 C 0.09714 -0.13958 0.103 -0.14699 0.1082 -0.16111 C 0.1099 -0.16551 0.11146 -0.17153 0.11328 -0.175 C 0.11471 -0.17732 0.11641 -0.17755 0.11784 -0.1787 C 0.12995 -0.20139 0.11458 -0.175 0.12839 -0.19167 C 0.13008 -0.19329 0.13164 -0.19884 0.1332 -0.20046 C 0.14583 -0.21458 0.14596 -0.21227 0.15768 -0.21389 L 0.23763 -0.18657 C 0.24401 -0.18403 0.24362 -0.17847 0.24818 -0.16806 C 0.24935 -0.16574 0.25039 -0.16343 0.25156 -0.16204 C 0.25964 -0.15 0.26042 -0.15 0.26745 -0.1419 C 0.26862 -0.13796 0.2694 -0.1338 0.27057 -0.13056 C 0.27344 -0.12292 0.27682 -0.12315 0.28021 -0.11759 C 0.28229 -0.11412 0.28399 -0.10926 0.28607 -0.10579 C 0.28711 -0.10324 0.28867 -0.10232 0.28958 -0.09931 C 0.29154 -0.09282 0.29349 -0.08426 0.29557 -0.07685 C 0.29662 -0.07338 0.29727 -0.06806 0.29857 -0.06597 C 0.3 -0.06389 0.30117 -0.0625 0.30208 -0.05949 C 0.30443 -0.05301 0.30534 -0.04074 0.3082 -0.03704 C 0.31406 -0.0294 0.31302 -0.03681 0.31367 -0.01968 " pathEditMode="relative" rAng="540000" ptsTypes="AAAAAAAAAAAAAAAAAAAAA">
                                      <p:cBhvr>
                                        <p:cTn id="3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36" y="46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367 -0.01991 L 0.31367 -0.01898 C 0.34987 -0.00185 0.31471 -0.0169 0.39648 -0.00949 C 0.40208 -0.00857 0.41263 -0.00463 0.41263 -0.00556 C 0.4168 -0.00556 0.43828 -0.00671 0.44531 -0.00949 C 0.44805 -0.01042 0.45052 -0.01227 0.45339 -0.01319 C 0.45964 -0.01597 0.45755 -0.01505 0.46484 -0.0169 C 0.46654 -0.01806 0.46797 -0.01898 0.46966 -0.01991 C 0.47747 -0.02639 0.47148 -0.02176 0.48112 -0.02546 C 0.49727 -0.03125 0.48424 -0.02824 0.50221 -0.03125 C 0.50378 -0.0331 0.50547 -0.03495 0.50716 -0.03588 C 0.50859 -0.03681 0.51081 -0.03588 0.51198 -0.03773 C 0.5138 -0.03958 0.51393 -0.04352 0.51523 -0.0463 C 0.51706 -0.05 0.52122 -0.05671 0.52331 -0.06042 C 0.52708 -0.07454 0.52214 -0.05671 0.52812 -0.07454 C 0.53242 -0.08681 0.52643 -0.07361 0.53307 -0.09051 C 0.53411 -0.09352 0.53529 -0.09537 0.53633 -0.09722 C 0.53685 -0.1 0.53711 -0.10278 0.53802 -0.10579 C 0.53971 -0.10949 0.54453 -0.11806 0.54453 -0.11713 C 0.54557 -0.12176 0.54583 -0.12639 0.54779 -0.13032 C 0.55156 -0.13681 0.55013 -0.13403 0.55286 -0.13958 " pathEditMode="relative" rAng="0" ptsTypes="AAAAAAAAAAAAAAAAAAAAA">
                                      <p:cBhvr>
                                        <p:cTn id="4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53" y="-52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092" t="36912" r="379"/>
          <a:stretch/>
        </p:blipFill>
        <p:spPr>
          <a:xfrm>
            <a:off x="-58994" y="-7327"/>
            <a:ext cx="12250994" cy="6891184"/>
          </a:xfrm>
          <a:prstGeom prst="rect">
            <a:avLst/>
          </a:prstGeom>
        </p:spPr>
      </p:pic>
      <p:pic>
        <p:nvPicPr>
          <p:cNvPr id="30" name="Picture 2" descr="Káº¿t quáº£ hÃ¬nh áº£nh cho home ic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9282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854552" y="777143"/>
            <a:ext cx="10500851" cy="161148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591848" y="1060491"/>
                <a:ext cx="8821293" cy="1080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4000" b="1" dirty="0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1. </a:t>
                </a:r>
                <a:r>
                  <a:rPr lang="vi-VN" sz="4000" b="1" dirty="0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Rút gọn phân số </a:t>
                </a:r>
                <a:r>
                  <a:rPr lang="en-US" sz="4000" b="1" dirty="0" err="1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sau</a:t>
                </a:r>
                <a:r>
                  <a:rPr lang="en-US" sz="4000" b="1" dirty="0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  <m:t>𝟏𝟓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endParaRPr lang="en-US" sz="4000" b="1" dirty="0">
                  <a:solidFill>
                    <a:srgbClr val="FFFF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848" y="1060491"/>
                <a:ext cx="8821293" cy="1080489"/>
              </a:xfrm>
              <a:prstGeom prst="rect">
                <a:avLst/>
              </a:prstGeom>
              <a:blipFill>
                <a:blip r:embed="rId6"/>
                <a:stretch>
                  <a:fillRect b="-10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1041162" y="2929812"/>
            <a:ext cx="8416212" cy="355185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304304" y="4976559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180" y="4359910"/>
            <a:ext cx="2613879" cy="21856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554345" y="3383537"/>
                <a:ext cx="7389845" cy="2021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6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en-US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vi-VN" sz="66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  <m:r>
                            <a:rPr lang="en-US" sz="6600" b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 : </m:t>
                          </m:r>
                          <m:r>
                            <a:rPr lang="en-US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  <m:r>
                            <a:rPr lang="en-US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 : </m:t>
                          </m:r>
                          <m:r>
                            <a:rPr lang="en-US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66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sz="66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345" y="3383537"/>
                <a:ext cx="7389845" cy="20210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036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092" t="36912" r="379"/>
          <a:stretch/>
        </p:blipFill>
        <p:spPr>
          <a:xfrm>
            <a:off x="-58994" y="-7327"/>
            <a:ext cx="12250994" cy="6891184"/>
          </a:xfrm>
          <a:prstGeom prst="rect">
            <a:avLst/>
          </a:prstGeom>
        </p:spPr>
      </p:pic>
      <p:pic>
        <p:nvPicPr>
          <p:cNvPr id="30" name="Picture 2" descr="Káº¿t quáº£ hÃ¬nh áº£nh cho home ic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9282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854552" y="777143"/>
            <a:ext cx="10500851" cy="161148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469945" y="1043912"/>
                <a:ext cx="8958693" cy="1262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4800" b="1" dirty="0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2. </a:t>
                </a:r>
                <a:r>
                  <a:rPr lang="vi-VN" sz="4800" b="1" dirty="0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Rút gọn phân số </a:t>
                </a:r>
                <a:r>
                  <a:rPr lang="en-US" sz="4800" b="1" dirty="0" err="1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sau</a:t>
                </a:r>
                <a:r>
                  <a:rPr lang="en-US" sz="4800" b="1" dirty="0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𝟗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endParaRPr lang="en-US" sz="4800" b="1" dirty="0">
                  <a:solidFill>
                    <a:srgbClr val="FFFF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945" y="1043912"/>
                <a:ext cx="8958693" cy="1262140"/>
              </a:xfrm>
              <a:prstGeom prst="rect">
                <a:avLst/>
              </a:prstGeom>
              <a:blipFill>
                <a:blip r:embed="rId6"/>
                <a:stretch>
                  <a:fillRect b="-115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1041162" y="2929812"/>
            <a:ext cx="8416212" cy="355185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304304" y="4976559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180" y="4359910"/>
            <a:ext cx="2613879" cy="21856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535684" y="3620442"/>
                <a:ext cx="7389845" cy="2484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vi-VN" sz="5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5400" b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 : </m:t>
                          </m:r>
                          <m:r>
                            <a:rPr lang="en-US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n-US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:</m:t>
                          </m:r>
                          <m:r>
                            <a:rPr lang="en-US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5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sz="5400" b="1" dirty="0">
                  <a:solidFill>
                    <a:schemeClr val="bg1"/>
                  </a:solidFill>
                </a:endParaRPr>
              </a:p>
              <a:p>
                <a:r>
                  <a:rPr lang="vi-VN" sz="5400" b="1" dirty="0">
                    <a:solidFill>
                      <a:schemeClr val="bg1"/>
                    </a:solidFill>
                  </a:rPr>
                  <a:t> </a:t>
                </a:r>
                <a:endParaRPr lang="en-US" sz="5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5684" y="3620442"/>
                <a:ext cx="7389845" cy="24845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718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092" t="36912" r="379"/>
          <a:stretch/>
        </p:blipFill>
        <p:spPr>
          <a:xfrm>
            <a:off x="-58994" y="-7327"/>
            <a:ext cx="12250994" cy="6891184"/>
          </a:xfrm>
          <a:prstGeom prst="rect">
            <a:avLst/>
          </a:prstGeom>
        </p:spPr>
      </p:pic>
      <p:pic>
        <p:nvPicPr>
          <p:cNvPr id="30" name="Picture 2" descr="Káº¿t quáº£ hÃ¬nh áº£nh cho home ic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9282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79216" y="249362"/>
            <a:ext cx="11551297" cy="185935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79216" y="249362"/>
                <a:ext cx="11551297" cy="1067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sz="4000" b="1" dirty="0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2. </a:t>
                </a:r>
                <a:r>
                  <a:rPr lang="vi-VN" sz="4000" b="1" dirty="0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Rút gọn phân số </a:t>
                </a:r>
                <a:r>
                  <a:rPr lang="en-US" sz="4000" b="1" dirty="0" err="1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sau</a:t>
                </a:r>
                <a:r>
                  <a:rPr lang="en-US" sz="4000" b="1" dirty="0">
                    <a:solidFill>
                      <a:srgbClr val="FFFF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𝟏𝟎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FF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𝟐𝟎</m:t>
                        </m:r>
                      </m:den>
                    </m:f>
                  </m:oMath>
                </a14:m>
                <a:endParaRPr lang="en-US" sz="4000" b="1" dirty="0">
                  <a:solidFill>
                    <a:srgbClr val="FFFF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216" y="249362"/>
                <a:ext cx="11551297" cy="1067152"/>
              </a:xfrm>
              <a:prstGeom prst="rect">
                <a:avLst/>
              </a:prstGeom>
              <a:blipFill>
                <a:blip r:embed="rId6"/>
                <a:stretch>
                  <a:fillRect b="-10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1234297" y="2298771"/>
            <a:ext cx="9591165" cy="282187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304304" y="4976559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180" y="4359910"/>
            <a:ext cx="2613879" cy="21856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31249" y="2976895"/>
                <a:ext cx="533506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vi-VN" sz="4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4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n-US" sz="4400" b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 :</m:t>
                          </m:r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:</m:t>
                          </m:r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US" sz="4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4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249" y="2976895"/>
                <a:ext cx="5335066" cy="136441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966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528537-D4EF-4822-A61E-4136B6EC9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4EB6451-2F67-494D-8A09-335E2211AC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837"/>
            <a:ext cx="12192000" cy="479352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B85179B9-B02E-4EDD-8E3C-CE2BE03F1C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775"/>
            <a:ext cx="12192000" cy="338265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C0501F9-9441-4831-9C9D-8CCB87A773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0440"/>
            <a:ext cx="12192000" cy="213007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B59B38F-62DD-49CF-995E-88CF169A5F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63" y="936915"/>
            <a:ext cx="7958059" cy="191702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312F3A1-E9B4-487B-AD42-44A80B7077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5757" cy="20818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7BB3081-5238-4FD0-A670-829D922AB51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6" b="49552"/>
          <a:stretch/>
        </p:blipFill>
        <p:spPr>
          <a:xfrm>
            <a:off x="1156988" y="1859530"/>
            <a:ext cx="573924" cy="73513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90EA764-837A-4DEE-B331-68103E12CA3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6" t="20211" r="1" b="-5844"/>
          <a:stretch/>
        </p:blipFill>
        <p:spPr>
          <a:xfrm>
            <a:off x="11359611" y="767290"/>
            <a:ext cx="748156" cy="124787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D98A754-53C5-4BB3-B471-07263CFE09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770" y="4130214"/>
            <a:ext cx="1062842" cy="83752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7F1E5F7-C8DD-45F6-8DB6-44CD5EE945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2965"/>
            <a:ext cx="12192000" cy="154968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70498D7-A023-4FAA-808E-20CDBC008D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916" y="2933229"/>
            <a:ext cx="357841" cy="146974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6CA819C-21EA-4339-8664-5B271ADA1D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355" y="3325469"/>
            <a:ext cx="2005074" cy="111040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1DF9F04-FCDC-4E72-91C1-236E1EBD45AD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470"/>
          <a:stretch/>
        </p:blipFill>
        <p:spPr>
          <a:xfrm>
            <a:off x="0" y="3259908"/>
            <a:ext cx="12192000" cy="139451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0054900-1505-43F1-B31F-CEF260B6D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69" y="4130213"/>
            <a:ext cx="1228564" cy="96811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48910A7-456D-4943-93E3-E27397EDB6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63" y="4019833"/>
            <a:ext cx="768842" cy="60585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2D2C784-F46F-4062-9B4B-A075D7DD9D3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2749"/>
            <a:ext cx="879749" cy="179353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57D05F7-DF73-4546-BEB5-D48F1205EB5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375" y="4097153"/>
            <a:ext cx="809625" cy="125941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D327912-0E70-4ED6-891B-75D7F1F6A77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4411"/>
            <a:ext cx="12192000" cy="17797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5447325-2714-4914-B2D5-4FEED7AC3FFE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02"/>
          <a:stretch/>
        </p:blipFill>
        <p:spPr>
          <a:xfrm>
            <a:off x="0" y="5096916"/>
            <a:ext cx="12192000" cy="179353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3B11198-C2B8-4D26-8CB4-55C5C449663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5620666"/>
            <a:ext cx="12192000" cy="12697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3FB8117-991F-43FE-84B5-92F4E18D8340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53"/>
          <a:stretch/>
        </p:blipFill>
        <p:spPr>
          <a:xfrm>
            <a:off x="0" y="6122638"/>
            <a:ext cx="12192000" cy="767814"/>
          </a:xfrm>
          <a:prstGeom prst="rect">
            <a:avLst/>
          </a:prstGeom>
        </p:spPr>
      </p:pic>
      <p:pic>
        <p:nvPicPr>
          <p:cNvPr id="39" name="图片 11">
            <a:extLst>
              <a:ext uri="{FF2B5EF4-FFF2-40B4-BE49-F238E27FC236}">
                <a16:creationId xmlns:a16="http://schemas.microsoft.com/office/drawing/2014/main" id="{68777F92-C4C0-4B98-BAFD-7C84C703F73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295" y="304239"/>
            <a:ext cx="2155720" cy="628650"/>
          </a:xfrm>
          <a:prstGeom prst="rect">
            <a:avLst/>
          </a:prstGeom>
        </p:spPr>
      </p:pic>
      <p:pic>
        <p:nvPicPr>
          <p:cNvPr id="40" name="图片 12">
            <a:extLst>
              <a:ext uri="{FF2B5EF4-FFF2-40B4-BE49-F238E27FC236}">
                <a16:creationId xmlns:a16="http://schemas.microsoft.com/office/drawing/2014/main" id="{375CD852-9C62-4899-85BD-B3033B21264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76" y="1207008"/>
            <a:ext cx="2087522" cy="8863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BDC72F-552C-A71C-9B3F-2ED238FD1C0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7234" y="-167751"/>
            <a:ext cx="4011516" cy="25666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510CEE-8BB9-4999-2D69-6820B24D193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54152" y="2761359"/>
            <a:ext cx="10522608" cy="296291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1333404-2114-24AB-BA08-E79AEC56F33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05131" y="1374606"/>
            <a:ext cx="3249450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315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8.33333E-7 2.22222E-6 L 0.09753 2.22222E-6 " pathEditMode="relative" rAng="0" ptsTypes="AA">
                                      <p:cBhvr>
                                        <p:cTn id="12" dur="50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0.08984 0.0037 " pathEditMode="relative" rAng="0" ptsTypes="AA">
                                      <p:cBhvr>
                                        <p:cTn id="17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2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E70A4-2FF4-483B-BEC4-DDDCF541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A7179-3233-48EB-A468-3A14C8465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5831AC6-2D3C-44AA-B5F0-3455F557F0E5}"/>
              </a:ext>
            </a:extLst>
          </p:cNvPr>
          <p:cNvGrpSpPr/>
          <p:nvPr/>
        </p:nvGrpSpPr>
        <p:grpSpPr>
          <a:xfrm>
            <a:off x="-323438" y="-45250"/>
            <a:ext cx="12763088" cy="7507435"/>
            <a:chOff x="-323438" y="-45250"/>
            <a:chExt cx="12763088" cy="7507435"/>
          </a:xfrm>
        </p:grpSpPr>
        <p:pic>
          <p:nvPicPr>
            <p:cNvPr id="5" name="Picture 2" descr="F:\未标题-1.png">
              <a:extLst>
                <a:ext uri="{FF2B5EF4-FFF2-40B4-BE49-F238E27FC236}">
                  <a16:creationId xmlns:a16="http://schemas.microsoft.com/office/drawing/2014/main" id="{9308C2F6-448F-4CBE-96DD-0423B26A8D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66"/>
            <a:stretch/>
          </p:blipFill>
          <p:spPr bwMode="auto">
            <a:xfrm>
              <a:off x="0" y="-45250"/>
              <a:ext cx="12192000" cy="6892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组合 10">
              <a:extLst>
                <a:ext uri="{FF2B5EF4-FFF2-40B4-BE49-F238E27FC236}">
                  <a16:creationId xmlns:a16="http://schemas.microsoft.com/office/drawing/2014/main" id="{EC395064-EC33-4EDC-A088-4DD39ED65C99}"/>
                </a:ext>
              </a:extLst>
            </p:cNvPr>
            <p:cNvGrpSpPr/>
            <p:nvPr/>
          </p:nvGrpSpPr>
          <p:grpSpPr>
            <a:xfrm>
              <a:off x="-323438" y="5434260"/>
              <a:ext cx="12763088" cy="2027925"/>
              <a:chOff x="-323438" y="5434260"/>
              <a:chExt cx="11629422" cy="2027925"/>
            </a:xfrm>
          </p:grpSpPr>
          <p:sp>
            <p:nvSpPr>
              <p:cNvPr id="7" name="弧形 8">
                <a:extLst>
                  <a:ext uri="{FF2B5EF4-FFF2-40B4-BE49-F238E27FC236}">
                    <a16:creationId xmlns:a16="http://schemas.microsoft.com/office/drawing/2014/main" id="{E8FFFE47-5FA9-444B-B890-A567CFFB835A}"/>
                  </a:ext>
                </a:extLst>
              </p:cNvPr>
              <p:cNvSpPr/>
              <p:nvPr/>
            </p:nvSpPr>
            <p:spPr>
              <a:xfrm>
                <a:off x="-323438" y="5633353"/>
                <a:ext cx="1511806" cy="1531332"/>
              </a:xfrm>
              <a:prstGeom prst="arc">
                <a:avLst>
                  <a:gd name="adj1" fmla="val 14157981"/>
                  <a:gd name="adj2" fmla="val 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弧形 9">
                <a:extLst>
                  <a:ext uri="{FF2B5EF4-FFF2-40B4-BE49-F238E27FC236}">
                    <a16:creationId xmlns:a16="http://schemas.microsoft.com/office/drawing/2014/main" id="{986BF617-A716-4B9D-8A0B-F25EAC0FB14E}"/>
                  </a:ext>
                </a:extLst>
              </p:cNvPr>
              <p:cNvSpPr/>
              <p:nvPr/>
            </p:nvSpPr>
            <p:spPr>
              <a:xfrm rot="19595165">
                <a:off x="992957" y="6332777"/>
                <a:ext cx="914400" cy="914400"/>
              </a:xfrm>
              <a:prstGeom prst="arc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弧形 17">
                <a:extLst>
                  <a:ext uri="{FF2B5EF4-FFF2-40B4-BE49-F238E27FC236}">
                    <a16:creationId xmlns:a16="http://schemas.microsoft.com/office/drawing/2014/main" id="{D7DC0AA0-B0D0-4A52-9E29-AE116171CEE7}"/>
                  </a:ext>
                </a:extLst>
              </p:cNvPr>
              <p:cNvSpPr/>
              <p:nvPr/>
            </p:nvSpPr>
            <p:spPr>
              <a:xfrm rot="16200000">
                <a:off x="1823419" y="6072990"/>
                <a:ext cx="914400" cy="914400"/>
              </a:xfrm>
              <a:prstGeom prst="arc">
                <a:avLst>
                  <a:gd name="adj1" fmla="val 16200000"/>
                  <a:gd name="adj2" fmla="val 5683433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弧形 18">
                <a:extLst>
                  <a:ext uri="{FF2B5EF4-FFF2-40B4-BE49-F238E27FC236}">
                    <a16:creationId xmlns:a16="http://schemas.microsoft.com/office/drawing/2014/main" id="{CB3A753D-2479-4ECF-9611-88BEB36C7E6D}"/>
                  </a:ext>
                </a:extLst>
              </p:cNvPr>
              <p:cNvSpPr/>
              <p:nvPr/>
            </p:nvSpPr>
            <p:spPr>
              <a:xfrm rot="18853990">
                <a:off x="2624975" y="6429477"/>
                <a:ext cx="914400" cy="914400"/>
              </a:xfrm>
              <a:prstGeom prst="arc">
                <a:avLst>
                  <a:gd name="adj1" fmla="val 16200000"/>
                  <a:gd name="adj2" fmla="val 1343226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弧形 19">
                <a:extLst>
                  <a:ext uri="{FF2B5EF4-FFF2-40B4-BE49-F238E27FC236}">
                    <a16:creationId xmlns:a16="http://schemas.microsoft.com/office/drawing/2014/main" id="{B68EAD90-C2E2-4031-BEFD-21B7A504B258}"/>
                  </a:ext>
                </a:extLst>
              </p:cNvPr>
              <p:cNvSpPr/>
              <p:nvPr/>
            </p:nvSpPr>
            <p:spPr>
              <a:xfrm rot="18853990">
                <a:off x="3362290" y="6547785"/>
                <a:ext cx="914400" cy="914400"/>
              </a:xfrm>
              <a:prstGeom prst="arc">
                <a:avLst>
                  <a:gd name="adj1" fmla="val 16200000"/>
                  <a:gd name="adj2" fmla="val 2075701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弧形 20">
                <a:extLst>
                  <a:ext uri="{FF2B5EF4-FFF2-40B4-BE49-F238E27FC236}">
                    <a16:creationId xmlns:a16="http://schemas.microsoft.com/office/drawing/2014/main" id="{FD09BCC3-026C-4B5C-BE87-6A8971733F41}"/>
                  </a:ext>
                </a:extLst>
              </p:cNvPr>
              <p:cNvSpPr/>
              <p:nvPr/>
            </p:nvSpPr>
            <p:spPr>
              <a:xfrm rot="18853990">
                <a:off x="4033512" y="6288563"/>
                <a:ext cx="914400" cy="914400"/>
              </a:xfrm>
              <a:prstGeom prst="arc">
                <a:avLst>
                  <a:gd name="adj1" fmla="val 14309642"/>
                  <a:gd name="adj2" fmla="val 2075701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弧形 21">
                <a:extLst>
                  <a:ext uri="{FF2B5EF4-FFF2-40B4-BE49-F238E27FC236}">
                    <a16:creationId xmlns:a16="http://schemas.microsoft.com/office/drawing/2014/main" id="{FF36A2BA-9FF0-436C-92AB-D2EE698FA578}"/>
                  </a:ext>
                </a:extLst>
              </p:cNvPr>
              <p:cNvSpPr/>
              <p:nvPr/>
            </p:nvSpPr>
            <p:spPr>
              <a:xfrm rot="19637834">
                <a:off x="4568547" y="6247534"/>
                <a:ext cx="914400" cy="914400"/>
              </a:xfrm>
              <a:prstGeom prst="arc">
                <a:avLst>
                  <a:gd name="adj1" fmla="val 15618427"/>
                  <a:gd name="adj2" fmla="val 826176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弧形 22">
                <a:extLst>
                  <a:ext uri="{FF2B5EF4-FFF2-40B4-BE49-F238E27FC236}">
                    <a16:creationId xmlns:a16="http://schemas.microsoft.com/office/drawing/2014/main" id="{5A29B56C-23E9-4442-BAB7-62D25E75CA60}"/>
                  </a:ext>
                </a:extLst>
              </p:cNvPr>
              <p:cNvSpPr/>
              <p:nvPr/>
            </p:nvSpPr>
            <p:spPr>
              <a:xfrm rot="19637834">
                <a:off x="5284000" y="6435781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弧形 23">
                <a:extLst>
                  <a:ext uri="{FF2B5EF4-FFF2-40B4-BE49-F238E27FC236}">
                    <a16:creationId xmlns:a16="http://schemas.microsoft.com/office/drawing/2014/main" id="{647F2B6D-7A13-4F1E-8135-E58BB450DF42}"/>
                  </a:ext>
                </a:extLst>
              </p:cNvPr>
              <p:cNvSpPr/>
              <p:nvPr/>
            </p:nvSpPr>
            <p:spPr>
              <a:xfrm rot="17916478">
                <a:off x="6103994" y="6354396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弧形 24">
                <a:extLst>
                  <a:ext uri="{FF2B5EF4-FFF2-40B4-BE49-F238E27FC236}">
                    <a16:creationId xmlns:a16="http://schemas.microsoft.com/office/drawing/2014/main" id="{8FE3EC12-E0D4-4FA3-AE94-53C412043421}"/>
                  </a:ext>
                </a:extLst>
              </p:cNvPr>
              <p:cNvSpPr/>
              <p:nvPr/>
            </p:nvSpPr>
            <p:spPr>
              <a:xfrm rot="18978366">
                <a:off x="6717746" y="6253948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弧形 25">
                <a:extLst>
                  <a:ext uri="{FF2B5EF4-FFF2-40B4-BE49-F238E27FC236}">
                    <a16:creationId xmlns:a16="http://schemas.microsoft.com/office/drawing/2014/main" id="{271DC508-EAD2-4398-8880-2675D8922E89}"/>
                  </a:ext>
                </a:extLst>
              </p:cNvPr>
              <p:cNvSpPr/>
              <p:nvPr/>
            </p:nvSpPr>
            <p:spPr>
              <a:xfrm rot="20937424">
                <a:off x="7232566" y="6394773"/>
                <a:ext cx="914400" cy="914400"/>
              </a:xfrm>
              <a:prstGeom prst="arc">
                <a:avLst>
                  <a:gd name="adj1" fmla="val 15618427"/>
                  <a:gd name="adj2" fmla="val 19867642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弧形 26">
                <a:extLst>
                  <a:ext uri="{FF2B5EF4-FFF2-40B4-BE49-F238E27FC236}">
                    <a16:creationId xmlns:a16="http://schemas.microsoft.com/office/drawing/2014/main" id="{4138ADEF-140B-4A62-97AA-60D431A4AAEE}"/>
                  </a:ext>
                </a:extLst>
              </p:cNvPr>
              <p:cNvSpPr/>
              <p:nvPr/>
            </p:nvSpPr>
            <p:spPr>
              <a:xfrm rot="18321363">
                <a:off x="7970195" y="6287956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弧形 27">
                <a:extLst>
                  <a:ext uri="{FF2B5EF4-FFF2-40B4-BE49-F238E27FC236}">
                    <a16:creationId xmlns:a16="http://schemas.microsoft.com/office/drawing/2014/main" id="{42C86AB6-DD3B-4BB3-B685-236D4FF9CF0A}"/>
                  </a:ext>
                </a:extLst>
              </p:cNvPr>
              <p:cNvSpPr/>
              <p:nvPr/>
            </p:nvSpPr>
            <p:spPr>
              <a:xfrm rot="16775364">
                <a:off x="8845153" y="6108502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弧形 28">
                <a:extLst>
                  <a:ext uri="{FF2B5EF4-FFF2-40B4-BE49-F238E27FC236}">
                    <a16:creationId xmlns:a16="http://schemas.microsoft.com/office/drawing/2014/main" id="{2EFD6D0A-B033-4899-BEFC-86C1DAD9D086}"/>
                  </a:ext>
                </a:extLst>
              </p:cNvPr>
              <p:cNvSpPr/>
              <p:nvPr/>
            </p:nvSpPr>
            <p:spPr>
              <a:xfrm rot="16775364">
                <a:off x="9611071" y="5760037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弧形 29">
                <a:extLst>
                  <a:ext uri="{FF2B5EF4-FFF2-40B4-BE49-F238E27FC236}">
                    <a16:creationId xmlns:a16="http://schemas.microsoft.com/office/drawing/2014/main" id="{3182C61C-B314-475B-8F86-9026CA314573}"/>
                  </a:ext>
                </a:extLst>
              </p:cNvPr>
              <p:cNvSpPr/>
              <p:nvPr/>
            </p:nvSpPr>
            <p:spPr>
              <a:xfrm rot="16775364">
                <a:off x="10391584" y="5434260"/>
                <a:ext cx="914400" cy="914400"/>
              </a:xfrm>
              <a:prstGeom prst="arc">
                <a:avLst>
                  <a:gd name="adj1" fmla="val 15618427"/>
                  <a:gd name="adj2" fmla="val 2139603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22" name="图片 6">
            <a:extLst>
              <a:ext uri="{FF2B5EF4-FFF2-40B4-BE49-F238E27FC236}">
                <a16:creationId xmlns:a16="http://schemas.microsoft.com/office/drawing/2014/main" id="{47320B89-5C9C-41FA-AA86-2DB1A8103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632" y="291304"/>
            <a:ext cx="7958059" cy="1917022"/>
          </a:xfrm>
          <a:prstGeom prst="rect">
            <a:avLst/>
          </a:prstGeom>
        </p:spPr>
      </p:pic>
      <p:pic>
        <p:nvPicPr>
          <p:cNvPr id="23" name="图片 3">
            <a:extLst>
              <a:ext uri="{FF2B5EF4-FFF2-40B4-BE49-F238E27FC236}">
                <a16:creationId xmlns:a16="http://schemas.microsoft.com/office/drawing/2014/main" id="{2BE7FA55-17E4-4120-9F06-E82EF14DB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76" y="-38087"/>
            <a:ext cx="1975757" cy="2505172"/>
          </a:xfrm>
          <a:prstGeom prst="rect">
            <a:avLst/>
          </a:prstGeom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3D7818BF-00DB-40BE-84B5-D20571206B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6" b="49552"/>
          <a:stretch/>
        </p:blipFill>
        <p:spPr>
          <a:xfrm>
            <a:off x="1742071" y="2696718"/>
            <a:ext cx="573924" cy="735132"/>
          </a:xfrm>
          <a:prstGeom prst="rect">
            <a:avLst/>
          </a:prstGeom>
        </p:spPr>
      </p:pic>
      <p:pic>
        <p:nvPicPr>
          <p:cNvPr id="25" name="图片 5">
            <a:extLst>
              <a:ext uri="{FF2B5EF4-FFF2-40B4-BE49-F238E27FC236}">
                <a16:creationId xmlns:a16="http://schemas.microsoft.com/office/drawing/2014/main" id="{3470AC3A-A3C1-4D35-A7CB-9AE8EE9D43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6" t="20211" r="1" b="-5844"/>
          <a:stretch/>
        </p:blipFill>
        <p:spPr>
          <a:xfrm>
            <a:off x="10794860" y="504785"/>
            <a:ext cx="748156" cy="1247871"/>
          </a:xfrm>
          <a:prstGeom prst="rect">
            <a:avLst/>
          </a:prstGeom>
        </p:spPr>
      </p:pic>
      <p:pic>
        <p:nvPicPr>
          <p:cNvPr id="26" name="图片 21">
            <a:extLst>
              <a:ext uri="{FF2B5EF4-FFF2-40B4-BE49-F238E27FC236}">
                <a16:creationId xmlns:a16="http://schemas.microsoft.com/office/drawing/2014/main" id="{8A43ED22-15A0-4A17-96FE-57CA8A2554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023" y="5015502"/>
            <a:ext cx="357841" cy="14697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129CCE0-2F9F-FA36-2E13-D54E3C6C0D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9252" y="1408095"/>
            <a:ext cx="7834039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304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528537-D4EF-4822-A61E-4136B6EC9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4EB6451-2F67-494D-8A09-335E2211A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837"/>
            <a:ext cx="12192000" cy="479352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312F3A1-E9B4-487B-AD42-44A80B7077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3373" cy="1386348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00B42560-F358-4916-8D3E-CBAD32D163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8"/>
          <a:stretch/>
        </p:blipFill>
        <p:spPr>
          <a:xfrm>
            <a:off x="8306806" y="5751932"/>
            <a:ext cx="1318375" cy="1188574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4E641410-DF94-4217-AEFB-D6D4F9020CD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4640" b="30628"/>
          <a:stretch/>
        </p:blipFill>
        <p:spPr>
          <a:xfrm>
            <a:off x="2190533" y="5827760"/>
            <a:ext cx="446410" cy="11127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3B11198-C2B8-4D26-8CB4-55C5C449663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6052457"/>
            <a:ext cx="12192000" cy="90973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44EA0C48-5816-4D8A-91F5-646FDAE6A5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608"/>
            <a:ext cx="583009" cy="11885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3FB8117-991F-43FE-84B5-92F4E18D834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53"/>
          <a:stretch/>
        </p:blipFill>
        <p:spPr>
          <a:xfrm>
            <a:off x="0" y="6191708"/>
            <a:ext cx="12192000" cy="767814"/>
          </a:xfrm>
          <a:prstGeom prst="rect">
            <a:avLst/>
          </a:prstGeom>
        </p:spPr>
      </p:pic>
      <p:sp>
        <p:nvSpPr>
          <p:cNvPr id="11" name="矩形 25">
            <a:extLst>
              <a:ext uri="{FF2B5EF4-FFF2-40B4-BE49-F238E27FC236}">
                <a16:creationId xmlns:a16="http://schemas.microsoft.com/office/drawing/2014/main" id="{6B3DD362-0C96-0C66-E48B-A7E748AFDB40}"/>
              </a:ext>
            </a:extLst>
          </p:cNvPr>
          <p:cNvSpPr/>
          <p:nvPr/>
        </p:nvSpPr>
        <p:spPr>
          <a:xfrm>
            <a:off x="246888" y="256031"/>
            <a:ext cx="11725656" cy="640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9BFB983-8399-460E-64DA-30E1592049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14" y="142599"/>
            <a:ext cx="2301030" cy="1150515"/>
          </a:xfrm>
          <a:prstGeom prst="rect">
            <a:avLst/>
          </a:prstGeom>
        </p:spPr>
      </p:pic>
      <p:pic>
        <p:nvPicPr>
          <p:cNvPr id="31" name="Picture 30" descr="A pizza with tomatoes and cheese&#10;&#10;Description automatically generated">
            <a:extLst>
              <a:ext uri="{FF2B5EF4-FFF2-40B4-BE49-F238E27FC236}">
                <a16:creationId xmlns:a16="http://schemas.microsoft.com/office/drawing/2014/main" id="{599FFA0D-3250-B5C4-CD20-FBB1FEC873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750" b="92500" l="7500" r="95250">
                        <a14:foregroundMark x1="33000" y1="12167" x2="33000" y2="12167"/>
                        <a14:foregroundMark x1="30833" y1="14417" x2="39083" y2="12167"/>
                        <a14:foregroundMark x1="35250" y1="9333" x2="60083" y2="9583"/>
                        <a14:foregroundMark x1="45000" y1="7750" x2="71000" y2="12500"/>
                        <a14:foregroundMark x1="55250" y1="7750" x2="82667" y2="22750"/>
                        <a14:foregroundMark x1="82667" y1="22750" x2="86333" y2="29500"/>
                        <a14:foregroundMark x1="87250" y1="30250" x2="87083" y2="57333"/>
                        <a14:foregroundMark x1="87750" y1="32417" x2="91750" y2="62500"/>
                        <a14:foregroundMark x1="89500" y1="61750" x2="80583" y2="80500"/>
                        <a14:foregroundMark x1="93500" y1="43583" x2="95000" y2="56000"/>
                        <a14:foregroundMark x1="95250" y1="52167" x2="95250" y2="51750"/>
                        <a14:foregroundMark x1="82333" y1="77167" x2="75083" y2="84333"/>
                        <a14:foregroundMark x1="75083" y1="84333" x2="60917" y2="91250"/>
                        <a14:foregroundMark x1="60917" y1="91250" x2="51417" y2="92500"/>
                        <a14:foregroundMark x1="51417" y1="92500" x2="51417" y2="92500"/>
                        <a14:foregroundMark x1="55750" y1="92250" x2="26750" y2="86167"/>
                        <a14:foregroundMark x1="26750" y1="86167" x2="21167" y2="81500"/>
                        <a14:foregroundMark x1="21167" y1="81500" x2="10167" y2="59167"/>
                        <a14:foregroundMark x1="10167" y1="59167" x2="8750" y2="41000"/>
                        <a14:foregroundMark x1="8750" y1="41000" x2="17500" y2="20583"/>
                        <a14:foregroundMark x1="17500" y1="20583" x2="27917" y2="11500"/>
                        <a14:foregroundMark x1="27917" y1="11500" x2="33500" y2="9167"/>
                        <a14:foregroundMark x1="8083" y1="45583" x2="7500" y2="61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80" y="1389888"/>
            <a:ext cx="2075688" cy="207568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107E46D-1AED-CBDF-A8C3-EF17A4D72DC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88515" y="1783080"/>
            <a:ext cx="1896175" cy="19751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Speech Bubble: Rectangle with Corners Rounded 41">
                <a:extLst>
                  <a:ext uri="{FF2B5EF4-FFF2-40B4-BE49-F238E27FC236}">
                    <a16:creationId xmlns:a16="http://schemas.microsoft.com/office/drawing/2014/main" id="{9BC3724C-E670-8235-DEBC-EF8A1D739765}"/>
                  </a:ext>
                </a:extLst>
              </p:cNvPr>
              <p:cNvSpPr/>
              <p:nvPr/>
            </p:nvSpPr>
            <p:spPr>
              <a:xfrm>
                <a:off x="2322576" y="996696"/>
                <a:ext cx="2084832" cy="941832"/>
              </a:xfrm>
              <a:prstGeom prst="wedgeRoundRectCallout">
                <a:avLst>
                  <a:gd name="adj1" fmla="val -30482"/>
                  <a:gd name="adj2" fmla="val 74079"/>
                  <a:gd name="adj3" fmla="val 16667"/>
                </a:avLst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Mình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được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cái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bánh</a:t>
                </a:r>
              </a:p>
            </p:txBody>
          </p:sp>
        </mc:Choice>
        <mc:Fallback xmlns="">
          <p:sp>
            <p:nvSpPr>
              <p:cNvPr id="42" name="Speech Bubble: Rectangle with Corners Rounded 41">
                <a:extLst>
                  <a:ext uri="{FF2B5EF4-FFF2-40B4-BE49-F238E27FC236}">
                    <a16:creationId xmlns:a16="http://schemas.microsoft.com/office/drawing/2014/main" id="{9BC3724C-E670-8235-DEBC-EF8A1D7397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576" y="996696"/>
                <a:ext cx="2084832" cy="941832"/>
              </a:xfrm>
              <a:prstGeom prst="wedgeRoundRectCallout">
                <a:avLst>
                  <a:gd name="adj1" fmla="val -30482"/>
                  <a:gd name="adj2" fmla="val 74079"/>
                  <a:gd name="adj3" fmla="val 16667"/>
                </a:avLst>
              </a:prstGeom>
              <a:blipFill>
                <a:blip r:embed="rId14"/>
                <a:stretch>
                  <a:fillRect/>
                </a:stretch>
              </a:blipFill>
              <a:ln w="381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2DBD2D2-C95F-239F-2140-C88D793CB32B}"/>
              </a:ext>
            </a:extLst>
          </p:cNvPr>
          <p:cNvCxnSpPr>
            <a:cxnSpLocks/>
          </p:cNvCxnSpPr>
          <p:nvPr/>
        </p:nvCxnSpPr>
        <p:spPr>
          <a:xfrm>
            <a:off x="5335524" y="1472184"/>
            <a:ext cx="0" cy="187452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75CC670-6C27-C5B4-D6E9-0A087FA87A65}"/>
              </a:ext>
            </a:extLst>
          </p:cNvPr>
          <p:cNvCxnSpPr>
            <a:cxnSpLocks/>
            <a:stCxn id="31" idx="3"/>
          </p:cNvCxnSpPr>
          <p:nvPr/>
        </p:nvCxnSpPr>
        <p:spPr>
          <a:xfrm flipH="1" flipV="1">
            <a:off x="4393692" y="2395728"/>
            <a:ext cx="1979676" cy="3200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>
            <a:extLst>
              <a:ext uri="{FF2B5EF4-FFF2-40B4-BE49-F238E27FC236}">
                <a16:creationId xmlns:a16="http://schemas.microsoft.com/office/drawing/2014/main" id="{8473164C-3686-7E1D-B167-08FE27E95E5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70170" y="774073"/>
            <a:ext cx="2170364" cy="2749534"/>
          </a:xfrm>
          <a:prstGeom prst="rect">
            <a:avLst/>
          </a:prstGeom>
        </p:spPr>
      </p:pic>
      <p:pic>
        <p:nvPicPr>
          <p:cNvPr id="70" name="Picture 69" descr="A pizza with tomatoes and cheese&#10;&#10;Description automatically generated">
            <a:extLst>
              <a:ext uri="{FF2B5EF4-FFF2-40B4-BE49-F238E27FC236}">
                <a16:creationId xmlns:a16="http://schemas.microsoft.com/office/drawing/2014/main" id="{05049A87-7E07-47AC-329F-CC31A2524E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750" b="92500" l="7500" r="95250">
                        <a14:foregroundMark x1="33000" y1="12167" x2="33000" y2="12167"/>
                        <a14:foregroundMark x1="30833" y1="14417" x2="39083" y2="12167"/>
                        <a14:foregroundMark x1="35250" y1="9333" x2="60083" y2="9583"/>
                        <a14:foregroundMark x1="45000" y1="7750" x2="71000" y2="12500"/>
                        <a14:foregroundMark x1="55250" y1="7750" x2="82667" y2="22750"/>
                        <a14:foregroundMark x1="82667" y1="22750" x2="86333" y2="29500"/>
                        <a14:foregroundMark x1="87250" y1="30250" x2="87083" y2="57333"/>
                        <a14:foregroundMark x1="87750" y1="32417" x2="91750" y2="62500"/>
                        <a14:foregroundMark x1="89500" y1="61750" x2="80583" y2="80500"/>
                        <a14:foregroundMark x1="93500" y1="43583" x2="95000" y2="56000"/>
                        <a14:foregroundMark x1="95250" y1="52167" x2="95250" y2="51750"/>
                        <a14:foregroundMark x1="82333" y1="77167" x2="75083" y2="84333"/>
                        <a14:foregroundMark x1="75083" y1="84333" x2="60917" y2="91250"/>
                        <a14:foregroundMark x1="60917" y1="91250" x2="51417" y2="92500"/>
                        <a14:foregroundMark x1="51417" y1="92500" x2="51417" y2="92500"/>
                        <a14:foregroundMark x1="55750" y1="92250" x2="26750" y2="86167"/>
                        <a14:foregroundMark x1="26750" y1="86167" x2="21167" y2="81500"/>
                        <a14:foregroundMark x1="21167" y1="81500" x2="10167" y2="59167"/>
                        <a14:foregroundMark x1="10167" y1="59167" x2="8750" y2="41000"/>
                        <a14:foregroundMark x1="8750" y1="41000" x2="17500" y2="20583"/>
                        <a14:foregroundMark x1="17500" y1="20583" x2="27917" y2="11500"/>
                        <a14:foregroundMark x1="27917" y1="11500" x2="33500" y2="9167"/>
                        <a14:foregroundMark x1="8083" y1="45583" x2="7500" y2="61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112" y="1408176"/>
            <a:ext cx="2075688" cy="2075688"/>
          </a:xfrm>
          <a:prstGeom prst="rect">
            <a:avLst/>
          </a:prstGeom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2162478-FC11-A2FF-94F5-5428587486E8}"/>
              </a:ext>
            </a:extLst>
          </p:cNvPr>
          <p:cNvCxnSpPr>
            <a:cxnSpLocks/>
          </p:cNvCxnSpPr>
          <p:nvPr/>
        </p:nvCxnSpPr>
        <p:spPr>
          <a:xfrm>
            <a:off x="7648956" y="1490472"/>
            <a:ext cx="0" cy="187452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94383A9-BFC6-F845-BBC1-CBA334C209D9}"/>
              </a:ext>
            </a:extLst>
          </p:cNvPr>
          <p:cNvCxnSpPr>
            <a:cxnSpLocks/>
            <a:stCxn id="70" idx="3"/>
          </p:cNvCxnSpPr>
          <p:nvPr/>
        </p:nvCxnSpPr>
        <p:spPr>
          <a:xfrm flipH="1" flipV="1">
            <a:off x="6707124" y="2414016"/>
            <a:ext cx="1979676" cy="3200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56B4825-07AD-583C-9842-46F9E2333D75}"/>
              </a:ext>
            </a:extLst>
          </p:cNvPr>
          <p:cNvCxnSpPr>
            <a:cxnSpLocks/>
          </p:cNvCxnSpPr>
          <p:nvPr/>
        </p:nvCxnSpPr>
        <p:spPr>
          <a:xfrm flipH="1">
            <a:off x="6940296" y="1819656"/>
            <a:ext cx="1426464" cy="123444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775D07F-8568-41C4-2CE3-AB94592AF603}"/>
              </a:ext>
            </a:extLst>
          </p:cNvPr>
          <p:cNvCxnSpPr>
            <a:cxnSpLocks/>
          </p:cNvCxnSpPr>
          <p:nvPr/>
        </p:nvCxnSpPr>
        <p:spPr>
          <a:xfrm flipH="1" flipV="1">
            <a:off x="6958584" y="1792224"/>
            <a:ext cx="1362456" cy="128930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83">
            <a:extLst>
              <a:ext uri="{FF2B5EF4-FFF2-40B4-BE49-F238E27FC236}">
                <a16:creationId xmlns:a16="http://schemas.microsoft.com/office/drawing/2014/main" id="{FF284F89-B9C6-4FEA-15AB-7BD20CBFB16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26844" y="3880014"/>
            <a:ext cx="2121592" cy="20789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5" name="Speech Bubble: Rectangle with Corners Rounded 84">
                <a:extLst>
                  <a:ext uri="{FF2B5EF4-FFF2-40B4-BE49-F238E27FC236}">
                    <a16:creationId xmlns:a16="http://schemas.microsoft.com/office/drawing/2014/main" id="{908EE454-12AB-5F56-7244-D2E45EBB9704}"/>
                  </a:ext>
                </a:extLst>
              </p:cNvPr>
              <p:cNvSpPr/>
              <p:nvPr/>
            </p:nvSpPr>
            <p:spPr>
              <a:xfrm>
                <a:off x="1847088" y="3767328"/>
                <a:ext cx="5623560" cy="960120"/>
              </a:xfrm>
              <a:prstGeom prst="wedgeRoundRectCallout">
                <a:avLst>
                  <a:gd name="adj1" fmla="val 58425"/>
                  <a:gd name="adj2" fmla="val 18738"/>
                  <a:gd name="adj3" fmla="val 16667"/>
                </a:avLst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Có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cách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nào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tìm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được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một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cùng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với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không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nhỉ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? </a:t>
                </a:r>
              </a:p>
            </p:txBody>
          </p:sp>
        </mc:Choice>
        <mc:Fallback xmlns="">
          <p:sp>
            <p:nvSpPr>
              <p:cNvPr id="85" name="Speech Bubble: Rectangle with Corners Rounded 84">
                <a:extLst>
                  <a:ext uri="{FF2B5EF4-FFF2-40B4-BE49-F238E27FC236}">
                    <a16:creationId xmlns:a16="http://schemas.microsoft.com/office/drawing/2014/main" id="{908EE454-12AB-5F56-7244-D2E45EBB97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088" y="3767328"/>
                <a:ext cx="5623560" cy="960120"/>
              </a:xfrm>
              <a:prstGeom prst="wedgeRoundRectCallout">
                <a:avLst>
                  <a:gd name="adj1" fmla="val 58425"/>
                  <a:gd name="adj2" fmla="val 18738"/>
                  <a:gd name="adj3" fmla="val 16667"/>
                </a:avLst>
              </a:prstGeom>
              <a:blipFill>
                <a:blip r:embed="rId17"/>
                <a:stretch>
                  <a:fillRect t="-4268" b="-4268"/>
                </a:stretch>
              </a:blipFill>
              <a:ln w="381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41095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8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528537-D4EF-4822-A61E-4136B6EC9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00B42560-F358-4916-8D3E-CBAD32D163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8"/>
          <a:stretch/>
        </p:blipFill>
        <p:spPr>
          <a:xfrm>
            <a:off x="8306806" y="5751932"/>
            <a:ext cx="1318375" cy="1188574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4E641410-DF94-4217-AEFB-D6D4F9020C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4640" b="30628"/>
          <a:stretch/>
        </p:blipFill>
        <p:spPr>
          <a:xfrm>
            <a:off x="2190533" y="5827760"/>
            <a:ext cx="446410" cy="11127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3B11198-C2B8-4D26-8CB4-55C5C44966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6052457"/>
            <a:ext cx="12192000" cy="90973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44EA0C48-5816-4D8A-91F5-646FDAE6A5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608"/>
            <a:ext cx="583009" cy="11885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3FB8117-991F-43FE-84B5-92F4E18D834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53"/>
          <a:stretch/>
        </p:blipFill>
        <p:spPr>
          <a:xfrm>
            <a:off x="0" y="6191708"/>
            <a:ext cx="12192000" cy="767814"/>
          </a:xfrm>
          <a:prstGeom prst="rect">
            <a:avLst/>
          </a:prstGeom>
        </p:spPr>
      </p:pic>
      <p:sp>
        <p:nvSpPr>
          <p:cNvPr id="11" name="矩形 25">
            <a:extLst>
              <a:ext uri="{FF2B5EF4-FFF2-40B4-BE49-F238E27FC236}">
                <a16:creationId xmlns:a16="http://schemas.microsoft.com/office/drawing/2014/main" id="{6B3DD362-0C96-0C66-E48B-A7E748AFDB40}"/>
              </a:ext>
            </a:extLst>
          </p:cNvPr>
          <p:cNvSpPr/>
          <p:nvPr/>
        </p:nvSpPr>
        <p:spPr>
          <a:xfrm>
            <a:off x="246888" y="256032"/>
            <a:ext cx="11725656" cy="66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13DE1E9-3DD1-021D-3037-0967EFEF058B}"/>
                  </a:ext>
                </a:extLst>
              </p:cNvPr>
              <p:cNvSpPr txBox="1"/>
              <p:nvPr/>
            </p:nvSpPr>
            <p:spPr>
              <a:xfrm>
                <a:off x="542925" y="304800"/>
                <a:ext cx="10820400" cy="1173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vi-VN" sz="24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Ta thấy</a:t>
                </a:r>
                <a:r>
                  <a:rPr lang="en-US" sz="24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  <a:r>
                  <a:rPr lang="vi-VN" sz="24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Mẫu số của phân số</a:t>
                </a:r>
                <a:r>
                  <a:rPr lang="en-US" sz="24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vi-VN" sz="24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vi-VN" sz="32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vi-VN" sz="24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chia hết cho mẫu số của phân số </a:t>
                </a:r>
                <a:r>
                  <a:rPr lang="en-US" sz="24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vi-VN" sz="32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vi-VN" sz="24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(8 : 4 = 2). Theo tính chất cơ bản của phân số, ta có:</a:t>
                </a:r>
                <a:endParaRPr lang="vi-VN" sz="24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13DE1E9-3DD1-021D-3037-0967EFEF0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25" y="304800"/>
                <a:ext cx="10820400" cy="1173142"/>
              </a:xfrm>
              <a:prstGeom prst="rect">
                <a:avLst/>
              </a:prstGeom>
              <a:blipFill>
                <a:blip r:embed="rId8"/>
                <a:stretch>
                  <a:fillRect l="-732" r="-169"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764D3EBE-9B76-23FA-616D-EC83BFC5D62D}"/>
              </a:ext>
            </a:extLst>
          </p:cNvPr>
          <p:cNvGrpSpPr/>
          <p:nvPr/>
        </p:nvGrpSpPr>
        <p:grpSpPr>
          <a:xfrm>
            <a:off x="4365134" y="1536911"/>
            <a:ext cx="1464310" cy="1199141"/>
            <a:chOff x="11096623" y="-1267954"/>
            <a:chExt cx="885607" cy="1199141"/>
          </a:xfrm>
        </p:grpSpPr>
        <p:sp>
          <p:nvSpPr>
            <p:cNvPr id="25" name="Text Box 32">
              <a:extLst>
                <a:ext uri="{FF2B5EF4-FFF2-40B4-BE49-F238E27FC236}">
                  <a16:creationId xmlns:a16="http://schemas.microsoft.com/office/drawing/2014/main" id="{F8C52B42-90C2-611E-4053-FA430DF79A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0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1</a:t>
              </a:r>
            </a:p>
          </p:txBody>
        </p:sp>
        <p:sp>
          <p:nvSpPr>
            <p:cNvPr id="26" name="Text Box 32">
              <a:extLst>
                <a:ext uri="{FF2B5EF4-FFF2-40B4-BE49-F238E27FC236}">
                  <a16:creationId xmlns:a16="http://schemas.microsoft.com/office/drawing/2014/main" id="{15690AEC-847D-1CF6-F11B-2F951F1B86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76019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4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476D6E5-4BCF-627F-6E8B-FF3E3257B77B}"/>
                </a:ext>
              </a:extLst>
            </p:cNvPr>
            <p:cNvCxnSpPr/>
            <p:nvPr/>
          </p:nvCxnSpPr>
          <p:spPr>
            <a:xfrm>
              <a:off x="11144030" y="-661546"/>
              <a:ext cx="294898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E820DF3-E20B-BE6A-888C-74B526E86C95}"/>
              </a:ext>
            </a:extLst>
          </p:cNvPr>
          <p:cNvGrpSpPr/>
          <p:nvPr/>
        </p:nvGrpSpPr>
        <p:grpSpPr>
          <a:xfrm>
            <a:off x="5341668" y="1524607"/>
            <a:ext cx="1464310" cy="1199141"/>
            <a:chOff x="11096623" y="-1267954"/>
            <a:chExt cx="885607" cy="1199141"/>
          </a:xfrm>
        </p:grpSpPr>
        <p:sp>
          <p:nvSpPr>
            <p:cNvPr id="30" name="Text Box 32">
              <a:extLst>
                <a:ext uri="{FF2B5EF4-FFF2-40B4-BE49-F238E27FC236}">
                  <a16:creationId xmlns:a16="http://schemas.microsoft.com/office/drawing/2014/main" id="{1980D031-CCC4-05ED-F50E-40B7011F22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0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1 x 2</a:t>
              </a:r>
            </a:p>
          </p:txBody>
        </p:sp>
        <p:sp>
          <p:nvSpPr>
            <p:cNvPr id="32" name="Text Box 32">
              <a:extLst>
                <a:ext uri="{FF2B5EF4-FFF2-40B4-BE49-F238E27FC236}">
                  <a16:creationId xmlns:a16="http://schemas.microsoft.com/office/drawing/2014/main" id="{D1563A6E-BCD3-8AF6-59DD-C4E6D441ED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76019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4 x 2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6EC63E9-F63D-294E-3CF8-0E275E2B7DB1}"/>
                </a:ext>
              </a:extLst>
            </p:cNvPr>
            <p:cNvCxnSpPr/>
            <p:nvPr/>
          </p:nvCxnSpPr>
          <p:spPr>
            <a:xfrm>
              <a:off x="11144030" y="-661546"/>
              <a:ext cx="666628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 Box 32">
            <a:extLst>
              <a:ext uri="{FF2B5EF4-FFF2-40B4-BE49-F238E27FC236}">
                <a16:creationId xmlns:a16="http://schemas.microsoft.com/office/drawing/2014/main" id="{E63764C2-BA47-B857-1D79-9A8028175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967" y="1795545"/>
            <a:ext cx="6042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5" name="Text Box 32">
            <a:extLst>
              <a:ext uri="{FF2B5EF4-FFF2-40B4-BE49-F238E27FC236}">
                <a16:creationId xmlns:a16="http://schemas.microsoft.com/office/drawing/2014/main" id="{2847D2F6-0AB9-EA60-E4B0-78F92AAC3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2292" y="1781519"/>
            <a:ext cx="764598" cy="667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020514E-7F7A-AB09-E1A6-17AFC2863B90}"/>
              </a:ext>
            </a:extLst>
          </p:cNvPr>
          <p:cNvGrpSpPr/>
          <p:nvPr/>
        </p:nvGrpSpPr>
        <p:grpSpPr>
          <a:xfrm>
            <a:off x="6949781" y="1512303"/>
            <a:ext cx="713692" cy="1188571"/>
            <a:chOff x="1336178" y="3754210"/>
            <a:chExt cx="719469" cy="1188571"/>
          </a:xfrm>
        </p:grpSpPr>
        <p:sp>
          <p:nvSpPr>
            <p:cNvPr id="37" name="Text Box 32">
              <a:extLst>
                <a:ext uri="{FF2B5EF4-FFF2-40B4-BE49-F238E27FC236}">
                  <a16:creationId xmlns:a16="http://schemas.microsoft.com/office/drawing/2014/main" id="{53478C0E-574D-C8A9-D50E-55242C82C4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6178" y="3754210"/>
              <a:ext cx="604211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38" name="Text Box 32">
              <a:extLst>
                <a:ext uri="{FF2B5EF4-FFF2-40B4-BE49-F238E27FC236}">
                  <a16:creationId xmlns:a16="http://schemas.microsoft.com/office/drawing/2014/main" id="{4B76E18C-1FE9-1E85-3E30-E5A272AF17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1436" y="4296450"/>
              <a:ext cx="604211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8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3009F04-C048-3C94-B2AA-862A5A38EC01}"/>
                </a:ext>
              </a:extLst>
            </p:cNvPr>
            <p:cNvCxnSpPr/>
            <p:nvPr/>
          </p:nvCxnSpPr>
          <p:spPr>
            <a:xfrm>
              <a:off x="1499568" y="4360618"/>
              <a:ext cx="294898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1459BE-A674-2A84-276E-EC4479278B4F}"/>
                  </a:ext>
                </a:extLst>
              </p:cNvPr>
              <p:cNvSpPr txBox="1"/>
              <p:nvPr/>
            </p:nvSpPr>
            <p:spPr>
              <a:xfrm>
                <a:off x="628650" y="2924175"/>
                <a:ext cx="10820400" cy="1515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vi-VN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Như vậy, ta đã tìm được phân số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vi-VN" sz="32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i="0" u="none" strike="noStrike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vi-VN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bằng phân 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vi-VN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với phân 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vi-VN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vi-VN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và có cùng mẫu 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với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32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vi-VN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1459BE-A674-2A84-276E-EC4479278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2924175"/>
                <a:ext cx="10820400" cy="1515287"/>
              </a:xfrm>
              <a:prstGeom prst="rect">
                <a:avLst/>
              </a:prstGeom>
              <a:blipFill>
                <a:blip r:embed="rId9"/>
                <a:stretch>
                  <a:fillRect l="-732" r="-1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EDCB7CD-44DD-C1D7-1F48-5543884FABAE}"/>
                  </a:ext>
                </a:extLst>
              </p:cNvPr>
              <p:cNvSpPr txBox="1"/>
              <p:nvPr/>
            </p:nvSpPr>
            <p:spPr>
              <a:xfrm>
                <a:off x="571499" y="4762500"/>
                <a:ext cx="11039475" cy="1337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Ta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nói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: Hai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m:rPr>
                        <m:nor/>
                      </m:rPr>
                      <a:rPr lang="en-US" sz="2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đã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đượ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quy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đồ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ng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ẫ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ố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th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nh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hai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ph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â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ố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m:rPr>
                        <m:nor/>
                      </m:rPr>
                      <a:rPr lang="en-US" sz="2800" b="1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dirty="0" err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sz="2800" b="1" dirty="0" err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à 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m:rPr>
                        <m:nor/>
                      </m:rPr>
                      <a:rPr lang="en-US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vi-VN" sz="28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8 đượ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g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ọ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l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à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ẫ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ố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chung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ủ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hai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ph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â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ố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m:rPr>
                        <m:nor/>
                      </m:rPr>
                      <a:rPr lang="en-US" sz="28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1" dirty="0" err="1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sz="2800" b="1" dirty="0" err="1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à 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  <a:endParaRPr lang="vi-VN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EDCB7CD-44DD-C1D7-1F48-5543884FA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99" y="4762500"/>
                <a:ext cx="11039475" cy="1337289"/>
              </a:xfrm>
              <a:prstGeom prst="rect">
                <a:avLst/>
              </a:prstGeom>
              <a:blipFill>
                <a:blip r:embed="rId10"/>
                <a:stretch>
                  <a:fillRect l="-773" b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38903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4" grpId="0"/>
      <p:bldP spid="35" grpId="0"/>
      <p:bldP spid="41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528537-D4EF-4822-A61E-4136B6EC9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C0501F9-9441-4831-9C9D-8CCB87A77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3033"/>
            <a:ext cx="12192000" cy="213007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B59B38F-62DD-49CF-995E-88CF169A5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367" y="381470"/>
            <a:ext cx="7958059" cy="191702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312F3A1-E9B4-487B-AD42-44A80B7077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5757" cy="250517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7BB3081-5238-4FD0-A670-829D922AB51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6" b="49552"/>
          <a:stretch/>
        </p:blipFill>
        <p:spPr>
          <a:xfrm>
            <a:off x="279674" y="2358065"/>
            <a:ext cx="573924" cy="73513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90EA764-837A-4DEE-B331-68103E12CA3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6" t="20211" r="1" b="-5844"/>
          <a:stretch/>
        </p:blipFill>
        <p:spPr>
          <a:xfrm>
            <a:off x="10794860" y="504785"/>
            <a:ext cx="748156" cy="124787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70498D7-A023-4FAA-808E-20CDBC008D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023" y="5015502"/>
            <a:ext cx="357841" cy="146974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6CA819C-21EA-4339-8664-5B271ADA1D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73" y="5456291"/>
            <a:ext cx="2005074" cy="111040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1DF9F04-FCDC-4E72-91C1-236E1EBD45A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470"/>
          <a:stretch/>
        </p:blipFill>
        <p:spPr>
          <a:xfrm>
            <a:off x="0" y="5462501"/>
            <a:ext cx="12192000" cy="139451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0054900-1505-43F1-B31F-CEF260B6D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75" y="5962551"/>
            <a:ext cx="836726" cy="65934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FD014C1-2170-4D25-9B93-43E7018888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1397" y="1516805"/>
            <a:ext cx="3766338" cy="521464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D98A754-53C5-4BB3-B471-07263CFE09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76" y="6278503"/>
            <a:ext cx="731446" cy="57638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DD432F1-30EC-4167-93A3-23060DB376AE}"/>
              </a:ext>
            </a:extLst>
          </p:cNvPr>
          <p:cNvGrpSpPr/>
          <p:nvPr/>
        </p:nvGrpSpPr>
        <p:grpSpPr>
          <a:xfrm>
            <a:off x="1581150" y="261256"/>
            <a:ext cx="6390247" cy="3624943"/>
            <a:chOff x="1975757" y="261256"/>
            <a:chExt cx="5995640" cy="3624943"/>
          </a:xfrm>
        </p:grpSpPr>
        <p:pic>
          <p:nvPicPr>
            <p:cNvPr id="8" name="Picture 7" descr="Icon&#10;&#10;Description automatically generated">
              <a:extLst>
                <a:ext uri="{FF2B5EF4-FFF2-40B4-BE49-F238E27FC236}">
                  <a16:creationId xmlns:a16="http://schemas.microsoft.com/office/drawing/2014/main" id="{0C7DE147-8D4F-4730-8979-63F6E5727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5757" y="261256"/>
              <a:ext cx="5995640" cy="3624943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29C49BF-CEA0-4A41-93DE-A72F88C285E9}"/>
                </a:ext>
              </a:extLst>
            </p:cNvPr>
            <p:cNvSpPr txBox="1"/>
            <p:nvPr/>
          </p:nvSpPr>
          <p:spPr>
            <a:xfrm>
              <a:off x="2466214" y="870373"/>
              <a:ext cx="5035361" cy="21236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V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ậy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để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quy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đồng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mẫu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số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hai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phân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số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ta 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làm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thế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nào</a:t>
              </a:r>
              <a:r>
                <a:rPr kumimoji="0" lang="en-US" sz="4400" b="1" i="0" u="none" strike="noStrike" kern="1200" cap="none" spc="0" normalizeH="0" baseline="0" noProof="0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?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6F27FC6-B7EB-4C85-91EC-0CB02DCBE36D}"/>
              </a:ext>
            </a:extLst>
          </p:cNvPr>
          <p:cNvGrpSpPr/>
          <p:nvPr/>
        </p:nvGrpSpPr>
        <p:grpSpPr>
          <a:xfrm>
            <a:off x="217166" y="4007400"/>
            <a:ext cx="8294370" cy="2070054"/>
            <a:chOff x="279674" y="3886199"/>
            <a:chExt cx="8294370" cy="1820678"/>
          </a:xfrm>
        </p:grpSpPr>
        <p:sp>
          <p:nvSpPr>
            <p:cNvPr id="24" name="单圆角矩形 1">
              <a:extLst>
                <a:ext uri="{FF2B5EF4-FFF2-40B4-BE49-F238E27FC236}">
                  <a16:creationId xmlns:a16="http://schemas.microsoft.com/office/drawing/2014/main" id="{BB20F8B7-0319-48A2-BFDC-4DE7D4C17FCD}"/>
                </a:ext>
              </a:extLst>
            </p:cNvPr>
            <p:cNvSpPr/>
            <p:nvPr/>
          </p:nvSpPr>
          <p:spPr>
            <a:xfrm>
              <a:off x="279674" y="3886199"/>
              <a:ext cx="8294370" cy="1820678"/>
            </a:xfrm>
            <a:custGeom>
              <a:avLst/>
              <a:gdLst>
                <a:gd name="connsiteX0" fmla="*/ 0 w 8294370"/>
                <a:gd name="connsiteY0" fmla="*/ 0 h 1820678"/>
                <a:gd name="connsiteX1" fmla="*/ 7949354 w 8294370"/>
                <a:gd name="connsiteY1" fmla="*/ 0 h 1820678"/>
                <a:gd name="connsiteX2" fmla="*/ 8294370 w 8294370"/>
                <a:gd name="connsiteY2" fmla="*/ 303452 h 1820678"/>
                <a:gd name="connsiteX3" fmla="*/ 8294370 w 8294370"/>
                <a:gd name="connsiteY3" fmla="*/ 1820678 h 1820678"/>
                <a:gd name="connsiteX4" fmla="*/ 0 w 8294370"/>
                <a:gd name="connsiteY4" fmla="*/ 1820678 h 1820678"/>
                <a:gd name="connsiteX5" fmla="*/ 0 w 8294370"/>
                <a:gd name="connsiteY5" fmla="*/ 0 h 1820678"/>
                <a:gd name="connsiteX0" fmla="*/ 0 w 8294370"/>
                <a:gd name="connsiteY0" fmla="*/ 0 h 1820678"/>
                <a:gd name="connsiteX1" fmla="*/ 7949354 w 8294370"/>
                <a:gd name="connsiteY1" fmla="*/ 0 h 1820678"/>
                <a:gd name="connsiteX2" fmla="*/ 8294370 w 8294370"/>
                <a:gd name="connsiteY2" fmla="*/ 303452 h 1820678"/>
                <a:gd name="connsiteX3" fmla="*/ 8294370 w 8294370"/>
                <a:gd name="connsiteY3" fmla="*/ 1820678 h 1820678"/>
                <a:gd name="connsiteX4" fmla="*/ 0 w 8294370"/>
                <a:gd name="connsiteY4" fmla="*/ 1820678 h 1820678"/>
                <a:gd name="connsiteX5" fmla="*/ 0 w 8294370"/>
                <a:gd name="connsiteY5" fmla="*/ 0 h 182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94370" h="1820678" fill="none" extrusionOk="0">
                  <a:moveTo>
                    <a:pt x="0" y="0"/>
                  </a:moveTo>
                  <a:cubicBezTo>
                    <a:pt x="2116208" y="131757"/>
                    <a:pt x="6463750" y="81433"/>
                    <a:pt x="7949354" y="0"/>
                  </a:cubicBezTo>
                  <a:cubicBezTo>
                    <a:pt x="8137963" y="-45657"/>
                    <a:pt x="8309955" y="167016"/>
                    <a:pt x="8294370" y="303452"/>
                  </a:cubicBezTo>
                  <a:cubicBezTo>
                    <a:pt x="8155526" y="772017"/>
                    <a:pt x="8304177" y="1358050"/>
                    <a:pt x="8294370" y="1820678"/>
                  </a:cubicBezTo>
                  <a:cubicBezTo>
                    <a:pt x="5408391" y="1742690"/>
                    <a:pt x="982981" y="1884635"/>
                    <a:pt x="0" y="1820678"/>
                  </a:cubicBezTo>
                  <a:cubicBezTo>
                    <a:pt x="-120688" y="1230707"/>
                    <a:pt x="-34728" y="773515"/>
                    <a:pt x="0" y="0"/>
                  </a:cubicBezTo>
                  <a:close/>
                </a:path>
                <a:path w="8294370" h="1820678" stroke="0" extrusionOk="0">
                  <a:moveTo>
                    <a:pt x="0" y="0"/>
                  </a:moveTo>
                  <a:cubicBezTo>
                    <a:pt x="729018" y="-117093"/>
                    <a:pt x="5680320" y="-133825"/>
                    <a:pt x="7949354" y="0"/>
                  </a:cubicBezTo>
                  <a:cubicBezTo>
                    <a:pt x="8133222" y="42270"/>
                    <a:pt x="8287277" y="114294"/>
                    <a:pt x="8294370" y="303452"/>
                  </a:cubicBezTo>
                  <a:cubicBezTo>
                    <a:pt x="8272564" y="1008581"/>
                    <a:pt x="8208327" y="1537399"/>
                    <a:pt x="8294370" y="1820678"/>
                  </a:cubicBezTo>
                  <a:cubicBezTo>
                    <a:pt x="6257822" y="1694818"/>
                    <a:pt x="2129732" y="1768796"/>
                    <a:pt x="0" y="1820678"/>
                  </a:cubicBezTo>
                  <a:cubicBezTo>
                    <a:pt x="71323" y="1286144"/>
                    <a:pt x="-47370" y="257952"/>
                    <a:pt x="0" y="0"/>
                  </a:cubicBezTo>
                  <a:close/>
                </a:path>
                <a:path w="8294370" h="1820678" fill="none" stroke="0" extrusionOk="0">
                  <a:moveTo>
                    <a:pt x="0" y="0"/>
                  </a:moveTo>
                  <a:cubicBezTo>
                    <a:pt x="2094259" y="-75204"/>
                    <a:pt x="6376636" y="-220854"/>
                    <a:pt x="7949354" y="0"/>
                  </a:cubicBezTo>
                  <a:cubicBezTo>
                    <a:pt x="8141858" y="-25722"/>
                    <a:pt x="8328379" y="167542"/>
                    <a:pt x="8294370" y="303452"/>
                  </a:cubicBezTo>
                  <a:cubicBezTo>
                    <a:pt x="8279276" y="724038"/>
                    <a:pt x="8354886" y="1268236"/>
                    <a:pt x="8294370" y="1820678"/>
                  </a:cubicBezTo>
                  <a:cubicBezTo>
                    <a:pt x="5456393" y="1929606"/>
                    <a:pt x="990887" y="1857164"/>
                    <a:pt x="0" y="1820678"/>
                  </a:cubicBezTo>
                  <a:cubicBezTo>
                    <a:pt x="-144441" y="1258897"/>
                    <a:pt x="62149" y="702697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91000"/>
              </a:schemeClr>
            </a:solidFill>
            <a:ln w="38100">
              <a:solidFill>
                <a:srgbClr val="E1D691"/>
              </a:solidFill>
              <a:extLst>
                <a:ext uri="{C807C97D-BFC1-408E-A445-0C87EB9F89A2}">
                  <ask:lineSketchStyleProps xmlns:ask="http://schemas.microsoft.com/office/drawing/2018/sketchyshapes" sd="3015076799">
                    <a:custGeom>
                      <a:avLst/>
                      <a:gdLst>
                        <a:gd name="connsiteX0" fmla="*/ 0 w 8294370"/>
                        <a:gd name="connsiteY0" fmla="*/ 0 h 2070054"/>
                        <a:gd name="connsiteX1" fmla="*/ 7949354 w 8294370"/>
                        <a:gd name="connsiteY1" fmla="*/ 0 h 2070054"/>
                        <a:gd name="connsiteX2" fmla="*/ 8294370 w 8294370"/>
                        <a:gd name="connsiteY2" fmla="*/ 345016 h 2070054"/>
                        <a:gd name="connsiteX3" fmla="*/ 8294370 w 8294370"/>
                        <a:gd name="connsiteY3" fmla="*/ 2070054 h 2070054"/>
                        <a:gd name="connsiteX4" fmla="*/ 0 w 8294370"/>
                        <a:gd name="connsiteY4" fmla="*/ 2070054 h 2070054"/>
                        <a:gd name="connsiteX5" fmla="*/ 0 w 8294370"/>
                        <a:gd name="connsiteY5" fmla="*/ 0 h 20700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294370" h="2070054" fill="none" extrusionOk="0">
                          <a:moveTo>
                            <a:pt x="0" y="0"/>
                          </a:moveTo>
                          <a:cubicBezTo>
                            <a:pt x="2085618" y="-53680"/>
                            <a:pt x="6341551" y="-143038"/>
                            <a:pt x="7949354" y="0"/>
                          </a:cubicBezTo>
                          <a:cubicBezTo>
                            <a:pt x="8138473" y="-36917"/>
                            <a:pt x="8306456" y="181120"/>
                            <a:pt x="8294370" y="345016"/>
                          </a:cubicBezTo>
                          <a:cubicBezTo>
                            <a:pt x="8191241" y="867499"/>
                            <a:pt x="8304683" y="1515272"/>
                            <a:pt x="8294370" y="2070054"/>
                          </a:cubicBezTo>
                          <a:cubicBezTo>
                            <a:pt x="5373113" y="2006977"/>
                            <a:pt x="1103210" y="2140805"/>
                            <a:pt x="0" y="2070054"/>
                          </a:cubicBezTo>
                          <a:cubicBezTo>
                            <a:pt x="-104413" y="1415468"/>
                            <a:pt x="21999" y="877874"/>
                            <a:pt x="0" y="0"/>
                          </a:cubicBezTo>
                          <a:close/>
                        </a:path>
                        <a:path w="8294370" h="2070054" stroke="0" extrusionOk="0">
                          <a:moveTo>
                            <a:pt x="0" y="0"/>
                          </a:moveTo>
                          <a:cubicBezTo>
                            <a:pt x="1098284" y="-64895"/>
                            <a:pt x="5628715" y="-74255"/>
                            <a:pt x="7949354" y="0"/>
                          </a:cubicBezTo>
                          <a:cubicBezTo>
                            <a:pt x="8151975" y="24069"/>
                            <a:pt x="8297206" y="155535"/>
                            <a:pt x="8294370" y="345016"/>
                          </a:cubicBezTo>
                          <a:cubicBezTo>
                            <a:pt x="8287892" y="1185046"/>
                            <a:pt x="8197174" y="1748799"/>
                            <a:pt x="8294370" y="2070054"/>
                          </a:cubicBezTo>
                          <a:cubicBezTo>
                            <a:pt x="4648143" y="2033202"/>
                            <a:pt x="2717402" y="2068471"/>
                            <a:pt x="0" y="2070054"/>
                          </a:cubicBezTo>
                          <a:cubicBezTo>
                            <a:pt x="69532" y="1446147"/>
                            <a:pt x="-57426" y="30564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思源黑体 CN Regular" panose="020B0500000000000000" pitchFamily="34" charset="-122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261FD9-E133-48A3-BDCA-7F9B2B1F2AF1}"/>
                </a:ext>
              </a:extLst>
            </p:cNvPr>
            <p:cNvSpPr txBox="1"/>
            <p:nvPr/>
          </p:nvSpPr>
          <p:spPr>
            <a:xfrm>
              <a:off x="310158" y="3943370"/>
              <a:ext cx="8077200" cy="17054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ln w="9525">
                    <a:noFill/>
                    <a:prstDash val="solid"/>
                  </a:ln>
                  <a:solidFill>
                    <a:srgbClr val="FF000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T</a:t>
              </a:r>
              <a:r>
                <a:rPr kumimoji="0" lang="vi-VN" sz="4000" b="1" i="0" u="none" strike="noStrike" kern="1200" cap="none" spc="0" normalizeH="0" baseline="0" noProof="0" dirty="0">
                  <a:ln w="9525">
                    <a:noFill/>
                    <a:prstDash val="solid"/>
                  </a:ln>
                  <a:solidFill>
                    <a:srgbClr val="FF000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a cần tìm được mẫu số chung giữa hai phân số đó rồi áp dụng tính chất cơ bản của phân số.</a:t>
              </a:r>
              <a:endParaRPr kumimoji="0" lang="en-US" sz="4000" b="1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55101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528537-D4EF-4822-A61E-4136B6EC9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00B42560-F358-4916-8D3E-CBAD32D163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8"/>
          <a:stretch/>
        </p:blipFill>
        <p:spPr>
          <a:xfrm>
            <a:off x="8306806" y="5751932"/>
            <a:ext cx="1318375" cy="1188574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4E641410-DF94-4217-AEFB-D6D4F9020C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4640" b="30628"/>
          <a:stretch/>
        </p:blipFill>
        <p:spPr>
          <a:xfrm>
            <a:off x="2190533" y="5827760"/>
            <a:ext cx="446410" cy="11127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3B11198-C2B8-4D26-8CB4-55C5C44966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6052457"/>
            <a:ext cx="12192000" cy="90973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44EA0C48-5816-4D8A-91F5-646FDAE6A5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608"/>
            <a:ext cx="583009" cy="11885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3FB8117-991F-43FE-84B5-92F4E18D834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53"/>
          <a:stretch/>
        </p:blipFill>
        <p:spPr>
          <a:xfrm>
            <a:off x="0" y="6191708"/>
            <a:ext cx="12192000" cy="767814"/>
          </a:xfrm>
          <a:prstGeom prst="rect">
            <a:avLst/>
          </a:prstGeom>
        </p:spPr>
      </p:pic>
      <p:sp>
        <p:nvSpPr>
          <p:cNvPr id="11" name="矩形 25">
            <a:extLst>
              <a:ext uri="{FF2B5EF4-FFF2-40B4-BE49-F238E27FC236}">
                <a16:creationId xmlns:a16="http://schemas.microsoft.com/office/drawing/2014/main" id="{6B3DD362-0C96-0C66-E48B-A7E748AFDB40}"/>
              </a:ext>
            </a:extLst>
          </p:cNvPr>
          <p:cNvSpPr/>
          <p:nvPr/>
        </p:nvSpPr>
        <p:spPr>
          <a:xfrm>
            <a:off x="246888" y="256032"/>
            <a:ext cx="11725656" cy="66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13DE1E9-3DD1-021D-3037-0967EFEF058B}"/>
                  </a:ext>
                </a:extLst>
              </p:cNvPr>
              <p:cNvSpPr txBox="1"/>
              <p:nvPr/>
            </p:nvSpPr>
            <p:spPr>
              <a:xfrm>
                <a:off x="542925" y="304800"/>
                <a:ext cx="10820400" cy="80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Aft>
                    <a:spcPts val="500"/>
                  </a:spcAft>
                </a:pP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b)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Ví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dụ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quy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đồng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hai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như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sau</a:t>
                </a:r>
                <a:endPara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13DE1E9-3DD1-021D-3037-0967EFEF0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25" y="304800"/>
                <a:ext cx="10820400" cy="801310"/>
              </a:xfrm>
              <a:prstGeom prst="rect">
                <a:avLst/>
              </a:prstGeom>
              <a:blipFill>
                <a:blip r:embed="rId8"/>
                <a:stretch>
                  <a:fillRect l="-845" b="-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764D3EBE-9B76-23FA-616D-EC83BFC5D62D}"/>
              </a:ext>
            </a:extLst>
          </p:cNvPr>
          <p:cNvGrpSpPr/>
          <p:nvPr/>
        </p:nvGrpSpPr>
        <p:grpSpPr>
          <a:xfrm>
            <a:off x="593234" y="2127461"/>
            <a:ext cx="1464310" cy="1199141"/>
            <a:chOff x="11096623" y="-1267954"/>
            <a:chExt cx="885607" cy="1199141"/>
          </a:xfrm>
        </p:grpSpPr>
        <p:sp>
          <p:nvSpPr>
            <p:cNvPr id="25" name="Text Box 32">
              <a:extLst>
                <a:ext uri="{FF2B5EF4-FFF2-40B4-BE49-F238E27FC236}">
                  <a16:creationId xmlns:a16="http://schemas.microsoft.com/office/drawing/2014/main" id="{F8C52B42-90C2-611E-4053-FA430DF79A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0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26" name="Text Box 32">
              <a:extLst>
                <a:ext uri="{FF2B5EF4-FFF2-40B4-BE49-F238E27FC236}">
                  <a16:creationId xmlns:a16="http://schemas.microsoft.com/office/drawing/2014/main" id="{15690AEC-847D-1CF6-F11B-2F951F1B86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76019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4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476D6E5-4BCF-627F-6E8B-FF3E3257B77B}"/>
                </a:ext>
              </a:extLst>
            </p:cNvPr>
            <p:cNvCxnSpPr/>
            <p:nvPr/>
          </p:nvCxnSpPr>
          <p:spPr>
            <a:xfrm>
              <a:off x="11144030" y="-661546"/>
              <a:ext cx="294898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E820DF3-E20B-BE6A-888C-74B526E86C95}"/>
              </a:ext>
            </a:extLst>
          </p:cNvPr>
          <p:cNvGrpSpPr/>
          <p:nvPr/>
        </p:nvGrpSpPr>
        <p:grpSpPr>
          <a:xfrm>
            <a:off x="1569768" y="2115157"/>
            <a:ext cx="1464310" cy="1199141"/>
            <a:chOff x="11096623" y="-1267954"/>
            <a:chExt cx="885607" cy="1199141"/>
          </a:xfrm>
        </p:grpSpPr>
        <p:sp>
          <p:nvSpPr>
            <p:cNvPr id="30" name="Text Box 32">
              <a:extLst>
                <a:ext uri="{FF2B5EF4-FFF2-40B4-BE49-F238E27FC236}">
                  <a16:creationId xmlns:a16="http://schemas.microsoft.com/office/drawing/2014/main" id="{1980D031-CCC4-05ED-F50E-40B7011F22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0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3 x 3</a:t>
              </a:r>
            </a:p>
          </p:txBody>
        </p:sp>
        <p:sp>
          <p:nvSpPr>
            <p:cNvPr id="32" name="Text Box 32">
              <a:extLst>
                <a:ext uri="{FF2B5EF4-FFF2-40B4-BE49-F238E27FC236}">
                  <a16:creationId xmlns:a16="http://schemas.microsoft.com/office/drawing/2014/main" id="{D1563A6E-BCD3-8AF6-59DD-C4E6D441ED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76019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4 x 3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6EC63E9-F63D-294E-3CF8-0E275E2B7DB1}"/>
                </a:ext>
              </a:extLst>
            </p:cNvPr>
            <p:cNvCxnSpPr/>
            <p:nvPr/>
          </p:nvCxnSpPr>
          <p:spPr>
            <a:xfrm>
              <a:off x="11144030" y="-661546"/>
              <a:ext cx="666628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 Box 32">
            <a:extLst>
              <a:ext uri="{FF2B5EF4-FFF2-40B4-BE49-F238E27FC236}">
                <a16:creationId xmlns:a16="http://schemas.microsoft.com/office/drawing/2014/main" id="{E63764C2-BA47-B857-1D79-9A8028175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7067" y="2386095"/>
            <a:ext cx="6042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5" name="Text Box 32">
            <a:extLst>
              <a:ext uri="{FF2B5EF4-FFF2-40B4-BE49-F238E27FC236}">
                <a16:creationId xmlns:a16="http://schemas.microsoft.com/office/drawing/2014/main" id="{2847D2F6-0AB9-EA60-E4B0-78F92AAC3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0392" y="2372069"/>
            <a:ext cx="764598" cy="667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020514E-7F7A-AB09-E1A6-17AFC2863B90}"/>
              </a:ext>
            </a:extLst>
          </p:cNvPr>
          <p:cNvGrpSpPr/>
          <p:nvPr/>
        </p:nvGrpSpPr>
        <p:grpSpPr>
          <a:xfrm>
            <a:off x="3152775" y="2102853"/>
            <a:ext cx="776898" cy="1198096"/>
            <a:chOff x="1310869" y="3754210"/>
            <a:chExt cx="783187" cy="1198096"/>
          </a:xfrm>
        </p:grpSpPr>
        <p:sp>
          <p:nvSpPr>
            <p:cNvPr id="37" name="Text Box 32">
              <a:extLst>
                <a:ext uri="{FF2B5EF4-FFF2-40B4-BE49-F238E27FC236}">
                  <a16:creationId xmlns:a16="http://schemas.microsoft.com/office/drawing/2014/main" id="{53478C0E-574D-C8A9-D50E-55242C82C4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6178" y="3754210"/>
              <a:ext cx="604211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9</a:t>
              </a:r>
            </a:p>
          </p:txBody>
        </p:sp>
        <p:sp>
          <p:nvSpPr>
            <p:cNvPr id="38" name="Text Box 32">
              <a:extLst>
                <a:ext uri="{FF2B5EF4-FFF2-40B4-BE49-F238E27FC236}">
                  <a16:creationId xmlns:a16="http://schemas.microsoft.com/office/drawing/2014/main" id="{4B76E18C-1FE9-1E85-3E30-E5A272AF17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0869" y="4305975"/>
              <a:ext cx="783187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12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3009F04-C048-3C94-B2AA-862A5A38EC01}"/>
                </a:ext>
              </a:extLst>
            </p:cNvPr>
            <p:cNvCxnSpPr>
              <a:cxnSpLocks/>
            </p:cNvCxnSpPr>
            <p:nvPr/>
          </p:nvCxnSpPr>
          <p:spPr>
            <a:xfrm>
              <a:off x="1374740" y="4360618"/>
              <a:ext cx="560266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CF1459BE-A674-2A84-276E-EC4479278B4F}"/>
              </a:ext>
            </a:extLst>
          </p:cNvPr>
          <p:cNvSpPr txBox="1"/>
          <p:nvPr/>
        </p:nvSpPr>
        <p:spPr>
          <a:xfrm>
            <a:off x="409575" y="1333500"/>
            <a:ext cx="1082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12 : 4 = 3,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mẫu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chung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12.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BC4A07-47CB-D374-D582-2E94255F14FF}"/>
                  </a:ext>
                </a:extLst>
              </p:cNvPr>
              <p:cNvSpPr txBox="1"/>
              <p:nvPr/>
            </p:nvSpPr>
            <p:spPr>
              <a:xfrm>
                <a:off x="3924300" y="2286000"/>
                <a:ext cx="4333875" cy="8086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Aft>
                    <a:spcPts val="500"/>
                  </a:spcAft>
                </a:pP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và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giữ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nguyên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phân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số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endPara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BC4A07-47CB-D374-D582-2E94255F1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300" y="2286000"/>
                <a:ext cx="4333875" cy="808619"/>
              </a:xfrm>
              <a:prstGeom prst="rect">
                <a:avLst/>
              </a:prstGeom>
              <a:blipFill>
                <a:blip r:embed="rId9"/>
                <a:stretch>
                  <a:fillRect l="-2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3B1F72-DB27-6B81-CDDE-28EABF7E66CD}"/>
                  </a:ext>
                </a:extLst>
              </p:cNvPr>
              <p:cNvSpPr txBox="1"/>
              <p:nvPr/>
            </p:nvSpPr>
            <p:spPr>
              <a:xfrm>
                <a:off x="504825" y="3600450"/>
                <a:ext cx="10820400" cy="80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lvl="0" indent="-342900"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Quy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đồng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hai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ta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được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hai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2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3B1F72-DB27-6B81-CDDE-28EABF7E6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25" y="3600450"/>
                <a:ext cx="10820400" cy="801310"/>
              </a:xfrm>
              <a:prstGeom prst="rect">
                <a:avLst/>
              </a:prstGeom>
              <a:blipFill>
                <a:blip r:embed="rId10"/>
                <a:stretch>
                  <a:fillRect l="-789" b="-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52445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4" grpId="0"/>
      <p:bldP spid="35" grpId="0"/>
      <p:bldP spid="41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E70A4-2FF4-483B-BEC4-DDDCF541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A7179-3233-48EB-A468-3A14C8465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5831AC6-2D3C-44AA-B5F0-3455F557F0E5}"/>
              </a:ext>
            </a:extLst>
          </p:cNvPr>
          <p:cNvGrpSpPr/>
          <p:nvPr/>
        </p:nvGrpSpPr>
        <p:grpSpPr>
          <a:xfrm>
            <a:off x="-323438" y="-45250"/>
            <a:ext cx="12763088" cy="7507435"/>
            <a:chOff x="-323438" y="-45250"/>
            <a:chExt cx="12763088" cy="7507435"/>
          </a:xfrm>
        </p:grpSpPr>
        <p:pic>
          <p:nvPicPr>
            <p:cNvPr id="5" name="Picture 2" descr="F:\未标题-1.png">
              <a:extLst>
                <a:ext uri="{FF2B5EF4-FFF2-40B4-BE49-F238E27FC236}">
                  <a16:creationId xmlns:a16="http://schemas.microsoft.com/office/drawing/2014/main" id="{9308C2F6-448F-4CBE-96DD-0423B26A8D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66"/>
            <a:stretch/>
          </p:blipFill>
          <p:spPr bwMode="auto">
            <a:xfrm>
              <a:off x="0" y="-45250"/>
              <a:ext cx="12192000" cy="6892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组合 10">
              <a:extLst>
                <a:ext uri="{FF2B5EF4-FFF2-40B4-BE49-F238E27FC236}">
                  <a16:creationId xmlns:a16="http://schemas.microsoft.com/office/drawing/2014/main" id="{EC395064-EC33-4EDC-A088-4DD39ED65C99}"/>
                </a:ext>
              </a:extLst>
            </p:cNvPr>
            <p:cNvGrpSpPr/>
            <p:nvPr/>
          </p:nvGrpSpPr>
          <p:grpSpPr>
            <a:xfrm>
              <a:off x="-323438" y="5434260"/>
              <a:ext cx="12763088" cy="2027925"/>
              <a:chOff x="-323438" y="5434260"/>
              <a:chExt cx="11629422" cy="2027925"/>
            </a:xfrm>
          </p:grpSpPr>
          <p:sp>
            <p:nvSpPr>
              <p:cNvPr id="7" name="弧形 8">
                <a:extLst>
                  <a:ext uri="{FF2B5EF4-FFF2-40B4-BE49-F238E27FC236}">
                    <a16:creationId xmlns:a16="http://schemas.microsoft.com/office/drawing/2014/main" id="{E8FFFE47-5FA9-444B-B890-A567CFFB835A}"/>
                  </a:ext>
                </a:extLst>
              </p:cNvPr>
              <p:cNvSpPr/>
              <p:nvPr/>
            </p:nvSpPr>
            <p:spPr>
              <a:xfrm>
                <a:off x="-323438" y="5633353"/>
                <a:ext cx="1511806" cy="1531332"/>
              </a:xfrm>
              <a:prstGeom prst="arc">
                <a:avLst>
                  <a:gd name="adj1" fmla="val 14157981"/>
                  <a:gd name="adj2" fmla="val 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弧形 9">
                <a:extLst>
                  <a:ext uri="{FF2B5EF4-FFF2-40B4-BE49-F238E27FC236}">
                    <a16:creationId xmlns:a16="http://schemas.microsoft.com/office/drawing/2014/main" id="{986BF617-A716-4B9D-8A0B-F25EAC0FB14E}"/>
                  </a:ext>
                </a:extLst>
              </p:cNvPr>
              <p:cNvSpPr/>
              <p:nvPr/>
            </p:nvSpPr>
            <p:spPr>
              <a:xfrm rot="19595165">
                <a:off x="992957" y="6332777"/>
                <a:ext cx="914400" cy="914400"/>
              </a:xfrm>
              <a:prstGeom prst="arc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弧形 17">
                <a:extLst>
                  <a:ext uri="{FF2B5EF4-FFF2-40B4-BE49-F238E27FC236}">
                    <a16:creationId xmlns:a16="http://schemas.microsoft.com/office/drawing/2014/main" id="{D7DC0AA0-B0D0-4A52-9E29-AE116171CEE7}"/>
                  </a:ext>
                </a:extLst>
              </p:cNvPr>
              <p:cNvSpPr/>
              <p:nvPr/>
            </p:nvSpPr>
            <p:spPr>
              <a:xfrm rot="16200000">
                <a:off x="1823419" y="6072990"/>
                <a:ext cx="914400" cy="914400"/>
              </a:xfrm>
              <a:prstGeom prst="arc">
                <a:avLst>
                  <a:gd name="adj1" fmla="val 16200000"/>
                  <a:gd name="adj2" fmla="val 5683433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弧形 18">
                <a:extLst>
                  <a:ext uri="{FF2B5EF4-FFF2-40B4-BE49-F238E27FC236}">
                    <a16:creationId xmlns:a16="http://schemas.microsoft.com/office/drawing/2014/main" id="{CB3A753D-2479-4ECF-9611-88BEB36C7E6D}"/>
                  </a:ext>
                </a:extLst>
              </p:cNvPr>
              <p:cNvSpPr/>
              <p:nvPr/>
            </p:nvSpPr>
            <p:spPr>
              <a:xfrm rot="18853990">
                <a:off x="2624975" y="6429477"/>
                <a:ext cx="914400" cy="914400"/>
              </a:xfrm>
              <a:prstGeom prst="arc">
                <a:avLst>
                  <a:gd name="adj1" fmla="val 16200000"/>
                  <a:gd name="adj2" fmla="val 1343226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弧形 19">
                <a:extLst>
                  <a:ext uri="{FF2B5EF4-FFF2-40B4-BE49-F238E27FC236}">
                    <a16:creationId xmlns:a16="http://schemas.microsoft.com/office/drawing/2014/main" id="{B68EAD90-C2E2-4031-BEFD-21B7A504B258}"/>
                  </a:ext>
                </a:extLst>
              </p:cNvPr>
              <p:cNvSpPr/>
              <p:nvPr/>
            </p:nvSpPr>
            <p:spPr>
              <a:xfrm rot="18853990">
                <a:off x="3362290" y="6547785"/>
                <a:ext cx="914400" cy="914400"/>
              </a:xfrm>
              <a:prstGeom prst="arc">
                <a:avLst>
                  <a:gd name="adj1" fmla="val 16200000"/>
                  <a:gd name="adj2" fmla="val 2075701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弧形 20">
                <a:extLst>
                  <a:ext uri="{FF2B5EF4-FFF2-40B4-BE49-F238E27FC236}">
                    <a16:creationId xmlns:a16="http://schemas.microsoft.com/office/drawing/2014/main" id="{FD09BCC3-026C-4B5C-BE87-6A8971733F41}"/>
                  </a:ext>
                </a:extLst>
              </p:cNvPr>
              <p:cNvSpPr/>
              <p:nvPr/>
            </p:nvSpPr>
            <p:spPr>
              <a:xfrm rot="18853990">
                <a:off x="4033512" y="6288563"/>
                <a:ext cx="914400" cy="914400"/>
              </a:xfrm>
              <a:prstGeom prst="arc">
                <a:avLst>
                  <a:gd name="adj1" fmla="val 14309642"/>
                  <a:gd name="adj2" fmla="val 2075701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弧形 21">
                <a:extLst>
                  <a:ext uri="{FF2B5EF4-FFF2-40B4-BE49-F238E27FC236}">
                    <a16:creationId xmlns:a16="http://schemas.microsoft.com/office/drawing/2014/main" id="{FF36A2BA-9FF0-436C-92AB-D2EE698FA578}"/>
                  </a:ext>
                </a:extLst>
              </p:cNvPr>
              <p:cNvSpPr/>
              <p:nvPr/>
            </p:nvSpPr>
            <p:spPr>
              <a:xfrm rot="19637834">
                <a:off x="4568547" y="6247534"/>
                <a:ext cx="914400" cy="914400"/>
              </a:xfrm>
              <a:prstGeom prst="arc">
                <a:avLst>
                  <a:gd name="adj1" fmla="val 15618427"/>
                  <a:gd name="adj2" fmla="val 826176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弧形 22">
                <a:extLst>
                  <a:ext uri="{FF2B5EF4-FFF2-40B4-BE49-F238E27FC236}">
                    <a16:creationId xmlns:a16="http://schemas.microsoft.com/office/drawing/2014/main" id="{5A29B56C-23E9-4442-BAB7-62D25E75CA60}"/>
                  </a:ext>
                </a:extLst>
              </p:cNvPr>
              <p:cNvSpPr/>
              <p:nvPr/>
            </p:nvSpPr>
            <p:spPr>
              <a:xfrm rot="19637834">
                <a:off x="5284000" y="6435781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弧形 23">
                <a:extLst>
                  <a:ext uri="{FF2B5EF4-FFF2-40B4-BE49-F238E27FC236}">
                    <a16:creationId xmlns:a16="http://schemas.microsoft.com/office/drawing/2014/main" id="{647F2B6D-7A13-4F1E-8135-E58BB450DF42}"/>
                  </a:ext>
                </a:extLst>
              </p:cNvPr>
              <p:cNvSpPr/>
              <p:nvPr/>
            </p:nvSpPr>
            <p:spPr>
              <a:xfrm rot="17916478">
                <a:off x="6103994" y="6354396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弧形 24">
                <a:extLst>
                  <a:ext uri="{FF2B5EF4-FFF2-40B4-BE49-F238E27FC236}">
                    <a16:creationId xmlns:a16="http://schemas.microsoft.com/office/drawing/2014/main" id="{8FE3EC12-E0D4-4FA3-AE94-53C412043421}"/>
                  </a:ext>
                </a:extLst>
              </p:cNvPr>
              <p:cNvSpPr/>
              <p:nvPr/>
            </p:nvSpPr>
            <p:spPr>
              <a:xfrm rot="18978366">
                <a:off x="6717746" y="6253948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弧形 25">
                <a:extLst>
                  <a:ext uri="{FF2B5EF4-FFF2-40B4-BE49-F238E27FC236}">
                    <a16:creationId xmlns:a16="http://schemas.microsoft.com/office/drawing/2014/main" id="{271DC508-EAD2-4398-8880-2675D8922E89}"/>
                  </a:ext>
                </a:extLst>
              </p:cNvPr>
              <p:cNvSpPr/>
              <p:nvPr/>
            </p:nvSpPr>
            <p:spPr>
              <a:xfrm rot="20937424">
                <a:off x="7232566" y="6394773"/>
                <a:ext cx="914400" cy="914400"/>
              </a:xfrm>
              <a:prstGeom prst="arc">
                <a:avLst>
                  <a:gd name="adj1" fmla="val 15618427"/>
                  <a:gd name="adj2" fmla="val 19867642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弧形 26">
                <a:extLst>
                  <a:ext uri="{FF2B5EF4-FFF2-40B4-BE49-F238E27FC236}">
                    <a16:creationId xmlns:a16="http://schemas.microsoft.com/office/drawing/2014/main" id="{4138ADEF-140B-4A62-97AA-60D431A4AAEE}"/>
                  </a:ext>
                </a:extLst>
              </p:cNvPr>
              <p:cNvSpPr/>
              <p:nvPr/>
            </p:nvSpPr>
            <p:spPr>
              <a:xfrm rot="18321363">
                <a:off x="7970195" y="6287956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弧形 27">
                <a:extLst>
                  <a:ext uri="{FF2B5EF4-FFF2-40B4-BE49-F238E27FC236}">
                    <a16:creationId xmlns:a16="http://schemas.microsoft.com/office/drawing/2014/main" id="{42C86AB6-DD3B-4BB3-B685-236D4FF9CF0A}"/>
                  </a:ext>
                </a:extLst>
              </p:cNvPr>
              <p:cNvSpPr/>
              <p:nvPr/>
            </p:nvSpPr>
            <p:spPr>
              <a:xfrm rot="16775364">
                <a:off x="8845153" y="6108502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弧形 28">
                <a:extLst>
                  <a:ext uri="{FF2B5EF4-FFF2-40B4-BE49-F238E27FC236}">
                    <a16:creationId xmlns:a16="http://schemas.microsoft.com/office/drawing/2014/main" id="{2EFD6D0A-B033-4899-BEFC-86C1DAD9D086}"/>
                  </a:ext>
                </a:extLst>
              </p:cNvPr>
              <p:cNvSpPr/>
              <p:nvPr/>
            </p:nvSpPr>
            <p:spPr>
              <a:xfrm rot="16775364">
                <a:off x="9611071" y="5760037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弧形 29">
                <a:extLst>
                  <a:ext uri="{FF2B5EF4-FFF2-40B4-BE49-F238E27FC236}">
                    <a16:creationId xmlns:a16="http://schemas.microsoft.com/office/drawing/2014/main" id="{3182C61C-B314-475B-8F86-9026CA314573}"/>
                  </a:ext>
                </a:extLst>
              </p:cNvPr>
              <p:cNvSpPr/>
              <p:nvPr/>
            </p:nvSpPr>
            <p:spPr>
              <a:xfrm rot="16775364">
                <a:off x="10391584" y="5434260"/>
                <a:ext cx="914400" cy="914400"/>
              </a:xfrm>
              <a:prstGeom prst="arc">
                <a:avLst>
                  <a:gd name="adj1" fmla="val 15618427"/>
                  <a:gd name="adj2" fmla="val 2139603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22" name="图片 6">
            <a:extLst>
              <a:ext uri="{FF2B5EF4-FFF2-40B4-BE49-F238E27FC236}">
                <a16:creationId xmlns:a16="http://schemas.microsoft.com/office/drawing/2014/main" id="{47320B89-5C9C-41FA-AA86-2DB1A8103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632" y="291304"/>
            <a:ext cx="7958059" cy="1917022"/>
          </a:xfrm>
          <a:prstGeom prst="rect">
            <a:avLst/>
          </a:prstGeom>
        </p:spPr>
      </p:pic>
      <p:pic>
        <p:nvPicPr>
          <p:cNvPr id="23" name="图片 3">
            <a:extLst>
              <a:ext uri="{FF2B5EF4-FFF2-40B4-BE49-F238E27FC236}">
                <a16:creationId xmlns:a16="http://schemas.microsoft.com/office/drawing/2014/main" id="{2BE7FA55-17E4-4120-9F06-E82EF14DB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76" y="-38087"/>
            <a:ext cx="1975757" cy="2505172"/>
          </a:xfrm>
          <a:prstGeom prst="rect">
            <a:avLst/>
          </a:prstGeom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3D7818BF-00DB-40BE-84B5-D20571206B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6" b="49552"/>
          <a:stretch/>
        </p:blipFill>
        <p:spPr>
          <a:xfrm>
            <a:off x="1742071" y="2696718"/>
            <a:ext cx="573924" cy="735132"/>
          </a:xfrm>
          <a:prstGeom prst="rect">
            <a:avLst/>
          </a:prstGeom>
        </p:spPr>
      </p:pic>
      <p:pic>
        <p:nvPicPr>
          <p:cNvPr id="25" name="图片 5">
            <a:extLst>
              <a:ext uri="{FF2B5EF4-FFF2-40B4-BE49-F238E27FC236}">
                <a16:creationId xmlns:a16="http://schemas.microsoft.com/office/drawing/2014/main" id="{3470AC3A-A3C1-4D35-A7CB-9AE8EE9D43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6" t="20211" r="1" b="-5844"/>
          <a:stretch/>
        </p:blipFill>
        <p:spPr>
          <a:xfrm>
            <a:off x="10794860" y="504785"/>
            <a:ext cx="748156" cy="1247871"/>
          </a:xfrm>
          <a:prstGeom prst="rect">
            <a:avLst/>
          </a:prstGeom>
        </p:spPr>
      </p:pic>
      <p:pic>
        <p:nvPicPr>
          <p:cNvPr id="26" name="图片 21">
            <a:extLst>
              <a:ext uri="{FF2B5EF4-FFF2-40B4-BE49-F238E27FC236}">
                <a16:creationId xmlns:a16="http://schemas.microsoft.com/office/drawing/2014/main" id="{8A43ED22-15A0-4A17-96FE-57CA8A2554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023" y="5015502"/>
            <a:ext cx="357841" cy="14697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115114-AC75-4429-588D-6D11458F43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124" y="1315880"/>
            <a:ext cx="7626757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67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>
            <a:extLst>
              <a:ext uri="{FF2B5EF4-FFF2-40B4-BE49-F238E27FC236}">
                <a16:creationId xmlns:a16="http://schemas.microsoft.com/office/drawing/2014/main" id="{8B57DE52-FAD6-4250-8FF4-49E635F11ED7}"/>
              </a:ext>
            </a:extLst>
          </p:cNvPr>
          <p:cNvSpPr/>
          <p:nvPr/>
        </p:nvSpPr>
        <p:spPr>
          <a:xfrm>
            <a:off x="2081034" y="3358340"/>
            <a:ext cx="2697480" cy="22860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FDB57E"/>
                    </a:gs>
                    <a:gs pos="100000">
                      <a:srgbClr val="E68B54"/>
                    </a:gs>
                  </a:gsLst>
                  <a:lin ang="8100000" scaled="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cs"/>
            </a:endParaRPr>
          </a:p>
        </p:txBody>
      </p:sp>
      <p:sp>
        <p:nvSpPr>
          <p:cNvPr id="61" name="缺角矩形 60">
            <a:extLst>
              <a:ext uri="{FF2B5EF4-FFF2-40B4-BE49-F238E27FC236}">
                <a16:creationId xmlns:a16="http://schemas.microsoft.com/office/drawing/2014/main" id="{C1D499EC-FCB9-40A9-A2C2-ADA350275D52}"/>
              </a:ext>
            </a:extLst>
          </p:cNvPr>
          <p:cNvSpPr/>
          <p:nvPr/>
        </p:nvSpPr>
        <p:spPr>
          <a:xfrm>
            <a:off x="2556014" y="3103705"/>
            <a:ext cx="1838325" cy="567055"/>
          </a:xfrm>
          <a:prstGeom prst="plaqu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a)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思源黑体 CN Regular" panose="020B0500000000000000" pitchFamily="34" charset="-122"/>
            </a:endParaRPr>
          </a:p>
        </p:txBody>
      </p:sp>
      <p:pic>
        <p:nvPicPr>
          <p:cNvPr id="78" name="图片 77">
            <a:extLst>
              <a:ext uri="{FF2B5EF4-FFF2-40B4-BE49-F238E27FC236}">
                <a16:creationId xmlns:a16="http://schemas.microsoft.com/office/drawing/2014/main" id="{BB57DF4C-0186-4B23-987F-435620B692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5588215"/>
            <a:ext cx="12192000" cy="1269785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625879B0-96A2-49B9-98AE-59C638A3D7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53"/>
          <a:stretch/>
        </p:blipFill>
        <p:spPr>
          <a:xfrm>
            <a:off x="0" y="6090186"/>
            <a:ext cx="12192000" cy="767814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129A5416-D8AE-4180-B1B1-F64725C148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98" b="18343"/>
          <a:stretch/>
        </p:blipFill>
        <p:spPr>
          <a:xfrm>
            <a:off x="1850836" y="4465986"/>
            <a:ext cx="389683" cy="120015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EA36C42-CB0A-4FC1-A599-AF7DB585F7B8}"/>
              </a:ext>
            </a:extLst>
          </p:cNvPr>
          <p:cNvGrpSpPr/>
          <p:nvPr/>
        </p:nvGrpSpPr>
        <p:grpSpPr>
          <a:xfrm>
            <a:off x="2374155" y="3935227"/>
            <a:ext cx="2014537" cy="1312863"/>
            <a:chOff x="685055" y="1562898"/>
            <a:chExt cx="2014537" cy="13128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Object 26">
                  <a:extLst>
                    <a:ext uri="{FF2B5EF4-FFF2-40B4-BE49-F238E27FC236}">
                      <a16:creationId xmlns:a16="http://schemas.microsoft.com/office/drawing/2014/main" id="{97F27822-D909-4A31-AA6C-63D5E0D61CF2}"/>
                    </a:ext>
                  </a:extLst>
                </p:cNvPr>
                <p:cNvSpPr txBox="1"/>
                <p:nvPr/>
              </p:nvSpPr>
              <p:spPr bwMode="auto">
                <a:xfrm>
                  <a:off x="685055" y="1562898"/>
                  <a:ext cx="533400" cy="13128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𝟓</m:t>
                            </m:r>
                          </m:num>
                          <m:den>
                            <m:r>
                              <a:rPr kumimoji="0" lang="en-US" sz="4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7" name="Object 26">
                  <a:extLst>
                    <a:ext uri="{FF2B5EF4-FFF2-40B4-BE49-F238E27FC236}">
                      <a16:creationId xmlns:a16="http://schemas.microsoft.com/office/drawing/2014/main" id="{97F27822-D909-4A31-AA6C-63D5E0D61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055" y="1562898"/>
                  <a:ext cx="533400" cy="13128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Object 27">
                  <a:extLst>
                    <a:ext uri="{FF2B5EF4-FFF2-40B4-BE49-F238E27FC236}">
                      <a16:creationId xmlns:a16="http://schemas.microsoft.com/office/drawing/2014/main" id="{0891A00F-C618-4EAA-BDEE-ECBCA61D3F46}"/>
                    </a:ext>
                  </a:extLst>
                </p:cNvPr>
                <p:cNvSpPr txBox="1"/>
                <p:nvPr/>
              </p:nvSpPr>
              <p:spPr bwMode="auto">
                <a:xfrm>
                  <a:off x="2191592" y="1604480"/>
                  <a:ext cx="508000" cy="12223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𝟏𝟏</m:t>
                            </m:r>
                          </m:num>
                          <m:den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𝟏𝟖</m:t>
                            </m:r>
                          </m:den>
                        </m:f>
                      </m:oMath>
                    </m:oMathPara>
                  </a14:m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8" name="Object 27">
                  <a:extLst>
                    <a:ext uri="{FF2B5EF4-FFF2-40B4-BE49-F238E27FC236}">
                      <a16:creationId xmlns:a16="http://schemas.microsoft.com/office/drawing/2014/main" id="{0891A00F-C618-4EAA-BDEE-ECBCA61D3F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91592" y="1604480"/>
                  <a:ext cx="508000" cy="1222375"/>
                </a:xfrm>
                <a:prstGeom prst="rect">
                  <a:avLst/>
                </a:prstGeom>
                <a:blipFill>
                  <a:blip r:embed="rId6"/>
                  <a:stretch>
                    <a:fillRect r="-3734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43AF64-F73C-4454-B2D4-FE232E389973}"/>
                </a:ext>
              </a:extLst>
            </p:cNvPr>
            <p:cNvSpPr txBox="1"/>
            <p:nvPr/>
          </p:nvSpPr>
          <p:spPr>
            <a:xfrm>
              <a:off x="1371600" y="192360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và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34" name="矩形 56">
            <a:extLst>
              <a:ext uri="{FF2B5EF4-FFF2-40B4-BE49-F238E27FC236}">
                <a16:creationId xmlns:a16="http://schemas.microsoft.com/office/drawing/2014/main" id="{6250C40F-4BF1-4028-9877-2847261B6422}"/>
              </a:ext>
            </a:extLst>
          </p:cNvPr>
          <p:cNvSpPr/>
          <p:nvPr/>
        </p:nvSpPr>
        <p:spPr>
          <a:xfrm>
            <a:off x="7742405" y="3358340"/>
            <a:ext cx="2697480" cy="22860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FDB57E"/>
                    </a:gs>
                    <a:gs pos="100000">
                      <a:srgbClr val="E68B54"/>
                    </a:gs>
                  </a:gsLst>
                  <a:lin ang="8100000" scaled="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cs"/>
            </a:endParaRPr>
          </a:p>
        </p:txBody>
      </p:sp>
      <p:sp>
        <p:nvSpPr>
          <p:cNvPr id="35" name="缺角矩形 60">
            <a:extLst>
              <a:ext uri="{FF2B5EF4-FFF2-40B4-BE49-F238E27FC236}">
                <a16:creationId xmlns:a16="http://schemas.microsoft.com/office/drawing/2014/main" id="{1DF5FFBB-AC3F-46BF-8E9F-50444C45A343}"/>
              </a:ext>
            </a:extLst>
          </p:cNvPr>
          <p:cNvSpPr/>
          <p:nvPr/>
        </p:nvSpPr>
        <p:spPr>
          <a:xfrm>
            <a:off x="8217385" y="3103705"/>
            <a:ext cx="1838325" cy="567055"/>
          </a:xfrm>
          <a:prstGeom prst="plaqu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zh-CN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</a:t>
            </a:r>
            <a:endParaRPr lang="zh-CN" altLang="en-US" sz="3200" dirty="0">
              <a:solidFill>
                <a:prstClr val="black"/>
              </a:solidFill>
              <a:latin typeface="Cambria" panose="02040503050406030204" pitchFamily="18" charset="0"/>
              <a:ea typeface="思源黑体 CN Regular" panose="020B0500000000000000" pitchFamily="34" charset="-122"/>
            </a:endParaRPr>
          </a:p>
        </p:txBody>
      </p:sp>
      <p:pic>
        <p:nvPicPr>
          <p:cNvPr id="36" name="图片 79">
            <a:extLst>
              <a:ext uri="{FF2B5EF4-FFF2-40B4-BE49-F238E27FC236}">
                <a16:creationId xmlns:a16="http://schemas.microsoft.com/office/drawing/2014/main" id="{AEB91951-B191-4D5A-9B18-6BACBE207E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98" b="18343"/>
          <a:stretch/>
        </p:blipFill>
        <p:spPr>
          <a:xfrm>
            <a:off x="7512207" y="4465986"/>
            <a:ext cx="389683" cy="120015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EE77E9D-D446-40A6-AAAA-994CD4DB9089}"/>
              </a:ext>
            </a:extLst>
          </p:cNvPr>
          <p:cNvGrpSpPr/>
          <p:nvPr/>
        </p:nvGrpSpPr>
        <p:grpSpPr>
          <a:xfrm>
            <a:off x="8124016" y="3925395"/>
            <a:ext cx="1860445" cy="1312863"/>
            <a:chOff x="685055" y="1562898"/>
            <a:chExt cx="1860445" cy="13128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Object 26">
                  <a:extLst>
                    <a:ext uri="{FF2B5EF4-FFF2-40B4-BE49-F238E27FC236}">
                      <a16:creationId xmlns:a16="http://schemas.microsoft.com/office/drawing/2014/main" id="{935C2ABA-539D-40A8-B361-8DEA0F5C7881}"/>
                    </a:ext>
                  </a:extLst>
                </p:cNvPr>
                <p:cNvSpPr txBox="1"/>
                <p:nvPr/>
              </p:nvSpPr>
              <p:spPr bwMode="auto">
                <a:xfrm>
                  <a:off x="685055" y="1562898"/>
                  <a:ext cx="533400" cy="13128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𝟏𝟑</m:t>
                            </m:r>
                          </m:num>
                          <m:den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𝟔𝟎</m:t>
                            </m:r>
                          </m:den>
                        </m:f>
                      </m:oMath>
                    </m:oMathPara>
                  </a14:m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8" name="Object 26">
                  <a:extLst>
                    <a:ext uri="{FF2B5EF4-FFF2-40B4-BE49-F238E27FC236}">
                      <a16:creationId xmlns:a16="http://schemas.microsoft.com/office/drawing/2014/main" id="{935C2ABA-539D-40A8-B361-8DEA0F5C78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055" y="1562898"/>
                  <a:ext cx="533400" cy="1312863"/>
                </a:xfrm>
                <a:prstGeom prst="rect">
                  <a:avLst/>
                </a:prstGeom>
                <a:blipFill>
                  <a:blip r:embed="rId7"/>
                  <a:stretch>
                    <a:fillRect r="-3103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Object 27">
                  <a:extLst>
                    <a:ext uri="{FF2B5EF4-FFF2-40B4-BE49-F238E27FC236}">
                      <a16:creationId xmlns:a16="http://schemas.microsoft.com/office/drawing/2014/main" id="{0D31EDF4-79C4-4F7A-809D-CAE514ACD2C2}"/>
                    </a:ext>
                  </a:extLst>
                </p:cNvPr>
                <p:cNvSpPr txBox="1"/>
                <p:nvPr/>
              </p:nvSpPr>
              <p:spPr bwMode="auto">
                <a:xfrm>
                  <a:off x="2037500" y="1597469"/>
                  <a:ext cx="508000" cy="12223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𝟗</m:t>
                            </m:r>
                          </m:num>
                          <m:den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9" name="Object 27">
                  <a:extLst>
                    <a:ext uri="{FF2B5EF4-FFF2-40B4-BE49-F238E27FC236}">
                      <a16:creationId xmlns:a16="http://schemas.microsoft.com/office/drawing/2014/main" id="{0D31EDF4-79C4-4F7A-809D-CAE514ACD2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37500" y="1597469"/>
                  <a:ext cx="508000" cy="1222375"/>
                </a:xfrm>
                <a:prstGeom prst="rect">
                  <a:avLst/>
                </a:prstGeom>
                <a:blipFill>
                  <a:blip r:embed="rId8"/>
                  <a:stretch>
                    <a:fillRect r="-3734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E19F948-7701-4589-B9F5-B1E7C1928DBF}"/>
                </a:ext>
              </a:extLst>
            </p:cNvPr>
            <p:cNvSpPr txBox="1"/>
            <p:nvPr/>
          </p:nvSpPr>
          <p:spPr>
            <a:xfrm>
              <a:off x="1462383" y="192360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và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7FFCD25-B12E-5D3B-2B9E-2088D6C8F7BB}"/>
              </a:ext>
            </a:extLst>
          </p:cNvPr>
          <p:cNvSpPr txBox="1"/>
          <p:nvPr/>
        </p:nvSpPr>
        <p:spPr>
          <a:xfrm>
            <a:off x="1155753" y="91923"/>
            <a:ext cx="9689227" cy="82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Quy </a:t>
            </a:r>
            <a:r>
              <a:rPr lang="en-US" sz="36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mẫu</a:t>
            </a:r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phân</a:t>
            </a:r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36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theo</a:t>
            </a:r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mẫu</a:t>
            </a:r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8CE191B-1571-C67A-53C3-2733A86E9F61}"/>
              </a:ext>
            </a:extLst>
          </p:cNvPr>
          <p:cNvSpPr/>
          <p:nvPr/>
        </p:nvSpPr>
        <p:spPr>
          <a:xfrm>
            <a:off x="306386" y="138990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BC278F-3547-1941-58BD-77548EF4E5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0813" y="960641"/>
            <a:ext cx="3541303" cy="200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93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7" grpId="1" animBg="1"/>
      <p:bldP spid="61" grpId="0" animBg="1"/>
      <p:bldP spid="61" grpId="1" animBg="1"/>
      <p:bldP spid="34" grpId="0" animBg="1"/>
      <p:bldP spid="34" grpId="1" animBg="1"/>
      <p:bldP spid="35" grpId="0" animBg="1"/>
      <p:bldP spid="35" grpId="1" animBg="1"/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">
            <a:extLst>
              <a:ext uri="{FF2B5EF4-FFF2-40B4-BE49-F238E27FC236}">
                <a16:creationId xmlns:a16="http://schemas.microsoft.com/office/drawing/2014/main" id="{23547AB4-831A-454F-9F46-4CF65A344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71" y="5342572"/>
            <a:ext cx="2223526" cy="1560114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D74BB3BA-0363-49AC-83FD-AD84D7D45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375" y="5429425"/>
            <a:ext cx="809625" cy="1259417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:a16="http://schemas.microsoft.com/office/drawing/2014/main" id="{74B10258-77CE-4D53-9CB3-3E251D87C7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8"/>
          <a:stretch/>
        </p:blipFill>
        <p:spPr>
          <a:xfrm>
            <a:off x="8306806" y="5751932"/>
            <a:ext cx="1318375" cy="1188574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BB57DF4C-0186-4B23-987F-435620B692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5692404"/>
            <a:ext cx="12192000" cy="1269785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625879B0-96A2-49B9-98AE-59C638A3D7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53"/>
          <a:stretch/>
        </p:blipFill>
        <p:spPr>
          <a:xfrm>
            <a:off x="0" y="6190613"/>
            <a:ext cx="12192000" cy="767814"/>
          </a:xfrm>
          <a:prstGeom prst="rect">
            <a:avLst/>
          </a:prstGeom>
        </p:spPr>
      </p:pic>
      <p:sp>
        <p:nvSpPr>
          <p:cNvPr id="2" name="矩形 56">
            <a:extLst>
              <a:ext uri="{FF2B5EF4-FFF2-40B4-BE49-F238E27FC236}">
                <a16:creationId xmlns:a16="http://schemas.microsoft.com/office/drawing/2014/main" id="{A5883647-3D26-857F-AD8F-D30245BA12EA}"/>
              </a:ext>
            </a:extLst>
          </p:cNvPr>
          <p:cNvSpPr/>
          <p:nvPr/>
        </p:nvSpPr>
        <p:spPr>
          <a:xfrm>
            <a:off x="890409" y="348440"/>
            <a:ext cx="2697480" cy="22860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FDB57E"/>
                    </a:gs>
                    <a:gs pos="100000">
                      <a:srgbClr val="E68B54"/>
                    </a:gs>
                  </a:gsLst>
                  <a:lin ang="8100000" scaled="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cs"/>
            </a:endParaRPr>
          </a:p>
        </p:txBody>
      </p:sp>
      <p:sp>
        <p:nvSpPr>
          <p:cNvPr id="5" name="缺角矩形 60">
            <a:extLst>
              <a:ext uri="{FF2B5EF4-FFF2-40B4-BE49-F238E27FC236}">
                <a16:creationId xmlns:a16="http://schemas.microsoft.com/office/drawing/2014/main" id="{E73E4B9D-D027-1941-2378-24F8C4119EB3}"/>
              </a:ext>
            </a:extLst>
          </p:cNvPr>
          <p:cNvSpPr/>
          <p:nvPr/>
        </p:nvSpPr>
        <p:spPr>
          <a:xfrm>
            <a:off x="1365389" y="93805"/>
            <a:ext cx="1838325" cy="567055"/>
          </a:xfrm>
          <a:prstGeom prst="plaqu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a)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思源黑体 CN Regular" panose="020B0500000000000000" pitchFamily="34" charset="-122"/>
            </a:endParaRPr>
          </a:p>
        </p:txBody>
      </p:sp>
      <p:pic>
        <p:nvPicPr>
          <p:cNvPr id="6" name="图片 79">
            <a:extLst>
              <a:ext uri="{FF2B5EF4-FFF2-40B4-BE49-F238E27FC236}">
                <a16:creationId xmlns:a16="http://schemas.microsoft.com/office/drawing/2014/main" id="{08CC1AF6-BDC1-E441-6D8E-EFA29566E38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98" b="18343"/>
          <a:stretch/>
        </p:blipFill>
        <p:spPr>
          <a:xfrm>
            <a:off x="660211" y="1456086"/>
            <a:ext cx="389683" cy="120015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874625D-D8BE-93DA-39B2-DCEE150D80DE}"/>
              </a:ext>
            </a:extLst>
          </p:cNvPr>
          <p:cNvGrpSpPr/>
          <p:nvPr/>
        </p:nvGrpSpPr>
        <p:grpSpPr>
          <a:xfrm>
            <a:off x="1183530" y="925327"/>
            <a:ext cx="2014537" cy="1312863"/>
            <a:chOff x="685055" y="1562898"/>
            <a:chExt cx="2014537" cy="13128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bject 26">
                  <a:extLst>
                    <a:ext uri="{FF2B5EF4-FFF2-40B4-BE49-F238E27FC236}">
                      <a16:creationId xmlns:a16="http://schemas.microsoft.com/office/drawing/2014/main" id="{861F2A30-6094-9C22-8B3E-9DD82B448932}"/>
                    </a:ext>
                  </a:extLst>
                </p:cNvPr>
                <p:cNvSpPr txBox="1"/>
                <p:nvPr/>
              </p:nvSpPr>
              <p:spPr bwMode="auto">
                <a:xfrm>
                  <a:off x="685055" y="1562898"/>
                  <a:ext cx="533400" cy="13128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𝟓</m:t>
                            </m:r>
                          </m:num>
                          <m:den>
                            <m:r>
                              <a:rPr kumimoji="0" lang="en-US" sz="4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Object 26">
                  <a:extLst>
                    <a:ext uri="{FF2B5EF4-FFF2-40B4-BE49-F238E27FC236}">
                      <a16:creationId xmlns:a16="http://schemas.microsoft.com/office/drawing/2014/main" id="{861F2A30-6094-9C22-8B3E-9DD82B4489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055" y="1562898"/>
                  <a:ext cx="533400" cy="131286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bject 27">
                  <a:extLst>
                    <a:ext uri="{FF2B5EF4-FFF2-40B4-BE49-F238E27FC236}">
                      <a16:creationId xmlns:a16="http://schemas.microsoft.com/office/drawing/2014/main" id="{728ACD59-2A6C-5693-80A3-DA59A99D8CF5}"/>
                    </a:ext>
                  </a:extLst>
                </p:cNvPr>
                <p:cNvSpPr txBox="1"/>
                <p:nvPr/>
              </p:nvSpPr>
              <p:spPr bwMode="auto">
                <a:xfrm>
                  <a:off x="2191592" y="1604480"/>
                  <a:ext cx="508000" cy="12223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𝟏𝟏</m:t>
                            </m:r>
                          </m:num>
                          <m:den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𝟏𝟖</m:t>
                            </m:r>
                          </m:den>
                        </m:f>
                      </m:oMath>
                    </m:oMathPara>
                  </a14:m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" name="Object 27">
                  <a:extLst>
                    <a:ext uri="{FF2B5EF4-FFF2-40B4-BE49-F238E27FC236}">
                      <a16:creationId xmlns:a16="http://schemas.microsoft.com/office/drawing/2014/main" id="{728ACD59-2A6C-5693-80A3-DA59A99D8C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91592" y="1604480"/>
                  <a:ext cx="508000" cy="1222375"/>
                </a:xfrm>
                <a:prstGeom prst="rect">
                  <a:avLst/>
                </a:prstGeom>
                <a:blipFill>
                  <a:blip r:embed="rId9"/>
                  <a:stretch>
                    <a:fillRect r="-3690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42C02CC-C461-5AAC-B027-85F31EA57BF5}"/>
                </a:ext>
              </a:extLst>
            </p:cNvPr>
            <p:cNvSpPr txBox="1"/>
            <p:nvPr/>
          </p:nvSpPr>
          <p:spPr>
            <a:xfrm>
              <a:off x="1371600" y="192360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và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D3753C-550A-6567-5736-E01850E429AD}"/>
              </a:ext>
            </a:extLst>
          </p:cNvPr>
          <p:cNvGrpSpPr/>
          <p:nvPr/>
        </p:nvGrpSpPr>
        <p:grpSpPr>
          <a:xfrm>
            <a:off x="431309" y="2908511"/>
            <a:ext cx="1464310" cy="1199141"/>
            <a:chOff x="11096623" y="-1267954"/>
            <a:chExt cx="885607" cy="1199141"/>
          </a:xfrm>
        </p:grpSpPr>
        <p:sp>
          <p:nvSpPr>
            <p:cNvPr id="12" name="Text Box 32">
              <a:extLst>
                <a:ext uri="{FF2B5EF4-FFF2-40B4-BE49-F238E27FC236}">
                  <a16:creationId xmlns:a16="http://schemas.microsoft.com/office/drawing/2014/main" id="{541F1B50-2476-799C-4B33-6FDFAF5018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0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5</a:t>
              </a:r>
            </a:p>
          </p:txBody>
        </p:sp>
        <p:sp>
          <p:nvSpPr>
            <p:cNvPr id="13" name="Text Box 32">
              <a:extLst>
                <a:ext uri="{FF2B5EF4-FFF2-40B4-BE49-F238E27FC236}">
                  <a16:creationId xmlns:a16="http://schemas.microsoft.com/office/drawing/2014/main" id="{B3C7964A-EF51-B1D7-64CD-FC334299E8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76019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9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1886E36-2B0B-9E8F-7911-1AD2192320DA}"/>
                </a:ext>
              </a:extLst>
            </p:cNvPr>
            <p:cNvCxnSpPr/>
            <p:nvPr/>
          </p:nvCxnSpPr>
          <p:spPr>
            <a:xfrm>
              <a:off x="11144030" y="-661546"/>
              <a:ext cx="294898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BCD5583-FED7-E257-E903-3F8BF141D2CB}"/>
              </a:ext>
            </a:extLst>
          </p:cNvPr>
          <p:cNvGrpSpPr/>
          <p:nvPr/>
        </p:nvGrpSpPr>
        <p:grpSpPr>
          <a:xfrm>
            <a:off x="1407843" y="2896207"/>
            <a:ext cx="1464310" cy="1199141"/>
            <a:chOff x="11096623" y="-1267954"/>
            <a:chExt cx="885607" cy="1199141"/>
          </a:xfrm>
        </p:grpSpPr>
        <p:sp>
          <p:nvSpPr>
            <p:cNvPr id="16" name="Text Box 32">
              <a:extLst>
                <a:ext uri="{FF2B5EF4-FFF2-40B4-BE49-F238E27FC236}">
                  <a16:creationId xmlns:a16="http://schemas.microsoft.com/office/drawing/2014/main" id="{2CD61B64-D59F-070E-A6A7-F729AE25F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0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5 x 2</a:t>
              </a:r>
            </a:p>
          </p:txBody>
        </p:sp>
        <p:sp>
          <p:nvSpPr>
            <p:cNvPr id="17" name="Text Box 32">
              <a:extLst>
                <a:ext uri="{FF2B5EF4-FFF2-40B4-BE49-F238E27FC236}">
                  <a16:creationId xmlns:a16="http://schemas.microsoft.com/office/drawing/2014/main" id="{309DDA0C-A59F-19E6-6E72-0C194522E2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76019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9 x 2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F35AE46-3025-200B-48C9-5982785F868D}"/>
                </a:ext>
              </a:extLst>
            </p:cNvPr>
            <p:cNvCxnSpPr/>
            <p:nvPr/>
          </p:nvCxnSpPr>
          <p:spPr>
            <a:xfrm>
              <a:off x="11144030" y="-661546"/>
              <a:ext cx="666628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 Box 32">
            <a:extLst>
              <a:ext uri="{FF2B5EF4-FFF2-40B4-BE49-F238E27FC236}">
                <a16:creationId xmlns:a16="http://schemas.microsoft.com/office/drawing/2014/main" id="{F476CC25-D9C3-2709-3CB2-3DADB7039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142" y="3167145"/>
            <a:ext cx="6042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20" name="Text Box 32">
            <a:extLst>
              <a:ext uri="{FF2B5EF4-FFF2-40B4-BE49-F238E27FC236}">
                <a16:creationId xmlns:a16="http://schemas.microsoft.com/office/drawing/2014/main" id="{66D562A9-1B4C-D720-C0A8-DB405305B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8467" y="3153119"/>
            <a:ext cx="764598" cy="667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BA8647-CCF0-194C-CCDC-136F24D6D18B}"/>
              </a:ext>
            </a:extLst>
          </p:cNvPr>
          <p:cNvGrpSpPr/>
          <p:nvPr/>
        </p:nvGrpSpPr>
        <p:grpSpPr>
          <a:xfrm>
            <a:off x="2990850" y="2883903"/>
            <a:ext cx="904875" cy="1198096"/>
            <a:chOff x="1310869" y="3754210"/>
            <a:chExt cx="912200" cy="1198096"/>
          </a:xfrm>
        </p:grpSpPr>
        <p:sp>
          <p:nvSpPr>
            <p:cNvPr id="22" name="Text Box 32">
              <a:extLst>
                <a:ext uri="{FF2B5EF4-FFF2-40B4-BE49-F238E27FC236}">
                  <a16:creationId xmlns:a16="http://schemas.microsoft.com/office/drawing/2014/main" id="{4546FC8A-8632-1482-18BA-7FCCAA960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6178" y="3754210"/>
              <a:ext cx="886891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25" name="Text Box 32">
              <a:extLst>
                <a:ext uri="{FF2B5EF4-FFF2-40B4-BE49-F238E27FC236}">
                  <a16:creationId xmlns:a16="http://schemas.microsoft.com/office/drawing/2014/main" id="{47C08661-B305-4F21-5BE4-ED2DE8536D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0869" y="4305975"/>
              <a:ext cx="783187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18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44C440-1CA2-7628-016E-AB14C681C647}"/>
                </a:ext>
              </a:extLst>
            </p:cNvPr>
            <p:cNvCxnSpPr>
              <a:cxnSpLocks/>
            </p:cNvCxnSpPr>
            <p:nvPr/>
          </p:nvCxnSpPr>
          <p:spPr>
            <a:xfrm>
              <a:off x="1374740" y="4360618"/>
              <a:ext cx="560266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矩形 56">
            <a:extLst>
              <a:ext uri="{FF2B5EF4-FFF2-40B4-BE49-F238E27FC236}">
                <a16:creationId xmlns:a16="http://schemas.microsoft.com/office/drawing/2014/main" id="{778A76BA-3429-E938-5187-C27B21D89596}"/>
              </a:ext>
            </a:extLst>
          </p:cNvPr>
          <p:cNvSpPr/>
          <p:nvPr/>
        </p:nvSpPr>
        <p:spPr>
          <a:xfrm>
            <a:off x="7409030" y="357965"/>
            <a:ext cx="2697480" cy="22860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FDB57E"/>
                    </a:gs>
                    <a:gs pos="100000">
                      <a:srgbClr val="E68B54"/>
                    </a:gs>
                  </a:gsLst>
                  <a:lin ang="8100000" scaled="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cs"/>
            </a:endParaRPr>
          </a:p>
        </p:txBody>
      </p:sp>
      <p:sp>
        <p:nvSpPr>
          <p:cNvPr id="35" name="缺角矩形 60">
            <a:extLst>
              <a:ext uri="{FF2B5EF4-FFF2-40B4-BE49-F238E27FC236}">
                <a16:creationId xmlns:a16="http://schemas.microsoft.com/office/drawing/2014/main" id="{741C297D-BA12-85DD-7AFF-8A1DC61559E6}"/>
              </a:ext>
            </a:extLst>
          </p:cNvPr>
          <p:cNvSpPr/>
          <p:nvPr/>
        </p:nvSpPr>
        <p:spPr>
          <a:xfrm>
            <a:off x="7884010" y="103330"/>
            <a:ext cx="1838325" cy="567055"/>
          </a:xfrm>
          <a:prstGeom prst="plaqu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zh-CN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</a:t>
            </a:r>
            <a:endParaRPr lang="zh-CN" altLang="en-US" sz="3200" dirty="0">
              <a:solidFill>
                <a:prstClr val="black"/>
              </a:solidFill>
              <a:latin typeface="Cambria" panose="02040503050406030204" pitchFamily="18" charset="0"/>
              <a:ea typeface="思源黑体 CN Regular" panose="020B0500000000000000" pitchFamily="34" charset="-122"/>
            </a:endParaRPr>
          </a:p>
        </p:txBody>
      </p:sp>
      <p:pic>
        <p:nvPicPr>
          <p:cNvPr id="36" name="图片 79">
            <a:extLst>
              <a:ext uri="{FF2B5EF4-FFF2-40B4-BE49-F238E27FC236}">
                <a16:creationId xmlns:a16="http://schemas.microsoft.com/office/drawing/2014/main" id="{D5C84582-BE4F-B3FE-2593-5CDBA50ECB5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98" b="18343"/>
          <a:stretch/>
        </p:blipFill>
        <p:spPr>
          <a:xfrm>
            <a:off x="7178832" y="1465611"/>
            <a:ext cx="389683" cy="120015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24292078-F499-A957-7313-25AFE4CF1FC2}"/>
              </a:ext>
            </a:extLst>
          </p:cNvPr>
          <p:cNvGrpSpPr/>
          <p:nvPr/>
        </p:nvGrpSpPr>
        <p:grpSpPr>
          <a:xfrm>
            <a:off x="7790641" y="925020"/>
            <a:ext cx="1860445" cy="1312863"/>
            <a:chOff x="685055" y="1562898"/>
            <a:chExt cx="1860445" cy="13128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Object 26">
                  <a:extLst>
                    <a:ext uri="{FF2B5EF4-FFF2-40B4-BE49-F238E27FC236}">
                      <a16:creationId xmlns:a16="http://schemas.microsoft.com/office/drawing/2014/main" id="{811002CC-ACAC-EF47-FDEC-F927E75DA269}"/>
                    </a:ext>
                  </a:extLst>
                </p:cNvPr>
                <p:cNvSpPr txBox="1"/>
                <p:nvPr/>
              </p:nvSpPr>
              <p:spPr bwMode="auto">
                <a:xfrm>
                  <a:off x="685055" y="1562898"/>
                  <a:ext cx="533400" cy="13128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𝟏𝟑</m:t>
                            </m:r>
                          </m:num>
                          <m:den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𝟔𝟎</m:t>
                            </m:r>
                          </m:den>
                        </m:f>
                      </m:oMath>
                    </m:oMathPara>
                  </a14:m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8" name="Object 26">
                  <a:extLst>
                    <a:ext uri="{FF2B5EF4-FFF2-40B4-BE49-F238E27FC236}">
                      <a16:creationId xmlns:a16="http://schemas.microsoft.com/office/drawing/2014/main" id="{811002CC-ACAC-EF47-FDEC-F927E75DA2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055" y="1562898"/>
                  <a:ext cx="533400" cy="1312863"/>
                </a:xfrm>
                <a:prstGeom prst="rect">
                  <a:avLst/>
                </a:prstGeom>
                <a:blipFill>
                  <a:blip r:embed="rId10"/>
                  <a:stretch>
                    <a:fillRect r="-3103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Object 27">
                  <a:extLst>
                    <a:ext uri="{FF2B5EF4-FFF2-40B4-BE49-F238E27FC236}">
                      <a16:creationId xmlns:a16="http://schemas.microsoft.com/office/drawing/2014/main" id="{CF3987FD-BBA0-3047-8A88-0A565133A4B4}"/>
                    </a:ext>
                  </a:extLst>
                </p:cNvPr>
                <p:cNvSpPr txBox="1"/>
                <p:nvPr/>
              </p:nvSpPr>
              <p:spPr bwMode="auto">
                <a:xfrm>
                  <a:off x="2037500" y="1597469"/>
                  <a:ext cx="508000" cy="12223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𝟗</m:t>
                            </m:r>
                          </m:num>
                          <m:den>
                            <m:r>
                              <a:rPr kumimoji="0" lang="en-US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9" name="Object 27">
                  <a:extLst>
                    <a:ext uri="{FF2B5EF4-FFF2-40B4-BE49-F238E27FC236}">
                      <a16:creationId xmlns:a16="http://schemas.microsoft.com/office/drawing/2014/main" id="{CF3987FD-BBA0-3047-8A88-0A565133A4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37500" y="1597469"/>
                  <a:ext cx="508000" cy="1222375"/>
                </a:xfrm>
                <a:prstGeom prst="rect">
                  <a:avLst/>
                </a:prstGeom>
                <a:blipFill>
                  <a:blip r:embed="rId11"/>
                  <a:stretch>
                    <a:fillRect r="-3734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4CA274-462B-7BF7-FCD7-DFB471E9361C}"/>
                </a:ext>
              </a:extLst>
            </p:cNvPr>
            <p:cNvSpPr txBox="1"/>
            <p:nvPr/>
          </p:nvSpPr>
          <p:spPr>
            <a:xfrm>
              <a:off x="1462383" y="192360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và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AF91384-F0B9-2A31-F9E6-740DBF084FD2}"/>
              </a:ext>
            </a:extLst>
          </p:cNvPr>
          <p:cNvGrpSpPr/>
          <p:nvPr/>
        </p:nvGrpSpPr>
        <p:grpSpPr>
          <a:xfrm>
            <a:off x="7175009" y="2879936"/>
            <a:ext cx="1464310" cy="1199141"/>
            <a:chOff x="11096623" y="-1267954"/>
            <a:chExt cx="885607" cy="1199141"/>
          </a:xfrm>
        </p:grpSpPr>
        <p:sp>
          <p:nvSpPr>
            <p:cNvPr id="42" name="Text Box 32">
              <a:extLst>
                <a:ext uri="{FF2B5EF4-FFF2-40B4-BE49-F238E27FC236}">
                  <a16:creationId xmlns:a16="http://schemas.microsoft.com/office/drawing/2014/main" id="{61F459B4-4675-2D20-9FC4-995650258E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0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9</a:t>
              </a:r>
            </a:p>
          </p:txBody>
        </p:sp>
        <p:sp>
          <p:nvSpPr>
            <p:cNvPr id="43" name="Text Box 32">
              <a:extLst>
                <a:ext uri="{FF2B5EF4-FFF2-40B4-BE49-F238E27FC236}">
                  <a16:creationId xmlns:a16="http://schemas.microsoft.com/office/drawing/2014/main" id="{10A16132-8824-DD1B-43BD-3C4245ECE0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76019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20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3440A35-2400-50C2-D11B-408EDA44EAA7}"/>
                </a:ext>
              </a:extLst>
            </p:cNvPr>
            <p:cNvCxnSpPr/>
            <p:nvPr/>
          </p:nvCxnSpPr>
          <p:spPr>
            <a:xfrm>
              <a:off x="11144030" y="-661546"/>
              <a:ext cx="294898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4B24B37-7240-00AC-E8BF-4DE597F7079B}"/>
              </a:ext>
            </a:extLst>
          </p:cNvPr>
          <p:cNvGrpSpPr/>
          <p:nvPr/>
        </p:nvGrpSpPr>
        <p:grpSpPr>
          <a:xfrm>
            <a:off x="8151543" y="2867632"/>
            <a:ext cx="1464310" cy="1199141"/>
            <a:chOff x="11096623" y="-1267954"/>
            <a:chExt cx="885607" cy="1199141"/>
          </a:xfrm>
        </p:grpSpPr>
        <p:sp>
          <p:nvSpPr>
            <p:cNvPr id="46" name="Text Box 32">
              <a:extLst>
                <a:ext uri="{FF2B5EF4-FFF2-40B4-BE49-F238E27FC236}">
                  <a16:creationId xmlns:a16="http://schemas.microsoft.com/office/drawing/2014/main" id="{33B86BD9-2174-41B3-3E24-43F461052B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0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9 x 3</a:t>
              </a:r>
            </a:p>
          </p:txBody>
        </p:sp>
        <p:sp>
          <p:nvSpPr>
            <p:cNvPr id="47" name="Text Box 32">
              <a:extLst>
                <a:ext uri="{FF2B5EF4-FFF2-40B4-BE49-F238E27FC236}">
                  <a16:creationId xmlns:a16="http://schemas.microsoft.com/office/drawing/2014/main" id="{313E0AE8-19A2-5822-8F5D-7A4726AAB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824899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20 x 3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DBF9157-4811-68C7-8755-DE4D8383831F}"/>
                </a:ext>
              </a:extLst>
            </p:cNvPr>
            <p:cNvCxnSpPr/>
            <p:nvPr/>
          </p:nvCxnSpPr>
          <p:spPr>
            <a:xfrm>
              <a:off x="11144030" y="-661546"/>
              <a:ext cx="666628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 Box 32">
            <a:extLst>
              <a:ext uri="{FF2B5EF4-FFF2-40B4-BE49-F238E27FC236}">
                <a16:creationId xmlns:a16="http://schemas.microsoft.com/office/drawing/2014/main" id="{FCFE8AA2-DE15-B133-AA41-E357CBA95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8842" y="3138570"/>
            <a:ext cx="6042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0" name="Text Box 32">
            <a:extLst>
              <a:ext uri="{FF2B5EF4-FFF2-40B4-BE49-F238E27FC236}">
                <a16:creationId xmlns:a16="http://schemas.microsoft.com/office/drawing/2014/main" id="{690F1FFD-0A2C-4CB4-C1DA-B9989309B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2167" y="3124544"/>
            <a:ext cx="764598" cy="667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A57E464-EC3C-C313-E84F-2EEE89606FE0}"/>
              </a:ext>
            </a:extLst>
          </p:cNvPr>
          <p:cNvGrpSpPr/>
          <p:nvPr/>
        </p:nvGrpSpPr>
        <p:grpSpPr>
          <a:xfrm>
            <a:off x="9734550" y="2855328"/>
            <a:ext cx="904875" cy="1198096"/>
            <a:chOff x="1310869" y="3754210"/>
            <a:chExt cx="912200" cy="1198096"/>
          </a:xfrm>
        </p:grpSpPr>
        <p:sp>
          <p:nvSpPr>
            <p:cNvPr id="52" name="Text Box 32">
              <a:extLst>
                <a:ext uri="{FF2B5EF4-FFF2-40B4-BE49-F238E27FC236}">
                  <a16:creationId xmlns:a16="http://schemas.microsoft.com/office/drawing/2014/main" id="{D19E1445-AD12-7648-ADCF-A6A1EC1E5F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6178" y="3754210"/>
              <a:ext cx="886891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27</a:t>
              </a:r>
            </a:p>
          </p:txBody>
        </p:sp>
        <p:sp>
          <p:nvSpPr>
            <p:cNvPr id="55" name="Text Box 32">
              <a:extLst>
                <a:ext uri="{FF2B5EF4-FFF2-40B4-BE49-F238E27FC236}">
                  <a16:creationId xmlns:a16="http://schemas.microsoft.com/office/drawing/2014/main" id="{7FE65B4F-E929-5F2F-B7B2-FEE297E6F6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0869" y="4305975"/>
              <a:ext cx="783187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60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B2F49B5-676F-BB71-760A-FB3A30B9D0A8}"/>
                </a:ext>
              </a:extLst>
            </p:cNvPr>
            <p:cNvCxnSpPr>
              <a:cxnSpLocks/>
            </p:cNvCxnSpPr>
            <p:nvPr/>
          </p:nvCxnSpPr>
          <p:spPr>
            <a:xfrm>
              <a:off x="1374740" y="4360618"/>
              <a:ext cx="560266" cy="0"/>
            </a:xfrm>
            <a:prstGeom prst="line">
              <a:avLst/>
            </a:prstGeom>
            <a:ln w="44450" cmpd="sng">
              <a:solidFill>
                <a:srgbClr val="047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34884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animBg="1"/>
      <p:bldP spid="5" grpId="1" animBg="1"/>
      <p:bldP spid="19" grpId="0"/>
      <p:bldP spid="20" grpId="0"/>
      <p:bldP spid="34" grpId="0" animBg="1"/>
      <p:bldP spid="34" grpId="1" animBg="1"/>
      <p:bldP spid="35" grpId="0" animBg="1"/>
      <p:bldP spid="35" grpId="1" animBg="1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>
            <a:extLst>
              <a:ext uri="{FF2B5EF4-FFF2-40B4-BE49-F238E27FC236}">
                <a16:creationId xmlns:a16="http://schemas.microsoft.com/office/drawing/2014/main" id="{BB57DF4C-0186-4B23-987F-435620B692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5588215"/>
            <a:ext cx="12192000" cy="1269785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625879B0-96A2-49B9-98AE-59C638A3D7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53"/>
          <a:stretch/>
        </p:blipFill>
        <p:spPr>
          <a:xfrm>
            <a:off x="0" y="6090186"/>
            <a:ext cx="12192000" cy="7678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7FFCD25-B12E-5D3B-2B9E-2088D6C8F7BB}"/>
                  </a:ext>
                </a:extLst>
              </p:cNvPr>
              <p:cNvSpPr txBox="1"/>
              <p:nvPr/>
            </p:nvSpPr>
            <p:spPr>
              <a:xfrm>
                <a:off x="1031928" y="0"/>
                <a:ext cx="10769547" cy="1624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/>
                <a:r>
                  <a:rPr lang="vi-VN" sz="3600" b="1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Tìm hai phân số lần lượt bằng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sz="4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vi-VN" sz="3600" b="1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và có mẫu số chung là 12.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7FFCD25-B12E-5D3B-2B9E-2088D6C8F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928" y="0"/>
                <a:ext cx="10769547" cy="1624355"/>
              </a:xfrm>
              <a:prstGeom prst="rect">
                <a:avLst/>
              </a:prstGeom>
              <a:blipFill>
                <a:blip r:embed="rId4"/>
                <a:stretch>
                  <a:fillRect l="-1698" r="-1698" b="-135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98CE191B-1571-C67A-53C3-2733A86E9F61}"/>
              </a:ext>
            </a:extLst>
          </p:cNvPr>
          <p:cNvSpPr/>
          <p:nvPr/>
        </p:nvSpPr>
        <p:spPr>
          <a:xfrm>
            <a:off x="249236" y="291390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ECC28F-2F26-7148-F5BA-19BB2D6BBC4A}"/>
              </a:ext>
            </a:extLst>
          </p:cNvPr>
          <p:cNvSpPr txBox="1"/>
          <p:nvPr/>
        </p:nvSpPr>
        <p:spPr>
          <a:xfrm>
            <a:off x="755703" y="1981200"/>
            <a:ext cx="4044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 có 12 : 3 = 4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CA5A935-F3BF-470D-24D1-9AC7126AE517}"/>
              </a:ext>
            </a:extLst>
          </p:cNvPr>
          <p:cNvGrpSpPr/>
          <p:nvPr/>
        </p:nvGrpSpPr>
        <p:grpSpPr>
          <a:xfrm>
            <a:off x="659909" y="2670386"/>
            <a:ext cx="1464310" cy="1199141"/>
            <a:chOff x="11096623" y="-1267954"/>
            <a:chExt cx="885607" cy="1199141"/>
          </a:xfrm>
        </p:grpSpPr>
        <p:sp>
          <p:nvSpPr>
            <p:cNvPr id="7" name="Text Box 32">
              <a:extLst>
                <a:ext uri="{FF2B5EF4-FFF2-40B4-BE49-F238E27FC236}">
                  <a16:creationId xmlns:a16="http://schemas.microsoft.com/office/drawing/2014/main" id="{353E9651-2389-7841-66B1-4B4580F35C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0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8" name="Text Box 32">
              <a:extLst>
                <a:ext uri="{FF2B5EF4-FFF2-40B4-BE49-F238E27FC236}">
                  <a16:creationId xmlns:a16="http://schemas.microsoft.com/office/drawing/2014/main" id="{70C385FC-4CA6-6C87-4BD6-6C7798A930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76019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3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285622C-8DD1-814C-8FA2-09509BD8CD75}"/>
                </a:ext>
              </a:extLst>
            </p:cNvPr>
            <p:cNvCxnSpPr/>
            <p:nvPr/>
          </p:nvCxnSpPr>
          <p:spPr>
            <a:xfrm>
              <a:off x="11144030" y="-661546"/>
              <a:ext cx="294898" cy="0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951B46-1889-38D0-C359-F366FB84B430}"/>
              </a:ext>
            </a:extLst>
          </p:cNvPr>
          <p:cNvGrpSpPr/>
          <p:nvPr/>
        </p:nvGrpSpPr>
        <p:grpSpPr>
          <a:xfrm>
            <a:off x="1636443" y="2658082"/>
            <a:ext cx="1464310" cy="1199141"/>
            <a:chOff x="11096623" y="-1267954"/>
            <a:chExt cx="885607" cy="1199141"/>
          </a:xfrm>
        </p:grpSpPr>
        <p:sp>
          <p:nvSpPr>
            <p:cNvPr id="11" name="Text Box 32">
              <a:extLst>
                <a:ext uri="{FF2B5EF4-FFF2-40B4-BE49-F238E27FC236}">
                  <a16:creationId xmlns:a16="http://schemas.microsoft.com/office/drawing/2014/main" id="{5C95F17C-BBDC-D156-45A6-F40F7DDED7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0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2 x 4</a:t>
              </a:r>
            </a:p>
          </p:txBody>
        </p:sp>
        <p:sp>
          <p:nvSpPr>
            <p:cNvPr id="12" name="Text Box 32">
              <a:extLst>
                <a:ext uri="{FF2B5EF4-FFF2-40B4-BE49-F238E27FC236}">
                  <a16:creationId xmlns:a16="http://schemas.microsoft.com/office/drawing/2014/main" id="{CB19B65D-3170-5B1A-1091-F3DF450E3E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76019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3 x 4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A3DA0CD-47F5-8C60-502D-13F5BE02F946}"/>
                </a:ext>
              </a:extLst>
            </p:cNvPr>
            <p:cNvCxnSpPr/>
            <p:nvPr/>
          </p:nvCxnSpPr>
          <p:spPr>
            <a:xfrm>
              <a:off x="11144030" y="-661546"/>
              <a:ext cx="666628" cy="0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 Box 32">
            <a:extLst>
              <a:ext uri="{FF2B5EF4-FFF2-40B4-BE49-F238E27FC236}">
                <a16:creationId xmlns:a16="http://schemas.microsoft.com/office/drawing/2014/main" id="{77FAF62E-04B9-33CA-938F-838BE124E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742" y="2929020"/>
            <a:ext cx="6042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5" name="Text Box 32">
            <a:extLst>
              <a:ext uri="{FF2B5EF4-FFF2-40B4-BE49-F238E27FC236}">
                <a16:creationId xmlns:a16="http://schemas.microsoft.com/office/drawing/2014/main" id="{DBE300B8-C5DA-C35A-F7F6-0A36647F6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067" y="2914994"/>
            <a:ext cx="764598" cy="667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EC8C4C-36AA-01DD-87AD-028227454810}"/>
              </a:ext>
            </a:extLst>
          </p:cNvPr>
          <p:cNvGrpSpPr/>
          <p:nvPr/>
        </p:nvGrpSpPr>
        <p:grpSpPr>
          <a:xfrm>
            <a:off x="3219450" y="2645778"/>
            <a:ext cx="776898" cy="1198096"/>
            <a:chOff x="1310869" y="3754210"/>
            <a:chExt cx="783187" cy="1198096"/>
          </a:xfrm>
        </p:grpSpPr>
        <p:sp>
          <p:nvSpPr>
            <p:cNvPr id="17" name="Text Box 32">
              <a:extLst>
                <a:ext uri="{FF2B5EF4-FFF2-40B4-BE49-F238E27FC236}">
                  <a16:creationId xmlns:a16="http://schemas.microsoft.com/office/drawing/2014/main" id="{F944C3D1-2A1A-2C5C-0FC1-509CE846BD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6178" y="3754210"/>
              <a:ext cx="604211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8</a:t>
              </a:r>
            </a:p>
          </p:txBody>
        </p:sp>
        <p:sp>
          <p:nvSpPr>
            <p:cNvPr id="18" name="Text Box 32">
              <a:extLst>
                <a:ext uri="{FF2B5EF4-FFF2-40B4-BE49-F238E27FC236}">
                  <a16:creationId xmlns:a16="http://schemas.microsoft.com/office/drawing/2014/main" id="{6669E40C-3F2F-BD05-F47B-44E1FDFACA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0869" y="4305975"/>
              <a:ext cx="783187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12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DABA5AD-6944-0A0C-EE68-D1313616E80B}"/>
                </a:ext>
              </a:extLst>
            </p:cNvPr>
            <p:cNvCxnSpPr>
              <a:cxnSpLocks/>
            </p:cNvCxnSpPr>
            <p:nvPr/>
          </p:nvCxnSpPr>
          <p:spPr>
            <a:xfrm>
              <a:off x="1374740" y="4360618"/>
              <a:ext cx="560266" cy="0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F2EACFD-45D7-45A8-6B49-FF81AB70FFC1}"/>
                  </a:ext>
                </a:extLst>
              </p:cNvPr>
              <p:cNvSpPr txBox="1"/>
              <p:nvPr/>
            </p:nvSpPr>
            <p:spPr>
              <a:xfrm>
                <a:off x="4629150" y="2095500"/>
                <a:ext cx="6791325" cy="151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/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Vậy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m:rPr>
                        <m:nor/>
                      </m:rPr>
                      <a:rPr lang="en-US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à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ó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ẫ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ố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chung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b="1" i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l</m:t>
                    </m:r>
                    <m:r>
                      <m:rPr>
                        <m:nor/>
                      </m:rPr>
                      <a:rPr lang="en-US" sz="3200" b="1" i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à 12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l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à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F2EACFD-45D7-45A8-6B49-FF81AB70F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9150" y="2095500"/>
                <a:ext cx="6791325" cy="1512658"/>
              </a:xfrm>
              <a:prstGeom prst="rect">
                <a:avLst/>
              </a:prstGeom>
              <a:blipFill>
                <a:blip r:embed="rId5"/>
                <a:stretch>
                  <a:fillRect l="-2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930E9AD2-6A69-3425-646B-A96EF236F3D4}"/>
              </a:ext>
            </a:extLst>
          </p:cNvPr>
          <p:cNvSpPr txBox="1"/>
          <p:nvPr/>
        </p:nvSpPr>
        <p:spPr>
          <a:xfrm>
            <a:off x="708078" y="4191000"/>
            <a:ext cx="4044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 có 12 : 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  <a:r>
              <a:rPr lang="pl-PL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A0C6F1-B7B3-0BA9-21F1-D6AEB993AE9D}"/>
              </a:ext>
            </a:extLst>
          </p:cNvPr>
          <p:cNvGrpSpPr/>
          <p:nvPr/>
        </p:nvGrpSpPr>
        <p:grpSpPr>
          <a:xfrm>
            <a:off x="612284" y="4880186"/>
            <a:ext cx="1464310" cy="1199141"/>
            <a:chOff x="11096623" y="-1267954"/>
            <a:chExt cx="885607" cy="1199141"/>
          </a:xfrm>
        </p:grpSpPr>
        <p:sp>
          <p:nvSpPr>
            <p:cNvPr id="23" name="Text Box 32">
              <a:extLst>
                <a:ext uri="{FF2B5EF4-FFF2-40B4-BE49-F238E27FC236}">
                  <a16:creationId xmlns:a16="http://schemas.microsoft.com/office/drawing/2014/main" id="{491F7808-9A3E-E334-E46B-9FACA1F458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0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24" name="Text Box 32">
              <a:extLst>
                <a:ext uri="{FF2B5EF4-FFF2-40B4-BE49-F238E27FC236}">
                  <a16:creationId xmlns:a16="http://schemas.microsoft.com/office/drawing/2014/main" id="{17418BC0-BBDF-E9EF-6B45-8AA77B9BC1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76019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4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0DC0E2D-85BC-4F7B-2051-6015AAC3736B}"/>
                </a:ext>
              </a:extLst>
            </p:cNvPr>
            <p:cNvCxnSpPr/>
            <p:nvPr/>
          </p:nvCxnSpPr>
          <p:spPr>
            <a:xfrm>
              <a:off x="11144030" y="-661546"/>
              <a:ext cx="294898" cy="0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F2C5F9-288D-E1B5-0568-A856FFA6799B}"/>
              </a:ext>
            </a:extLst>
          </p:cNvPr>
          <p:cNvGrpSpPr/>
          <p:nvPr/>
        </p:nvGrpSpPr>
        <p:grpSpPr>
          <a:xfrm>
            <a:off x="1588811" y="4867882"/>
            <a:ext cx="1464316" cy="1199141"/>
            <a:chOff x="11096623" y="-1267954"/>
            <a:chExt cx="885611" cy="1199141"/>
          </a:xfrm>
        </p:grpSpPr>
        <p:sp>
          <p:nvSpPr>
            <p:cNvPr id="31" name="Text Box 32">
              <a:extLst>
                <a:ext uri="{FF2B5EF4-FFF2-40B4-BE49-F238E27FC236}">
                  <a16:creationId xmlns:a16="http://schemas.microsoft.com/office/drawing/2014/main" id="{C9D3B343-4843-F58D-954F-9D8F7DF46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1254" y="-1267954"/>
              <a:ext cx="8809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3 x 3</a:t>
              </a:r>
            </a:p>
          </p:txBody>
        </p:sp>
        <p:sp>
          <p:nvSpPr>
            <p:cNvPr id="32" name="Text Box 32">
              <a:extLst>
                <a:ext uri="{FF2B5EF4-FFF2-40B4-BE49-F238E27FC236}">
                  <a16:creationId xmlns:a16="http://schemas.microsoft.com/office/drawing/2014/main" id="{8BE6ECD6-5758-9E7D-AD33-EF5E8E4637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6623" y="-715144"/>
              <a:ext cx="76019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4 x 3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322868C-EC11-FEC7-E416-6F6E030B4436}"/>
                </a:ext>
              </a:extLst>
            </p:cNvPr>
            <p:cNvCxnSpPr/>
            <p:nvPr/>
          </p:nvCxnSpPr>
          <p:spPr>
            <a:xfrm>
              <a:off x="11144030" y="-661546"/>
              <a:ext cx="666628" cy="0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ED7B709-9BD5-4BB6-D073-80382CF01B64}"/>
                  </a:ext>
                </a:extLst>
              </p:cNvPr>
              <p:cNvSpPr txBox="1"/>
              <p:nvPr/>
            </p:nvSpPr>
            <p:spPr>
              <a:xfrm>
                <a:off x="4581525" y="4305300"/>
                <a:ext cx="6791325" cy="15436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/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Vậy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m:rPr>
                        <m:nor/>
                      </m:rPr>
                      <a:rPr lang="en-US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à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ó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ẫ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ố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chung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l</m:t>
                    </m:r>
                    <m:r>
                      <m:rPr>
                        <m:nor/>
                      </m:rPr>
                      <a:rPr lang="fr-FR" sz="3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à</m:t>
                    </m:r>
                    <m:r>
                      <m:rPr>
                        <m:nor/>
                      </m:rPr>
                      <a:rPr lang="en-US" sz="3200" b="1" i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12 </m:t>
                    </m:r>
                    <m:r>
                      <m:rPr>
                        <m:nor/>
                      </m:rPr>
                      <a:rPr lang="en-US" sz="3200" b="1" i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l</m:t>
                    </m:r>
                    <m:r>
                      <m:rPr>
                        <m:nor/>
                      </m:rPr>
                      <a:rPr lang="en-US" sz="3200" b="1" i="0" smtClean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à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ED7B709-9BD5-4BB6-D073-80382CF01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525" y="4305300"/>
                <a:ext cx="6791325" cy="1543692"/>
              </a:xfrm>
              <a:prstGeom prst="rect">
                <a:avLst/>
              </a:prstGeom>
              <a:blipFill>
                <a:blip r:embed="rId6"/>
                <a:stretch>
                  <a:fillRect l="-23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 Box 32">
            <a:extLst>
              <a:ext uri="{FF2B5EF4-FFF2-40B4-BE49-F238E27FC236}">
                <a16:creationId xmlns:a16="http://schemas.microsoft.com/office/drawing/2014/main" id="{4F55227C-38D1-89A8-8CBD-C33922D7E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7067" y="5138820"/>
            <a:ext cx="6042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3" name="Text Box 32">
            <a:extLst>
              <a:ext uri="{FF2B5EF4-FFF2-40B4-BE49-F238E27FC236}">
                <a16:creationId xmlns:a16="http://schemas.microsoft.com/office/drawing/2014/main" id="{1F830493-15D7-89F0-2E15-9F82E3529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8492" y="5124794"/>
            <a:ext cx="764598" cy="667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EF67BFC-1369-1F15-210C-6F2D215E5BAF}"/>
              </a:ext>
            </a:extLst>
          </p:cNvPr>
          <p:cNvGrpSpPr/>
          <p:nvPr/>
        </p:nvGrpSpPr>
        <p:grpSpPr>
          <a:xfrm>
            <a:off x="3190875" y="4855578"/>
            <a:ext cx="776898" cy="1198096"/>
            <a:chOff x="1310869" y="3754210"/>
            <a:chExt cx="783187" cy="1198096"/>
          </a:xfrm>
        </p:grpSpPr>
        <p:sp>
          <p:nvSpPr>
            <p:cNvPr id="45" name="Text Box 32">
              <a:extLst>
                <a:ext uri="{FF2B5EF4-FFF2-40B4-BE49-F238E27FC236}">
                  <a16:creationId xmlns:a16="http://schemas.microsoft.com/office/drawing/2014/main" id="{3E9EFFA9-00E7-9E9D-9030-D1D4FBEECF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6178" y="3754210"/>
              <a:ext cx="604211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9</a:t>
              </a:r>
            </a:p>
          </p:txBody>
        </p:sp>
        <p:sp>
          <p:nvSpPr>
            <p:cNvPr id="46" name="Text Box 32">
              <a:extLst>
                <a:ext uri="{FF2B5EF4-FFF2-40B4-BE49-F238E27FC236}">
                  <a16:creationId xmlns:a16="http://schemas.microsoft.com/office/drawing/2014/main" id="{5670E541-E8DF-663E-C8F8-7A8847702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0869" y="4305975"/>
              <a:ext cx="783187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12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F7FBDFC-DA42-5C84-321D-2219A2727A04}"/>
                </a:ext>
              </a:extLst>
            </p:cNvPr>
            <p:cNvCxnSpPr>
              <a:cxnSpLocks/>
            </p:cNvCxnSpPr>
            <p:nvPr/>
          </p:nvCxnSpPr>
          <p:spPr>
            <a:xfrm>
              <a:off x="1374740" y="4360618"/>
              <a:ext cx="560266" cy="0"/>
            </a:xfrm>
            <a:prstGeom prst="line">
              <a:avLst/>
            </a:prstGeom>
            <a:ln w="444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73866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14" grpId="0"/>
      <p:bldP spid="15" grpId="0"/>
      <p:bldP spid="20" grpId="0"/>
      <p:bldP spid="21" grpId="0"/>
      <p:bldP spid="41" grpId="0"/>
      <p:bldP spid="42" grpId="0"/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E70A4-2FF4-483B-BEC4-DDDCF541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A7179-3233-48EB-A468-3A14C8465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5831AC6-2D3C-44AA-B5F0-3455F557F0E5}"/>
              </a:ext>
            </a:extLst>
          </p:cNvPr>
          <p:cNvGrpSpPr/>
          <p:nvPr/>
        </p:nvGrpSpPr>
        <p:grpSpPr>
          <a:xfrm>
            <a:off x="-323438" y="-45250"/>
            <a:ext cx="12763088" cy="7507435"/>
            <a:chOff x="-323438" y="-45250"/>
            <a:chExt cx="12763088" cy="7507435"/>
          </a:xfrm>
        </p:grpSpPr>
        <p:pic>
          <p:nvPicPr>
            <p:cNvPr id="5" name="Picture 2" descr="F:\未标题-1.png">
              <a:extLst>
                <a:ext uri="{FF2B5EF4-FFF2-40B4-BE49-F238E27FC236}">
                  <a16:creationId xmlns:a16="http://schemas.microsoft.com/office/drawing/2014/main" id="{9308C2F6-448F-4CBE-96DD-0423B26A8D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66"/>
            <a:stretch/>
          </p:blipFill>
          <p:spPr bwMode="auto">
            <a:xfrm>
              <a:off x="0" y="-45250"/>
              <a:ext cx="12192000" cy="6892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组合 10">
              <a:extLst>
                <a:ext uri="{FF2B5EF4-FFF2-40B4-BE49-F238E27FC236}">
                  <a16:creationId xmlns:a16="http://schemas.microsoft.com/office/drawing/2014/main" id="{EC395064-EC33-4EDC-A088-4DD39ED65C99}"/>
                </a:ext>
              </a:extLst>
            </p:cNvPr>
            <p:cNvGrpSpPr/>
            <p:nvPr/>
          </p:nvGrpSpPr>
          <p:grpSpPr>
            <a:xfrm>
              <a:off x="-323438" y="5434260"/>
              <a:ext cx="12763088" cy="2027925"/>
              <a:chOff x="-323438" y="5434260"/>
              <a:chExt cx="11629422" cy="2027925"/>
            </a:xfrm>
          </p:grpSpPr>
          <p:sp>
            <p:nvSpPr>
              <p:cNvPr id="7" name="弧形 8">
                <a:extLst>
                  <a:ext uri="{FF2B5EF4-FFF2-40B4-BE49-F238E27FC236}">
                    <a16:creationId xmlns:a16="http://schemas.microsoft.com/office/drawing/2014/main" id="{E8FFFE47-5FA9-444B-B890-A567CFFB835A}"/>
                  </a:ext>
                </a:extLst>
              </p:cNvPr>
              <p:cNvSpPr/>
              <p:nvPr/>
            </p:nvSpPr>
            <p:spPr>
              <a:xfrm>
                <a:off x="-323438" y="5633353"/>
                <a:ext cx="1511806" cy="1531332"/>
              </a:xfrm>
              <a:prstGeom prst="arc">
                <a:avLst>
                  <a:gd name="adj1" fmla="val 14157981"/>
                  <a:gd name="adj2" fmla="val 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弧形 9">
                <a:extLst>
                  <a:ext uri="{FF2B5EF4-FFF2-40B4-BE49-F238E27FC236}">
                    <a16:creationId xmlns:a16="http://schemas.microsoft.com/office/drawing/2014/main" id="{986BF617-A716-4B9D-8A0B-F25EAC0FB14E}"/>
                  </a:ext>
                </a:extLst>
              </p:cNvPr>
              <p:cNvSpPr/>
              <p:nvPr/>
            </p:nvSpPr>
            <p:spPr>
              <a:xfrm rot="19595165">
                <a:off x="992957" y="6332777"/>
                <a:ext cx="914400" cy="914400"/>
              </a:xfrm>
              <a:prstGeom prst="arc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弧形 17">
                <a:extLst>
                  <a:ext uri="{FF2B5EF4-FFF2-40B4-BE49-F238E27FC236}">
                    <a16:creationId xmlns:a16="http://schemas.microsoft.com/office/drawing/2014/main" id="{D7DC0AA0-B0D0-4A52-9E29-AE116171CEE7}"/>
                  </a:ext>
                </a:extLst>
              </p:cNvPr>
              <p:cNvSpPr/>
              <p:nvPr/>
            </p:nvSpPr>
            <p:spPr>
              <a:xfrm rot="16200000">
                <a:off x="1823419" y="6072990"/>
                <a:ext cx="914400" cy="914400"/>
              </a:xfrm>
              <a:prstGeom prst="arc">
                <a:avLst>
                  <a:gd name="adj1" fmla="val 16200000"/>
                  <a:gd name="adj2" fmla="val 5683433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弧形 18">
                <a:extLst>
                  <a:ext uri="{FF2B5EF4-FFF2-40B4-BE49-F238E27FC236}">
                    <a16:creationId xmlns:a16="http://schemas.microsoft.com/office/drawing/2014/main" id="{CB3A753D-2479-4ECF-9611-88BEB36C7E6D}"/>
                  </a:ext>
                </a:extLst>
              </p:cNvPr>
              <p:cNvSpPr/>
              <p:nvPr/>
            </p:nvSpPr>
            <p:spPr>
              <a:xfrm rot="18853990">
                <a:off x="2624975" y="6429477"/>
                <a:ext cx="914400" cy="914400"/>
              </a:xfrm>
              <a:prstGeom prst="arc">
                <a:avLst>
                  <a:gd name="adj1" fmla="val 16200000"/>
                  <a:gd name="adj2" fmla="val 1343226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弧形 19">
                <a:extLst>
                  <a:ext uri="{FF2B5EF4-FFF2-40B4-BE49-F238E27FC236}">
                    <a16:creationId xmlns:a16="http://schemas.microsoft.com/office/drawing/2014/main" id="{B68EAD90-C2E2-4031-BEFD-21B7A504B258}"/>
                  </a:ext>
                </a:extLst>
              </p:cNvPr>
              <p:cNvSpPr/>
              <p:nvPr/>
            </p:nvSpPr>
            <p:spPr>
              <a:xfrm rot="18853990">
                <a:off x="3362290" y="6547785"/>
                <a:ext cx="914400" cy="914400"/>
              </a:xfrm>
              <a:prstGeom prst="arc">
                <a:avLst>
                  <a:gd name="adj1" fmla="val 16200000"/>
                  <a:gd name="adj2" fmla="val 2075701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弧形 20">
                <a:extLst>
                  <a:ext uri="{FF2B5EF4-FFF2-40B4-BE49-F238E27FC236}">
                    <a16:creationId xmlns:a16="http://schemas.microsoft.com/office/drawing/2014/main" id="{FD09BCC3-026C-4B5C-BE87-6A8971733F41}"/>
                  </a:ext>
                </a:extLst>
              </p:cNvPr>
              <p:cNvSpPr/>
              <p:nvPr/>
            </p:nvSpPr>
            <p:spPr>
              <a:xfrm rot="18853990">
                <a:off x="4033512" y="6288563"/>
                <a:ext cx="914400" cy="914400"/>
              </a:xfrm>
              <a:prstGeom prst="arc">
                <a:avLst>
                  <a:gd name="adj1" fmla="val 14309642"/>
                  <a:gd name="adj2" fmla="val 2075701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弧形 21">
                <a:extLst>
                  <a:ext uri="{FF2B5EF4-FFF2-40B4-BE49-F238E27FC236}">
                    <a16:creationId xmlns:a16="http://schemas.microsoft.com/office/drawing/2014/main" id="{FF36A2BA-9FF0-436C-92AB-D2EE698FA578}"/>
                  </a:ext>
                </a:extLst>
              </p:cNvPr>
              <p:cNvSpPr/>
              <p:nvPr/>
            </p:nvSpPr>
            <p:spPr>
              <a:xfrm rot="19637834">
                <a:off x="4568547" y="6247534"/>
                <a:ext cx="914400" cy="914400"/>
              </a:xfrm>
              <a:prstGeom prst="arc">
                <a:avLst>
                  <a:gd name="adj1" fmla="val 15618427"/>
                  <a:gd name="adj2" fmla="val 826176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弧形 22">
                <a:extLst>
                  <a:ext uri="{FF2B5EF4-FFF2-40B4-BE49-F238E27FC236}">
                    <a16:creationId xmlns:a16="http://schemas.microsoft.com/office/drawing/2014/main" id="{5A29B56C-23E9-4442-BAB7-62D25E75CA60}"/>
                  </a:ext>
                </a:extLst>
              </p:cNvPr>
              <p:cNvSpPr/>
              <p:nvPr/>
            </p:nvSpPr>
            <p:spPr>
              <a:xfrm rot="19637834">
                <a:off x="5284000" y="6435781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弧形 23">
                <a:extLst>
                  <a:ext uri="{FF2B5EF4-FFF2-40B4-BE49-F238E27FC236}">
                    <a16:creationId xmlns:a16="http://schemas.microsoft.com/office/drawing/2014/main" id="{647F2B6D-7A13-4F1E-8135-E58BB450DF42}"/>
                  </a:ext>
                </a:extLst>
              </p:cNvPr>
              <p:cNvSpPr/>
              <p:nvPr/>
            </p:nvSpPr>
            <p:spPr>
              <a:xfrm rot="17916478">
                <a:off x="6103994" y="6354396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弧形 24">
                <a:extLst>
                  <a:ext uri="{FF2B5EF4-FFF2-40B4-BE49-F238E27FC236}">
                    <a16:creationId xmlns:a16="http://schemas.microsoft.com/office/drawing/2014/main" id="{8FE3EC12-E0D4-4FA3-AE94-53C412043421}"/>
                  </a:ext>
                </a:extLst>
              </p:cNvPr>
              <p:cNvSpPr/>
              <p:nvPr/>
            </p:nvSpPr>
            <p:spPr>
              <a:xfrm rot="18978366">
                <a:off x="6717746" y="6253948"/>
                <a:ext cx="914400" cy="914400"/>
              </a:xfrm>
              <a:prstGeom prst="arc">
                <a:avLst>
                  <a:gd name="adj1" fmla="val 15618427"/>
                  <a:gd name="adj2" fmla="val 312290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弧形 25">
                <a:extLst>
                  <a:ext uri="{FF2B5EF4-FFF2-40B4-BE49-F238E27FC236}">
                    <a16:creationId xmlns:a16="http://schemas.microsoft.com/office/drawing/2014/main" id="{271DC508-EAD2-4398-8880-2675D8922E89}"/>
                  </a:ext>
                </a:extLst>
              </p:cNvPr>
              <p:cNvSpPr/>
              <p:nvPr/>
            </p:nvSpPr>
            <p:spPr>
              <a:xfrm rot="20937424">
                <a:off x="7232566" y="6394773"/>
                <a:ext cx="914400" cy="914400"/>
              </a:xfrm>
              <a:prstGeom prst="arc">
                <a:avLst>
                  <a:gd name="adj1" fmla="val 15618427"/>
                  <a:gd name="adj2" fmla="val 19867642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弧形 26">
                <a:extLst>
                  <a:ext uri="{FF2B5EF4-FFF2-40B4-BE49-F238E27FC236}">
                    <a16:creationId xmlns:a16="http://schemas.microsoft.com/office/drawing/2014/main" id="{4138ADEF-140B-4A62-97AA-60D431A4AAEE}"/>
                  </a:ext>
                </a:extLst>
              </p:cNvPr>
              <p:cNvSpPr/>
              <p:nvPr/>
            </p:nvSpPr>
            <p:spPr>
              <a:xfrm rot="18321363">
                <a:off x="7970195" y="6287956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弧形 27">
                <a:extLst>
                  <a:ext uri="{FF2B5EF4-FFF2-40B4-BE49-F238E27FC236}">
                    <a16:creationId xmlns:a16="http://schemas.microsoft.com/office/drawing/2014/main" id="{42C86AB6-DD3B-4BB3-B685-236D4FF9CF0A}"/>
                  </a:ext>
                </a:extLst>
              </p:cNvPr>
              <p:cNvSpPr/>
              <p:nvPr/>
            </p:nvSpPr>
            <p:spPr>
              <a:xfrm rot="16775364">
                <a:off x="8845153" y="6108502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弧形 28">
                <a:extLst>
                  <a:ext uri="{FF2B5EF4-FFF2-40B4-BE49-F238E27FC236}">
                    <a16:creationId xmlns:a16="http://schemas.microsoft.com/office/drawing/2014/main" id="{2EFD6D0A-B033-4899-BEFC-86C1DAD9D086}"/>
                  </a:ext>
                </a:extLst>
              </p:cNvPr>
              <p:cNvSpPr/>
              <p:nvPr/>
            </p:nvSpPr>
            <p:spPr>
              <a:xfrm rot="16775364">
                <a:off x="9611071" y="5760037"/>
                <a:ext cx="914400" cy="914400"/>
              </a:xfrm>
              <a:prstGeom prst="arc">
                <a:avLst>
                  <a:gd name="adj1" fmla="val 15618427"/>
                  <a:gd name="adj2" fmla="val 2107195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弧形 29">
                <a:extLst>
                  <a:ext uri="{FF2B5EF4-FFF2-40B4-BE49-F238E27FC236}">
                    <a16:creationId xmlns:a16="http://schemas.microsoft.com/office/drawing/2014/main" id="{3182C61C-B314-475B-8F86-9026CA314573}"/>
                  </a:ext>
                </a:extLst>
              </p:cNvPr>
              <p:cNvSpPr/>
              <p:nvPr/>
            </p:nvSpPr>
            <p:spPr>
              <a:xfrm rot="16775364">
                <a:off x="10391584" y="5434260"/>
                <a:ext cx="914400" cy="914400"/>
              </a:xfrm>
              <a:prstGeom prst="arc">
                <a:avLst>
                  <a:gd name="adj1" fmla="val 15618427"/>
                  <a:gd name="adj2" fmla="val 2139603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22" name="图片 6">
            <a:extLst>
              <a:ext uri="{FF2B5EF4-FFF2-40B4-BE49-F238E27FC236}">
                <a16:creationId xmlns:a16="http://schemas.microsoft.com/office/drawing/2014/main" id="{47320B89-5C9C-41FA-AA86-2DB1A8103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632" y="291304"/>
            <a:ext cx="7958059" cy="1917022"/>
          </a:xfrm>
          <a:prstGeom prst="rect">
            <a:avLst/>
          </a:prstGeom>
        </p:spPr>
      </p:pic>
      <p:pic>
        <p:nvPicPr>
          <p:cNvPr id="23" name="图片 3">
            <a:extLst>
              <a:ext uri="{FF2B5EF4-FFF2-40B4-BE49-F238E27FC236}">
                <a16:creationId xmlns:a16="http://schemas.microsoft.com/office/drawing/2014/main" id="{2BE7FA55-17E4-4120-9F06-E82EF14DB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76" y="-38087"/>
            <a:ext cx="1975757" cy="2505172"/>
          </a:xfrm>
          <a:prstGeom prst="rect">
            <a:avLst/>
          </a:prstGeom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3D7818BF-00DB-40BE-84B5-D20571206B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6" b="49552"/>
          <a:stretch/>
        </p:blipFill>
        <p:spPr>
          <a:xfrm>
            <a:off x="1742071" y="2696718"/>
            <a:ext cx="573924" cy="735132"/>
          </a:xfrm>
          <a:prstGeom prst="rect">
            <a:avLst/>
          </a:prstGeom>
        </p:spPr>
      </p:pic>
      <p:pic>
        <p:nvPicPr>
          <p:cNvPr id="25" name="图片 5">
            <a:extLst>
              <a:ext uri="{FF2B5EF4-FFF2-40B4-BE49-F238E27FC236}">
                <a16:creationId xmlns:a16="http://schemas.microsoft.com/office/drawing/2014/main" id="{3470AC3A-A3C1-4D35-A7CB-9AE8EE9D43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6" t="20211" r="1" b="-5844"/>
          <a:stretch/>
        </p:blipFill>
        <p:spPr>
          <a:xfrm>
            <a:off x="10794860" y="504785"/>
            <a:ext cx="748156" cy="1247871"/>
          </a:xfrm>
          <a:prstGeom prst="rect">
            <a:avLst/>
          </a:prstGeom>
        </p:spPr>
      </p:pic>
      <p:pic>
        <p:nvPicPr>
          <p:cNvPr id="26" name="图片 21">
            <a:extLst>
              <a:ext uri="{FF2B5EF4-FFF2-40B4-BE49-F238E27FC236}">
                <a16:creationId xmlns:a16="http://schemas.microsoft.com/office/drawing/2014/main" id="{8A43ED22-15A0-4A17-96FE-57CA8A2554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023" y="5015502"/>
            <a:ext cx="357841" cy="14697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6587605-B718-96B0-D544-AE40BFBF06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7324" y="1198163"/>
            <a:ext cx="7462151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55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">
            <a:extLst>
              <a:ext uri="{FF2B5EF4-FFF2-40B4-BE49-F238E27FC236}">
                <a16:creationId xmlns:a16="http://schemas.microsoft.com/office/drawing/2014/main" id="{23547AB4-831A-454F-9F46-4CF65A344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71" y="5342572"/>
            <a:ext cx="2223526" cy="1560114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D74BB3BA-0363-49AC-83FD-AD84D7D45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375" y="5429425"/>
            <a:ext cx="809625" cy="1259417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:a16="http://schemas.microsoft.com/office/drawing/2014/main" id="{74B10258-77CE-4D53-9CB3-3E251D87C7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8"/>
          <a:stretch/>
        </p:blipFill>
        <p:spPr>
          <a:xfrm>
            <a:off x="8306806" y="5751932"/>
            <a:ext cx="1318375" cy="1188574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BB57DF4C-0186-4B23-987F-435620B692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5692404"/>
            <a:ext cx="12192000" cy="1269785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625879B0-96A2-49B9-98AE-59C638A3D76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53"/>
          <a:stretch/>
        </p:blipFill>
        <p:spPr>
          <a:xfrm>
            <a:off x="0" y="6190613"/>
            <a:ext cx="12192000" cy="76781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E5A22DD-B15B-4578-8148-5023C270B577}"/>
              </a:ext>
            </a:extLst>
          </p:cNvPr>
          <p:cNvSpPr/>
          <p:nvPr/>
        </p:nvSpPr>
        <p:spPr>
          <a:xfrm>
            <a:off x="920933" y="94329"/>
            <a:ext cx="10924058" cy="1371600"/>
          </a:xfrm>
          <a:custGeom>
            <a:avLst/>
            <a:gdLst>
              <a:gd name="connsiteX0" fmla="*/ 0 w 10924058"/>
              <a:gd name="connsiteY0" fmla="*/ 0 h 1371600"/>
              <a:gd name="connsiteX1" fmla="*/ 574950 w 10924058"/>
              <a:gd name="connsiteY1" fmla="*/ 0 h 1371600"/>
              <a:gd name="connsiteX2" fmla="*/ 1259141 w 10924058"/>
              <a:gd name="connsiteY2" fmla="*/ 0 h 1371600"/>
              <a:gd name="connsiteX3" fmla="*/ 2052573 w 10924058"/>
              <a:gd name="connsiteY3" fmla="*/ 0 h 1371600"/>
              <a:gd name="connsiteX4" fmla="*/ 2736764 w 10924058"/>
              <a:gd name="connsiteY4" fmla="*/ 0 h 1371600"/>
              <a:gd name="connsiteX5" fmla="*/ 3530196 w 10924058"/>
              <a:gd name="connsiteY5" fmla="*/ 0 h 1371600"/>
              <a:gd name="connsiteX6" fmla="*/ 4323627 w 10924058"/>
              <a:gd name="connsiteY6" fmla="*/ 0 h 1371600"/>
              <a:gd name="connsiteX7" fmla="*/ 5007818 w 10924058"/>
              <a:gd name="connsiteY7" fmla="*/ 0 h 1371600"/>
              <a:gd name="connsiteX8" fmla="*/ 5692009 w 10924058"/>
              <a:gd name="connsiteY8" fmla="*/ 0 h 1371600"/>
              <a:gd name="connsiteX9" fmla="*/ 6157719 w 10924058"/>
              <a:gd name="connsiteY9" fmla="*/ 0 h 1371600"/>
              <a:gd name="connsiteX10" fmla="*/ 6732669 w 10924058"/>
              <a:gd name="connsiteY10" fmla="*/ 0 h 1371600"/>
              <a:gd name="connsiteX11" fmla="*/ 7089139 w 10924058"/>
              <a:gd name="connsiteY11" fmla="*/ 0 h 1371600"/>
              <a:gd name="connsiteX12" fmla="*/ 7882570 w 10924058"/>
              <a:gd name="connsiteY12" fmla="*/ 0 h 1371600"/>
              <a:gd name="connsiteX13" fmla="*/ 8676002 w 10924058"/>
              <a:gd name="connsiteY13" fmla="*/ 0 h 1371600"/>
              <a:gd name="connsiteX14" fmla="*/ 9032471 w 10924058"/>
              <a:gd name="connsiteY14" fmla="*/ 0 h 1371600"/>
              <a:gd name="connsiteX15" fmla="*/ 9388940 w 10924058"/>
              <a:gd name="connsiteY15" fmla="*/ 0 h 1371600"/>
              <a:gd name="connsiteX16" fmla="*/ 9636169 w 10924058"/>
              <a:gd name="connsiteY16" fmla="*/ 0 h 1371600"/>
              <a:gd name="connsiteX17" fmla="*/ 10320360 w 10924058"/>
              <a:gd name="connsiteY17" fmla="*/ 0 h 1371600"/>
              <a:gd name="connsiteX18" fmla="*/ 10924058 w 10924058"/>
              <a:gd name="connsiteY18" fmla="*/ 0 h 1371600"/>
              <a:gd name="connsiteX19" fmla="*/ 10924058 w 10924058"/>
              <a:gd name="connsiteY19" fmla="*/ 443484 h 1371600"/>
              <a:gd name="connsiteX20" fmla="*/ 10924058 w 10924058"/>
              <a:gd name="connsiteY20" fmla="*/ 859536 h 1371600"/>
              <a:gd name="connsiteX21" fmla="*/ 10924058 w 10924058"/>
              <a:gd name="connsiteY21" fmla="*/ 1371600 h 1371600"/>
              <a:gd name="connsiteX22" fmla="*/ 10676829 w 10924058"/>
              <a:gd name="connsiteY22" fmla="*/ 1371600 h 1371600"/>
              <a:gd name="connsiteX23" fmla="*/ 10211119 w 10924058"/>
              <a:gd name="connsiteY23" fmla="*/ 1371600 h 1371600"/>
              <a:gd name="connsiteX24" fmla="*/ 9417688 w 10924058"/>
              <a:gd name="connsiteY24" fmla="*/ 1371600 h 1371600"/>
              <a:gd name="connsiteX25" fmla="*/ 9061219 w 10924058"/>
              <a:gd name="connsiteY25" fmla="*/ 1371600 h 1371600"/>
              <a:gd name="connsiteX26" fmla="*/ 8377028 w 10924058"/>
              <a:gd name="connsiteY26" fmla="*/ 1371600 h 1371600"/>
              <a:gd name="connsiteX27" fmla="*/ 8020558 w 10924058"/>
              <a:gd name="connsiteY27" fmla="*/ 1371600 h 1371600"/>
              <a:gd name="connsiteX28" fmla="*/ 7445608 w 10924058"/>
              <a:gd name="connsiteY28" fmla="*/ 1371600 h 1371600"/>
              <a:gd name="connsiteX29" fmla="*/ 7198379 w 10924058"/>
              <a:gd name="connsiteY29" fmla="*/ 1371600 h 1371600"/>
              <a:gd name="connsiteX30" fmla="*/ 6732669 w 10924058"/>
              <a:gd name="connsiteY30" fmla="*/ 1371600 h 1371600"/>
              <a:gd name="connsiteX31" fmla="*/ 5939238 w 10924058"/>
              <a:gd name="connsiteY31" fmla="*/ 1371600 h 1371600"/>
              <a:gd name="connsiteX32" fmla="*/ 5364287 w 10924058"/>
              <a:gd name="connsiteY32" fmla="*/ 1371600 h 1371600"/>
              <a:gd name="connsiteX33" fmla="*/ 4789337 w 10924058"/>
              <a:gd name="connsiteY33" fmla="*/ 1371600 h 1371600"/>
              <a:gd name="connsiteX34" fmla="*/ 4105146 w 10924058"/>
              <a:gd name="connsiteY34" fmla="*/ 1371600 h 1371600"/>
              <a:gd name="connsiteX35" fmla="*/ 3639436 w 10924058"/>
              <a:gd name="connsiteY35" fmla="*/ 1371600 h 1371600"/>
              <a:gd name="connsiteX36" fmla="*/ 3064486 w 10924058"/>
              <a:gd name="connsiteY36" fmla="*/ 1371600 h 1371600"/>
              <a:gd name="connsiteX37" fmla="*/ 2271054 w 10924058"/>
              <a:gd name="connsiteY37" fmla="*/ 1371600 h 1371600"/>
              <a:gd name="connsiteX38" fmla="*/ 1477623 w 10924058"/>
              <a:gd name="connsiteY38" fmla="*/ 1371600 h 1371600"/>
              <a:gd name="connsiteX39" fmla="*/ 1121153 w 10924058"/>
              <a:gd name="connsiteY39" fmla="*/ 1371600 h 1371600"/>
              <a:gd name="connsiteX40" fmla="*/ 0 w 10924058"/>
              <a:gd name="connsiteY40" fmla="*/ 1371600 h 1371600"/>
              <a:gd name="connsiteX41" fmla="*/ 0 w 10924058"/>
              <a:gd name="connsiteY41" fmla="*/ 886968 h 1371600"/>
              <a:gd name="connsiteX42" fmla="*/ 0 w 10924058"/>
              <a:gd name="connsiteY42" fmla="*/ 429768 h 1371600"/>
              <a:gd name="connsiteX43" fmla="*/ 0 w 10924058"/>
              <a:gd name="connsiteY43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924058" h="1371600" fill="none" extrusionOk="0">
                <a:moveTo>
                  <a:pt x="0" y="0"/>
                </a:moveTo>
                <a:cubicBezTo>
                  <a:pt x="172660" y="-67379"/>
                  <a:pt x="381760" y="35253"/>
                  <a:pt x="574950" y="0"/>
                </a:cubicBezTo>
                <a:cubicBezTo>
                  <a:pt x="768140" y="-35253"/>
                  <a:pt x="984346" y="12306"/>
                  <a:pt x="1259141" y="0"/>
                </a:cubicBezTo>
                <a:cubicBezTo>
                  <a:pt x="1533936" y="-12306"/>
                  <a:pt x="1689706" y="23329"/>
                  <a:pt x="2052573" y="0"/>
                </a:cubicBezTo>
                <a:cubicBezTo>
                  <a:pt x="2415440" y="-23329"/>
                  <a:pt x="2562797" y="32265"/>
                  <a:pt x="2736764" y="0"/>
                </a:cubicBezTo>
                <a:cubicBezTo>
                  <a:pt x="2910731" y="-32265"/>
                  <a:pt x="3245114" y="60016"/>
                  <a:pt x="3530196" y="0"/>
                </a:cubicBezTo>
                <a:cubicBezTo>
                  <a:pt x="3815278" y="-60016"/>
                  <a:pt x="3980149" y="81406"/>
                  <a:pt x="4323627" y="0"/>
                </a:cubicBezTo>
                <a:cubicBezTo>
                  <a:pt x="4667105" y="-81406"/>
                  <a:pt x="4736497" y="58760"/>
                  <a:pt x="5007818" y="0"/>
                </a:cubicBezTo>
                <a:cubicBezTo>
                  <a:pt x="5279139" y="-58760"/>
                  <a:pt x="5381860" y="8840"/>
                  <a:pt x="5692009" y="0"/>
                </a:cubicBezTo>
                <a:cubicBezTo>
                  <a:pt x="6002158" y="-8840"/>
                  <a:pt x="6037007" y="19405"/>
                  <a:pt x="6157719" y="0"/>
                </a:cubicBezTo>
                <a:cubicBezTo>
                  <a:pt x="6278431" y="-19405"/>
                  <a:pt x="6465943" y="42740"/>
                  <a:pt x="6732669" y="0"/>
                </a:cubicBezTo>
                <a:cubicBezTo>
                  <a:pt x="6999395" y="-42740"/>
                  <a:pt x="6965689" y="15341"/>
                  <a:pt x="7089139" y="0"/>
                </a:cubicBezTo>
                <a:cubicBezTo>
                  <a:pt x="7212589" y="-15341"/>
                  <a:pt x="7627011" y="59279"/>
                  <a:pt x="7882570" y="0"/>
                </a:cubicBezTo>
                <a:cubicBezTo>
                  <a:pt x="8138129" y="-59279"/>
                  <a:pt x="8364210" y="57924"/>
                  <a:pt x="8676002" y="0"/>
                </a:cubicBezTo>
                <a:cubicBezTo>
                  <a:pt x="8987794" y="-57924"/>
                  <a:pt x="8885850" y="6248"/>
                  <a:pt x="9032471" y="0"/>
                </a:cubicBezTo>
                <a:cubicBezTo>
                  <a:pt x="9179092" y="-6248"/>
                  <a:pt x="9290712" y="40917"/>
                  <a:pt x="9388940" y="0"/>
                </a:cubicBezTo>
                <a:cubicBezTo>
                  <a:pt x="9487168" y="-40917"/>
                  <a:pt x="9577002" y="10655"/>
                  <a:pt x="9636169" y="0"/>
                </a:cubicBezTo>
                <a:cubicBezTo>
                  <a:pt x="9695336" y="-10655"/>
                  <a:pt x="10177408" y="37128"/>
                  <a:pt x="10320360" y="0"/>
                </a:cubicBezTo>
                <a:cubicBezTo>
                  <a:pt x="10463312" y="-37128"/>
                  <a:pt x="10674257" y="36639"/>
                  <a:pt x="10924058" y="0"/>
                </a:cubicBezTo>
                <a:cubicBezTo>
                  <a:pt x="10961860" y="161411"/>
                  <a:pt x="10879603" y="250202"/>
                  <a:pt x="10924058" y="443484"/>
                </a:cubicBezTo>
                <a:cubicBezTo>
                  <a:pt x="10968513" y="636766"/>
                  <a:pt x="10914543" y="723609"/>
                  <a:pt x="10924058" y="859536"/>
                </a:cubicBezTo>
                <a:cubicBezTo>
                  <a:pt x="10933573" y="995463"/>
                  <a:pt x="10869837" y="1121750"/>
                  <a:pt x="10924058" y="1371600"/>
                </a:cubicBezTo>
                <a:cubicBezTo>
                  <a:pt x="10870965" y="1382283"/>
                  <a:pt x="10732077" y="1354871"/>
                  <a:pt x="10676829" y="1371600"/>
                </a:cubicBezTo>
                <a:cubicBezTo>
                  <a:pt x="10621581" y="1388329"/>
                  <a:pt x="10341556" y="1334082"/>
                  <a:pt x="10211119" y="1371600"/>
                </a:cubicBezTo>
                <a:cubicBezTo>
                  <a:pt x="10080682" y="1409118"/>
                  <a:pt x="9668372" y="1297846"/>
                  <a:pt x="9417688" y="1371600"/>
                </a:cubicBezTo>
                <a:cubicBezTo>
                  <a:pt x="9167004" y="1445354"/>
                  <a:pt x="9138042" y="1343252"/>
                  <a:pt x="9061219" y="1371600"/>
                </a:cubicBezTo>
                <a:cubicBezTo>
                  <a:pt x="8984396" y="1399948"/>
                  <a:pt x="8616317" y="1341602"/>
                  <a:pt x="8377028" y="1371600"/>
                </a:cubicBezTo>
                <a:cubicBezTo>
                  <a:pt x="8137739" y="1401598"/>
                  <a:pt x="8131717" y="1333627"/>
                  <a:pt x="8020558" y="1371600"/>
                </a:cubicBezTo>
                <a:cubicBezTo>
                  <a:pt x="7909399" y="1409573"/>
                  <a:pt x="7657180" y="1347408"/>
                  <a:pt x="7445608" y="1371600"/>
                </a:cubicBezTo>
                <a:cubicBezTo>
                  <a:pt x="7234036" y="1395792"/>
                  <a:pt x="7313409" y="1351060"/>
                  <a:pt x="7198379" y="1371600"/>
                </a:cubicBezTo>
                <a:cubicBezTo>
                  <a:pt x="7083349" y="1392140"/>
                  <a:pt x="6945525" y="1333482"/>
                  <a:pt x="6732669" y="1371600"/>
                </a:cubicBezTo>
                <a:cubicBezTo>
                  <a:pt x="6519813" y="1409718"/>
                  <a:pt x="6103863" y="1342609"/>
                  <a:pt x="5939238" y="1371600"/>
                </a:cubicBezTo>
                <a:cubicBezTo>
                  <a:pt x="5774613" y="1400591"/>
                  <a:pt x="5553763" y="1342245"/>
                  <a:pt x="5364287" y="1371600"/>
                </a:cubicBezTo>
                <a:cubicBezTo>
                  <a:pt x="5174811" y="1400955"/>
                  <a:pt x="4928469" y="1354993"/>
                  <a:pt x="4789337" y="1371600"/>
                </a:cubicBezTo>
                <a:cubicBezTo>
                  <a:pt x="4650205" y="1388207"/>
                  <a:pt x="4444576" y="1291020"/>
                  <a:pt x="4105146" y="1371600"/>
                </a:cubicBezTo>
                <a:cubicBezTo>
                  <a:pt x="3765716" y="1452180"/>
                  <a:pt x="3742132" y="1321855"/>
                  <a:pt x="3639436" y="1371600"/>
                </a:cubicBezTo>
                <a:cubicBezTo>
                  <a:pt x="3536740" y="1421345"/>
                  <a:pt x="3259314" y="1322674"/>
                  <a:pt x="3064486" y="1371600"/>
                </a:cubicBezTo>
                <a:cubicBezTo>
                  <a:pt x="2869658" y="1420526"/>
                  <a:pt x="2643267" y="1348819"/>
                  <a:pt x="2271054" y="1371600"/>
                </a:cubicBezTo>
                <a:cubicBezTo>
                  <a:pt x="1898841" y="1394381"/>
                  <a:pt x="1858061" y="1323996"/>
                  <a:pt x="1477623" y="1371600"/>
                </a:cubicBezTo>
                <a:cubicBezTo>
                  <a:pt x="1097185" y="1419204"/>
                  <a:pt x="1273404" y="1350374"/>
                  <a:pt x="1121153" y="1371600"/>
                </a:cubicBezTo>
                <a:cubicBezTo>
                  <a:pt x="968902" y="1392826"/>
                  <a:pt x="512884" y="1285219"/>
                  <a:pt x="0" y="1371600"/>
                </a:cubicBezTo>
                <a:cubicBezTo>
                  <a:pt x="-37393" y="1182446"/>
                  <a:pt x="12039" y="1049372"/>
                  <a:pt x="0" y="886968"/>
                </a:cubicBezTo>
                <a:cubicBezTo>
                  <a:pt x="-12039" y="724564"/>
                  <a:pt x="2554" y="573663"/>
                  <a:pt x="0" y="429768"/>
                </a:cubicBezTo>
                <a:cubicBezTo>
                  <a:pt x="-2554" y="285873"/>
                  <a:pt x="42824" y="210574"/>
                  <a:pt x="0" y="0"/>
                </a:cubicBezTo>
                <a:close/>
              </a:path>
              <a:path w="10924058" h="1371600" stroke="0" extrusionOk="0">
                <a:moveTo>
                  <a:pt x="0" y="0"/>
                </a:moveTo>
                <a:cubicBezTo>
                  <a:pt x="174367" y="-11987"/>
                  <a:pt x="610620" y="43062"/>
                  <a:pt x="793432" y="0"/>
                </a:cubicBezTo>
                <a:cubicBezTo>
                  <a:pt x="976244" y="-43062"/>
                  <a:pt x="1264200" y="18524"/>
                  <a:pt x="1477623" y="0"/>
                </a:cubicBezTo>
                <a:cubicBezTo>
                  <a:pt x="1691046" y="-18524"/>
                  <a:pt x="1687655" y="18566"/>
                  <a:pt x="1834092" y="0"/>
                </a:cubicBezTo>
                <a:cubicBezTo>
                  <a:pt x="1980529" y="-18566"/>
                  <a:pt x="2188741" y="40297"/>
                  <a:pt x="2518283" y="0"/>
                </a:cubicBezTo>
                <a:cubicBezTo>
                  <a:pt x="2847825" y="-40297"/>
                  <a:pt x="2875004" y="52681"/>
                  <a:pt x="2983993" y="0"/>
                </a:cubicBezTo>
                <a:cubicBezTo>
                  <a:pt x="3092982" y="-52681"/>
                  <a:pt x="3473875" y="1235"/>
                  <a:pt x="3668184" y="0"/>
                </a:cubicBezTo>
                <a:cubicBezTo>
                  <a:pt x="3862493" y="-1235"/>
                  <a:pt x="3799429" y="18393"/>
                  <a:pt x="3915412" y="0"/>
                </a:cubicBezTo>
                <a:cubicBezTo>
                  <a:pt x="4031395" y="-18393"/>
                  <a:pt x="4302263" y="59961"/>
                  <a:pt x="4490363" y="0"/>
                </a:cubicBezTo>
                <a:cubicBezTo>
                  <a:pt x="4678463" y="-59961"/>
                  <a:pt x="4988805" y="37462"/>
                  <a:pt x="5174554" y="0"/>
                </a:cubicBezTo>
                <a:cubicBezTo>
                  <a:pt x="5360303" y="-37462"/>
                  <a:pt x="5466660" y="23149"/>
                  <a:pt x="5749504" y="0"/>
                </a:cubicBezTo>
                <a:cubicBezTo>
                  <a:pt x="6032348" y="-23149"/>
                  <a:pt x="5918751" y="16879"/>
                  <a:pt x="5996733" y="0"/>
                </a:cubicBezTo>
                <a:cubicBezTo>
                  <a:pt x="6074715" y="-16879"/>
                  <a:pt x="6169872" y="8735"/>
                  <a:pt x="6243962" y="0"/>
                </a:cubicBezTo>
                <a:cubicBezTo>
                  <a:pt x="6318052" y="-8735"/>
                  <a:pt x="6388022" y="3688"/>
                  <a:pt x="6491190" y="0"/>
                </a:cubicBezTo>
                <a:cubicBezTo>
                  <a:pt x="6594358" y="-3688"/>
                  <a:pt x="7002913" y="4602"/>
                  <a:pt x="7284622" y="0"/>
                </a:cubicBezTo>
                <a:cubicBezTo>
                  <a:pt x="7566331" y="-4602"/>
                  <a:pt x="7743870" y="33370"/>
                  <a:pt x="8078053" y="0"/>
                </a:cubicBezTo>
                <a:cubicBezTo>
                  <a:pt x="8412236" y="-33370"/>
                  <a:pt x="8329308" y="20520"/>
                  <a:pt x="8434523" y="0"/>
                </a:cubicBezTo>
                <a:cubicBezTo>
                  <a:pt x="8539738" y="-20520"/>
                  <a:pt x="9010906" y="7261"/>
                  <a:pt x="9227954" y="0"/>
                </a:cubicBezTo>
                <a:cubicBezTo>
                  <a:pt x="9445002" y="-7261"/>
                  <a:pt x="9629725" y="55420"/>
                  <a:pt x="10021386" y="0"/>
                </a:cubicBezTo>
                <a:cubicBezTo>
                  <a:pt x="10413047" y="-55420"/>
                  <a:pt x="10173294" y="3897"/>
                  <a:pt x="10268615" y="0"/>
                </a:cubicBezTo>
                <a:cubicBezTo>
                  <a:pt x="10363936" y="-3897"/>
                  <a:pt x="10644921" y="57463"/>
                  <a:pt x="10924058" y="0"/>
                </a:cubicBezTo>
                <a:cubicBezTo>
                  <a:pt x="10977597" y="173219"/>
                  <a:pt x="10918447" y="254306"/>
                  <a:pt x="10924058" y="457200"/>
                </a:cubicBezTo>
                <a:cubicBezTo>
                  <a:pt x="10929669" y="660094"/>
                  <a:pt x="10889093" y="699270"/>
                  <a:pt x="10924058" y="873252"/>
                </a:cubicBezTo>
                <a:cubicBezTo>
                  <a:pt x="10959023" y="1047234"/>
                  <a:pt x="10871120" y="1194948"/>
                  <a:pt x="10924058" y="1371600"/>
                </a:cubicBezTo>
                <a:cubicBezTo>
                  <a:pt x="10537530" y="1464194"/>
                  <a:pt x="10480013" y="1287098"/>
                  <a:pt x="10130626" y="1371600"/>
                </a:cubicBezTo>
                <a:cubicBezTo>
                  <a:pt x="9781239" y="1456102"/>
                  <a:pt x="9986877" y="1362685"/>
                  <a:pt x="9883398" y="1371600"/>
                </a:cubicBezTo>
                <a:cubicBezTo>
                  <a:pt x="9779919" y="1380515"/>
                  <a:pt x="9377269" y="1351068"/>
                  <a:pt x="9089966" y="1371600"/>
                </a:cubicBezTo>
                <a:cubicBezTo>
                  <a:pt x="8802663" y="1392132"/>
                  <a:pt x="8938244" y="1358333"/>
                  <a:pt x="8842737" y="1371600"/>
                </a:cubicBezTo>
                <a:cubicBezTo>
                  <a:pt x="8747230" y="1384867"/>
                  <a:pt x="8235411" y="1366293"/>
                  <a:pt x="8049306" y="1371600"/>
                </a:cubicBezTo>
                <a:cubicBezTo>
                  <a:pt x="7863201" y="1376907"/>
                  <a:pt x="7906470" y="1351146"/>
                  <a:pt x="7802077" y="1371600"/>
                </a:cubicBezTo>
                <a:cubicBezTo>
                  <a:pt x="7697684" y="1392054"/>
                  <a:pt x="7436833" y="1330339"/>
                  <a:pt x="7117886" y="1371600"/>
                </a:cubicBezTo>
                <a:cubicBezTo>
                  <a:pt x="6798939" y="1412861"/>
                  <a:pt x="6927169" y="1329364"/>
                  <a:pt x="6761417" y="1371600"/>
                </a:cubicBezTo>
                <a:cubicBezTo>
                  <a:pt x="6595665" y="1413836"/>
                  <a:pt x="6533698" y="1361203"/>
                  <a:pt x="6404948" y="1371600"/>
                </a:cubicBezTo>
                <a:cubicBezTo>
                  <a:pt x="6276198" y="1381997"/>
                  <a:pt x="6250807" y="1345216"/>
                  <a:pt x="6157719" y="1371600"/>
                </a:cubicBezTo>
                <a:cubicBezTo>
                  <a:pt x="6064631" y="1397984"/>
                  <a:pt x="5954558" y="1355865"/>
                  <a:pt x="5801250" y="1371600"/>
                </a:cubicBezTo>
                <a:cubicBezTo>
                  <a:pt x="5647942" y="1387335"/>
                  <a:pt x="5574786" y="1350567"/>
                  <a:pt x="5444780" y="1371600"/>
                </a:cubicBezTo>
                <a:cubicBezTo>
                  <a:pt x="5314774" y="1392633"/>
                  <a:pt x="5187923" y="1330693"/>
                  <a:pt x="4979071" y="1371600"/>
                </a:cubicBezTo>
                <a:cubicBezTo>
                  <a:pt x="4770219" y="1412507"/>
                  <a:pt x="4735037" y="1329207"/>
                  <a:pt x="4513361" y="1371600"/>
                </a:cubicBezTo>
                <a:cubicBezTo>
                  <a:pt x="4291685" y="1413993"/>
                  <a:pt x="4218439" y="1336782"/>
                  <a:pt x="4047651" y="1371600"/>
                </a:cubicBezTo>
                <a:cubicBezTo>
                  <a:pt x="3876863" y="1406418"/>
                  <a:pt x="3594975" y="1304056"/>
                  <a:pt x="3363460" y="1371600"/>
                </a:cubicBezTo>
                <a:cubicBezTo>
                  <a:pt x="3131945" y="1439144"/>
                  <a:pt x="3107272" y="1356603"/>
                  <a:pt x="3006991" y="1371600"/>
                </a:cubicBezTo>
                <a:cubicBezTo>
                  <a:pt x="2906710" y="1386597"/>
                  <a:pt x="2750996" y="1353725"/>
                  <a:pt x="2650521" y="1371600"/>
                </a:cubicBezTo>
                <a:cubicBezTo>
                  <a:pt x="2550046" y="1389475"/>
                  <a:pt x="2472737" y="1362263"/>
                  <a:pt x="2403293" y="1371600"/>
                </a:cubicBezTo>
                <a:cubicBezTo>
                  <a:pt x="2333849" y="1380937"/>
                  <a:pt x="2003616" y="1367913"/>
                  <a:pt x="1719102" y="1371600"/>
                </a:cubicBezTo>
                <a:cubicBezTo>
                  <a:pt x="1434588" y="1375287"/>
                  <a:pt x="1473175" y="1367375"/>
                  <a:pt x="1253392" y="1371600"/>
                </a:cubicBezTo>
                <a:cubicBezTo>
                  <a:pt x="1033609" y="1375825"/>
                  <a:pt x="782774" y="1291453"/>
                  <a:pt x="569201" y="1371600"/>
                </a:cubicBezTo>
                <a:cubicBezTo>
                  <a:pt x="355628" y="1451747"/>
                  <a:pt x="250791" y="1354052"/>
                  <a:pt x="0" y="1371600"/>
                </a:cubicBezTo>
                <a:cubicBezTo>
                  <a:pt x="-15127" y="1166493"/>
                  <a:pt x="24846" y="1092994"/>
                  <a:pt x="0" y="955548"/>
                </a:cubicBezTo>
                <a:cubicBezTo>
                  <a:pt x="-24846" y="818102"/>
                  <a:pt x="33422" y="613672"/>
                  <a:pt x="0" y="525780"/>
                </a:cubicBezTo>
                <a:cubicBezTo>
                  <a:pt x="-33422" y="437888"/>
                  <a:pt x="189" y="242080"/>
                  <a:pt x="0" y="0"/>
                </a:cubicBezTo>
                <a:close/>
              </a:path>
            </a:pathLst>
          </a:custGeom>
          <a:solidFill>
            <a:srgbClr val="C1E9FF"/>
          </a:solidFill>
          <a:ln>
            <a:solidFill>
              <a:srgbClr val="72C1ED"/>
            </a:solidFill>
            <a:extLst>
              <a:ext uri="{C807C97D-BFC1-408E-A445-0C87EB9F89A2}">
                <ask:lineSketchStyleProps xmlns:ask="http://schemas.microsoft.com/office/drawing/2018/sketchyshapes" sd="340315146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Hãy xác định mẫu số chung cho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các phân số sau:</a:t>
            </a:r>
            <a:endParaRPr kumimoji="0" lang="en-US" sz="4800" b="1" i="0" u="none" strike="noStrike" kern="1200" cap="none" spc="0" normalizeH="0" baseline="0" noProof="0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B462EE2-4700-4677-9943-22A6EAB874A1}"/>
                  </a:ext>
                </a:extLst>
              </p:cNvPr>
              <p:cNvSpPr txBox="1"/>
              <p:nvPr/>
            </p:nvSpPr>
            <p:spPr>
              <a:xfrm>
                <a:off x="1962147" y="1815761"/>
                <a:ext cx="2124078" cy="1292598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5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5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en-US" sz="5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𝟓</m:t>
                        </m:r>
                      </m:den>
                    </m:f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và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5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5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𝟖</m:t>
                        </m:r>
                      </m:num>
                      <m:den>
                        <m:r>
                          <a:rPr kumimoji="0" lang="en-US" sz="5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𝟏𝟓</m:t>
                        </m:r>
                      </m:den>
                    </m:f>
                  </m:oMath>
                </a14:m>
                <a:endPara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B462EE2-4700-4677-9943-22A6EAB874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147" y="1815761"/>
                <a:ext cx="2124078" cy="1292598"/>
              </a:xfrm>
              <a:prstGeom prst="rect">
                <a:avLst/>
              </a:prstGeom>
              <a:blipFill>
                <a:blip r:embed="rId8"/>
                <a:stretch>
                  <a:fillRect b="-4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Callout 5">
            <a:extLst>
              <a:ext uri="{FF2B5EF4-FFF2-40B4-BE49-F238E27FC236}">
                <a16:creationId xmlns:a16="http://schemas.microsoft.com/office/drawing/2014/main" id="{9F5C3E02-7620-4A12-8D45-E54D198B9DF4}"/>
              </a:ext>
            </a:extLst>
          </p:cNvPr>
          <p:cNvSpPr/>
          <p:nvPr/>
        </p:nvSpPr>
        <p:spPr>
          <a:xfrm>
            <a:off x="4800600" y="1625110"/>
            <a:ext cx="2438400" cy="1143000"/>
          </a:xfrm>
          <a:prstGeom prst="wedgeEllipseCallout">
            <a:avLst>
              <a:gd name="adj1" fmla="val -71338"/>
              <a:gd name="adj2" fmla="val 2448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MSC: 15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A316441-C2E3-458E-8408-4D3D35626503}"/>
                  </a:ext>
                </a:extLst>
              </p:cNvPr>
              <p:cNvSpPr txBox="1"/>
              <p:nvPr/>
            </p:nvSpPr>
            <p:spPr>
              <a:xfrm>
                <a:off x="3581399" y="3255820"/>
                <a:ext cx="2133601" cy="1292598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5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5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𝟑</m:t>
                        </m:r>
                      </m:num>
                      <m:den>
                        <m:r>
                          <a:rPr kumimoji="0" lang="en-US" sz="5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𝟓</m:t>
                        </m:r>
                      </m:den>
                    </m:f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và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5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5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𝟕</m:t>
                        </m:r>
                      </m:num>
                      <m:den>
                        <m:r>
                          <a:rPr kumimoji="0" lang="en-US" sz="5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𝟐𝟎</m:t>
                        </m:r>
                      </m:den>
                    </m:f>
                  </m:oMath>
                </a14:m>
                <a:endPara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A316441-C2E3-458E-8408-4D3D35626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399" y="3255820"/>
                <a:ext cx="2133601" cy="1292598"/>
              </a:xfrm>
              <a:prstGeom prst="rect">
                <a:avLst/>
              </a:prstGeom>
              <a:blipFill>
                <a:blip r:embed="rId9"/>
                <a:stretch>
                  <a:fillRect b="-4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val Callout 7">
            <a:extLst>
              <a:ext uri="{FF2B5EF4-FFF2-40B4-BE49-F238E27FC236}">
                <a16:creationId xmlns:a16="http://schemas.microsoft.com/office/drawing/2014/main" id="{8C674404-48D7-4F62-B883-D708C4E0DBB6}"/>
              </a:ext>
            </a:extLst>
          </p:cNvPr>
          <p:cNvSpPr/>
          <p:nvPr/>
        </p:nvSpPr>
        <p:spPr>
          <a:xfrm>
            <a:off x="6477000" y="3107716"/>
            <a:ext cx="2438400" cy="1159485"/>
          </a:xfrm>
          <a:prstGeom prst="wedgeEllipseCallout">
            <a:avLst>
              <a:gd name="adj1" fmla="val -71338"/>
              <a:gd name="adj2" fmla="val 24483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MSC: 20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E874A84-2FE5-4DAF-A1C4-C660452E30C2}"/>
                  </a:ext>
                </a:extLst>
              </p:cNvPr>
              <p:cNvSpPr txBox="1"/>
              <p:nvPr/>
            </p:nvSpPr>
            <p:spPr>
              <a:xfrm>
                <a:off x="5448300" y="4782966"/>
                <a:ext cx="1676400" cy="130529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5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5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num>
                      <m:den>
                        <m:r>
                          <a:rPr kumimoji="0" lang="en-US" sz="5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𝟖</m:t>
                        </m:r>
                      </m:den>
                    </m:f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và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5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5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en-US" sz="5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𝟐</m:t>
                        </m:r>
                      </m:den>
                    </m:f>
                  </m:oMath>
                </a14:m>
                <a:endPara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E874A84-2FE5-4DAF-A1C4-C660452E3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8300" y="4782966"/>
                <a:ext cx="1676400" cy="1305294"/>
              </a:xfrm>
              <a:prstGeom prst="rect">
                <a:avLst/>
              </a:prstGeom>
              <a:blipFill>
                <a:blip r:embed="rId10"/>
                <a:stretch>
                  <a:fillRect b="-4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Callout 9">
            <a:extLst>
              <a:ext uri="{FF2B5EF4-FFF2-40B4-BE49-F238E27FC236}">
                <a16:creationId xmlns:a16="http://schemas.microsoft.com/office/drawing/2014/main" id="{3DF24CE5-DD05-40C3-AFED-C818B59E5EB2}"/>
              </a:ext>
            </a:extLst>
          </p:cNvPr>
          <p:cNvSpPr/>
          <p:nvPr/>
        </p:nvSpPr>
        <p:spPr>
          <a:xfrm>
            <a:off x="7937293" y="4503155"/>
            <a:ext cx="2438400" cy="1159485"/>
          </a:xfrm>
          <a:prstGeom prst="wedgeEllipseCallout">
            <a:avLst>
              <a:gd name="adj1" fmla="val -71338"/>
              <a:gd name="adj2" fmla="val 24483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MSC: 8</a:t>
            </a: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26341B34-A1C1-4E3B-AD45-4F11218701A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6" b="49552"/>
          <a:stretch/>
        </p:blipFill>
        <p:spPr>
          <a:xfrm>
            <a:off x="1171810" y="185817"/>
            <a:ext cx="573924" cy="73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010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  <p:bldP spid="27" grpId="0" animBg="1"/>
      <p:bldP spid="28" grpId="0" animBg="1"/>
      <p:bldP spid="29" grpId="0" animBg="1"/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8">
            <a:extLst>
              <a:ext uri="{FF2B5EF4-FFF2-40B4-BE49-F238E27FC236}">
                <a16:creationId xmlns:a16="http://schemas.microsoft.com/office/drawing/2014/main" id="{B4CA70A2-6196-48EB-AEA6-A972A5B204B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3" y="2927935"/>
            <a:ext cx="3740858" cy="4032374"/>
          </a:xfrm>
          <a:prstGeom prst="rect">
            <a:avLst/>
          </a:prstGeom>
        </p:spPr>
      </p:pic>
      <p:sp>
        <p:nvSpPr>
          <p:cNvPr id="10" name="单圆角矩形 2">
            <a:extLst>
              <a:ext uri="{FF2B5EF4-FFF2-40B4-BE49-F238E27FC236}">
                <a16:creationId xmlns:a16="http://schemas.microsoft.com/office/drawing/2014/main" id="{9940B305-DFA6-4710-9EED-DB049446D941}"/>
              </a:ext>
            </a:extLst>
          </p:cNvPr>
          <p:cNvSpPr/>
          <p:nvPr/>
        </p:nvSpPr>
        <p:spPr>
          <a:xfrm>
            <a:off x="2665414" y="2389726"/>
            <a:ext cx="8294370" cy="1360805"/>
          </a:xfrm>
          <a:prstGeom prst="round1Rect">
            <a:avLst/>
          </a:prstGeom>
          <a:gradFill>
            <a:gsLst>
              <a:gs pos="100000">
                <a:srgbClr val="00B0F0">
                  <a:alpha val="0"/>
                </a:srgbClr>
              </a:gs>
              <a:gs pos="0">
                <a:schemeClr val="bg1">
                  <a:alpha val="44000"/>
                </a:schemeClr>
              </a:gs>
            </a:gsLst>
            <a:lin ang="8100000" scaled="0"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>
                <a:ln>
                  <a:noFill/>
                </a:ln>
                <a:solidFill>
                  <a:srgbClr val="72C1ED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Regular" panose="020B0500000000000000" pitchFamily="34" charset="-122"/>
                <a:cs typeface="Times New Roman" panose="02020603050405020304" pitchFamily="18" charset="0"/>
              </a:rPr>
              <a:t>Làm bài tập vào vở BT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72C1ED"/>
              </a:solidFill>
              <a:effectLst/>
              <a:uLnTx/>
              <a:uFillTx/>
              <a:latin typeface="Times New Roman" panose="02020603050405020304" pitchFamily="18" charset="0"/>
              <a:ea typeface="思源黑体 CN Regular" panose="020B05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单圆角矩形 5">
            <a:extLst>
              <a:ext uri="{FF2B5EF4-FFF2-40B4-BE49-F238E27FC236}">
                <a16:creationId xmlns:a16="http://schemas.microsoft.com/office/drawing/2014/main" id="{188991BF-3C20-4E60-B1B6-CBB2EFBD9761}"/>
              </a:ext>
            </a:extLst>
          </p:cNvPr>
          <p:cNvSpPr/>
          <p:nvPr/>
        </p:nvSpPr>
        <p:spPr>
          <a:xfrm>
            <a:off x="3492817" y="3930065"/>
            <a:ext cx="8294370" cy="1360805"/>
          </a:xfrm>
          <a:prstGeom prst="round1Rect">
            <a:avLst/>
          </a:prstGeom>
          <a:gradFill>
            <a:gsLst>
              <a:gs pos="100000">
                <a:srgbClr val="00B0F0">
                  <a:alpha val="0"/>
                </a:srgbClr>
              </a:gs>
              <a:gs pos="0">
                <a:schemeClr val="bg1">
                  <a:alpha val="44000"/>
                </a:schemeClr>
              </a:gs>
            </a:gsLst>
            <a:lin ang="8100000" scaled="0"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>
                <a:ln>
                  <a:noFill/>
                </a:ln>
                <a:solidFill>
                  <a:srgbClr val="72C1ED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Regular" panose="020B0500000000000000" pitchFamily="34" charset="-122"/>
                <a:cs typeface="Times New Roman" panose="02020603050405020304" pitchFamily="18" charset="0"/>
              </a:rPr>
              <a:t>Chuẩn bị bài tt</a:t>
            </a:r>
            <a:endParaRPr kumimoji="0" lang="zh-CN" altLang="en-US" sz="4400" b="1" i="0" u="none" strike="noStrike" kern="1200" cap="none" spc="0" normalizeH="0" baseline="0" noProof="0">
              <a:ln>
                <a:noFill/>
              </a:ln>
              <a:solidFill>
                <a:srgbClr val="72C1ED"/>
              </a:solidFill>
              <a:effectLst/>
              <a:uLnTx/>
              <a:uFillTx/>
              <a:latin typeface="Times New Roman" panose="02020603050405020304" pitchFamily="18" charset="0"/>
              <a:ea typeface="思源黑体 CN Regular" panose="020B0500000000000000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53BCFD5-B9E4-494F-B39D-5992EA5599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8"/>
          <a:stretch/>
        </p:blipFill>
        <p:spPr>
          <a:xfrm>
            <a:off x="8306806" y="5751932"/>
            <a:ext cx="1318375" cy="118857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EE41228-AF37-4A78-B3BA-1B5F7D39E4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5692404"/>
            <a:ext cx="12192000" cy="12697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D348FA8-F648-47F5-BEC8-8015BEA07B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53"/>
          <a:stretch/>
        </p:blipFill>
        <p:spPr>
          <a:xfrm>
            <a:off x="0" y="6190613"/>
            <a:ext cx="12192000" cy="76781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19833F7-1A65-4270-BF4C-BCDB00BF9428}"/>
              </a:ext>
            </a:extLst>
          </p:cNvPr>
          <p:cNvSpPr txBox="1"/>
          <p:nvPr/>
        </p:nvSpPr>
        <p:spPr>
          <a:xfrm>
            <a:off x="2819400" y="185615"/>
            <a:ext cx="18745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>
                <a:ln w="57150">
                  <a:solidFill>
                    <a:srgbClr val="72C1ED"/>
                  </a:solidFill>
                </a:ln>
                <a:solidFill>
                  <a:prstClr val="white"/>
                </a:solidFill>
                <a:effectLst>
                  <a:outerShdw blurRad="12700" dist="38100" dir="240000" algn="tl">
                    <a:srgbClr val="44546A">
                      <a:lumMod val="40000"/>
                      <a:lumOff val="60000"/>
                    </a:srgb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Times New Roman" panose="02020603050405020304" pitchFamily="18" charset="0"/>
              </a:rPr>
              <a:t>DẶN DÒ</a:t>
            </a:r>
            <a:endParaRPr kumimoji="0" lang="en-US" sz="1400" b="0" i="0" u="none" strike="noStrike" kern="1200" cap="none" spc="0" normalizeH="0" baseline="0" noProof="0">
              <a:ln w="57150">
                <a:solidFill>
                  <a:srgbClr val="72C1ED"/>
                </a:solidFill>
              </a:ln>
              <a:solidFill>
                <a:prstClr val="white"/>
              </a:solidFill>
              <a:effectLst>
                <a:outerShdw blurRad="12700" dist="38100" dir="240000" algn="tl">
                  <a:srgbClr val="44546A">
                    <a:lumMod val="40000"/>
                    <a:lumOff val="60000"/>
                  </a:srgbClr>
                </a:outerShdw>
              </a:effectLst>
              <a:uLnTx/>
              <a:uFillTx/>
              <a:latin typeface="UTM Showcard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8" name="图片 30">
            <a:extLst>
              <a:ext uri="{FF2B5EF4-FFF2-40B4-BE49-F238E27FC236}">
                <a16:creationId xmlns:a16="http://schemas.microsoft.com/office/drawing/2014/main" id="{0D93DC21-51CD-4E26-ABB4-2F8B61400E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042901">
            <a:off x="9668802" y="394294"/>
            <a:ext cx="1394578" cy="2610584"/>
          </a:xfrm>
          <a:prstGeom prst="rect">
            <a:avLst/>
          </a:prstGeom>
        </p:spPr>
      </p:pic>
      <p:pic>
        <p:nvPicPr>
          <p:cNvPr id="29" name="图片 37">
            <a:extLst>
              <a:ext uri="{FF2B5EF4-FFF2-40B4-BE49-F238E27FC236}">
                <a16:creationId xmlns:a16="http://schemas.microsoft.com/office/drawing/2014/main" id="{88E56B31-4160-435A-BF92-884C6B749E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77592" y="202360"/>
            <a:ext cx="282192" cy="1341851"/>
          </a:xfrm>
          <a:prstGeom prst="rect">
            <a:avLst/>
          </a:prstGeom>
        </p:spPr>
      </p:pic>
      <p:pic>
        <p:nvPicPr>
          <p:cNvPr id="30" name="图片 21">
            <a:extLst>
              <a:ext uri="{FF2B5EF4-FFF2-40B4-BE49-F238E27FC236}">
                <a16:creationId xmlns:a16="http://schemas.microsoft.com/office/drawing/2014/main" id="{7874C8CA-39D2-456B-BDF7-E9ECFFDB8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250" y="5436672"/>
            <a:ext cx="357841" cy="146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106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EEBF6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EBF6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"/>
                            </p:stCondLst>
                            <p:childTnLst>
                              <p:par>
                                <p:cTn id="11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1.11111E-6 L 0 -0.07222 " pathEditMode="relative" rAng="0" ptsTypes="AA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528537-D4EF-4822-A61E-4136B6EC9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4EB6451-2F67-494D-8A09-335E2211AC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837"/>
            <a:ext cx="12192000" cy="479352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B85179B9-B02E-4EDD-8E3C-CE2BE03F1C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775"/>
            <a:ext cx="12192000" cy="338265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C0501F9-9441-4831-9C9D-8CCB87A773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0440"/>
            <a:ext cx="12192000" cy="213007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B59B38F-62DD-49CF-995E-88CF169A5F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63" y="936915"/>
            <a:ext cx="7958059" cy="191702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312F3A1-E9B4-487B-AD42-44A80B7077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5757" cy="20818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7BB3081-5238-4FD0-A670-829D922AB51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6" b="49552"/>
          <a:stretch/>
        </p:blipFill>
        <p:spPr>
          <a:xfrm>
            <a:off x="1156988" y="1859530"/>
            <a:ext cx="573924" cy="73513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90EA764-837A-4DEE-B331-68103E12CA3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6" t="20211" r="1" b="-5844"/>
          <a:stretch/>
        </p:blipFill>
        <p:spPr>
          <a:xfrm>
            <a:off x="11359611" y="767290"/>
            <a:ext cx="748156" cy="124787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D98A754-53C5-4BB3-B471-07263CFE09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770" y="4130214"/>
            <a:ext cx="1062842" cy="83752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7F1E5F7-C8DD-45F6-8DB6-44CD5EE945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2965"/>
            <a:ext cx="12192000" cy="154968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70498D7-A023-4FAA-808E-20CDBC008D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916" y="2933229"/>
            <a:ext cx="357841" cy="146974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6CA819C-21EA-4339-8664-5B271ADA1D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355" y="3325469"/>
            <a:ext cx="2005074" cy="111040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1DF9F04-FCDC-4E72-91C1-236E1EBD45AD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470"/>
          <a:stretch/>
        </p:blipFill>
        <p:spPr>
          <a:xfrm>
            <a:off x="0" y="3259908"/>
            <a:ext cx="12192000" cy="139451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0054900-1505-43F1-B31F-CEF260B6D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69" y="4130213"/>
            <a:ext cx="1228564" cy="96811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48910A7-456D-4943-93E3-E27397EDB6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63" y="4019833"/>
            <a:ext cx="768842" cy="60585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2D2C784-F46F-4062-9B4B-A075D7DD9D3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2749"/>
            <a:ext cx="879749" cy="179353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57D05F7-DF73-4546-BEB5-D48F1205EB5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375" y="4097153"/>
            <a:ext cx="809625" cy="125941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D327912-0E70-4ED6-891B-75D7F1F6A77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4411"/>
            <a:ext cx="12192000" cy="17797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5447325-2714-4914-B2D5-4FEED7AC3FFE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02"/>
          <a:stretch/>
        </p:blipFill>
        <p:spPr>
          <a:xfrm>
            <a:off x="0" y="5096916"/>
            <a:ext cx="12192000" cy="179353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3B11198-C2B8-4D26-8CB4-55C5C449663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5620666"/>
            <a:ext cx="12192000" cy="12697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3FB8117-991F-43FE-84B5-92F4E18D8340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53"/>
          <a:stretch/>
        </p:blipFill>
        <p:spPr>
          <a:xfrm>
            <a:off x="0" y="6122638"/>
            <a:ext cx="12192000" cy="767814"/>
          </a:xfrm>
          <a:prstGeom prst="rect">
            <a:avLst/>
          </a:prstGeom>
        </p:spPr>
      </p:pic>
      <p:pic>
        <p:nvPicPr>
          <p:cNvPr id="39" name="图片 11">
            <a:extLst>
              <a:ext uri="{FF2B5EF4-FFF2-40B4-BE49-F238E27FC236}">
                <a16:creationId xmlns:a16="http://schemas.microsoft.com/office/drawing/2014/main" id="{68777F92-C4C0-4B98-BAFD-7C84C703F73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295" y="304239"/>
            <a:ext cx="2155720" cy="628650"/>
          </a:xfrm>
          <a:prstGeom prst="rect">
            <a:avLst/>
          </a:prstGeom>
        </p:spPr>
      </p:pic>
      <p:pic>
        <p:nvPicPr>
          <p:cNvPr id="40" name="图片 12">
            <a:extLst>
              <a:ext uri="{FF2B5EF4-FFF2-40B4-BE49-F238E27FC236}">
                <a16:creationId xmlns:a16="http://schemas.microsoft.com/office/drawing/2014/main" id="{375CD852-9C62-4899-85BD-B3033B21264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76" y="1464742"/>
            <a:ext cx="1480533" cy="6286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045B38-C8DD-B6EA-68DF-CAF8F7AFAEA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44246" y="2160961"/>
            <a:ext cx="10522608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521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8.33333E-7 2.22222E-6 L 0.09753 2.22222E-6 " pathEditMode="relative" rAng="0" ptsTypes="AA">
                                      <p:cBhvr>
                                        <p:cTn id="12" dur="50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0.08984 0.0037 " pathEditMode="relative" rAng="0" ptsTypes="AA">
                                      <p:cBhvr>
                                        <p:cTn id="17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2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502</Words>
  <Application>Microsoft Office PowerPoint</Application>
  <PresentationFormat>Widescreen</PresentationFormat>
  <Paragraphs>106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等线</vt:lpstr>
      <vt:lpstr>Aptos</vt:lpstr>
      <vt:lpstr>Aptos Display</vt:lpstr>
      <vt:lpstr>Arial</vt:lpstr>
      <vt:lpstr>Cambria</vt:lpstr>
      <vt:lpstr>Cambria Math</vt:lpstr>
      <vt:lpstr>Times New Roman</vt:lpstr>
      <vt:lpstr>UTM Showcard</vt:lpstr>
      <vt:lpstr>思源黑体 CN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 Ho</dc:creator>
  <cp:lastModifiedBy>Vi Ho</cp:lastModifiedBy>
  <cp:revision>1</cp:revision>
  <dcterms:created xsi:type="dcterms:W3CDTF">2025-04-29T08:39:30Z</dcterms:created>
  <dcterms:modified xsi:type="dcterms:W3CDTF">2025-04-29T08:40:42Z</dcterms:modified>
</cp:coreProperties>
</file>