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audio2.wav" ContentType="audio/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2" r:id="rId3"/>
    <p:sldId id="274" r:id="rId4"/>
    <p:sldId id="275" r:id="rId5"/>
    <p:sldId id="276" r:id="rId6"/>
    <p:sldId id="277" r:id="rId7"/>
    <p:sldId id="266" r:id="rId8"/>
    <p:sldId id="278" r:id="rId9"/>
    <p:sldId id="264" r:id="rId10"/>
    <p:sldId id="265" r:id="rId11"/>
    <p:sldId id="279" r:id="rId12"/>
    <p:sldId id="280" r:id="rId13"/>
    <p:sldId id="270" r:id="rId14"/>
    <p:sldId id="260" r:id="rId15"/>
    <p:sldId id="25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28429-A9BB-D46C-8C4B-E764E94921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9F3C21-28DF-0711-DA6D-00EDB0F2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BFF87-AEEF-6EB2-AABA-0C5AABD19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852CD-2394-4353-A9F8-6C50E6F6BE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D10FC-4D0D-5159-704D-BFF370DC1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5BA576-3B7E-D968-BB18-5BE3FB262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241EA-B3FD-49C8-84FA-F07C00207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11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4C5EF-926A-3754-547C-A4EBCBDC3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C253B-6DF3-AD10-CB1F-F7C1D8451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F07C7-450C-8DCD-D9CE-1F376E616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852CD-2394-4353-A9F8-6C50E6F6BE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6D18B-CD82-9D39-10BA-FB553FD43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0803A-9716-1D75-662B-B3E172AD8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241EA-B3FD-49C8-84FA-F07C00207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243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A7CB-E1D5-001A-6423-84EFC1DE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DCEB1-357E-79A0-7384-29317C978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836C9-BA11-9853-00BA-D1E9BB870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852CD-2394-4353-A9F8-6C50E6F6BE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BE6645-008D-5485-0403-4FCEE3DF1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4DA14-1A8E-74B8-47CC-68F67431B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241EA-B3FD-49C8-84FA-F07C00207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206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D9DAA-21DF-AB8C-CE22-04EDEDB26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DFDDC-14D0-C34A-0255-7E1F308D28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4C12D6-786B-97B2-302A-71D06ED2E3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339A13-FA2E-8194-AF51-59FE66872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852CD-2394-4353-A9F8-6C50E6F6BE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8386AB-3F47-E39F-4AB5-A95BAD1B4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E5EAAC-A6A7-1116-1713-FC5B39718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241EA-B3FD-49C8-84FA-F07C00207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072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96130-5D55-FEAC-69B5-7F49CCFE7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ADB8EE-65C2-0A14-8F27-55DCDD7F73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794648-AD82-0C5B-FC5C-8446E7B4B8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838DC7-7677-05FC-FD1C-48BF9155E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C18FB3-5328-EBB5-742E-B11267FC1E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926ECB-CAD4-D196-2981-8F1C1E9F7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852CD-2394-4353-A9F8-6C50E6F6BE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C5FA43-CE6A-8BB3-6B0B-C829C0E5C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4CC87B-B8DC-75B6-4BE5-4A2B319E9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241EA-B3FD-49C8-84FA-F07C00207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625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45BDE-E14F-75B7-B03A-0E7F46D18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26EC4C-FD1C-7D65-CBFD-B23DF1FB6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852CD-2394-4353-A9F8-6C50E6F6BE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811D04-A443-C3E8-C13F-FE04E9F40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D340CA-5092-0769-D31F-D56EAB5EF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241EA-B3FD-49C8-84FA-F07C00207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037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121E5E-3099-B6F3-A78A-8EDB87E74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852CD-2394-4353-A9F8-6C50E6F6BE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84A024-65F6-934E-424D-0D86E1915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82A11E-4E42-6EF8-5D00-28CAD1443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241EA-B3FD-49C8-84FA-F07C00207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434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0A27E-33DB-D26B-BA4D-9BF214FF5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839E9-05EF-08F0-5A4D-CECFA14B2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CA77D-F4A9-D885-3B3F-D907C287C6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D6CF76-C810-1B31-6DD6-E4A38956E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852CD-2394-4353-A9F8-6C50E6F6BE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423B5-47EE-BB10-FDEE-7D349251F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6CC6DE-0352-75DD-01A9-8B9708F0B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241EA-B3FD-49C8-84FA-F07C00207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747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2D33C-A1F1-381A-DE01-93F8F8E04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8B8130-43BA-A432-0482-5316FC24FF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EFAE1-BEEC-8D05-87B0-3CDAF4C9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A073D7-5C2A-6782-38A2-8C100260B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852CD-2394-4353-A9F8-6C50E6F6BE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865F53-F569-C525-7B7F-ABD9B4306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B1350B-E9A8-D69A-0C4B-3812DD770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241EA-B3FD-49C8-84FA-F07C00207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16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787CD-390D-88D0-FC63-8C133FF13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853F72-2317-93A5-559D-BFB199CFE8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8D0522-4E33-88AC-B153-FDFC843C4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852CD-2394-4353-A9F8-6C50E6F6BE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876E2-4E1E-2EDC-C001-B530A41F7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82022-0AA3-E3E9-D9E4-1207511B6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241EA-B3FD-49C8-84FA-F07C00207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294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E5F584-69E1-03DE-1EA0-4FBA7020CB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24B53F-D372-A71D-8A1D-BC5E1DA65E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44DE15-6BFF-56CD-386D-0A750DCA3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852CD-2394-4353-A9F8-6C50E6F6BE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4FFCB-5FC7-E31C-48D8-2976D717A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5AE3F-A105-00A5-5C74-91EB123A2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241EA-B3FD-49C8-84FA-F07C00207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31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1F09AD-7C75-0D44-A7FD-A6E07455A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98DB8B-5B60-BB94-E7F0-07477776D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0D4FAC-EF61-8866-4888-2C08B6BEBF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2852CD-2394-4353-A9F8-6C50E6F6BE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4D2109-D5AE-11D2-2AF2-9EB51AB56E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FA7A4-5CD6-555F-594C-5813F312F0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7241EA-B3FD-49C8-84FA-F07C00207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012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21" Type="http://schemas.openxmlformats.org/officeDocument/2006/relationships/image" Target="../media/image20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10.svg"/><Relationship Id="rId18" Type="http://schemas.openxmlformats.org/officeDocument/2006/relationships/image" Target="../media/image36.png"/><Relationship Id="rId3" Type="http://schemas.openxmlformats.org/officeDocument/2006/relationships/image" Target="../media/image14.svg"/><Relationship Id="rId21" Type="http://schemas.openxmlformats.org/officeDocument/2006/relationships/image" Target="../media/image39.png"/><Relationship Id="rId7" Type="http://schemas.openxmlformats.org/officeDocument/2006/relationships/image" Target="../media/image27.svg"/><Relationship Id="rId12" Type="http://schemas.openxmlformats.org/officeDocument/2006/relationships/image" Target="../media/image9.png"/><Relationship Id="rId17" Type="http://schemas.openxmlformats.org/officeDocument/2006/relationships/image" Target="../media/image35.svg"/><Relationship Id="rId2" Type="http://schemas.openxmlformats.org/officeDocument/2006/relationships/image" Target="../media/image13.png"/><Relationship Id="rId16" Type="http://schemas.openxmlformats.org/officeDocument/2006/relationships/image" Target="../media/image34.png"/><Relationship Id="rId20" Type="http://schemas.openxmlformats.org/officeDocument/2006/relationships/image" Target="../media/image3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24" Type="http://schemas.openxmlformats.org/officeDocument/2006/relationships/image" Target="../media/image42.png"/><Relationship Id="rId5" Type="http://schemas.openxmlformats.org/officeDocument/2006/relationships/image" Target="../media/image25.svg"/><Relationship Id="rId15" Type="http://schemas.openxmlformats.org/officeDocument/2006/relationships/image" Target="../media/image33.svg"/><Relationship Id="rId23" Type="http://schemas.openxmlformats.org/officeDocument/2006/relationships/image" Target="../media/image41.svg"/><Relationship Id="rId10" Type="http://schemas.openxmlformats.org/officeDocument/2006/relationships/image" Target="../media/image30.png"/><Relationship Id="rId19" Type="http://schemas.openxmlformats.org/officeDocument/2006/relationships/image" Target="../media/image37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Relationship Id="rId14" Type="http://schemas.openxmlformats.org/officeDocument/2006/relationships/image" Target="../media/image32.png"/><Relationship Id="rId22" Type="http://schemas.openxmlformats.org/officeDocument/2006/relationships/image" Target="../media/image4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1.svg"/><Relationship Id="rId3" Type="http://schemas.openxmlformats.org/officeDocument/2006/relationships/image" Target="../media/image8.svg"/><Relationship Id="rId7" Type="http://schemas.openxmlformats.org/officeDocument/2006/relationships/image" Target="../media/image14.svg"/><Relationship Id="rId12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9.svg"/><Relationship Id="rId5" Type="http://schemas.openxmlformats.org/officeDocument/2006/relationships/image" Target="../media/image10.svg"/><Relationship Id="rId10" Type="http://schemas.openxmlformats.org/officeDocument/2006/relationships/image" Target="../media/image18.png"/><Relationship Id="rId4" Type="http://schemas.openxmlformats.org/officeDocument/2006/relationships/image" Target="../media/image9.png"/><Relationship Id="rId9" Type="http://schemas.openxmlformats.org/officeDocument/2006/relationships/image" Target="../media/image16.svg"/><Relationship Id="rId14" Type="http://schemas.openxmlformats.org/officeDocument/2006/relationships/image" Target="../media/image4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13" Type="http://schemas.openxmlformats.org/officeDocument/2006/relationships/image" Target="../media/image50.png"/><Relationship Id="rId18" Type="http://schemas.openxmlformats.org/officeDocument/2006/relationships/image" Target="../media/image54.png"/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12" Type="http://schemas.openxmlformats.org/officeDocument/2006/relationships/image" Target="../media/image17.png"/><Relationship Id="rId17" Type="http://schemas.openxmlformats.org/officeDocument/2006/relationships/image" Target="../media/image53.png"/><Relationship Id="rId2" Type="http://schemas.openxmlformats.org/officeDocument/2006/relationships/audio" Target="../media/audio1.wav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svg"/><Relationship Id="rId11" Type="http://schemas.openxmlformats.org/officeDocument/2006/relationships/image" Target="../media/image49.png"/><Relationship Id="rId5" Type="http://schemas.openxmlformats.org/officeDocument/2006/relationships/image" Target="../media/image9.png"/><Relationship Id="rId15" Type="http://schemas.openxmlformats.org/officeDocument/2006/relationships/image" Target="../media/image48.svg"/><Relationship Id="rId10" Type="http://schemas.openxmlformats.org/officeDocument/2006/relationships/image" Target="../media/image47.svg"/><Relationship Id="rId19" Type="http://schemas.openxmlformats.org/officeDocument/2006/relationships/image" Target="../media/image51.png"/><Relationship Id="rId4" Type="http://schemas.openxmlformats.org/officeDocument/2006/relationships/image" Target="../media/image44.svg"/><Relationship Id="rId9" Type="http://schemas.openxmlformats.org/officeDocument/2006/relationships/image" Target="../media/image18.pn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57.png"/><Relationship Id="rId18" Type="http://schemas.openxmlformats.org/officeDocument/2006/relationships/image" Target="../media/image60.png"/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12" Type="http://schemas.openxmlformats.org/officeDocument/2006/relationships/image" Target="../media/image17.png"/><Relationship Id="rId17" Type="http://schemas.openxmlformats.org/officeDocument/2006/relationships/image" Target="../media/image59.png"/><Relationship Id="rId2" Type="http://schemas.openxmlformats.org/officeDocument/2006/relationships/audio" Target="../media/audio1.wav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56.png"/><Relationship Id="rId5" Type="http://schemas.openxmlformats.org/officeDocument/2006/relationships/image" Target="../media/image9.png"/><Relationship Id="rId15" Type="http://schemas.openxmlformats.org/officeDocument/2006/relationships/image" Target="../media/image21.svg"/><Relationship Id="rId10" Type="http://schemas.openxmlformats.org/officeDocument/2006/relationships/image" Target="../media/image19.svg"/><Relationship Id="rId19" Type="http://schemas.openxmlformats.org/officeDocument/2006/relationships/image" Target="../media/image51.png"/><Relationship Id="rId4" Type="http://schemas.openxmlformats.org/officeDocument/2006/relationships/image" Target="../media/image8.svg"/><Relationship Id="rId9" Type="http://schemas.openxmlformats.org/officeDocument/2006/relationships/image" Target="../media/image18.pn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13" Type="http://schemas.openxmlformats.org/officeDocument/2006/relationships/image" Target="../media/image62.png"/><Relationship Id="rId18" Type="http://schemas.openxmlformats.org/officeDocument/2006/relationships/image" Target="../media/image65.png"/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12" Type="http://schemas.openxmlformats.org/officeDocument/2006/relationships/image" Target="../media/image17.png"/><Relationship Id="rId17" Type="http://schemas.openxmlformats.org/officeDocument/2006/relationships/image" Target="../media/image64.png"/><Relationship Id="rId2" Type="http://schemas.openxmlformats.org/officeDocument/2006/relationships/audio" Target="../media/audio1.wav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svg"/><Relationship Id="rId11" Type="http://schemas.openxmlformats.org/officeDocument/2006/relationships/image" Target="../media/image61.png"/><Relationship Id="rId5" Type="http://schemas.openxmlformats.org/officeDocument/2006/relationships/image" Target="../media/image9.png"/><Relationship Id="rId15" Type="http://schemas.openxmlformats.org/officeDocument/2006/relationships/image" Target="../media/image48.svg"/><Relationship Id="rId10" Type="http://schemas.openxmlformats.org/officeDocument/2006/relationships/image" Target="../media/image47.svg"/><Relationship Id="rId19" Type="http://schemas.openxmlformats.org/officeDocument/2006/relationships/image" Target="../media/image51.png"/><Relationship Id="rId4" Type="http://schemas.openxmlformats.org/officeDocument/2006/relationships/image" Target="../media/image44.svg"/><Relationship Id="rId9" Type="http://schemas.openxmlformats.org/officeDocument/2006/relationships/image" Target="../media/image18.png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svg"/><Relationship Id="rId18" Type="http://schemas.openxmlformats.org/officeDocument/2006/relationships/image" Target="../media/image36.png"/><Relationship Id="rId3" Type="http://schemas.openxmlformats.org/officeDocument/2006/relationships/image" Target="../media/image56.svg"/><Relationship Id="rId7" Type="http://schemas.openxmlformats.org/officeDocument/2006/relationships/image" Target="../media/image69.svg"/><Relationship Id="rId12" Type="http://schemas.openxmlformats.org/officeDocument/2006/relationships/image" Target="../media/image74.png"/><Relationship Id="rId17" Type="http://schemas.openxmlformats.org/officeDocument/2006/relationships/image" Target="../media/image79.svg"/><Relationship Id="rId2" Type="http://schemas.openxmlformats.org/officeDocument/2006/relationships/image" Target="../media/image55.png"/><Relationship Id="rId16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73.svg"/><Relationship Id="rId5" Type="http://schemas.openxmlformats.org/officeDocument/2006/relationships/image" Target="../media/image67.svg"/><Relationship Id="rId15" Type="http://schemas.openxmlformats.org/officeDocument/2006/relationships/image" Target="../media/image77.svg"/><Relationship Id="rId10" Type="http://schemas.openxmlformats.org/officeDocument/2006/relationships/image" Target="../media/image72.png"/><Relationship Id="rId19" Type="http://schemas.openxmlformats.org/officeDocument/2006/relationships/image" Target="../media/image80.png"/><Relationship Id="rId4" Type="http://schemas.openxmlformats.org/officeDocument/2006/relationships/image" Target="../media/image66.png"/><Relationship Id="rId9" Type="http://schemas.openxmlformats.org/officeDocument/2006/relationships/image" Target="../media/image71.svg"/><Relationship Id="rId14" Type="http://schemas.openxmlformats.org/officeDocument/2006/relationships/image" Target="../media/image7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18" Type="http://schemas.openxmlformats.org/officeDocument/2006/relationships/image" Target="../media/image87.png"/><Relationship Id="rId3" Type="http://schemas.openxmlformats.org/officeDocument/2006/relationships/image" Target="../media/image2.svg"/><Relationship Id="rId21" Type="http://schemas.openxmlformats.org/officeDocument/2006/relationships/image" Target="../media/image90.png"/><Relationship Id="rId7" Type="http://schemas.openxmlformats.org/officeDocument/2006/relationships/image" Target="../media/image82.svg"/><Relationship Id="rId12" Type="http://schemas.openxmlformats.org/officeDocument/2006/relationships/image" Target="../media/image13.png"/><Relationship Id="rId17" Type="http://schemas.openxmlformats.org/officeDocument/2006/relationships/image" Target="../media/image84.png"/><Relationship Id="rId2" Type="http://schemas.openxmlformats.org/officeDocument/2006/relationships/image" Target="../media/image1.png"/><Relationship Id="rId16" Type="http://schemas.openxmlformats.org/officeDocument/2006/relationships/image" Target="../media/image83.png"/><Relationship Id="rId20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12.svg"/><Relationship Id="rId5" Type="http://schemas.openxmlformats.org/officeDocument/2006/relationships/image" Target="../media/image4.svg"/><Relationship Id="rId15" Type="http://schemas.openxmlformats.org/officeDocument/2006/relationships/image" Target="../media/image16.svg"/><Relationship Id="rId23" Type="http://schemas.openxmlformats.org/officeDocument/2006/relationships/image" Target="../media/image92.png"/><Relationship Id="rId10" Type="http://schemas.openxmlformats.org/officeDocument/2006/relationships/image" Target="../media/image11.png"/><Relationship Id="rId19" Type="http://schemas.openxmlformats.org/officeDocument/2006/relationships/image" Target="../media/image88.png"/><Relationship Id="rId4" Type="http://schemas.openxmlformats.org/officeDocument/2006/relationships/image" Target="../media/image3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Relationship Id="rId22" Type="http://schemas.openxmlformats.org/officeDocument/2006/relationships/image" Target="../media/image9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18" Type="http://schemas.openxmlformats.org/officeDocument/2006/relationships/image" Target="../media/image94.png"/><Relationship Id="rId3" Type="http://schemas.openxmlformats.org/officeDocument/2006/relationships/image" Target="../media/image2.svg"/><Relationship Id="rId21" Type="http://schemas.openxmlformats.org/officeDocument/2006/relationships/image" Target="../media/image97.png"/><Relationship Id="rId7" Type="http://schemas.openxmlformats.org/officeDocument/2006/relationships/image" Target="../media/image82.svg"/><Relationship Id="rId12" Type="http://schemas.openxmlformats.org/officeDocument/2006/relationships/image" Target="../media/image13.png"/><Relationship Id="rId17" Type="http://schemas.openxmlformats.org/officeDocument/2006/relationships/image" Target="../media/image93.png"/><Relationship Id="rId2" Type="http://schemas.openxmlformats.org/officeDocument/2006/relationships/image" Target="../media/image1.png"/><Relationship Id="rId16" Type="http://schemas.openxmlformats.org/officeDocument/2006/relationships/image" Target="../media/image83.png"/><Relationship Id="rId20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12.svg"/><Relationship Id="rId5" Type="http://schemas.openxmlformats.org/officeDocument/2006/relationships/image" Target="../media/image4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19" Type="http://schemas.openxmlformats.org/officeDocument/2006/relationships/image" Target="../media/image95.png"/><Relationship Id="rId4" Type="http://schemas.openxmlformats.org/officeDocument/2006/relationships/image" Target="../media/image3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2.svg"/><Relationship Id="rId7" Type="http://schemas.openxmlformats.org/officeDocument/2006/relationships/image" Target="../media/image101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5" Type="http://schemas.openxmlformats.org/officeDocument/2006/relationships/image" Target="../media/image85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18" Type="http://schemas.openxmlformats.org/officeDocument/2006/relationships/image" Target="../media/image105.png"/><Relationship Id="rId3" Type="http://schemas.openxmlformats.org/officeDocument/2006/relationships/image" Target="../media/image2.svg"/><Relationship Id="rId21" Type="http://schemas.openxmlformats.org/officeDocument/2006/relationships/image" Target="../media/image108.png"/><Relationship Id="rId7" Type="http://schemas.openxmlformats.org/officeDocument/2006/relationships/image" Target="../media/image82.svg"/><Relationship Id="rId12" Type="http://schemas.openxmlformats.org/officeDocument/2006/relationships/image" Target="../media/image13.png"/><Relationship Id="rId17" Type="http://schemas.openxmlformats.org/officeDocument/2006/relationships/image" Target="../media/image104.png"/><Relationship Id="rId2" Type="http://schemas.openxmlformats.org/officeDocument/2006/relationships/image" Target="../media/image1.png"/><Relationship Id="rId16" Type="http://schemas.openxmlformats.org/officeDocument/2006/relationships/image" Target="../media/image83.png"/><Relationship Id="rId20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12.svg"/><Relationship Id="rId5" Type="http://schemas.openxmlformats.org/officeDocument/2006/relationships/image" Target="../media/image4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19" Type="http://schemas.openxmlformats.org/officeDocument/2006/relationships/image" Target="../media/image106.png"/><Relationship Id="rId4" Type="http://schemas.openxmlformats.org/officeDocument/2006/relationships/image" Target="../media/image3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82.svg"/><Relationship Id="rId7" Type="http://schemas.openxmlformats.org/officeDocument/2006/relationships/image" Target="../media/image11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svg"/><Relationship Id="rId13" Type="http://schemas.openxmlformats.org/officeDocument/2006/relationships/image" Target="../media/image13.png"/><Relationship Id="rId18" Type="http://schemas.openxmlformats.org/officeDocument/2006/relationships/image" Target="../media/image83.png"/><Relationship Id="rId3" Type="http://schemas.openxmlformats.org/officeDocument/2006/relationships/image" Target="../media/image1.png"/><Relationship Id="rId21" Type="http://schemas.openxmlformats.org/officeDocument/2006/relationships/image" Target="../media/image118.png"/><Relationship Id="rId7" Type="http://schemas.openxmlformats.org/officeDocument/2006/relationships/image" Target="../media/image81.png"/><Relationship Id="rId12" Type="http://schemas.openxmlformats.org/officeDocument/2006/relationships/image" Target="../media/image12.svg"/><Relationship Id="rId17" Type="http://schemas.openxmlformats.org/officeDocument/2006/relationships/image" Target="../media/image99.png"/><Relationship Id="rId2" Type="http://schemas.openxmlformats.org/officeDocument/2006/relationships/audio" Target="../media/audio2.wav"/><Relationship Id="rId16" Type="http://schemas.openxmlformats.org/officeDocument/2006/relationships/image" Target="../media/image16.svg"/><Relationship Id="rId20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11.png"/><Relationship Id="rId24" Type="http://schemas.openxmlformats.org/officeDocument/2006/relationships/image" Target="../media/image121.png"/><Relationship Id="rId5" Type="http://schemas.openxmlformats.org/officeDocument/2006/relationships/image" Target="../media/image3.png"/><Relationship Id="rId15" Type="http://schemas.openxmlformats.org/officeDocument/2006/relationships/image" Target="../media/image15.png"/><Relationship Id="rId23" Type="http://schemas.openxmlformats.org/officeDocument/2006/relationships/image" Target="../media/image120.png"/><Relationship Id="rId10" Type="http://schemas.openxmlformats.org/officeDocument/2006/relationships/image" Target="../media/image10.svg"/><Relationship Id="rId19" Type="http://schemas.openxmlformats.org/officeDocument/2006/relationships/image" Target="../media/image116.png"/><Relationship Id="rId4" Type="http://schemas.openxmlformats.org/officeDocument/2006/relationships/image" Target="../media/image2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11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18" Type="http://schemas.openxmlformats.org/officeDocument/2006/relationships/image" Target="../media/image20.png"/><Relationship Id="rId3" Type="http://schemas.openxmlformats.org/officeDocument/2006/relationships/image" Target="../media/image2.svg"/><Relationship Id="rId21" Type="http://schemas.openxmlformats.org/officeDocument/2006/relationships/image" Target="../media/image102.pn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17" Type="http://schemas.openxmlformats.org/officeDocument/2006/relationships/image" Target="../media/image19.sv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4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19" Type="http://schemas.openxmlformats.org/officeDocument/2006/relationships/image" Target="../media/image21.svg"/><Relationship Id="rId4" Type="http://schemas.openxmlformats.org/officeDocument/2006/relationships/image" Target="../media/image3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svg"/><Relationship Id="rId7" Type="http://schemas.openxmlformats.org/officeDocument/2006/relationships/image" Target="../media/image122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73.svg"/><Relationship Id="rId4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999797">
            <a:off x="4058257" y="-844460"/>
            <a:ext cx="3849387" cy="377239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366926">
            <a:off x="6676562" y="4677573"/>
            <a:ext cx="1531337" cy="335552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23065" y="349621"/>
            <a:ext cx="10745871" cy="614605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431368">
            <a:off x="10892471" y="5751822"/>
            <a:ext cx="758653" cy="102019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734474">
            <a:off x="11534265" y="414362"/>
            <a:ext cx="684640" cy="68965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1434936">
            <a:off x="361517" y="5103401"/>
            <a:ext cx="1433697" cy="139981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-2769548">
            <a:off x="199875" y="714556"/>
            <a:ext cx="2302487" cy="75354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 rot="1375421">
            <a:off x="10409466" y="268126"/>
            <a:ext cx="1616285" cy="118135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>
          <a:xfrm>
            <a:off x="139328" y="4237632"/>
            <a:ext cx="4670798" cy="2917302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054637">
            <a:off x="8242065" y="5511134"/>
            <a:ext cx="608935" cy="1030506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-1937717">
            <a:off x="9329538" y="4836365"/>
            <a:ext cx="1157442" cy="115744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3E2FE13-068F-E4AB-B73D-21F7C526A010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581150" y="2310623"/>
            <a:ext cx="8909760" cy="250877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2177E52-3ABA-D38B-0716-93242682E90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22511" y="1313623"/>
            <a:ext cx="4956478" cy="14875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638578">
            <a:off x="-793104" y="426239"/>
            <a:ext cx="1586207" cy="5191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43153">
            <a:off x="-1609793" y="3528241"/>
            <a:ext cx="2891641" cy="235011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579270">
            <a:off x="-196937" y="1505516"/>
            <a:ext cx="1400976" cy="137927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434936">
            <a:off x="10831956" y="339405"/>
            <a:ext cx="1009635" cy="98577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332667" y="5781803"/>
            <a:ext cx="780795" cy="78079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734474">
            <a:off x="481471" y="-253533"/>
            <a:ext cx="684640" cy="68965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734474">
            <a:off x="11781784" y="5388492"/>
            <a:ext cx="304662" cy="30689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2344671" y="620402"/>
            <a:ext cx="8307725" cy="467120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>
          <a:xfrm>
            <a:off x="2540257" y="2992495"/>
            <a:ext cx="7674211" cy="4051344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1664706">
            <a:off x="10926006" y="3295960"/>
            <a:ext cx="885100" cy="1021761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10962955" y="1838464"/>
            <a:ext cx="811203" cy="1154033"/>
          </a:xfrm>
          <a:prstGeom prst="rect">
            <a:avLst/>
          </a:prstGeom>
        </p:spPr>
      </p:pic>
      <p:pic>
        <p:nvPicPr>
          <p:cNvPr id="15" name="Picture 12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 rot="68436">
            <a:off x="776527" y="290829"/>
            <a:ext cx="1146529" cy="114652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F942C89-EC9B-CFCC-4DA5-B647242BD28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325481" y="1337970"/>
            <a:ext cx="6169687" cy="23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95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027;p28">
            <a:extLst>
              <a:ext uri="{FF2B5EF4-FFF2-40B4-BE49-F238E27FC236}">
                <a16:creationId xmlns:a16="http://schemas.microsoft.com/office/drawing/2014/main" id="{4C9C79B6-5B93-4B2F-A5B8-DC3DE69B1E42}"/>
              </a:ext>
            </a:extLst>
          </p:cNvPr>
          <p:cNvSpPr/>
          <p:nvPr/>
        </p:nvSpPr>
        <p:spPr>
          <a:xfrm>
            <a:off x="863600" y="1"/>
            <a:ext cx="10408197" cy="5708359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00B0F0"/>
            </a:solidFill>
            <a:prstDash val="sysDash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30">
              <a:buClr>
                <a:srgbClr val="000000"/>
              </a:buClr>
              <a:defRPr/>
            </a:pPr>
            <a:endParaRPr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431368">
            <a:off x="10892471" y="5751822"/>
            <a:ext cx="758653" cy="102019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734474">
            <a:off x="11534265" y="414362"/>
            <a:ext cx="684640" cy="68965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2769548">
            <a:off x="199875" y="714556"/>
            <a:ext cx="2302487" cy="75354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75421">
            <a:off x="10409466" y="268126"/>
            <a:ext cx="1616285" cy="118135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2054637">
            <a:off x="278951" y="56243"/>
            <a:ext cx="608935" cy="1030506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-1937717">
            <a:off x="9329538" y="4836365"/>
            <a:ext cx="1157442" cy="1157442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263" y="2317977"/>
            <a:ext cx="4098557" cy="4597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4318090" y="0"/>
            <a:ext cx="6388565" cy="3175000"/>
            <a:chOff x="6477135" y="0"/>
            <a:chExt cx="9582848" cy="4762500"/>
          </a:xfrm>
        </p:grpSpPr>
        <p:sp>
          <p:nvSpPr>
            <p:cNvPr id="17" name="Cloud Callout 16"/>
            <p:cNvSpPr/>
            <p:nvPr/>
          </p:nvSpPr>
          <p:spPr>
            <a:xfrm>
              <a:off x="6477135" y="0"/>
              <a:ext cx="9582848" cy="4762500"/>
            </a:xfrm>
            <a:prstGeom prst="cloudCallout">
              <a:avLst>
                <a:gd name="adj1" fmla="val -38309"/>
                <a:gd name="adj2" fmla="val 55383"/>
              </a:avLst>
            </a:prstGeom>
            <a:solidFill>
              <a:schemeClr val="accent5">
                <a:lumMod val="40000"/>
                <a:lumOff val="60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/>
              <a:endParaRPr lang="en-US" sz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62099" y="950090"/>
              <a:ext cx="7761164" cy="2908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/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Chào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các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con, Mina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đang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gặp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khó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khăn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trong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việc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trả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lời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một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số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câu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hỏi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từ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cô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giáo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Các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con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hãy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giúp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 Mina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trả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lời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những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câu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hỏi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dưới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đây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nhé</a:t>
              </a:r>
              <a:r>
                <a:rPr lang="en-US" sz="2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219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665984" y="228600"/>
            <a:ext cx="10323614" cy="6199646"/>
          </a:xfrm>
          <a:prstGeom prst="round2DiagRect">
            <a:avLst>
              <a:gd name="adj1" fmla="val 38791"/>
              <a:gd name="adj2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431368">
            <a:off x="10892471" y="5751822"/>
            <a:ext cx="758653" cy="102019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734474">
            <a:off x="11534265" y="414362"/>
            <a:ext cx="684640" cy="68965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75421">
            <a:off x="10409466" y="268126"/>
            <a:ext cx="1616285" cy="118135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09796" y="228600"/>
            <a:ext cx="380540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2933" b="1" dirty="0">
                <a:solidFill>
                  <a:srgbClr val="0070C0"/>
                </a:solidFill>
                <a:latin typeface="Calibri"/>
              </a:rPr>
              <a:t>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068344" y="156069"/>
            <a:ext cx="10037806" cy="1175670"/>
            <a:chOff x="3018363" y="-26824"/>
            <a:chExt cx="10252573" cy="1763504"/>
          </a:xfrm>
        </p:grpSpPr>
        <p:sp>
          <p:nvSpPr>
            <p:cNvPr id="18" name="Google Shape;1027;p28">
              <a:extLst>
                <a:ext uri="{FF2B5EF4-FFF2-40B4-BE49-F238E27FC236}">
                  <a16:creationId xmlns:a16="http://schemas.microsoft.com/office/drawing/2014/main" id="{4C9C79B6-5B93-4B2F-A5B8-DC3DE69B1E42}"/>
                </a:ext>
              </a:extLst>
            </p:cNvPr>
            <p:cNvSpPr/>
            <p:nvPr/>
          </p:nvSpPr>
          <p:spPr>
            <a:xfrm>
              <a:off x="3202052" y="155539"/>
              <a:ext cx="10068884" cy="1581141"/>
            </a:xfrm>
            <a:custGeom>
              <a:avLst/>
              <a:gdLst/>
              <a:ahLst/>
              <a:cxnLst/>
              <a:rect l="l" t="t" r="r" b="b"/>
              <a:pathLst>
                <a:path w="40258" h="29674" extrusionOk="0">
                  <a:moveTo>
                    <a:pt x="36470" y="989"/>
                  </a:moveTo>
                  <a:cubicBezTo>
                    <a:pt x="36245" y="944"/>
                    <a:pt x="36017" y="903"/>
                    <a:pt x="35785" y="882"/>
                  </a:cubicBezTo>
                  <a:cubicBezTo>
                    <a:pt x="34672" y="778"/>
                    <a:pt x="33549" y="713"/>
                    <a:pt x="32429" y="685"/>
                  </a:cubicBezTo>
                  <a:cubicBezTo>
                    <a:pt x="30887" y="640"/>
                    <a:pt x="29346" y="654"/>
                    <a:pt x="27808" y="640"/>
                  </a:cubicBezTo>
                  <a:cubicBezTo>
                    <a:pt x="27210" y="636"/>
                    <a:pt x="26612" y="640"/>
                    <a:pt x="26014" y="630"/>
                  </a:cubicBezTo>
                  <a:cubicBezTo>
                    <a:pt x="25308" y="619"/>
                    <a:pt x="24607" y="598"/>
                    <a:pt x="23906" y="560"/>
                  </a:cubicBezTo>
                  <a:cubicBezTo>
                    <a:pt x="22416" y="477"/>
                    <a:pt x="20926" y="432"/>
                    <a:pt x="19447" y="260"/>
                  </a:cubicBezTo>
                  <a:cubicBezTo>
                    <a:pt x="17984" y="94"/>
                    <a:pt x="16529" y="18"/>
                    <a:pt x="15064" y="8"/>
                  </a:cubicBezTo>
                  <a:cubicBezTo>
                    <a:pt x="13765" y="0"/>
                    <a:pt x="12468" y="91"/>
                    <a:pt x="11172" y="198"/>
                  </a:cubicBezTo>
                  <a:cubicBezTo>
                    <a:pt x="10630" y="246"/>
                    <a:pt x="10080" y="177"/>
                    <a:pt x="9534" y="201"/>
                  </a:cubicBezTo>
                  <a:cubicBezTo>
                    <a:pt x="8593" y="239"/>
                    <a:pt x="7657" y="180"/>
                    <a:pt x="6720" y="94"/>
                  </a:cubicBezTo>
                  <a:cubicBezTo>
                    <a:pt x="6565" y="73"/>
                    <a:pt x="6406" y="73"/>
                    <a:pt x="6254" y="91"/>
                  </a:cubicBezTo>
                  <a:cubicBezTo>
                    <a:pt x="5286" y="270"/>
                    <a:pt x="4318" y="453"/>
                    <a:pt x="3347" y="640"/>
                  </a:cubicBezTo>
                  <a:cubicBezTo>
                    <a:pt x="2666" y="767"/>
                    <a:pt x="2078" y="1069"/>
                    <a:pt x="1674" y="1694"/>
                  </a:cubicBezTo>
                  <a:cubicBezTo>
                    <a:pt x="1339" y="2209"/>
                    <a:pt x="958" y="2720"/>
                    <a:pt x="810" y="3342"/>
                  </a:cubicBezTo>
                  <a:cubicBezTo>
                    <a:pt x="647" y="4010"/>
                    <a:pt x="499" y="4680"/>
                    <a:pt x="513" y="5400"/>
                  </a:cubicBezTo>
                  <a:cubicBezTo>
                    <a:pt x="516" y="5786"/>
                    <a:pt x="447" y="6170"/>
                    <a:pt x="412" y="6561"/>
                  </a:cubicBezTo>
                  <a:cubicBezTo>
                    <a:pt x="350" y="7283"/>
                    <a:pt x="277" y="8002"/>
                    <a:pt x="232" y="8731"/>
                  </a:cubicBezTo>
                  <a:cubicBezTo>
                    <a:pt x="184" y="9426"/>
                    <a:pt x="170" y="10128"/>
                    <a:pt x="149" y="10822"/>
                  </a:cubicBezTo>
                  <a:cubicBezTo>
                    <a:pt x="119" y="11915"/>
                    <a:pt x="74" y="13006"/>
                    <a:pt x="63" y="14096"/>
                  </a:cubicBezTo>
                  <a:cubicBezTo>
                    <a:pt x="57" y="15530"/>
                    <a:pt x="122" y="16961"/>
                    <a:pt x="63" y="18382"/>
                  </a:cubicBezTo>
                  <a:cubicBezTo>
                    <a:pt x="1" y="19844"/>
                    <a:pt x="12" y="21292"/>
                    <a:pt x="132" y="22750"/>
                  </a:cubicBezTo>
                  <a:cubicBezTo>
                    <a:pt x="212" y="23732"/>
                    <a:pt x="364" y="24700"/>
                    <a:pt x="706" y="25633"/>
                  </a:cubicBezTo>
                  <a:cubicBezTo>
                    <a:pt x="1194" y="26957"/>
                    <a:pt x="2027" y="27880"/>
                    <a:pt x="3250" y="28419"/>
                  </a:cubicBezTo>
                  <a:cubicBezTo>
                    <a:pt x="3855" y="28689"/>
                    <a:pt x="4477" y="28875"/>
                    <a:pt x="5106" y="29003"/>
                  </a:cubicBezTo>
                  <a:cubicBezTo>
                    <a:pt x="5787" y="29145"/>
                    <a:pt x="6478" y="29217"/>
                    <a:pt x="7167" y="29255"/>
                  </a:cubicBezTo>
                  <a:cubicBezTo>
                    <a:pt x="8963" y="29348"/>
                    <a:pt x="10764" y="29390"/>
                    <a:pt x="12565" y="29477"/>
                  </a:cubicBezTo>
                  <a:cubicBezTo>
                    <a:pt x="14234" y="29570"/>
                    <a:pt x="15897" y="29597"/>
                    <a:pt x="17566" y="29556"/>
                  </a:cubicBezTo>
                  <a:cubicBezTo>
                    <a:pt x="18635" y="29528"/>
                    <a:pt x="19702" y="29556"/>
                    <a:pt x="20771" y="29584"/>
                  </a:cubicBezTo>
                  <a:cubicBezTo>
                    <a:pt x="22388" y="29618"/>
                    <a:pt x="24006" y="29674"/>
                    <a:pt x="25616" y="29542"/>
                  </a:cubicBezTo>
                  <a:cubicBezTo>
                    <a:pt x="25979" y="29514"/>
                    <a:pt x="26345" y="29501"/>
                    <a:pt x="26709" y="29525"/>
                  </a:cubicBezTo>
                  <a:cubicBezTo>
                    <a:pt x="26768" y="29528"/>
                    <a:pt x="26830" y="29535"/>
                    <a:pt x="26889" y="29549"/>
                  </a:cubicBezTo>
                  <a:cubicBezTo>
                    <a:pt x="27130" y="29597"/>
                    <a:pt x="31195" y="28983"/>
                    <a:pt x="31319" y="28979"/>
                  </a:cubicBezTo>
                  <a:cubicBezTo>
                    <a:pt x="32332" y="28910"/>
                    <a:pt x="33348" y="28837"/>
                    <a:pt x="34361" y="28778"/>
                  </a:cubicBezTo>
                  <a:cubicBezTo>
                    <a:pt x="35371" y="28710"/>
                    <a:pt x="36379" y="28592"/>
                    <a:pt x="37396" y="28613"/>
                  </a:cubicBezTo>
                  <a:cubicBezTo>
                    <a:pt x="37942" y="28627"/>
                    <a:pt x="38353" y="28474"/>
                    <a:pt x="38710" y="28094"/>
                  </a:cubicBezTo>
                  <a:cubicBezTo>
                    <a:pt x="38871" y="27922"/>
                    <a:pt x="39024" y="27727"/>
                    <a:pt x="39148" y="27523"/>
                  </a:cubicBezTo>
                  <a:cubicBezTo>
                    <a:pt x="39556" y="26836"/>
                    <a:pt x="39805" y="26092"/>
                    <a:pt x="39857" y="25263"/>
                  </a:cubicBezTo>
                  <a:cubicBezTo>
                    <a:pt x="39978" y="23362"/>
                    <a:pt x="40109" y="21475"/>
                    <a:pt x="40223" y="19571"/>
                  </a:cubicBezTo>
                  <a:cubicBezTo>
                    <a:pt x="40257" y="19014"/>
                    <a:pt x="40254" y="18457"/>
                    <a:pt x="40251" y="17894"/>
                  </a:cubicBezTo>
                  <a:cubicBezTo>
                    <a:pt x="40251" y="16463"/>
                    <a:pt x="40223" y="15039"/>
                    <a:pt x="40219" y="13612"/>
                  </a:cubicBezTo>
                  <a:cubicBezTo>
                    <a:pt x="40216" y="12267"/>
                    <a:pt x="40144" y="10923"/>
                    <a:pt x="40029" y="9585"/>
                  </a:cubicBezTo>
                  <a:cubicBezTo>
                    <a:pt x="39943" y="8600"/>
                    <a:pt x="39912" y="7622"/>
                    <a:pt x="39839" y="6640"/>
                  </a:cubicBezTo>
                  <a:cubicBezTo>
                    <a:pt x="39791" y="6028"/>
                    <a:pt x="39742" y="5410"/>
                    <a:pt x="39653" y="4798"/>
                  </a:cubicBezTo>
                  <a:cubicBezTo>
                    <a:pt x="39493" y="3754"/>
                    <a:pt x="39134" y="2787"/>
                    <a:pt x="38530" y="1922"/>
                  </a:cubicBezTo>
                  <a:cubicBezTo>
                    <a:pt x="38287" y="1576"/>
                    <a:pt x="38011" y="1314"/>
                    <a:pt x="37606" y="1235"/>
                  </a:cubicBezTo>
                  <a:cubicBezTo>
                    <a:pt x="37596" y="1231"/>
                    <a:pt x="37582" y="1227"/>
                    <a:pt x="37569" y="1224"/>
                  </a:cubicBezTo>
                  <a:cubicBezTo>
                    <a:pt x="37499" y="1214"/>
                    <a:pt x="37430" y="1200"/>
                    <a:pt x="37362" y="1186"/>
                  </a:cubicBezTo>
                  <a:cubicBezTo>
                    <a:pt x="37064" y="1128"/>
                    <a:pt x="36767" y="1051"/>
                    <a:pt x="36470" y="989"/>
                  </a:cubicBezTo>
                  <a:close/>
                </a:path>
              </a:pathLst>
            </a:custGeom>
            <a:ln w="57150">
              <a:solidFill>
                <a:srgbClr val="92D050"/>
              </a:solidFill>
              <a:prstDash val="sysDot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defRPr/>
              </a:pPr>
              <a:endParaRPr sz="933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 rot="19545363">
              <a:off x="3018363" y="83664"/>
              <a:ext cx="564148" cy="154575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>
                <a:xfrm>
                  <a:off x="4408004" y="-26824"/>
                  <a:ext cx="8284709" cy="164775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32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Q</a:t>
                  </a:r>
                  <a:r>
                    <a:rPr lang="en-US" sz="32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uy </a:t>
                  </a:r>
                  <a:r>
                    <a:rPr lang="en-US" sz="3200" b="1" dirty="0" err="1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đồng</a:t>
                  </a:r>
                  <a:r>
                    <a:rPr lang="en-US" sz="32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200" b="1" dirty="0" err="1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mẫu</a:t>
                  </a:r>
                  <a:r>
                    <a:rPr lang="en-US" sz="32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200" b="1" dirty="0" err="1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số</a:t>
                  </a:r>
                  <a:r>
                    <a:rPr lang="en-US" sz="32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200" b="1" dirty="0" err="1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các</a:t>
                  </a:r>
                  <a:r>
                    <a:rPr lang="en-US" sz="32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200" b="1" dirty="0" err="1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phân</a:t>
                  </a:r>
                  <a:r>
                    <a:rPr lang="en-US" sz="32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200" b="1" dirty="0" err="1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số</a:t>
                  </a:r>
                  <a:r>
                    <a:rPr lang="en-US" sz="32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200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3200" b="1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3200" b="1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200" b="1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m:t>3 </m:t>
                          </m:r>
                        </m:den>
                      </m:f>
                    </m:oMath>
                  </a14:m>
                  <a:r>
                    <a:rPr lang="pt-BR" sz="32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 và </a:t>
                  </a:r>
                  <a14:m>
                    <m:oMath xmlns:m="http://schemas.openxmlformats.org/officeDocument/2006/math">
                      <m:r>
                        <a:rPr lang="en-US" sz="3200" b="1" i="0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3200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3200" b="1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3200" b="1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3200" b="1" i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a14:m>
                  <a:endParaRPr lang="en-US" sz="6000" b="1" dirty="0">
                    <a:solidFill>
                      <a:srgbClr val="0070C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8004" y="-26824"/>
                  <a:ext cx="8284709" cy="1647759"/>
                </a:xfrm>
                <a:prstGeom prst="rect">
                  <a:avLst/>
                </a:prstGeom>
                <a:blipFill>
                  <a:blip r:embed="rId11"/>
                  <a:stretch>
                    <a:fillRect l="-1878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1" name="Picture 10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-158728" y="4183296"/>
            <a:ext cx="4731911" cy="2955473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769735" y="1498609"/>
            <a:ext cx="4471324" cy="1132835"/>
            <a:chOff x="6314030" y="2340483"/>
            <a:chExt cx="6706986" cy="1699252"/>
          </a:xfrm>
        </p:grpSpPr>
        <p:grpSp>
          <p:nvGrpSpPr>
            <p:cNvPr id="27" name="Group 26"/>
            <p:cNvGrpSpPr/>
            <p:nvPr/>
          </p:nvGrpSpPr>
          <p:grpSpPr>
            <a:xfrm>
              <a:off x="6314030" y="2760508"/>
              <a:ext cx="6248869" cy="1279227"/>
              <a:chOff x="4767544" y="2525511"/>
              <a:chExt cx="6248869" cy="127922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/>
                  <p:nvPr/>
                </p:nvSpPr>
                <p:spPr>
                  <a:xfrm>
                    <a:off x="5213968" y="2533053"/>
                    <a:ext cx="5802445" cy="1271685"/>
                  </a:xfrm>
                  <a:prstGeom prst="round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609630">
                      <a:defRPr/>
                    </a:pP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4000" b="1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4000" b="1" smtClean="0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9</m:t>
                            </m:r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a14:m>
                    <a:r>
                      <a:rPr lang="pt-BR" sz="40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và </a:t>
                    </a:r>
                    <a14:m>
                      <m:oMath xmlns:m="http://schemas.openxmlformats.org/officeDocument/2006/math">
                        <m:r>
                          <a:rPr lang="en-US" sz="4000" b="1" i="0" smtClean="0"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sz="4000" b="1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</a:rPr>
                              <m:t>9</m:t>
                            </m:r>
                          </m:den>
                        </m:f>
                      </m:oMath>
                    </a14:m>
                    <a:endParaRPr lang="en-US" sz="4000" b="1" kern="0" dirty="0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8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13968" y="2533053"/>
                    <a:ext cx="5802445" cy="1271685"/>
                  </a:xfrm>
                  <a:prstGeom prst="roundRect">
                    <a:avLst/>
                  </a:prstGeom>
                  <a:blipFill>
                    <a:blip r:embed="rId13"/>
                    <a:stretch>
                      <a:fillRect b="-27338"/>
                    </a:stretch>
                  </a:blip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AB3F5921-0D21-452A-8FB1-86B892D1FE50}"/>
                  </a:ext>
                </a:extLst>
              </p:cNvPr>
              <p:cNvSpPr/>
              <p:nvPr/>
            </p:nvSpPr>
            <p:spPr>
              <a:xfrm>
                <a:off x="4767544" y="2525511"/>
                <a:ext cx="1305969" cy="1279227"/>
              </a:xfrm>
              <a:prstGeom prst="ellipse">
                <a:avLst/>
              </a:prstGeom>
              <a:solidFill>
                <a:srgbClr val="92D05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09630">
                  <a:defRPr/>
                </a:pPr>
                <a:endParaRPr lang="en-US" sz="1100" kern="0">
                  <a:solidFill>
                    <a:sysClr val="window" lastClr="FFFFFF"/>
                  </a:solidFill>
                  <a:latin typeface="#9Slide02 Noi dung dai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4976782" y="2661063"/>
                <a:ext cx="673009" cy="9694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609630"/>
                <a:r>
                  <a:rPr lang="en-US" sz="3600" b="1" dirty="0">
                    <a:solidFill>
                      <a:prstClr val="white"/>
                    </a:solidFill>
                    <a:latin typeface="UVF Lobster12" panose="02000506000000020003" pitchFamily="2" charset="0"/>
                  </a:rPr>
                  <a:t>A</a:t>
                </a:r>
              </a:p>
            </p:txBody>
          </p:sp>
        </p:grpSp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-1937717">
              <a:off x="11683797" y="2340483"/>
              <a:ext cx="1337219" cy="1337219"/>
            </a:xfrm>
            <a:prstGeom prst="rect">
              <a:avLst/>
            </a:prstGeom>
          </p:spPr>
        </p:pic>
      </p:grpSp>
      <p:grpSp>
        <p:nvGrpSpPr>
          <p:cNvPr id="37" name="Group 36"/>
          <p:cNvGrpSpPr/>
          <p:nvPr/>
        </p:nvGrpSpPr>
        <p:grpSpPr>
          <a:xfrm>
            <a:off x="1909227" y="2800642"/>
            <a:ext cx="4472707" cy="1190630"/>
            <a:chOff x="6464355" y="4256383"/>
            <a:chExt cx="6709061" cy="1785945"/>
          </a:xfrm>
        </p:grpSpPr>
        <p:grpSp>
          <p:nvGrpSpPr>
            <p:cNvPr id="31" name="Group 30"/>
            <p:cNvGrpSpPr/>
            <p:nvPr/>
          </p:nvGrpSpPr>
          <p:grpSpPr>
            <a:xfrm>
              <a:off x="6464355" y="4762500"/>
              <a:ext cx="6239410" cy="1279828"/>
              <a:chOff x="4917869" y="2524910"/>
              <a:chExt cx="6239410" cy="127982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/>
                  <p:nvPr/>
                </p:nvSpPr>
                <p:spPr>
                  <a:xfrm>
                    <a:off x="5354834" y="2524910"/>
                    <a:ext cx="5802445" cy="1271685"/>
                  </a:xfrm>
                  <a:prstGeom prst="round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609630">
                      <a:defRPr/>
                    </a:pP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4000" b="1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 smtClean="0">
                                <a:effectLst/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4000" b="1" smtClean="0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9</m:t>
                            </m:r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a14:m>
                    <a:r>
                      <a:rPr lang="pt-BR" sz="40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và </a:t>
                    </a:r>
                    <a14:m>
                      <m:oMath xmlns:m="http://schemas.openxmlformats.org/officeDocument/2006/math">
                        <m:r>
                          <a:rPr lang="en-US" sz="4000" b="1" i="0" smtClean="0"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sz="4000" b="1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</a:rPr>
                              <m:t>9</m:t>
                            </m:r>
                          </m:den>
                        </m:f>
                      </m:oMath>
                    </a14:m>
                    <a:endParaRPr lang="en-US" sz="4000" b="1" kern="0" dirty="0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32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54834" y="2524910"/>
                    <a:ext cx="5802445" cy="1271685"/>
                  </a:xfrm>
                  <a:prstGeom prst="roundRect">
                    <a:avLst/>
                  </a:prstGeom>
                  <a:blipFill>
                    <a:blip r:embed="rId16"/>
                    <a:stretch>
                      <a:fillRect b="-27338"/>
                    </a:stretch>
                  </a:blip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AB3F5921-0D21-452A-8FB1-86B892D1FE50}"/>
                  </a:ext>
                </a:extLst>
              </p:cNvPr>
              <p:cNvSpPr/>
              <p:nvPr/>
            </p:nvSpPr>
            <p:spPr>
              <a:xfrm>
                <a:off x="4917869" y="2525511"/>
                <a:ext cx="1305969" cy="1279227"/>
              </a:xfrm>
              <a:prstGeom prst="ellipse">
                <a:avLst/>
              </a:prstGeom>
              <a:solidFill>
                <a:srgbClr val="92D05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09630">
                  <a:defRPr/>
                </a:pPr>
                <a:endParaRPr lang="en-US" sz="1100" kern="0">
                  <a:solidFill>
                    <a:sysClr val="window" lastClr="FFFFFF"/>
                  </a:solidFill>
                  <a:latin typeface="#9Slide02 Noi dung dai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5129182" y="2619198"/>
                <a:ext cx="673010" cy="9694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609630"/>
                <a:r>
                  <a:rPr lang="en-US" sz="3600" b="1" dirty="0">
                    <a:solidFill>
                      <a:prstClr val="white"/>
                    </a:solidFill>
                    <a:latin typeface="UVF Lobster12" panose="02000506000000020003" pitchFamily="2" charset="0"/>
                  </a:rPr>
                  <a:t>B</a:t>
                </a:r>
              </a:p>
            </p:txBody>
          </p:sp>
        </p:grpSp>
        <p:pic>
          <p:nvPicPr>
            <p:cNvPr id="35" name="Picture 13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-1937717">
              <a:off x="11836197" y="4256383"/>
              <a:ext cx="1337219" cy="1337219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6478161" y="1544494"/>
            <a:ext cx="4511436" cy="1068991"/>
            <a:chOff x="6464355" y="6267642"/>
            <a:chExt cx="6767154" cy="1603486"/>
          </a:xfrm>
        </p:grpSpPr>
        <p:grpSp>
          <p:nvGrpSpPr>
            <p:cNvPr id="12" name="Group 11"/>
            <p:cNvGrpSpPr/>
            <p:nvPr/>
          </p:nvGrpSpPr>
          <p:grpSpPr>
            <a:xfrm>
              <a:off x="6464355" y="6591300"/>
              <a:ext cx="6239410" cy="1279828"/>
              <a:chOff x="4917869" y="2524910"/>
              <a:chExt cx="6239410" cy="127982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/>
                  <p:nvPr/>
                </p:nvSpPr>
                <p:spPr>
                  <a:xfrm>
                    <a:off x="5354834" y="2524910"/>
                    <a:ext cx="5802445" cy="1271685"/>
                  </a:xfrm>
                  <a:prstGeom prst="round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609630">
                      <a:defRPr/>
                    </a:pP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4000" b="1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 smtClean="0">
                                <a:effectLst/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4000" b="1" smtClean="0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9</m:t>
                            </m:r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a14:m>
                    <a:r>
                      <a:rPr lang="pt-BR" sz="40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và </a:t>
                    </a:r>
                    <a14:m>
                      <m:oMath xmlns:m="http://schemas.openxmlformats.org/officeDocument/2006/math">
                        <m:r>
                          <a:rPr lang="en-US" sz="4000" b="1" i="0" smtClean="0"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sz="4000" b="1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</a:rPr>
                              <m:t>9</m:t>
                            </m:r>
                          </m:den>
                        </m:f>
                      </m:oMath>
                    </a14:m>
                    <a:endParaRPr lang="en-US" sz="4000" b="1" kern="0" dirty="0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2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54834" y="2524910"/>
                    <a:ext cx="5802445" cy="1271685"/>
                  </a:xfrm>
                  <a:prstGeom prst="roundRect">
                    <a:avLst/>
                  </a:prstGeom>
                  <a:blipFill>
                    <a:blip r:embed="rId17"/>
                    <a:stretch>
                      <a:fillRect b="-27338"/>
                    </a:stretch>
                  </a:blip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AB3F5921-0D21-452A-8FB1-86B892D1FE50}"/>
                  </a:ext>
                </a:extLst>
              </p:cNvPr>
              <p:cNvSpPr/>
              <p:nvPr/>
            </p:nvSpPr>
            <p:spPr>
              <a:xfrm>
                <a:off x="4917869" y="2525511"/>
                <a:ext cx="1305969" cy="1279227"/>
              </a:xfrm>
              <a:prstGeom prst="ellipse">
                <a:avLst/>
              </a:prstGeom>
              <a:solidFill>
                <a:srgbClr val="92D05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09630">
                  <a:defRPr/>
                </a:pPr>
                <a:endParaRPr lang="en-US" sz="1100" kern="0">
                  <a:solidFill>
                    <a:sysClr val="window" lastClr="FFFFFF"/>
                  </a:solidFill>
                  <a:latin typeface="#9Slide02 Noi dung dai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5129181" y="2619198"/>
                <a:ext cx="673009" cy="9694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609630"/>
                <a:r>
                  <a:rPr lang="en-US" sz="3600" b="1" dirty="0">
                    <a:solidFill>
                      <a:prstClr val="white"/>
                    </a:solidFill>
                    <a:latin typeface="UVF Lobster12" panose="02000506000000020003" pitchFamily="2" charset="0"/>
                  </a:rPr>
                  <a:t>C</a:t>
                </a:r>
              </a:p>
            </p:txBody>
          </p:sp>
        </p:grpSp>
        <p:pic>
          <p:nvPicPr>
            <p:cNvPr id="36" name="Picture 13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-1937717">
              <a:off x="11894290" y="6267642"/>
              <a:ext cx="1337219" cy="1337219"/>
            </a:xfrm>
            <a:prstGeom prst="rect">
              <a:avLst/>
            </a:prstGeom>
          </p:spPr>
        </p:pic>
      </p:grpSp>
      <p:grpSp>
        <p:nvGrpSpPr>
          <p:cNvPr id="39" name="Group 38"/>
          <p:cNvGrpSpPr/>
          <p:nvPr/>
        </p:nvGrpSpPr>
        <p:grpSpPr>
          <a:xfrm>
            <a:off x="6478161" y="3027452"/>
            <a:ext cx="4511436" cy="1068991"/>
            <a:chOff x="6464355" y="6267642"/>
            <a:chExt cx="6767154" cy="1603486"/>
          </a:xfrm>
        </p:grpSpPr>
        <p:grpSp>
          <p:nvGrpSpPr>
            <p:cNvPr id="40" name="Group 39"/>
            <p:cNvGrpSpPr/>
            <p:nvPr/>
          </p:nvGrpSpPr>
          <p:grpSpPr>
            <a:xfrm>
              <a:off x="6464355" y="6591300"/>
              <a:ext cx="6239410" cy="1279828"/>
              <a:chOff x="4917869" y="2524910"/>
              <a:chExt cx="6239410" cy="127982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/>
                  <p:nvPr/>
                </p:nvSpPr>
                <p:spPr>
                  <a:xfrm>
                    <a:off x="5354834" y="2524910"/>
                    <a:ext cx="5802445" cy="1271685"/>
                  </a:xfrm>
                  <a:prstGeom prst="round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609630">
                      <a:defRPr/>
                    </a:pP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4000" b="1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4000" b="1" smtClean="0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9</m:t>
                            </m:r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a14:m>
                    <a:r>
                      <a:rPr lang="pt-BR" sz="40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và </a:t>
                    </a:r>
                    <a14:m>
                      <m:oMath xmlns:m="http://schemas.openxmlformats.org/officeDocument/2006/math">
                        <m:r>
                          <a:rPr lang="en-US" sz="4000" b="1" i="0" smtClean="0"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sz="4000" b="1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</a:rPr>
                              <m:t>9</m:t>
                            </m:r>
                          </m:den>
                        </m:f>
                      </m:oMath>
                    </a14:m>
                    <a:endParaRPr lang="en-US" sz="4000" b="1" kern="0" dirty="0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42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54834" y="2524910"/>
                    <a:ext cx="5802445" cy="1271685"/>
                  </a:xfrm>
                  <a:prstGeom prst="roundRect">
                    <a:avLst/>
                  </a:prstGeom>
                  <a:blipFill>
                    <a:blip r:embed="rId18"/>
                    <a:stretch>
                      <a:fillRect b="-27338"/>
                    </a:stretch>
                  </a:blip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AB3F5921-0D21-452A-8FB1-86B892D1FE50}"/>
                  </a:ext>
                </a:extLst>
              </p:cNvPr>
              <p:cNvSpPr/>
              <p:nvPr/>
            </p:nvSpPr>
            <p:spPr>
              <a:xfrm>
                <a:off x="4917869" y="2525511"/>
                <a:ext cx="1305969" cy="1279227"/>
              </a:xfrm>
              <a:prstGeom prst="ellipse">
                <a:avLst/>
              </a:prstGeom>
              <a:solidFill>
                <a:srgbClr val="92D05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09630">
                  <a:defRPr/>
                </a:pPr>
                <a:endParaRPr lang="en-US" sz="1100" kern="0">
                  <a:solidFill>
                    <a:sysClr val="window" lastClr="FFFFFF"/>
                  </a:solidFill>
                  <a:latin typeface="#9Slide02 Noi dung dai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5129181" y="2619198"/>
                <a:ext cx="673009" cy="9694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609630"/>
                <a:r>
                  <a:rPr lang="en-US" sz="3600" b="1" dirty="0">
                    <a:solidFill>
                      <a:prstClr val="white"/>
                    </a:solidFill>
                    <a:latin typeface="UVF Lobster12" panose="02000506000000020003" pitchFamily="2" charset="0"/>
                  </a:rPr>
                  <a:t>D</a:t>
                </a:r>
              </a:p>
            </p:txBody>
          </p:sp>
        </p:grpSp>
        <p:pic>
          <p:nvPicPr>
            <p:cNvPr id="41" name="Picture 13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-1937717">
              <a:off x="11894290" y="6267642"/>
              <a:ext cx="1337219" cy="1337219"/>
            </a:xfrm>
            <a:prstGeom prst="rect">
              <a:avLst/>
            </a:prstGeom>
          </p:spPr>
        </p:pic>
      </p:grpSp>
      <p:pic>
        <p:nvPicPr>
          <p:cNvPr id="45" name="Picture 6" descr="Cách đánh dấu tích trong word mới nhất | Vivureviews.com">
            <a:extLst>
              <a:ext uri="{FF2B5EF4-FFF2-40B4-BE49-F238E27FC236}">
                <a16:creationId xmlns:a16="http://schemas.microsoft.com/office/drawing/2014/main" id="{755EDDCA-EA9A-46FC-8410-6F496E6A8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0575" y="1746926"/>
            <a:ext cx="846604" cy="634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90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665983" y="228600"/>
            <a:ext cx="10323614" cy="6199646"/>
          </a:xfrm>
          <a:prstGeom prst="round2DiagRect">
            <a:avLst>
              <a:gd name="adj1" fmla="val 38791"/>
              <a:gd name="adj2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431368">
            <a:off x="10892471" y="5751822"/>
            <a:ext cx="758653" cy="102019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734474">
            <a:off x="11534265" y="414362"/>
            <a:ext cx="684640" cy="68965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75421">
            <a:off x="10409466" y="268126"/>
            <a:ext cx="1616285" cy="118135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09796" y="228600"/>
            <a:ext cx="380540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2933" b="1" dirty="0">
                <a:solidFill>
                  <a:srgbClr val="0070C0"/>
                </a:solidFill>
                <a:latin typeface="Calibri"/>
              </a:rPr>
              <a:t>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089061" y="-152625"/>
            <a:ext cx="9319965" cy="1357472"/>
            <a:chOff x="2856449" y="-10427"/>
            <a:chExt cx="12080033" cy="2036210"/>
          </a:xfrm>
        </p:grpSpPr>
        <p:sp>
          <p:nvSpPr>
            <p:cNvPr id="18" name="Google Shape;1027;p28">
              <a:extLst>
                <a:ext uri="{FF2B5EF4-FFF2-40B4-BE49-F238E27FC236}">
                  <a16:creationId xmlns:a16="http://schemas.microsoft.com/office/drawing/2014/main" id="{4C9C79B6-5B93-4B2F-A5B8-DC3DE69B1E42}"/>
                </a:ext>
              </a:extLst>
            </p:cNvPr>
            <p:cNvSpPr/>
            <p:nvPr/>
          </p:nvSpPr>
          <p:spPr>
            <a:xfrm>
              <a:off x="3202051" y="155539"/>
              <a:ext cx="11734431" cy="1870244"/>
            </a:xfrm>
            <a:custGeom>
              <a:avLst/>
              <a:gdLst/>
              <a:ahLst/>
              <a:cxnLst/>
              <a:rect l="l" t="t" r="r" b="b"/>
              <a:pathLst>
                <a:path w="40258" h="29674" extrusionOk="0">
                  <a:moveTo>
                    <a:pt x="36470" y="989"/>
                  </a:moveTo>
                  <a:cubicBezTo>
                    <a:pt x="36245" y="944"/>
                    <a:pt x="36017" y="903"/>
                    <a:pt x="35785" y="882"/>
                  </a:cubicBezTo>
                  <a:cubicBezTo>
                    <a:pt x="34672" y="778"/>
                    <a:pt x="33549" y="713"/>
                    <a:pt x="32429" y="685"/>
                  </a:cubicBezTo>
                  <a:cubicBezTo>
                    <a:pt x="30887" y="640"/>
                    <a:pt x="29346" y="654"/>
                    <a:pt x="27808" y="640"/>
                  </a:cubicBezTo>
                  <a:cubicBezTo>
                    <a:pt x="27210" y="636"/>
                    <a:pt x="26612" y="640"/>
                    <a:pt x="26014" y="630"/>
                  </a:cubicBezTo>
                  <a:cubicBezTo>
                    <a:pt x="25308" y="619"/>
                    <a:pt x="24607" y="598"/>
                    <a:pt x="23906" y="560"/>
                  </a:cubicBezTo>
                  <a:cubicBezTo>
                    <a:pt x="22416" y="477"/>
                    <a:pt x="20926" y="432"/>
                    <a:pt x="19447" y="260"/>
                  </a:cubicBezTo>
                  <a:cubicBezTo>
                    <a:pt x="17984" y="94"/>
                    <a:pt x="16529" y="18"/>
                    <a:pt x="15064" y="8"/>
                  </a:cubicBezTo>
                  <a:cubicBezTo>
                    <a:pt x="13765" y="0"/>
                    <a:pt x="12468" y="91"/>
                    <a:pt x="11172" y="198"/>
                  </a:cubicBezTo>
                  <a:cubicBezTo>
                    <a:pt x="10630" y="246"/>
                    <a:pt x="10080" y="177"/>
                    <a:pt x="9534" y="201"/>
                  </a:cubicBezTo>
                  <a:cubicBezTo>
                    <a:pt x="8593" y="239"/>
                    <a:pt x="7657" y="180"/>
                    <a:pt x="6720" y="94"/>
                  </a:cubicBezTo>
                  <a:cubicBezTo>
                    <a:pt x="6565" y="73"/>
                    <a:pt x="6406" y="73"/>
                    <a:pt x="6254" y="91"/>
                  </a:cubicBezTo>
                  <a:cubicBezTo>
                    <a:pt x="5286" y="270"/>
                    <a:pt x="4318" y="453"/>
                    <a:pt x="3347" y="640"/>
                  </a:cubicBezTo>
                  <a:cubicBezTo>
                    <a:pt x="2666" y="767"/>
                    <a:pt x="2078" y="1069"/>
                    <a:pt x="1674" y="1694"/>
                  </a:cubicBezTo>
                  <a:cubicBezTo>
                    <a:pt x="1339" y="2209"/>
                    <a:pt x="958" y="2720"/>
                    <a:pt x="810" y="3342"/>
                  </a:cubicBezTo>
                  <a:cubicBezTo>
                    <a:pt x="647" y="4010"/>
                    <a:pt x="499" y="4680"/>
                    <a:pt x="513" y="5400"/>
                  </a:cubicBezTo>
                  <a:cubicBezTo>
                    <a:pt x="516" y="5786"/>
                    <a:pt x="447" y="6170"/>
                    <a:pt x="412" y="6561"/>
                  </a:cubicBezTo>
                  <a:cubicBezTo>
                    <a:pt x="350" y="7283"/>
                    <a:pt x="277" y="8002"/>
                    <a:pt x="232" y="8731"/>
                  </a:cubicBezTo>
                  <a:cubicBezTo>
                    <a:pt x="184" y="9426"/>
                    <a:pt x="170" y="10128"/>
                    <a:pt x="149" y="10822"/>
                  </a:cubicBezTo>
                  <a:cubicBezTo>
                    <a:pt x="119" y="11915"/>
                    <a:pt x="74" y="13006"/>
                    <a:pt x="63" y="14096"/>
                  </a:cubicBezTo>
                  <a:cubicBezTo>
                    <a:pt x="57" y="15530"/>
                    <a:pt x="122" y="16961"/>
                    <a:pt x="63" y="18382"/>
                  </a:cubicBezTo>
                  <a:cubicBezTo>
                    <a:pt x="1" y="19844"/>
                    <a:pt x="12" y="21292"/>
                    <a:pt x="132" y="22750"/>
                  </a:cubicBezTo>
                  <a:cubicBezTo>
                    <a:pt x="212" y="23732"/>
                    <a:pt x="364" y="24700"/>
                    <a:pt x="706" y="25633"/>
                  </a:cubicBezTo>
                  <a:cubicBezTo>
                    <a:pt x="1194" y="26957"/>
                    <a:pt x="2027" y="27880"/>
                    <a:pt x="3250" y="28419"/>
                  </a:cubicBezTo>
                  <a:cubicBezTo>
                    <a:pt x="3855" y="28689"/>
                    <a:pt x="4477" y="28875"/>
                    <a:pt x="5106" y="29003"/>
                  </a:cubicBezTo>
                  <a:cubicBezTo>
                    <a:pt x="5787" y="29145"/>
                    <a:pt x="6478" y="29217"/>
                    <a:pt x="7167" y="29255"/>
                  </a:cubicBezTo>
                  <a:cubicBezTo>
                    <a:pt x="8963" y="29348"/>
                    <a:pt x="10764" y="29390"/>
                    <a:pt x="12565" y="29477"/>
                  </a:cubicBezTo>
                  <a:cubicBezTo>
                    <a:pt x="14234" y="29570"/>
                    <a:pt x="15897" y="29597"/>
                    <a:pt x="17566" y="29556"/>
                  </a:cubicBezTo>
                  <a:cubicBezTo>
                    <a:pt x="18635" y="29528"/>
                    <a:pt x="19702" y="29556"/>
                    <a:pt x="20771" y="29584"/>
                  </a:cubicBezTo>
                  <a:cubicBezTo>
                    <a:pt x="22388" y="29618"/>
                    <a:pt x="24006" y="29674"/>
                    <a:pt x="25616" y="29542"/>
                  </a:cubicBezTo>
                  <a:cubicBezTo>
                    <a:pt x="25979" y="29514"/>
                    <a:pt x="26345" y="29501"/>
                    <a:pt x="26709" y="29525"/>
                  </a:cubicBezTo>
                  <a:cubicBezTo>
                    <a:pt x="26768" y="29528"/>
                    <a:pt x="26830" y="29535"/>
                    <a:pt x="26889" y="29549"/>
                  </a:cubicBezTo>
                  <a:cubicBezTo>
                    <a:pt x="27130" y="29597"/>
                    <a:pt x="31195" y="28983"/>
                    <a:pt x="31319" y="28979"/>
                  </a:cubicBezTo>
                  <a:cubicBezTo>
                    <a:pt x="32332" y="28910"/>
                    <a:pt x="33348" y="28837"/>
                    <a:pt x="34361" y="28778"/>
                  </a:cubicBezTo>
                  <a:cubicBezTo>
                    <a:pt x="35371" y="28710"/>
                    <a:pt x="36379" y="28592"/>
                    <a:pt x="37396" y="28613"/>
                  </a:cubicBezTo>
                  <a:cubicBezTo>
                    <a:pt x="37942" y="28627"/>
                    <a:pt x="38353" y="28474"/>
                    <a:pt x="38710" y="28094"/>
                  </a:cubicBezTo>
                  <a:cubicBezTo>
                    <a:pt x="38871" y="27922"/>
                    <a:pt x="39024" y="27727"/>
                    <a:pt x="39148" y="27523"/>
                  </a:cubicBezTo>
                  <a:cubicBezTo>
                    <a:pt x="39556" y="26836"/>
                    <a:pt x="39805" y="26092"/>
                    <a:pt x="39857" y="25263"/>
                  </a:cubicBezTo>
                  <a:cubicBezTo>
                    <a:pt x="39978" y="23362"/>
                    <a:pt x="40109" y="21475"/>
                    <a:pt x="40223" y="19571"/>
                  </a:cubicBezTo>
                  <a:cubicBezTo>
                    <a:pt x="40257" y="19014"/>
                    <a:pt x="40254" y="18457"/>
                    <a:pt x="40251" y="17894"/>
                  </a:cubicBezTo>
                  <a:cubicBezTo>
                    <a:pt x="40251" y="16463"/>
                    <a:pt x="40223" y="15039"/>
                    <a:pt x="40219" y="13612"/>
                  </a:cubicBezTo>
                  <a:cubicBezTo>
                    <a:pt x="40216" y="12267"/>
                    <a:pt x="40144" y="10923"/>
                    <a:pt x="40029" y="9585"/>
                  </a:cubicBezTo>
                  <a:cubicBezTo>
                    <a:pt x="39943" y="8600"/>
                    <a:pt x="39912" y="7622"/>
                    <a:pt x="39839" y="6640"/>
                  </a:cubicBezTo>
                  <a:cubicBezTo>
                    <a:pt x="39791" y="6028"/>
                    <a:pt x="39742" y="5410"/>
                    <a:pt x="39653" y="4798"/>
                  </a:cubicBezTo>
                  <a:cubicBezTo>
                    <a:pt x="39493" y="3754"/>
                    <a:pt x="39134" y="2787"/>
                    <a:pt x="38530" y="1922"/>
                  </a:cubicBezTo>
                  <a:cubicBezTo>
                    <a:pt x="38287" y="1576"/>
                    <a:pt x="38011" y="1314"/>
                    <a:pt x="37606" y="1235"/>
                  </a:cubicBezTo>
                  <a:cubicBezTo>
                    <a:pt x="37596" y="1231"/>
                    <a:pt x="37582" y="1227"/>
                    <a:pt x="37569" y="1224"/>
                  </a:cubicBezTo>
                  <a:cubicBezTo>
                    <a:pt x="37499" y="1214"/>
                    <a:pt x="37430" y="1200"/>
                    <a:pt x="37362" y="1186"/>
                  </a:cubicBezTo>
                  <a:cubicBezTo>
                    <a:pt x="37064" y="1128"/>
                    <a:pt x="36767" y="1051"/>
                    <a:pt x="36470" y="989"/>
                  </a:cubicBezTo>
                  <a:close/>
                </a:path>
              </a:pathLst>
            </a:custGeom>
            <a:ln w="57150">
              <a:solidFill>
                <a:srgbClr val="92D050"/>
              </a:solidFill>
              <a:prstDash val="sysDot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defRPr/>
              </a:pPr>
              <a:endParaRPr sz="933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 rot="19545363">
              <a:off x="2856449" y="347049"/>
              <a:ext cx="806232" cy="154576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>
                <a:xfrm>
                  <a:off x="3829017" y="-10427"/>
                  <a:ext cx="10924610" cy="182723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36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Q</a:t>
                  </a:r>
                  <a:r>
                    <a:rPr lang="en-US" sz="36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uy </a:t>
                  </a:r>
                  <a:r>
                    <a:rPr lang="en-US" sz="3600" b="1" dirty="0" err="1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đồng</a:t>
                  </a:r>
                  <a:r>
                    <a:rPr lang="en-US" sz="36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1" dirty="0" err="1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mẫu</a:t>
                  </a:r>
                  <a:r>
                    <a:rPr lang="en-US" sz="36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1" dirty="0" err="1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số</a:t>
                  </a:r>
                  <a:r>
                    <a:rPr lang="en-US" sz="36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1" dirty="0" err="1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các</a:t>
                  </a:r>
                  <a:r>
                    <a:rPr lang="en-US" sz="36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1" dirty="0" err="1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phân</a:t>
                  </a:r>
                  <a:r>
                    <a:rPr lang="en-US" sz="36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1" dirty="0" err="1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số</a:t>
                  </a:r>
                  <a:r>
                    <a:rPr lang="en-US" sz="36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3600" b="1" smtClean="0"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3600" b="1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600" b="1" smtClean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  <m:r>
                            <m:rPr>
                              <m:nor/>
                            </m:rPr>
                            <a:rPr lang="en-US" sz="3600" b="1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a14:m>
                  <a:r>
                    <a:rPr lang="pt-BR" sz="36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 và </a:t>
                  </a:r>
                  <a14:m>
                    <m:oMath xmlns:m="http://schemas.openxmlformats.org/officeDocument/2006/math">
                      <m:r>
                        <a:rPr lang="en-US" sz="3600" b="1" i="0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3600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3600" b="1" smtClean="0"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3600" b="1" smtClean="0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US" sz="3600" b="1" i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a14:m>
                  <a:endParaRPr lang="en-US" sz="6600" b="1" dirty="0">
                    <a:solidFill>
                      <a:srgbClr val="0070C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29017" y="-10427"/>
                  <a:ext cx="10924610" cy="1827233"/>
                </a:xfrm>
                <a:prstGeom prst="rect">
                  <a:avLst/>
                </a:prstGeom>
                <a:blipFill>
                  <a:blip r:embed="rId11"/>
                  <a:stretch>
                    <a:fillRect l="-2243" b="-7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1" name="Picture 10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-158728" y="4183296"/>
            <a:ext cx="4731911" cy="2955473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727200" y="1600641"/>
            <a:ext cx="4471324" cy="1132835"/>
            <a:chOff x="6314030" y="2340483"/>
            <a:chExt cx="6706986" cy="1699252"/>
          </a:xfrm>
        </p:grpSpPr>
        <p:grpSp>
          <p:nvGrpSpPr>
            <p:cNvPr id="27" name="Group 26"/>
            <p:cNvGrpSpPr/>
            <p:nvPr/>
          </p:nvGrpSpPr>
          <p:grpSpPr>
            <a:xfrm>
              <a:off x="6314030" y="2760508"/>
              <a:ext cx="6248869" cy="1279227"/>
              <a:chOff x="4767544" y="2525511"/>
              <a:chExt cx="6248869" cy="127922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/>
                  <p:nvPr/>
                </p:nvSpPr>
                <p:spPr>
                  <a:xfrm>
                    <a:off x="5213968" y="2533053"/>
                    <a:ext cx="5802445" cy="1271685"/>
                  </a:xfrm>
                  <a:prstGeom prst="round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609630">
                      <a:defRPr/>
                    </a:pP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4000" b="1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</a:rPr>
                              <m:t>6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a14:m>
                    <a:r>
                      <a:rPr lang="pt-BR" sz="40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và </a:t>
                    </a:r>
                    <a14:m>
                      <m:oMath xmlns:m="http://schemas.openxmlformats.org/officeDocument/2006/math">
                        <m:r>
                          <a:rPr lang="en-US" sz="4000" b="1" i="0" smtClean="0"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sz="4000" b="1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</a:rPr>
                              <m:t>7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10</m:t>
                            </m:r>
                          </m:den>
                        </m:f>
                      </m:oMath>
                    </a14:m>
                    <a:endParaRPr lang="en-US" sz="4000" b="1" kern="0" dirty="0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8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13968" y="2533053"/>
                    <a:ext cx="5802445" cy="1271685"/>
                  </a:xfrm>
                  <a:prstGeom prst="roundRect">
                    <a:avLst/>
                  </a:prstGeom>
                  <a:blipFill>
                    <a:blip r:embed="rId13"/>
                    <a:stretch>
                      <a:fillRect b="-27338"/>
                    </a:stretch>
                  </a:blip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AB3F5921-0D21-452A-8FB1-86B892D1FE50}"/>
                  </a:ext>
                </a:extLst>
              </p:cNvPr>
              <p:cNvSpPr/>
              <p:nvPr/>
            </p:nvSpPr>
            <p:spPr>
              <a:xfrm>
                <a:off x="4767544" y="2525511"/>
                <a:ext cx="1305969" cy="1279227"/>
              </a:xfrm>
              <a:prstGeom prst="ellipse">
                <a:avLst/>
              </a:prstGeom>
              <a:solidFill>
                <a:srgbClr val="92D05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09630"/>
                <a:endParaRPr lang="en-US" sz="1100" kern="0">
                  <a:solidFill>
                    <a:sysClr val="window" lastClr="FFFFFF"/>
                  </a:solidFill>
                  <a:latin typeface="#9Slide02 Noi dung dai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4976782" y="2661063"/>
                <a:ext cx="673009" cy="9694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609630"/>
                <a:r>
                  <a:rPr lang="en-US" sz="3600" b="1" dirty="0">
                    <a:solidFill>
                      <a:prstClr val="white"/>
                    </a:solidFill>
                    <a:latin typeface="UVF Lobster12" panose="02000506000000020003" pitchFamily="2" charset="0"/>
                  </a:rPr>
                  <a:t>A</a:t>
                </a:r>
              </a:p>
            </p:txBody>
          </p:sp>
        </p:grpSp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-1937717">
              <a:off x="11683797" y="2340483"/>
              <a:ext cx="1337219" cy="1337219"/>
            </a:xfrm>
            <a:prstGeom prst="rect">
              <a:avLst/>
            </a:prstGeom>
          </p:spPr>
        </p:pic>
      </p:grpSp>
      <p:grpSp>
        <p:nvGrpSpPr>
          <p:cNvPr id="37" name="Group 36"/>
          <p:cNvGrpSpPr/>
          <p:nvPr/>
        </p:nvGrpSpPr>
        <p:grpSpPr>
          <a:xfrm>
            <a:off x="1722611" y="2837589"/>
            <a:ext cx="4472707" cy="1190630"/>
            <a:chOff x="6464355" y="4256383"/>
            <a:chExt cx="6709061" cy="1785945"/>
          </a:xfrm>
        </p:grpSpPr>
        <p:grpSp>
          <p:nvGrpSpPr>
            <p:cNvPr id="31" name="Group 30"/>
            <p:cNvGrpSpPr/>
            <p:nvPr/>
          </p:nvGrpSpPr>
          <p:grpSpPr>
            <a:xfrm>
              <a:off x="6464355" y="4762500"/>
              <a:ext cx="6239410" cy="1279828"/>
              <a:chOff x="4917869" y="2524910"/>
              <a:chExt cx="6239410" cy="127982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/>
                  <p:nvPr/>
                </p:nvSpPr>
                <p:spPr>
                  <a:xfrm>
                    <a:off x="5354834" y="2524910"/>
                    <a:ext cx="5802445" cy="1271685"/>
                  </a:xfrm>
                  <a:prstGeom prst="round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609630">
                      <a:defRPr/>
                    </a:pP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4000" b="1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a14:m>
                    <a:r>
                      <a:rPr lang="pt-BR" sz="40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và </a:t>
                    </a:r>
                    <a14:m>
                      <m:oMath xmlns:m="http://schemas.openxmlformats.org/officeDocument/2006/math">
                        <m:r>
                          <a:rPr lang="en-US" sz="4000" b="1" i="0" smtClean="0"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sz="4000" b="1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</a:rPr>
                              <m:t>7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10</m:t>
                            </m:r>
                          </m:den>
                        </m:f>
                      </m:oMath>
                    </a14:m>
                    <a:endParaRPr lang="en-US" sz="4000" b="1" kern="0" dirty="0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32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54834" y="2524910"/>
                    <a:ext cx="5802445" cy="1271685"/>
                  </a:xfrm>
                  <a:prstGeom prst="roundRect">
                    <a:avLst/>
                  </a:prstGeom>
                  <a:blipFill>
                    <a:blip r:embed="rId16"/>
                    <a:stretch>
                      <a:fillRect b="-28058"/>
                    </a:stretch>
                  </a:blip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AB3F5921-0D21-452A-8FB1-86B892D1FE50}"/>
                  </a:ext>
                </a:extLst>
              </p:cNvPr>
              <p:cNvSpPr/>
              <p:nvPr/>
            </p:nvSpPr>
            <p:spPr>
              <a:xfrm>
                <a:off x="4917869" y="2525511"/>
                <a:ext cx="1305969" cy="1279227"/>
              </a:xfrm>
              <a:prstGeom prst="ellipse">
                <a:avLst/>
              </a:prstGeom>
              <a:solidFill>
                <a:srgbClr val="92D05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09630"/>
                <a:endParaRPr lang="en-US" sz="1100" kern="0">
                  <a:solidFill>
                    <a:sysClr val="window" lastClr="FFFFFF"/>
                  </a:solidFill>
                  <a:latin typeface="#9Slide02 Noi dung dai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5129182" y="2619198"/>
                <a:ext cx="673010" cy="9694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609630"/>
                <a:r>
                  <a:rPr lang="en-US" sz="3600" b="1" dirty="0">
                    <a:solidFill>
                      <a:prstClr val="white"/>
                    </a:solidFill>
                    <a:latin typeface="UVF Lobster12" panose="02000506000000020003" pitchFamily="2" charset="0"/>
                  </a:rPr>
                  <a:t>B</a:t>
                </a:r>
              </a:p>
            </p:txBody>
          </p:sp>
        </p:grpSp>
        <p:pic>
          <p:nvPicPr>
            <p:cNvPr id="35" name="Picture 13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-1937717">
              <a:off x="11836197" y="4256383"/>
              <a:ext cx="1337219" cy="1337219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6455070" y="1664485"/>
            <a:ext cx="4511436" cy="1068991"/>
            <a:chOff x="6464355" y="6267642"/>
            <a:chExt cx="6767154" cy="1603486"/>
          </a:xfrm>
        </p:grpSpPr>
        <p:grpSp>
          <p:nvGrpSpPr>
            <p:cNvPr id="12" name="Group 11"/>
            <p:cNvGrpSpPr/>
            <p:nvPr/>
          </p:nvGrpSpPr>
          <p:grpSpPr>
            <a:xfrm>
              <a:off x="6464355" y="6591300"/>
              <a:ext cx="6239410" cy="1279828"/>
              <a:chOff x="4917869" y="2524910"/>
              <a:chExt cx="6239410" cy="127982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/>
                  <p:nvPr/>
                </p:nvSpPr>
                <p:spPr>
                  <a:xfrm>
                    <a:off x="5354834" y="2524910"/>
                    <a:ext cx="5802445" cy="1271685"/>
                  </a:xfrm>
                  <a:prstGeom prst="round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609630">
                      <a:defRPr/>
                    </a:pP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4000" b="1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a14:m>
                    <a:r>
                      <a:rPr lang="pt-BR" sz="40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và </a:t>
                    </a:r>
                    <a14:m>
                      <m:oMath xmlns:m="http://schemas.openxmlformats.org/officeDocument/2006/math">
                        <m:r>
                          <a:rPr lang="en-US" sz="4000" b="1" i="0" smtClean="0"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sz="4000" b="1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</a:rPr>
                              <m:t>7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10</m:t>
                            </m:r>
                          </m:den>
                        </m:f>
                      </m:oMath>
                    </a14:m>
                    <a:endParaRPr lang="en-US" sz="4000" b="1" kern="0" dirty="0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2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54834" y="2524910"/>
                    <a:ext cx="5802445" cy="1271685"/>
                  </a:xfrm>
                  <a:prstGeom prst="roundRect">
                    <a:avLst/>
                  </a:prstGeom>
                  <a:blipFill>
                    <a:blip r:embed="rId17"/>
                    <a:stretch>
                      <a:fillRect b="-26429"/>
                    </a:stretch>
                  </a:blip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AB3F5921-0D21-452A-8FB1-86B892D1FE50}"/>
                  </a:ext>
                </a:extLst>
              </p:cNvPr>
              <p:cNvSpPr/>
              <p:nvPr/>
            </p:nvSpPr>
            <p:spPr>
              <a:xfrm>
                <a:off x="4917869" y="2525511"/>
                <a:ext cx="1305969" cy="1279227"/>
              </a:xfrm>
              <a:prstGeom prst="ellipse">
                <a:avLst/>
              </a:prstGeom>
              <a:solidFill>
                <a:srgbClr val="92D05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09630"/>
                <a:endParaRPr lang="en-US" sz="1100" kern="0">
                  <a:solidFill>
                    <a:sysClr val="window" lastClr="FFFFFF"/>
                  </a:solidFill>
                  <a:latin typeface="#9Slide02 Noi dung dai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5129181" y="2619198"/>
                <a:ext cx="673009" cy="9694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609630"/>
                <a:r>
                  <a:rPr lang="en-US" sz="3600" b="1" dirty="0">
                    <a:solidFill>
                      <a:prstClr val="white"/>
                    </a:solidFill>
                    <a:latin typeface="UVF Lobster12" panose="02000506000000020003" pitchFamily="2" charset="0"/>
                  </a:rPr>
                  <a:t>C</a:t>
                </a:r>
              </a:p>
            </p:txBody>
          </p:sp>
        </p:grpSp>
        <p:pic>
          <p:nvPicPr>
            <p:cNvPr id="36" name="Picture 13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-1937717">
              <a:off x="11894290" y="6267642"/>
              <a:ext cx="1337219" cy="1337219"/>
            </a:xfrm>
            <a:prstGeom prst="rect">
              <a:avLst/>
            </a:prstGeom>
          </p:spPr>
        </p:pic>
      </p:grpSp>
      <p:grpSp>
        <p:nvGrpSpPr>
          <p:cNvPr id="39" name="Group 38"/>
          <p:cNvGrpSpPr/>
          <p:nvPr/>
        </p:nvGrpSpPr>
        <p:grpSpPr>
          <a:xfrm>
            <a:off x="6518221" y="2994891"/>
            <a:ext cx="4511436" cy="1068991"/>
            <a:chOff x="6464355" y="6267642"/>
            <a:chExt cx="6767154" cy="1603486"/>
          </a:xfrm>
        </p:grpSpPr>
        <p:grpSp>
          <p:nvGrpSpPr>
            <p:cNvPr id="40" name="Group 39"/>
            <p:cNvGrpSpPr/>
            <p:nvPr/>
          </p:nvGrpSpPr>
          <p:grpSpPr>
            <a:xfrm>
              <a:off x="6464355" y="6591300"/>
              <a:ext cx="6239410" cy="1279828"/>
              <a:chOff x="4917869" y="2524910"/>
              <a:chExt cx="6239410" cy="127982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/>
                  <p:nvPr/>
                </p:nvSpPr>
                <p:spPr>
                  <a:xfrm>
                    <a:off x="5354834" y="2524910"/>
                    <a:ext cx="5802445" cy="1271685"/>
                  </a:xfrm>
                  <a:prstGeom prst="round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609630">
                      <a:defRPr/>
                    </a:pP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4000" b="1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a14:m>
                    <a:r>
                      <a:rPr lang="pt-BR" sz="40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và </a:t>
                    </a:r>
                    <a14:m>
                      <m:oMath xmlns:m="http://schemas.openxmlformats.org/officeDocument/2006/math">
                        <m:r>
                          <a:rPr lang="en-US" sz="4000" b="1" i="0" smtClean="0"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sz="4000" b="1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</a:rPr>
                              <m:t>6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10</m:t>
                            </m:r>
                          </m:den>
                        </m:f>
                      </m:oMath>
                    </a14:m>
                    <a:endParaRPr lang="en-US" sz="4000" b="1" kern="0" dirty="0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42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54834" y="2524910"/>
                    <a:ext cx="5802445" cy="1271685"/>
                  </a:xfrm>
                  <a:prstGeom prst="roundRect">
                    <a:avLst/>
                  </a:prstGeom>
                  <a:blipFill>
                    <a:blip r:embed="rId18"/>
                    <a:stretch>
                      <a:fillRect b="-28058"/>
                    </a:stretch>
                  </a:blip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AB3F5921-0D21-452A-8FB1-86B892D1FE50}"/>
                  </a:ext>
                </a:extLst>
              </p:cNvPr>
              <p:cNvSpPr/>
              <p:nvPr/>
            </p:nvSpPr>
            <p:spPr>
              <a:xfrm>
                <a:off x="4917869" y="2525511"/>
                <a:ext cx="1305969" cy="1279227"/>
              </a:xfrm>
              <a:prstGeom prst="ellipse">
                <a:avLst/>
              </a:prstGeom>
              <a:solidFill>
                <a:srgbClr val="92D05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09630"/>
                <a:endParaRPr lang="en-US" sz="1100" kern="0">
                  <a:solidFill>
                    <a:sysClr val="window" lastClr="FFFFFF"/>
                  </a:solidFill>
                  <a:latin typeface="#9Slide02 Noi dung dai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5129181" y="2619198"/>
                <a:ext cx="673009" cy="9694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609630"/>
                <a:r>
                  <a:rPr lang="en-US" sz="3600" b="1" dirty="0">
                    <a:solidFill>
                      <a:prstClr val="white"/>
                    </a:solidFill>
                    <a:latin typeface="UVF Lobster12" panose="02000506000000020003" pitchFamily="2" charset="0"/>
                  </a:rPr>
                  <a:t>D</a:t>
                </a:r>
              </a:p>
            </p:txBody>
          </p:sp>
        </p:grpSp>
        <p:pic>
          <p:nvPicPr>
            <p:cNvPr id="41" name="Picture 13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-1937717">
              <a:off x="11894290" y="6267642"/>
              <a:ext cx="1337219" cy="1337219"/>
            </a:xfrm>
            <a:prstGeom prst="rect">
              <a:avLst/>
            </a:prstGeom>
          </p:spPr>
        </p:pic>
      </p:grpSp>
      <p:pic>
        <p:nvPicPr>
          <p:cNvPr id="45" name="Picture 6" descr="Cách đánh dấu tích trong word mới nhất | Vivureviews.com">
            <a:extLst>
              <a:ext uri="{FF2B5EF4-FFF2-40B4-BE49-F238E27FC236}">
                <a16:creationId xmlns:a16="http://schemas.microsoft.com/office/drawing/2014/main" id="{755EDDCA-EA9A-46FC-8410-6F496E6A8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847" y="1943117"/>
            <a:ext cx="846604" cy="634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61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665984" y="228600"/>
            <a:ext cx="10323614" cy="6199646"/>
          </a:xfrm>
          <a:prstGeom prst="round2DiagRect">
            <a:avLst>
              <a:gd name="adj1" fmla="val 38791"/>
              <a:gd name="adj2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431368">
            <a:off x="10892471" y="5751822"/>
            <a:ext cx="758653" cy="102019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734474">
            <a:off x="11534265" y="414362"/>
            <a:ext cx="684640" cy="68965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75421">
            <a:off x="10409466" y="268126"/>
            <a:ext cx="1616285" cy="118135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09796" y="228600"/>
            <a:ext cx="380540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2933" b="1" dirty="0">
                <a:solidFill>
                  <a:srgbClr val="0070C0"/>
                </a:solidFill>
                <a:latin typeface="Calibri"/>
              </a:rPr>
              <a:t>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923925" y="64094"/>
            <a:ext cx="9763124" cy="1241196"/>
            <a:chOff x="1237892" y="35237"/>
            <a:chExt cx="13583580" cy="1861794"/>
          </a:xfrm>
        </p:grpSpPr>
        <p:sp>
          <p:nvSpPr>
            <p:cNvPr id="18" name="Google Shape;1027;p28">
              <a:extLst>
                <a:ext uri="{FF2B5EF4-FFF2-40B4-BE49-F238E27FC236}">
                  <a16:creationId xmlns:a16="http://schemas.microsoft.com/office/drawing/2014/main" id="{4C9C79B6-5B93-4B2F-A5B8-DC3DE69B1E42}"/>
                </a:ext>
              </a:extLst>
            </p:cNvPr>
            <p:cNvSpPr/>
            <p:nvPr/>
          </p:nvSpPr>
          <p:spPr>
            <a:xfrm>
              <a:off x="1451853" y="251423"/>
              <a:ext cx="13174324" cy="1581141"/>
            </a:xfrm>
            <a:custGeom>
              <a:avLst/>
              <a:gdLst/>
              <a:ahLst/>
              <a:cxnLst/>
              <a:rect l="l" t="t" r="r" b="b"/>
              <a:pathLst>
                <a:path w="40258" h="29674" extrusionOk="0">
                  <a:moveTo>
                    <a:pt x="36470" y="989"/>
                  </a:moveTo>
                  <a:cubicBezTo>
                    <a:pt x="36245" y="944"/>
                    <a:pt x="36017" y="903"/>
                    <a:pt x="35785" y="882"/>
                  </a:cubicBezTo>
                  <a:cubicBezTo>
                    <a:pt x="34672" y="778"/>
                    <a:pt x="33549" y="713"/>
                    <a:pt x="32429" y="685"/>
                  </a:cubicBezTo>
                  <a:cubicBezTo>
                    <a:pt x="30887" y="640"/>
                    <a:pt x="29346" y="654"/>
                    <a:pt x="27808" y="640"/>
                  </a:cubicBezTo>
                  <a:cubicBezTo>
                    <a:pt x="27210" y="636"/>
                    <a:pt x="26612" y="640"/>
                    <a:pt x="26014" y="630"/>
                  </a:cubicBezTo>
                  <a:cubicBezTo>
                    <a:pt x="25308" y="619"/>
                    <a:pt x="24607" y="598"/>
                    <a:pt x="23906" y="560"/>
                  </a:cubicBezTo>
                  <a:cubicBezTo>
                    <a:pt x="22416" y="477"/>
                    <a:pt x="20926" y="432"/>
                    <a:pt x="19447" y="260"/>
                  </a:cubicBezTo>
                  <a:cubicBezTo>
                    <a:pt x="17984" y="94"/>
                    <a:pt x="16529" y="18"/>
                    <a:pt x="15064" y="8"/>
                  </a:cubicBezTo>
                  <a:cubicBezTo>
                    <a:pt x="13765" y="0"/>
                    <a:pt x="12468" y="91"/>
                    <a:pt x="11172" y="198"/>
                  </a:cubicBezTo>
                  <a:cubicBezTo>
                    <a:pt x="10630" y="246"/>
                    <a:pt x="10080" y="177"/>
                    <a:pt x="9534" y="201"/>
                  </a:cubicBezTo>
                  <a:cubicBezTo>
                    <a:pt x="8593" y="239"/>
                    <a:pt x="7657" y="180"/>
                    <a:pt x="6720" y="94"/>
                  </a:cubicBezTo>
                  <a:cubicBezTo>
                    <a:pt x="6565" y="73"/>
                    <a:pt x="6406" y="73"/>
                    <a:pt x="6254" y="91"/>
                  </a:cubicBezTo>
                  <a:cubicBezTo>
                    <a:pt x="5286" y="270"/>
                    <a:pt x="4318" y="453"/>
                    <a:pt x="3347" y="640"/>
                  </a:cubicBezTo>
                  <a:cubicBezTo>
                    <a:pt x="2666" y="767"/>
                    <a:pt x="2078" y="1069"/>
                    <a:pt x="1674" y="1694"/>
                  </a:cubicBezTo>
                  <a:cubicBezTo>
                    <a:pt x="1339" y="2209"/>
                    <a:pt x="958" y="2720"/>
                    <a:pt x="810" y="3342"/>
                  </a:cubicBezTo>
                  <a:cubicBezTo>
                    <a:pt x="647" y="4010"/>
                    <a:pt x="499" y="4680"/>
                    <a:pt x="513" y="5400"/>
                  </a:cubicBezTo>
                  <a:cubicBezTo>
                    <a:pt x="516" y="5786"/>
                    <a:pt x="447" y="6170"/>
                    <a:pt x="412" y="6561"/>
                  </a:cubicBezTo>
                  <a:cubicBezTo>
                    <a:pt x="350" y="7283"/>
                    <a:pt x="277" y="8002"/>
                    <a:pt x="232" y="8731"/>
                  </a:cubicBezTo>
                  <a:cubicBezTo>
                    <a:pt x="184" y="9426"/>
                    <a:pt x="170" y="10128"/>
                    <a:pt x="149" y="10822"/>
                  </a:cubicBezTo>
                  <a:cubicBezTo>
                    <a:pt x="119" y="11915"/>
                    <a:pt x="74" y="13006"/>
                    <a:pt x="63" y="14096"/>
                  </a:cubicBezTo>
                  <a:cubicBezTo>
                    <a:pt x="57" y="15530"/>
                    <a:pt x="122" y="16961"/>
                    <a:pt x="63" y="18382"/>
                  </a:cubicBezTo>
                  <a:cubicBezTo>
                    <a:pt x="1" y="19844"/>
                    <a:pt x="12" y="21292"/>
                    <a:pt x="132" y="22750"/>
                  </a:cubicBezTo>
                  <a:cubicBezTo>
                    <a:pt x="212" y="23732"/>
                    <a:pt x="364" y="24700"/>
                    <a:pt x="706" y="25633"/>
                  </a:cubicBezTo>
                  <a:cubicBezTo>
                    <a:pt x="1194" y="26957"/>
                    <a:pt x="2027" y="27880"/>
                    <a:pt x="3250" y="28419"/>
                  </a:cubicBezTo>
                  <a:cubicBezTo>
                    <a:pt x="3855" y="28689"/>
                    <a:pt x="4477" y="28875"/>
                    <a:pt x="5106" y="29003"/>
                  </a:cubicBezTo>
                  <a:cubicBezTo>
                    <a:pt x="5787" y="29145"/>
                    <a:pt x="6478" y="29217"/>
                    <a:pt x="7167" y="29255"/>
                  </a:cubicBezTo>
                  <a:cubicBezTo>
                    <a:pt x="8963" y="29348"/>
                    <a:pt x="10764" y="29390"/>
                    <a:pt x="12565" y="29477"/>
                  </a:cubicBezTo>
                  <a:cubicBezTo>
                    <a:pt x="14234" y="29570"/>
                    <a:pt x="15897" y="29597"/>
                    <a:pt x="17566" y="29556"/>
                  </a:cubicBezTo>
                  <a:cubicBezTo>
                    <a:pt x="18635" y="29528"/>
                    <a:pt x="19702" y="29556"/>
                    <a:pt x="20771" y="29584"/>
                  </a:cubicBezTo>
                  <a:cubicBezTo>
                    <a:pt x="22388" y="29618"/>
                    <a:pt x="24006" y="29674"/>
                    <a:pt x="25616" y="29542"/>
                  </a:cubicBezTo>
                  <a:cubicBezTo>
                    <a:pt x="25979" y="29514"/>
                    <a:pt x="26345" y="29501"/>
                    <a:pt x="26709" y="29525"/>
                  </a:cubicBezTo>
                  <a:cubicBezTo>
                    <a:pt x="26768" y="29528"/>
                    <a:pt x="26830" y="29535"/>
                    <a:pt x="26889" y="29549"/>
                  </a:cubicBezTo>
                  <a:cubicBezTo>
                    <a:pt x="27130" y="29597"/>
                    <a:pt x="31195" y="28983"/>
                    <a:pt x="31319" y="28979"/>
                  </a:cubicBezTo>
                  <a:cubicBezTo>
                    <a:pt x="32332" y="28910"/>
                    <a:pt x="33348" y="28837"/>
                    <a:pt x="34361" y="28778"/>
                  </a:cubicBezTo>
                  <a:cubicBezTo>
                    <a:pt x="35371" y="28710"/>
                    <a:pt x="36379" y="28592"/>
                    <a:pt x="37396" y="28613"/>
                  </a:cubicBezTo>
                  <a:cubicBezTo>
                    <a:pt x="37942" y="28627"/>
                    <a:pt x="38353" y="28474"/>
                    <a:pt x="38710" y="28094"/>
                  </a:cubicBezTo>
                  <a:cubicBezTo>
                    <a:pt x="38871" y="27922"/>
                    <a:pt x="39024" y="27727"/>
                    <a:pt x="39148" y="27523"/>
                  </a:cubicBezTo>
                  <a:cubicBezTo>
                    <a:pt x="39556" y="26836"/>
                    <a:pt x="39805" y="26092"/>
                    <a:pt x="39857" y="25263"/>
                  </a:cubicBezTo>
                  <a:cubicBezTo>
                    <a:pt x="39978" y="23362"/>
                    <a:pt x="40109" y="21475"/>
                    <a:pt x="40223" y="19571"/>
                  </a:cubicBezTo>
                  <a:cubicBezTo>
                    <a:pt x="40257" y="19014"/>
                    <a:pt x="40254" y="18457"/>
                    <a:pt x="40251" y="17894"/>
                  </a:cubicBezTo>
                  <a:cubicBezTo>
                    <a:pt x="40251" y="16463"/>
                    <a:pt x="40223" y="15039"/>
                    <a:pt x="40219" y="13612"/>
                  </a:cubicBezTo>
                  <a:cubicBezTo>
                    <a:pt x="40216" y="12267"/>
                    <a:pt x="40144" y="10923"/>
                    <a:pt x="40029" y="9585"/>
                  </a:cubicBezTo>
                  <a:cubicBezTo>
                    <a:pt x="39943" y="8600"/>
                    <a:pt x="39912" y="7622"/>
                    <a:pt x="39839" y="6640"/>
                  </a:cubicBezTo>
                  <a:cubicBezTo>
                    <a:pt x="39791" y="6028"/>
                    <a:pt x="39742" y="5410"/>
                    <a:pt x="39653" y="4798"/>
                  </a:cubicBezTo>
                  <a:cubicBezTo>
                    <a:pt x="39493" y="3754"/>
                    <a:pt x="39134" y="2787"/>
                    <a:pt x="38530" y="1922"/>
                  </a:cubicBezTo>
                  <a:cubicBezTo>
                    <a:pt x="38287" y="1576"/>
                    <a:pt x="38011" y="1314"/>
                    <a:pt x="37606" y="1235"/>
                  </a:cubicBezTo>
                  <a:cubicBezTo>
                    <a:pt x="37596" y="1231"/>
                    <a:pt x="37582" y="1227"/>
                    <a:pt x="37569" y="1224"/>
                  </a:cubicBezTo>
                  <a:cubicBezTo>
                    <a:pt x="37499" y="1214"/>
                    <a:pt x="37430" y="1200"/>
                    <a:pt x="37362" y="1186"/>
                  </a:cubicBezTo>
                  <a:cubicBezTo>
                    <a:pt x="37064" y="1128"/>
                    <a:pt x="36767" y="1051"/>
                    <a:pt x="36470" y="989"/>
                  </a:cubicBezTo>
                  <a:close/>
                </a:path>
              </a:pathLst>
            </a:custGeom>
            <a:ln w="57150">
              <a:solidFill>
                <a:srgbClr val="92D050"/>
              </a:solidFill>
              <a:prstDash val="sysDot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defRPr/>
              </a:pPr>
              <a:endParaRPr sz="933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 rot="19545363">
              <a:off x="1237892" y="35237"/>
              <a:ext cx="913403" cy="154575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>
                <a:xfrm>
                  <a:off x="2339372" y="69800"/>
                  <a:ext cx="12482100" cy="18272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36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Q</a:t>
                  </a:r>
                  <a:r>
                    <a:rPr lang="en-US" sz="36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uy </a:t>
                  </a:r>
                  <a:r>
                    <a:rPr lang="en-US" sz="3600" b="1" dirty="0" err="1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đồng</a:t>
                  </a:r>
                  <a:r>
                    <a:rPr lang="en-US" sz="36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1" dirty="0" err="1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mẫu</a:t>
                  </a:r>
                  <a:r>
                    <a:rPr lang="en-US" sz="36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1" dirty="0" err="1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số</a:t>
                  </a:r>
                  <a:r>
                    <a:rPr lang="en-US" sz="36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1" dirty="0" err="1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các</a:t>
                  </a:r>
                  <a:r>
                    <a:rPr lang="en-US" sz="36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1" dirty="0" err="1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phân</a:t>
                  </a:r>
                  <a:r>
                    <a:rPr lang="en-US" sz="36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1" dirty="0" err="1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số</a:t>
                  </a:r>
                  <a:r>
                    <a:rPr lang="en-US" sz="36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3600" b="1" i="0" smtClean="0"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3600" b="1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600" b="1" i="0" smtClean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en-US" sz="3600" b="1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a14:m>
                  <a:r>
                    <a:rPr lang="pt-BR" sz="36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 và </a:t>
                  </a:r>
                  <a14:m>
                    <m:oMath xmlns:m="http://schemas.openxmlformats.org/officeDocument/2006/math">
                      <m:r>
                        <a:rPr lang="en-US" sz="3600" b="1" i="0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3600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3600" b="1" i="0" smtClean="0">
                              <a:effectLst/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3600" b="1" smtClean="0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en-US" sz="3600" b="1" i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a14:m>
                  <a:endParaRPr lang="en-US" sz="6600" b="1" dirty="0">
                    <a:solidFill>
                      <a:srgbClr val="0070C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9372" y="69800"/>
                  <a:ext cx="12482100" cy="1827231"/>
                </a:xfrm>
                <a:prstGeom prst="rect">
                  <a:avLst/>
                </a:prstGeom>
                <a:blipFill>
                  <a:blip r:embed="rId11"/>
                  <a:stretch>
                    <a:fillRect l="-2038" b="-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1" name="Picture 10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-158728" y="4183296"/>
            <a:ext cx="4731911" cy="2955473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769735" y="1498609"/>
            <a:ext cx="4471324" cy="1132835"/>
            <a:chOff x="6314030" y="2340483"/>
            <a:chExt cx="6706986" cy="1699252"/>
          </a:xfrm>
        </p:grpSpPr>
        <p:grpSp>
          <p:nvGrpSpPr>
            <p:cNvPr id="27" name="Group 26"/>
            <p:cNvGrpSpPr/>
            <p:nvPr/>
          </p:nvGrpSpPr>
          <p:grpSpPr>
            <a:xfrm>
              <a:off x="6314030" y="2760508"/>
              <a:ext cx="6248869" cy="1279227"/>
              <a:chOff x="4767544" y="2525511"/>
              <a:chExt cx="6248869" cy="127922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/>
                  <p:nvPr/>
                </p:nvSpPr>
                <p:spPr>
                  <a:xfrm>
                    <a:off x="5213968" y="2533053"/>
                    <a:ext cx="5802445" cy="1271685"/>
                  </a:xfrm>
                  <a:prstGeom prst="round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609630">
                      <a:defRPr/>
                    </a:pP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4000" b="1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12</m:t>
                            </m:r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a14:m>
                    <a:r>
                      <a:rPr lang="pt-BR" sz="40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và </a:t>
                    </a:r>
                    <a14:m>
                      <m:oMath xmlns:m="http://schemas.openxmlformats.org/officeDocument/2006/math">
                        <m:r>
                          <a:rPr lang="en-US" sz="4000" b="1" i="0" smtClean="0"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sz="4000" b="1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</m:oMath>
                    </a14:m>
                    <a:endParaRPr lang="en-US" sz="4000" b="1" kern="0" dirty="0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8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13968" y="2533053"/>
                    <a:ext cx="5802445" cy="1271685"/>
                  </a:xfrm>
                  <a:prstGeom prst="roundRect">
                    <a:avLst/>
                  </a:prstGeom>
                  <a:blipFill>
                    <a:blip r:embed="rId13"/>
                    <a:stretch>
                      <a:fillRect b="-28058"/>
                    </a:stretch>
                  </a:blip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AB3F5921-0D21-452A-8FB1-86B892D1FE50}"/>
                  </a:ext>
                </a:extLst>
              </p:cNvPr>
              <p:cNvSpPr/>
              <p:nvPr/>
            </p:nvSpPr>
            <p:spPr>
              <a:xfrm>
                <a:off x="4767544" y="2525511"/>
                <a:ext cx="1305969" cy="1279227"/>
              </a:xfrm>
              <a:prstGeom prst="ellipse">
                <a:avLst/>
              </a:prstGeom>
              <a:solidFill>
                <a:srgbClr val="92D05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09630">
                  <a:defRPr/>
                </a:pPr>
                <a:endParaRPr lang="en-US" sz="1100" kern="0">
                  <a:solidFill>
                    <a:sysClr val="window" lastClr="FFFFFF"/>
                  </a:solidFill>
                  <a:latin typeface="#9Slide02 Noi dung dai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4976782" y="2661063"/>
                <a:ext cx="673009" cy="9694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609630"/>
                <a:r>
                  <a:rPr lang="en-US" sz="3600" b="1" dirty="0">
                    <a:solidFill>
                      <a:prstClr val="white"/>
                    </a:solidFill>
                    <a:latin typeface="UVF Lobster12" panose="02000506000000020003" pitchFamily="2" charset="0"/>
                  </a:rPr>
                  <a:t>A</a:t>
                </a:r>
              </a:p>
            </p:txBody>
          </p:sp>
        </p:grpSp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-1937717">
              <a:off x="11683797" y="2340483"/>
              <a:ext cx="1337219" cy="1337219"/>
            </a:xfrm>
            <a:prstGeom prst="rect">
              <a:avLst/>
            </a:prstGeom>
          </p:spPr>
        </p:pic>
      </p:grpSp>
      <p:grpSp>
        <p:nvGrpSpPr>
          <p:cNvPr id="37" name="Group 36"/>
          <p:cNvGrpSpPr/>
          <p:nvPr/>
        </p:nvGrpSpPr>
        <p:grpSpPr>
          <a:xfrm>
            <a:off x="1909227" y="2800642"/>
            <a:ext cx="4472707" cy="1190630"/>
            <a:chOff x="6464355" y="4256383"/>
            <a:chExt cx="6709061" cy="1785945"/>
          </a:xfrm>
        </p:grpSpPr>
        <p:grpSp>
          <p:nvGrpSpPr>
            <p:cNvPr id="31" name="Group 30"/>
            <p:cNvGrpSpPr/>
            <p:nvPr/>
          </p:nvGrpSpPr>
          <p:grpSpPr>
            <a:xfrm>
              <a:off x="6464355" y="4762500"/>
              <a:ext cx="6239410" cy="1279828"/>
              <a:chOff x="4917869" y="2524910"/>
              <a:chExt cx="6239410" cy="127982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/>
                  <p:nvPr/>
                </p:nvSpPr>
                <p:spPr>
                  <a:xfrm>
                    <a:off x="5354834" y="2524910"/>
                    <a:ext cx="5802445" cy="1271685"/>
                  </a:xfrm>
                  <a:prstGeom prst="round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609630">
                      <a:defRPr/>
                    </a:pP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4000" b="1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12</m:t>
                            </m:r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a14:m>
                    <a:r>
                      <a:rPr lang="pt-BR" sz="40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và </a:t>
                    </a:r>
                    <a14:m>
                      <m:oMath xmlns:m="http://schemas.openxmlformats.org/officeDocument/2006/math">
                        <m:r>
                          <a:rPr lang="en-US" sz="4000" b="1" i="0" smtClean="0"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sz="4000" b="1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</m:oMath>
                    </a14:m>
                    <a:endParaRPr lang="en-US" sz="4000" b="1" kern="0" dirty="0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32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54834" y="2524910"/>
                    <a:ext cx="5802445" cy="1271685"/>
                  </a:xfrm>
                  <a:prstGeom prst="roundRect">
                    <a:avLst/>
                  </a:prstGeom>
                  <a:blipFill>
                    <a:blip r:embed="rId16"/>
                    <a:stretch>
                      <a:fillRect b="-28058"/>
                    </a:stretch>
                  </a:blip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AB3F5921-0D21-452A-8FB1-86B892D1FE50}"/>
                  </a:ext>
                </a:extLst>
              </p:cNvPr>
              <p:cNvSpPr/>
              <p:nvPr/>
            </p:nvSpPr>
            <p:spPr>
              <a:xfrm>
                <a:off x="4917869" y="2525511"/>
                <a:ext cx="1305969" cy="1279227"/>
              </a:xfrm>
              <a:prstGeom prst="ellipse">
                <a:avLst/>
              </a:prstGeom>
              <a:solidFill>
                <a:srgbClr val="92D05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09630">
                  <a:defRPr/>
                </a:pPr>
                <a:endParaRPr lang="en-US" sz="1100" kern="0">
                  <a:solidFill>
                    <a:sysClr val="window" lastClr="FFFFFF"/>
                  </a:solidFill>
                  <a:latin typeface="#9Slide02 Noi dung dai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5129182" y="2619198"/>
                <a:ext cx="673010" cy="9694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609630"/>
                <a:r>
                  <a:rPr lang="en-US" sz="3600" b="1">
                    <a:solidFill>
                      <a:prstClr val="white"/>
                    </a:solidFill>
                    <a:latin typeface="UVF Lobster12" panose="02000506000000020003" pitchFamily="2" charset="0"/>
                  </a:rPr>
                  <a:t>C</a:t>
                </a:r>
                <a:endParaRPr lang="en-US" sz="3600" b="1" dirty="0">
                  <a:solidFill>
                    <a:prstClr val="white"/>
                  </a:solidFill>
                  <a:latin typeface="UVF Lobster12" panose="02000506000000020003" pitchFamily="2" charset="0"/>
                </a:endParaRPr>
              </a:p>
            </p:txBody>
          </p:sp>
        </p:grpSp>
        <p:pic>
          <p:nvPicPr>
            <p:cNvPr id="35" name="Picture 13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-1937717">
              <a:off x="11836197" y="4256383"/>
              <a:ext cx="1337219" cy="1337219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6682825" y="2919775"/>
            <a:ext cx="4511436" cy="1068991"/>
            <a:chOff x="6464355" y="6267642"/>
            <a:chExt cx="6767154" cy="1603486"/>
          </a:xfrm>
        </p:grpSpPr>
        <p:grpSp>
          <p:nvGrpSpPr>
            <p:cNvPr id="12" name="Group 11"/>
            <p:cNvGrpSpPr/>
            <p:nvPr/>
          </p:nvGrpSpPr>
          <p:grpSpPr>
            <a:xfrm>
              <a:off x="6464355" y="6591300"/>
              <a:ext cx="6239410" cy="1279828"/>
              <a:chOff x="4917869" y="2524910"/>
              <a:chExt cx="6239410" cy="127982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/>
                  <p:nvPr/>
                </p:nvSpPr>
                <p:spPr>
                  <a:xfrm>
                    <a:off x="5354834" y="2524910"/>
                    <a:ext cx="5802445" cy="1271685"/>
                  </a:xfrm>
                  <a:prstGeom prst="round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609630">
                      <a:defRPr/>
                    </a:pP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4000" b="1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</a:rPr>
                              <m:t>8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12</m:t>
                            </m:r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a14:m>
                    <a:r>
                      <a:rPr lang="pt-BR" sz="40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và </a:t>
                    </a:r>
                    <a14:m>
                      <m:oMath xmlns:m="http://schemas.openxmlformats.org/officeDocument/2006/math">
                        <m:r>
                          <a:rPr lang="en-US" sz="4000" b="1" i="0" smtClean="0"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sz="4000" b="1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</m:oMath>
                    </a14:m>
                    <a:endParaRPr lang="en-US" sz="4000" b="1" kern="0" dirty="0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2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54834" y="2524910"/>
                    <a:ext cx="5802445" cy="1271685"/>
                  </a:xfrm>
                  <a:prstGeom prst="roundRect">
                    <a:avLst/>
                  </a:prstGeom>
                  <a:blipFill>
                    <a:blip r:embed="rId17"/>
                    <a:stretch>
                      <a:fillRect b="-28777"/>
                    </a:stretch>
                  </a:blip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AB3F5921-0D21-452A-8FB1-86B892D1FE50}"/>
                  </a:ext>
                </a:extLst>
              </p:cNvPr>
              <p:cNvSpPr/>
              <p:nvPr/>
            </p:nvSpPr>
            <p:spPr>
              <a:xfrm>
                <a:off x="4917869" y="2525511"/>
                <a:ext cx="1305969" cy="1279227"/>
              </a:xfrm>
              <a:prstGeom prst="ellipse">
                <a:avLst/>
              </a:prstGeom>
              <a:solidFill>
                <a:srgbClr val="92D05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09630">
                  <a:defRPr/>
                </a:pPr>
                <a:endParaRPr lang="en-US" sz="1100" kern="0">
                  <a:solidFill>
                    <a:sysClr val="window" lastClr="FFFFFF"/>
                  </a:solidFill>
                  <a:latin typeface="#9Slide02 Noi dung dai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5129181" y="2619198"/>
                <a:ext cx="673009" cy="9694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609630"/>
                <a:r>
                  <a:rPr lang="en-US" sz="3600" b="1">
                    <a:solidFill>
                      <a:prstClr val="white"/>
                    </a:solidFill>
                    <a:latin typeface="UVF Lobster12" panose="02000506000000020003" pitchFamily="2" charset="0"/>
                  </a:rPr>
                  <a:t>D</a:t>
                </a:r>
                <a:endParaRPr lang="en-US" sz="3600" b="1" dirty="0">
                  <a:solidFill>
                    <a:prstClr val="white"/>
                  </a:solidFill>
                  <a:latin typeface="UVF Lobster12" panose="02000506000000020003" pitchFamily="2" charset="0"/>
                </a:endParaRPr>
              </a:p>
            </p:txBody>
          </p:sp>
        </p:grpSp>
        <p:pic>
          <p:nvPicPr>
            <p:cNvPr id="36" name="Picture 13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-1937717">
              <a:off x="11894290" y="6267642"/>
              <a:ext cx="1337219" cy="1337219"/>
            </a:xfrm>
            <a:prstGeom prst="rect">
              <a:avLst/>
            </a:prstGeom>
          </p:spPr>
        </p:pic>
      </p:grpSp>
      <p:grpSp>
        <p:nvGrpSpPr>
          <p:cNvPr id="39" name="Group 38"/>
          <p:cNvGrpSpPr/>
          <p:nvPr/>
        </p:nvGrpSpPr>
        <p:grpSpPr>
          <a:xfrm>
            <a:off x="6706173" y="1505415"/>
            <a:ext cx="4511436" cy="1068991"/>
            <a:chOff x="6464355" y="6267642"/>
            <a:chExt cx="6767154" cy="1603486"/>
          </a:xfrm>
        </p:grpSpPr>
        <p:grpSp>
          <p:nvGrpSpPr>
            <p:cNvPr id="40" name="Group 39"/>
            <p:cNvGrpSpPr/>
            <p:nvPr/>
          </p:nvGrpSpPr>
          <p:grpSpPr>
            <a:xfrm>
              <a:off x="6464355" y="6591300"/>
              <a:ext cx="6239410" cy="1279828"/>
              <a:chOff x="4917869" y="2524910"/>
              <a:chExt cx="6239410" cy="127982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/>
                  <p:nvPr/>
                </p:nvSpPr>
                <p:spPr>
                  <a:xfrm>
                    <a:off x="5354834" y="2524910"/>
                    <a:ext cx="5802445" cy="1271685"/>
                  </a:xfrm>
                  <a:prstGeom prst="round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609630">
                      <a:defRPr/>
                    </a:pP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4000" b="1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</a:rPr>
                              <m:t>6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12</m:t>
                            </m:r>
                            <m:r>
                              <m:rPr>
                                <m:nor/>
                              </m:rPr>
                              <a:rPr lang="en-US" sz="4000" b="1">
                                <a:effectLst/>
                                <a:latin typeface="Cambria" panose="02040503050406030204" pitchFamily="18" charset="0"/>
                                <a:ea typeface="Cambria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a14:m>
                    <a:r>
                      <a:rPr lang="pt-BR" sz="40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và </a:t>
                    </a:r>
                    <a14:m>
                      <m:oMath xmlns:m="http://schemas.openxmlformats.org/officeDocument/2006/math">
                        <m:r>
                          <a:rPr lang="en-US" sz="4000" b="1" i="0" smtClean="0"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sz="4000" b="1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000" b="1" i="0" smtClean="0">
                                <a:effectLst/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</m:oMath>
                    </a14:m>
                    <a:endParaRPr lang="en-US" sz="4000" b="1" kern="0" dirty="0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42" name="Rectangle: Rounded Corners 9">
                    <a:extLst>
                      <a:ext uri="{FF2B5EF4-FFF2-40B4-BE49-F238E27FC236}">
                        <a16:creationId xmlns:a16="http://schemas.microsoft.com/office/drawing/2014/main" id="{FE6BB9B1-E579-49F6-BE40-2CF24753663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54834" y="2524910"/>
                    <a:ext cx="5802445" cy="1271685"/>
                  </a:xfrm>
                  <a:prstGeom prst="roundRect">
                    <a:avLst/>
                  </a:prstGeom>
                  <a:blipFill>
                    <a:blip r:embed="rId18"/>
                    <a:stretch>
                      <a:fillRect b="-28777"/>
                    </a:stretch>
                  </a:blip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AB3F5921-0D21-452A-8FB1-86B892D1FE50}"/>
                  </a:ext>
                </a:extLst>
              </p:cNvPr>
              <p:cNvSpPr/>
              <p:nvPr/>
            </p:nvSpPr>
            <p:spPr>
              <a:xfrm>
                <a:off x="4917869" y="2525511"/>
                <a:ext cx="1305969" cy="1279227"/>
              </a:xfrm>
              <a:prstGeom prst="ellipse">
                <a:avLst/>
              </a:prstGeom>
              <a:solidFill>
                <a:srgbClr val="92D05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09630">
                  <a:defRPr/>
                </a:pPr>
                <a:endParaRPr lang="en-US" sz="1100" kern="0">
                  <a:solidFill>
                    <a:sysClr val="window" lastClr="FFFFFF"/>
                  </a:solidFill>
                  <a:latin typeface="#9Slide02 Noi dung dai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5129181" y="2619198"/>
                <a:ext cx="673009" cy="9694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609630"/>
                <a:r>
                  <a:rPr lang="en-US" sz="3600" b="1">
                    <a:solidFill>
                      <a:prstClr val="white"/>
                    </a:solidFill>
                    <a:latin typeface="UVF Lobster12" panose="02000506000000020003" pitchFamily="2" charset="0"/>
                  </a:rPr>
                  <a:t>B</a:t>
                </a:r>
                <a:endParaRPr lang="en-US" sz="3600" b="1" dirty="0">
                  <a:solidFill>
                    <a:prstClr val="white"/>
                  </a:solidFill>
                  <a:latin typeface="UVF Lobster12" panose="02000506000000020003" pitchFamily="2" charset="0"/>
                </a:endParaRPr>
              </a:p>
            </p:txBody>
          </p:sp>
        </p:grpSp>
        <p:pic>
          <p:nvPicPr>
            <p:cNvPr id="41" name="Picture 13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-1937717">
              <a:off x="11894290" y="6267642"/>
              <a:ext cx="1337219" cy="1337219"/>
            </a:xfrm>
            <a:prstGeom prst="rect">
              <a:avLst/>
            </a:prstGeom>
          </p:spPr>
        </p:pic>
      </p:grpSp>
      <p:pic>
        <p:nvPicPr>
          <p:cNvPr id="45" name="Picture 6" descr="Cách đánh dấu tích trong word mới nhất | Vivureviews.com">
            <a:extLst>
              <a:ext uri="{FF2B5EF4-FFF2-40B4-BE49-F238E27FC236}">
                <a16:creationId xmlns:a16="http://schemas.microsoft.com/office/drawing/2014/main" id="{755EDDCA-EA9A-46FC-8410-6F496E6A8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0559" y="2958627"/>
            <a:ext cx="846604" cy="634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4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958778">
            <a:off x="9444830" y="3357906"/>
            <a:ext cx="2647330" cy="337777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478009">
            <a:off x="-485122" y="2112917"/>
            <a:ext cx="2647330" cy="337777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264038" y="738445"/>
            <a:ext cx="9663926" cy="543375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342177">
            <a:off x="10055276" y="5245863"/>
            <a:ext cx="1440647" cy="82397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713462" y="631346"/>
            <a:ext cx="2062049" cy="117938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273202">
            <a:off x="1086655" y="434965"/>
            <a:ext cx="1270700" cy="392762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-285860">
            <a:off x="550384" y="3433339"/>
            <a:ext cx="1745213" cy="188685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1306233">
            <a:off x="8354882" y="305009"/>
            <a:ext cx="858821" cy="865112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 rot="1285787">
            <a:off x="2382798" y="5515035"/>
            <a:ext cx="1271805" cy="1248681"/>
          </a:xfrm>
          <a:prstGeom prst="rect">
            <a:avLst/>
          </a:prstGeom>
        </p:spPr>
      </p:pic>
      <p:pic>
        <p:nvPicPr>
          <p:cNvPr id="22" name="Picture 10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>
          <a:xfrm>
            <a:off x="2175560" y="3021120"/>
            <a:ext cx="7674211" cy="40513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5BA3A3-F607-64F3-F5E2-E02BABC82B6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026404" y="1675180"/>
            <a:ext cx="5986791" cy="177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56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999797">
            <a:off x="4058257" y="-844460"/>
            <a:ext cx="3849387" cy="377239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366926">
            <a:off x="6676562" y="4677573"/>
            <a:ext cx="1531337" cy="335552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28625" y="349621"/>
            <a:ext cx="11283355" cy="631787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734474">
            <a:off x="11534265" y="414362"/>
            <a:ext cx="684640" cy="68965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1434936">
            <a:off x="361517" y="5103401"/>
            <a:ext cx="1433697" cy="139981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-2769548">
            <a:off x="-203010" y="382418"/>
            <a:ext cx="2302487" cy="75354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1375421">
            <a:off x="10409466" y="268126"/>
            <a:ext cx="1616285" cy="1181357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578383" y="752895"/>
            <a:ext cx="5870167" cy="796505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44148" y="901654"/>
            <a:ext cx="83037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vi-VN" sz="2800" b="1" dirty="0">
                <a:solidFill>
                  <a:srgbClr val="0070C0"/>
                </a:solidFill>
                <a:latin typeface="Arial" panose="020B0604020202020204" pitchFamily="34" charset="0"/>
              </a:rPr>
              <a:t>Quy đồng mẫu số các phân số.</a:t>
            </a:r>
            <a:endParaRPr lang="en-US" sz="2800" b="1" dirty="0">
              <a:solidFill>
                <a:srgbClr val="0070C0"/>
              </a:solidFill>
              <a:latin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88978" y="4116922"/>
            <a:ext cx="18634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lang="vi-VN" sz="1200" b="1" u="sng" dirty="0">
                <a:solidFill>
                  <a:prstClr val="white"/>
                </a:solidFill>
                <a:latin typeface="HP001 4 hàng" pitchFamily="34" charset="0"/>
              </a:rPr>
              <a:t>Toán </a:t>
            </a:r>
          </a:p>
          <a:p>
            <a:pPr defTabSz="609630"/>
            <a:r>
              <a:rPr lang="vi-VN" sz="1200" b="1" dirty="0">
                <a:solidFill>
                  <a:prstClr val="white"/>
                </a:solidFill>
                <a:latin typeface="HP001 4 hàng" pitchFamily="34" charset="0"/>
              </a:rPr>
              <a:t>Bài 1 : </a:t>
            </a:r>
          </a:p>
          <a:p>
            <a:pPr defTabSz="609630"/>
            <a:r>
              <a:rPr lang="vi-VN" sz="1200" b="1" dirty="0">
                <a:solidFill>
                  <a:prstClr val="white"/>
                </a:solidFill>
                <a:latin typeface="HP001 4 hàng" pitchFamily="34" charset="0"/>
              </a:rPr>
              <a:t>a) Tính tỉ số phần trăm của hai số 37 và 42</a:t>
            </a:r>
            <a:endParaRPr lang="en-US" sz="1200" b="1" dirty="0">
              <a:solidFill>
                <a:prstClr val="white"/>
              </a:solidFill>
              <a:latin typeface="HP001 4 hàng" pitchFamily="34" charset="0"/>
            </a:endParaRPr>
          </a:p>
        </p:txBody>
      </p:sp>
      <p:pic>
        <p:nvPicPr>
          <p:cNvPr id="44" name="Picture 2" descr="https://lh3.googleusercontent.com/J60Z8Vu_uLq21BAVcedzxwUb04-6BTK5O2St1GV5vWAkjIUYmzIceLEYB3wTC_MUtzMFmkz464FRgmcrwWPOaVd9Rmhm1cEYw9xLNlxVFj9VHrZWshnyA7fd9bCLbMdzQezl9N0">
            <a:extLst>
              <a:ext uri="{FF2B5EF4-FFF2-40B4-BE49-F238E27FC236}">
                <a16:creationId xmlns:a16="http://schemas.microsoft.com/office/drawing/2014/main" id="{A2BA8889-7EAE-4E5D-8D07-AD42D7F4A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20" y="211018"/>
            <a:ext cx="1437305" cy="638493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Rectangle 44"/>
          <p:cNvSpPr/>
          <p:nvPr/>
        </p:nvSpPr>
        <p:spPr>
          <a:xfrm>
            <a:off x="743549" y="246228"/>
            <a:ext cx="950901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30"/>
            <a:r>
              <a:rPr lang="vi-VN" sz="2933" b="1" dirty="0">
                <a:solidFill>
                  <a:prstClr val="white"/>
                </a:solidFill>
                <a:latin typeface="UVF Lobster12" panose="02000506000000020003" pitchFamily="2" charset="0"/>
              </a:rPr>
              <a:t>Bài </a:t>
            </a:r>
            <a:r>
              <a:rPr lang="en-US" sz="2933" b="1" dirty="0">
                <a:solidFill>
                  <a:prstClr val="white"/>
                </a:solidFill>
                <a:latin typeface="UVF Lobster12" panose="02000506000000020003" pitchFamily="2" charset="0"/>
              </a:rPr>
              <a:t>1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92" y="3354052"/>
            <a:ext cx="1918758" cy="878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E7D9416-9AF9-BC45-EE93-29C38DBA3556}"/>
                  </a:ext>
                </a:extLst>
              </p:cNvPr>
              <p:cNvSpPr txBox="1"/>
              <p:nvPr/>
            </p:nvSpPr>
            <p:spPr>
              <a:xfrm>
                <a:off x="407194" y="1896863"/>
                <a:ext cx="3002756" cy="9852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609630">
                  <a:defRPr/>
                </a:pPr>
                <a:r>
                  <a:rPr lang="en-US" sz="3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  <m:r>
                          <m:rPr>
                            <m:nor/>
                          </m:rPr>
                          <a:rPr lang="en-US" sz="3600" b="1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3600" b="1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 và </a:t>
                </a:r>
                <a14:m>
                  <m:oMath xmlns:m="http://schemas.openxmlformats.org/officeDocument/2006/math">
                    <m:r>
                      <a:rPr lang="en-US" sz="3600" b="1" i="0" smtClean="0">
                        <a:effectLst/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36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</m:oMath>
                </a14:m>
                <a:endParaRPr lang="en-US" sz="3600" b="1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E7D9416-9AF9-BC45-EE93-29C38DBA35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194" y="1896863"/>
                <a:ext cx="3002756" cy="985270"/>
              </a:xfrm>
              <a:prstGeom prst="rect">
                <a:avLst/>
              </a:prstGeom>
              <a:blipFill>
                <a:blip r:embed="rId18"/>
                <a:stretch>
                  <a:fillRect b="-9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70E6B82-CA48-146E-96C5-8C125B204025}"/>
                  </a:ext>
                </a:extLst>
              </p:cNvPr>
              <p:cNvSpPr txBox="1"/>
              <p:nvPr/>
            </p:nvSpPr>
            <p:spPr>
              <a:xfrm>
                <a:off x="4445794" y="1896863"/>
                <a:ext cx="3002756" cy="9852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609630">
                  <a:defRPr/>
                </a:pPr>
                <a:r>
                  <a:rPr lang="en-US" sz="3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15</m:t>
                        </m:r>
                        <m:r>
                          <m:rPr>
                            <m:nor/>
                          </m:rPr>
                          <a:rPr lang="en-US" sz="3600" b="1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3600" b="1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 và </a:t>
                </a:r>
                <a14:m>
                  <m:oMath xmlns:m="http://schemas.openxmlformats.org/officeDocument/2006/math">
                    <m:r>
                      <a:rPr lang="en-US" sz="3600" b="1" i="0" smtClean="0">
                        <a:effectLst/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36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19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45</m:t>
                        </m:r>
                      </m:den>
                    </m:f>
                  </m:oMath>
                </a14:m>
                <a:endParaRPr lang="en-US" sz="3600" b="1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70E6B82-CA48-146E-96C5-8C125B2040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794" y="1896863"/>
                <a:ext cx="3002756" cy="985270"/>
              </a:xfrm>
              <a:prstGeom prst="rect">
                <a:avLst/>
              </a:prstGeom>
              <a:blipFill>
                <a:blip r:embed="rId19"/>
                <a:stretch>
                  <a:fillRect l="-4665" b="-8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EF72EAA-2A18-CA78-4EBB-3C93C178E2C2}"/>
                  </a:ext>
                </a:extLst>
              </p:cNvPr>
              <p:cNvSpPr txBox="1"/>
              <p:nvPr/>
            </p:nvSpPr>
            <p:spPr>
              <a:xfrm>
                <a:off x="8284369" y="1934963"/>
                <a:ext cx="3002756" cy="9852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609630">
                  <a:defRPr/>
                </a:pPr>
                <a:r>
                  <a:rPr lang="en-US" sz="3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US" sz="3600" b="1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3600" b="1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 và </a:t>
                </a:r>
                <a14:m>
                  <m:oMath xmlns:m="http://schemas.openxmlformats.org/officeDocument/2006/math">
                    <m:r>
                      <a:rPr lang="en-US" sz="3600" b="1" i="0" smtClean="0">
                        <a:effectLst/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36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77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300</m:t>
                        </m:r>
                      </m:den>
                    </m:f>
                  </m:oMath>
                </a14:m>
                <a:endParaRPr lang="en-US" sz="3600" b="1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EF72EAA-2A18-CA78-4EBB-3C93C178E2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369" y="1934963"/>
                <a:ext cx="3002756" cy="985270"/>
              </a:xfrm>
              <a:prstGeom prst="rect">
                <a:avLst/>
              </a:prstGeom>
              <a:blipFill>
                <a:blip r:embed="rId20"/>
                <a:stretch>
                  <a:fillRect l="-2434" b="-8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9AB0D4F-C9C2-1274-CD45-DCCBD0F45E6E}"/>
                  </a:ext>
                </a:extLst>
              </p:cNvPr>
              <p:cNvSpPr txBox="1"/>
              <p:nvPr/>
            </p:nvSpPr>
            <p:spPr>
              <a:xfrm>
                <a:off x="0" y="3163242"/>
                <a:ext cx="3788791" cy="15199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vi-VN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3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3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US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3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US" sz="3200" b="1" dirty="0">
                  <a:solidFill>
                    <a:srgbClr val="FF0000"/>
                  </a:solidFill>
                </a:endParaRPr>
              </a:p>
              <a:p>
                <a:r>
                  <a:rPr lang="vi-VN" sz="3200" b="1" dirty="0">
                    <a:solidFill>
                      <a:srgbClr val="FF0000"/>
                    </a:solidFill>
                  </a:rPr>
                  <a:t> </a:t>
                </a:r>
                <a:endParaRPr lang="en-US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9AB0D4F-C9C2-1274-CD45-DCCBD0F45E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163242"/>
                <a:ext cx="3788791" cy="1519968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825E765-24BD-4B65-E20A-A438A3618EF5}"/>
                  </a:ext>
                </a:extLst>
              </p:cNvPr>
              <p:cNvSpPr txBox="1"/>
              <p:nvPr/>
            </p:nvSpPr>
            <p:spPr>
              <a:xfrm>
                <a:off x="4031235" y="3163242"/>
                <a:ext cx="3607816" cy="15099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  <m:r>
                        <a:rPr lang="vi-VN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en-US" sz="3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3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  <m:r>
                            <a:rPr lang="en-US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3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𝟒𝟓</m:t>
                          </m:r>
                        </m:den>
                      </m:f>
                    </m:oMath>
                  </m:oMathPara>
                </a14:m>
                <a:endParaRPr lang="en-US" sz="3200" b="1" dirty="0">
                  <a:solidFill>
                    <a:srgbClr val="FF0000"/>
                  </a:solidFill>
                </a:endParaRPr>
              </a:p>
              <a:p>
                <a:r>
                  <a:rPr lang="vi-VN" sz="3200" b="1" dirty="0">
                    <a:solidFill>
                      <a:srgbClr val="FF0000"/>
                    </a:solidFill>
                  </a:rPr>
                  <a:t> </a:t>
                </a:r>
                <a:endParaRPr lang="en-US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825E765-24BD-4B65-E20A-A438A3618E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235" y="3163242"/>
                <a:ext cx="3607816" cy="150996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B2F5CCA-21A1-9A1A-D3D7-06A43BBC2AFE}"/>
                  </a:ext>
                </a:extLst>
              </p:cNvPr>
              <p:cNvSpPr txBox="1"/>
              <p:nvPr/>
            </p:nvSpPr>
            <p:spPr>
              <a:xfrm>
                <a:off x="7231634" y="3191817"/>
                <a:ext cx="5388991" cy="1552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vi-VN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3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3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num>
                        <m:den>
                          <m:r>
                            <a:rPr lang="en-US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3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en-US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𝟐𝟎𝟎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𝟑𝟎𝟎</m:t>
                          </m:r>
                        </m:den>
                      </m:f>
                    </m:oMath>
                  </m:oMathPara>
                </a14:m>
                <a:endParaRPr lang="en-US" sz="3200" b="1" dirty="0">
                  <a:solidFill>
                    <a:srgbClr val="FF0000"/>
                  </a:solidFill>
                </a:endParaRPr>
              </a:p>
              <a:p>
                <a:r>
                  <a:rPr lang="vi-VN" sz="3200" b="1" dirty="0">
                    <a:solidFill>
                      <a:srgbClr val="FF0000"/>
                    </a:solidFill>
                  </a:rPr>
                  <a:t> </a:t>
                </a:r>
                <a:endParaRPr lang="en-US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B2F5CCA-21A1-9A1A-D3D7-06A43BBC2A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1634" y="3191817"/>
                <a:ext cx="5388991" cy="1552413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285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4" grpId="0"/>
      <p:bldP spid="45" grpId="0"/>
      <p:bldP spid="10" grpId="0"/>
      <p:bldP spid="11" grpId="0"/>
      <p:bldP spid="12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999797">
            <a:off x="4058257" y="-844460"/>
            <a:ext cx="3849387" cy="377239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366926">
            <a:off x="6676562" y="4677573"/>
            <a:ext cx="1531337" cy="335552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28625" y="349621"/>
            <a:ext cx="11283355" cy="631787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734474">
            <a:off x="11534265" y="414362"/>
            <a:ext cx="684640" cy="68965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1434936">
            <a:off x="361517" y="5103401"/>
            <a:ext cx="1433697" cy="139981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-2769548">
            <a:off x="-203010" y="382418"/>
            <a:ext cx="2302487" cy="75354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1375421">
            <a:off x="10409466" y="268126"/>
            <a:ext cx="1616285" cy="1181357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578383" y="752895"/>
            <a:ext cx="9565867" cy="796505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44148" y="901654"/>
            <a:ext cx="9538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vi-VN" sz="2800" b="1" dirty="0">
                <a:solidFill>
                  <a:srgbClr val="0070C0"/>
                </a:solidFill>
              </a:rPr>
              <a:t>Rút gọn rồi quy đồng mẫu số các phân số (theo mẫu).</a:t>
            </a:r>
            <a:endParaRPr lang="en-US" sz="2800" b="1" dirty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44" name="Picture 2" descr="https://lh3.googleusercontent.com/J60Z8Vu_uLq21BAVcedzxwUb04-6BTK5O2St1GV5vWAkjIUYmzIceLEYB3wTC_MUtzMFmkz464FRgmcrwWPOaVd9Rmhm1cEYw9xLNlxVFj9VHrZWshnyA7fd9bCLbMdzQezl9N0">
            <a:extLst>
              <a:ext uri="{FF2B5EF4-FFF2-40B4-BE49-F238E27FC236}">
                <a16:creationId xmlns:a16="http://schemas.microsoft.com/office/drawing/2014/main" id="{A2BA8889-7EAE-4E5D-8D07-AD42D7F4A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20" y="211018"/>
            <a:ext cx="1532555" cy="638493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Rectangle 44"/>
          <p:cNvSpPr/>
          <p:nvPr/>
        </p:nvSpPr>
        <p:spPr>
          <a:xfrm>
            <a:off x="743549" y="246228"/>
            <a:ext cx="950901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30"/>
            <a:r>
              <a:rPr lang="vi-VN" sz="2933" b="1" dirty="0">
                <a:solidFill>
                  <a:prstClr val="white"/>
                </a:solidFill>
                <a:latin typeface="UVF Lobster12" panose="02000506000000020003" pitchFamily="2" charset="0"/>
              </a:rPr>
              <a:t>Bài </a:t>
            </a:r>
            <a:r>
              <a:rPr lang="en-US" sz="2933" b="1" dirty="0">
                <a:solidFill>
                  <a:prstClr val="white"/>
                </a:solidFill>
                <a:latin typeface="UVF Lobster12" panose="02000506000000020003" pitchFamily="2" charset="0"/>
              </a:rPr>
              <a:t>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AFD587-7650-1AB2-6F61-17CE6E1EACAE}"/>
              </a:ext>
            </a:extLst>
          </p:cNvPr>
          <p:cNvSpPr/>
          <p:nvPr/>
        </p:nvSpPr>
        <p:spPr>
          <a:xfrm>
            <a:off x="2066924" y="1933576"/>
            <a:ext cx="8639175" cy="1905000"/>
          </a:xfrm>
          <a:prstGeom prst="rect">
            <a:avLst/>
          </a:prstGeom>
          <a:solidFill>
            <a:srgbClr val="FA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6EB8384-C7F6-2195-6860-C4C38086F28F}"/>
                  </a:ext>
                </a:extLst>
              </p:cNvPr>
              <p:cNvSpPr txBox="1"/>
              <p:nvPr/>
            </p:nvSpPr>
            <p:spPr>
              <a:xfrm>
                <a:off x="3893343" y="1915913"/>
                <a:ext cx="4936331" cy="7944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609630">
                  <a:defRPr/>
                </a:pPr>
                <a:r>
                  <a:rPr lang="en-US" sz="28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Mẫu: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effectLst/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15</m:t>
                        </m:r>
                        <m:r>
                          <m:rPr>
                            <m:nor/>
                          </m:rPr>
                          <a:rPr lang="en-US" sz="2800" b="1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2800" b="1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 và 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effectLst/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8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effectLst/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 i="0" smtClean="0">
                            <a:effectLst/>
                            <a:latin typeface="Cambria Math" panose="02040503050406030204" pitchFamily="18" charset="0"/>
                          </a:rPr>
                          <m:t>18</m:t>
                        </m:r>
                      </m:den>
                    </m:f>
                  </m:oMath>
                </a14:m>
                <a:endParaRPr lang="en-US" sz="2800" b="1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6EB8384-C7F6-2195-6860-C4C38086F2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3343" y="1915913"/>
                <a:ext cx="4936331" cy="794448"/>
              </a:xfrm>
              <a:prstGeom prst="rect">
                <a:avLst/>
              </a:prstGeom>
              <a:blipFill>
                <a:blip r:embed="rId17"/>
                <a:stretch>
                  <a:fillRect b="-6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B82B885-78A8-545C-91FA-440F4BDE5249}"/>
                  </a:ext>
                </a:extLst>
              </p:cNvPr>
              <p:cNvSpPr txBox="1"/>
              <p:nvPr/>
            </p:nvSpPr>
            <p:spPr>
              <a:xfrm>
                <a:off x="1331118" y="2792213"/>
                <a:ext cx="4936331" cy="7944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 algn="ctr" defTabSz="60963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effectLst/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15</m:t>
                        </m:r>
                        <m:r>
                          <m:rPr>
                            <m:nor/>
                          </m:rPr>
                          <a:rPr lang="en-US" sz="2800" b="1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2800" b="1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 i="0" smtClean="0">
                            <a:effectLst/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800" b="1" i="1" smtClean="0">
                        <a:effectLst/>
                        <a:latin typeface="Cambria Math" panose="02040503050406030204" pitchFamily="18" charset="0"/>
                      </a:rPr>
                      <m:t>;</m:t>
                    </m:r>
                    <m:f>
                      <m:f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18</m:t>
                        </m:r>
                        <m:r>
                          <m:rPr>
                            <m:nor/>
                          </m:rPr>
                          <a:rPr lang="en-US" sz="2800" b="1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  <m:r>
                      <m:rPr>
                        <m:nor/>
                      </m:rPr>
                      <a:rPr lang="pt-BR" sz="28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= </m:t>
                    </m:r>
                    <m:f>
                      <m:f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 i="0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en-US" sz="2800" b="1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B82B885-78A8-545C-91FA-440F4BDE52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118" y="2792213"/>
                <a:ext cx="4936331" cy="794448"/>
              </a:xfrm>
              <a:prstGeom prst="rect">
                <a:avLst/>
              </a:prstGeom>
              <a:blipFill>
                <a:blip r:embed="rId18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561C335-2B72-0C45-61EB-D45C0013BF68}"/>
                  </a:ext>
                </a:extLst>
              </p:cNvPr>
              <p:cNvSpPr txBox="1"/>
              <p:nvPr/>
            </p:nvSpPr>
            <p:spPr>
              <a:xfrm>
                <a:off x="5503068" y="2830313"/>
                <a:ext cx="4936331" cy="7944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 algn="ctr" defTabSz="60963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US" sz="2800" b="1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2800" b="1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effectLst/>
                            <a:latin typeface="Cambria Math" panose="02040503050406030204" pitchFamily="18" charset="0"/>
                          </a:rPr>
                          <m:t>1 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effectLst/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effectLst/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800" b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m:rPr>
                        <m:nor/>
                      </m:rPr>
                      <a:rPr lang="pt-BR" sz="28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= </m:t>
                    </m:r>
                    <m:f>
                      <m:f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 i="0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en-US" sz="2800" b="1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561C335-2B72-0C45-61EB-D45C0013BF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3068" y="2830313"/>
                <a:ext cx="4936331" cy="794448"/>
              </a:xfrm>
              <a:prstGeom prst="rect">
                <a:avLst/>
              </a:prstGeom>
              <a:blipFill>
                <a:blip r:embed="rId19"/>
                <a:stretch>
                  <a:fillRect b="-5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11DD700-E866-EDFE-135A-7894C11A652D}"/>
                  </a:ext>
                </a:extLst>
              </p:cNvPr>
              <p:cNvSpPr txBox="1"/>
              <p:nvPr/>
            </p:nvSpPr>
            <p:spPr>
              <a:xfrm>
                <a:off x="1950244" y="4240013"/>
                <a:ext cx="3002756" cy="9852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609630">
                  <a:defRPr/>
                </a:pPr>
                <a:r>
                  <a:rPr lang="en-US" sz="3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36</m:t>
                        </m:r>
                        <m:r>
                          <m:rPr>
                            <m:nor/>
                          </m:rPr>
                          <a:rPr lang="en-US" sz="3600" b="1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3600" b="1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 và </a:t>
                </a:r>
                <a14:m>
                  <m:oMath xmlns:m="http://schemas.openxmlformats.org/officeDocument/2006/math">
                    <m:r>
                      <a:rPr lang="en-US" sz="3600" b="1" i="0" smtClean="0">
                        <a:effectLst/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36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endParaRPr lang="en-US" sz="3600" b="1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11DD700-E866-EDFE-135A-7894C11A65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0244" y="4240013"/>
                <a:ext cx="3002756" cy="985270"/>
              </a:xfrm>
              <a:prstGeom prst="rect">
                <a:avLst/>
              </a:prstGeom>
              <a:blipFill>
                <a:blip r:embed="rId20"/>
                <a:stretch>
                  <a:fillRect l="-3651" b="-9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9EDE872-A217-1FCC-9402-5C591DB911A2}"/>
                  </a:ext>
                </a:extLst>
              </p:cNvPr>
              <p:cNvSpPr txBox="1"/>
              <p:nvPr/>
            </p:nvSpPr>
            <p:spPr>
              <a:xfrm>
                <a:off x="6846094" y="4192388"/>
                <a:ext cx="3002756" cy="9852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609630">
                  <a:defRPr/>
                </a:pPr>
                <a:r>
                  <a:rPr lang="en-US" sz="3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25</m:t>
                        </m:r>
                        <m:r>
                          <m:rPr>
                            <m:nor/>
                          </m:rPr>
                          <a:rPr lang="en-US" sz="3600" b="1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3600" b="1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 và </a:t>
                </a:r>
                <a14:m>
                  <m:oMath xmlns:m="http://schemas.openxmlformats.org/officeDocument/2006/math">
                    <m:r>
                      <a:rPr lang="en-US" sz="3600" b="1" i="0" smtClean="0">
                        <a:effectLst/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36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14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40</m:t>
                        </m:r>
                      </m:den>
                    </m:f>
                  </m:oMath>
                </a14:m>
                <a:endParaRPr lang="en-US" sz="3600" b="1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9EDE872-A217-1FCC-9402-5C591DB911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094" y="4192388"/>
                <a:ext cx="3002756" cy="985270"/>
              </a:xfrm>
              <a:prstGeom prst="rect">
                <a:avLst/>
              </a:prstGeom>
              <a:blipFill>
                <a:blip r:embed="rId21"/>
                <a:stretch>
                  <a:fillRect l="-3854" b="-9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802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4" grpId="0"/>
      <p:bldP spid="45" grpId="0"/>
      <p:bldP spid="17" grpId="0" animBg="1"/>
      <p:bldP spid="18" grpId="0"/>
      <p:bldP spid="19" grpId="0"/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98063" y="0"/>
            <a:ext cx="11313917" cy="6731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72587F6-3E12-10A9-1E50-6BA9371B13A4}"/>
                  </a:ext>
                </a:extLst>
              </p:cNvPr>
              <p:cNvSpPr txBox="1"/>
              <p:nvPr/>
            </p:nvSpPr>
            <p:spPr>
              <a:xfrm>
                <a:off x="1340644" y="344288"/>
                <a:ext cx="3002756" cy="9852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609630">
                  <a:defRPr/>
                </a:pPr>
                <a:r>
                  <a:rPr lang="en-US" sz="3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36</m:t>
                        </m:r>
                        <m:r>
                          <m:rPr>
                            <m:nor/>
                          </m:rPr>
                          <a:rPr lang="en-US" sz="3600" b="1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3600" b="1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 và </a:t>
                </a:r>
                <a14:m>
                  <m:oMath xmlns:m="http://schemas.openxmlformats.org/officeDocument/2006/math">
                    <m:r>
                      <a:rPr lang="en-US" sz="3600" b="1" i="0" smtClean="0">
                        <a:effectLst/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36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endParaRPr lang="en-US" sz="3600" b="1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72587F6-3E12-10A9-1E50-6BA9371B13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0644" y="344288"/>
                <a:ext cx="3002756" cy="985270"/>
              </a:xfrm>
              <a:prstGeom prst="rect">
                <a:avLst/>
              </a:prstGeom>
              <a:blipFill>
                <a:blip r:embed="rId4"/>
                <a:stretch>
                  <a:fillRect l="-3651" b="-8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ACD7EC8-530E-7EE3-0689-89832C7A267E}"/>
                  </a:ext>
                </a:extLst>
              </p:cNvPr>
              <p:cNvSpPr txBox="1"/>
              <p:nvPr/>
            </p:nvSpPr>
            <p:spPr>
              <a:xfrm>
                <a:off x="0" y="1696838"/>
                <a:ext cx="4936331" cy="8818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 algn="ctr" defTabSz="60963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>
                            <a:solidFill>
                              <a:srgbClr val="FF0000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36</m:t>
                        </m:r>
                        <m:r>
                          <m:rPr>
                            <m:nor/>
                          </m:rPr>
                          <a:rPr lang="en-US" sz="2800" b="1">
                            <a:solidFill>
                              <a:srgbClr val="FF0000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28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18</m:t>
                        </m:r>
                      </m:den>
                    </m:f>
                    <m:r>
                      <a:rPr lang="en-US" sz="32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</a:rPr>
                      <m:t>;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200" b="1">
                            <a:solidFill>
                              <a:srgbClr val="FF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m:rPr>
                            <m:nor/>
                          </m:rPr>
                          <a:rPr lang="en-US" sz="3200" b="1">
                            <a:solidFill>
                              <a:srgbClr val="FF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  <m:r>
                      <m:rPr>
                        <m:nor/>
                      </m:rPr>
                      <a:rPr lang="pt-BR" sz="3200" b="1" dirty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= </m:t>
                    </m:r>
                    <m:f>
                      <m:f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800" b="1" kern="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ACD7EC8-530E-7EE3-0689-89832C7A26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696838"/>
                <a:ext cx="4936331" cy="881844"/>
              </a:xfrm>
              <a:prstGeom prst="rect">
                <a:avLst/>
              </a:prstGeom>
              <a:blipFill>
                <a:blip r:embed="rId5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D3553E3-7BF8-DE55-4885-D44EDEBE90CC}"/>
                  </a:ext>
                </a:extLst>
              </p:cNvPr>
              <p:cNvSpPr txBox="1"/>
              <p:nvPr/>
            </p:nvSpPr>
            <p:spPr>
              <a:xfrm>
                <a:off x="-123825" y="2935088"/>
                <a:ext cx="4936331" cy="8818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 algn="ctr" defTabSz="60963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200" b="1">
                            <a:solidFill>
                              <a:srgbClr val="FF0000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US" sz="3200" b="1">
                            <a:solidFill>
                              <a:srgbClr val="FF0000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32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2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m:rPr>
                            <m:nor/>
                          </m:rPr>
                          <a:rPr lang="en-US" sz="32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2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2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2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m:rPr>
                        <m:nor/>
                      </m:rPr>
                      <a:rPr lang="pt-BR" sz="3200" b="1" dirty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= 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18</m:t>
                        </m:r>
                      </m:den>
                    </m:f>
                  </m:oMath>
                </a14:m>
                <a:endParaRPr lang="en-US" sz="3200" b="1" kern="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D3553E3-7BF8-DE55-4885-D44EDEBE90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3825" y="2935088"/>
                <a:ext cx="4936331" cy="881844"/>
              </a:xfrm>
              <a:prstGeom prst="rect">
                <a:avLst/>
              </a:prstGeom>
              <a:blipFill>
                <a:blip r:embed="rId6"/>
                <a:stretch>
                  <a:fillRect b="-82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B4ED068-7A3A-7B02-1ADB-C63C27D7396B}"/>
                  </a:ext>
                </a:extLst>
              </p:cNvPr>
              <p:cNvSpPr txBox="1"/>
              <p:nvPr/>
            </p:nvSpPr>
            <p:spPr>
              <a:xfrm>
                <a:off x="6541294" y="391913"/>
                <a:ext cx="3002756" cy="9852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609630">
                  <a:defRPr/>
                </a:pPr>
                <a:r>
                  <a:rPr lang="en-US" sz="3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25</m:t>
                        </m:r>
                        <m:r>
                          <m:rPr>
                            <m:nor/>
                          </m:rPr>
                          <a:rPr lang="en-US" sz="3600" b="1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3600" b="1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 và </a:t>
                </a:r>
                <a14:m>
                  <m:oMath xmlns:m="http://schemas.openxmlformats.org/officeDocument/2006/math">
                    <m:r>
                      <a:rPr lang="en-US" sz="3600" b="1" i="0" smtClean="0">
                        <a:effectLst/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36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14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40</m:t>
                        </m:r>
                      </m:den>
                    </m:f>
                  </m:oMath>
                </a14:m>
                <a:endParaRPr lang="en-US" sz="3600" b="1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B4ED068-7A3A-7B02-1ADB-C63C27D73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1294" y="391913"/>
                <a:ext cx="3002756" cy="985270"/>
              </a:xfrm>
              <a:prstGeom prst="rect">
                <a:avLst/>
              </a:prstGeom>
              <a:blipFill>
                <a:blip r:embed="rId7"/>
                <a:stretch>
                  <a:fillRect l="-3854" b="-8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E2D3FA6-3E30-5723-BD68-3B52FDCB1E67}"/>
                  </a:ext>
                </a:extLst>
              </p:cNvPr>
              <p:cNvSpPr txBox="1"/>
              <p:nvPr/>
            </p:nvSpPr>
            <p:spPr>
              <a:xfrm>
                <a:off x="5915025" y="1706363"/>
                <a:ext cx="4936331" cy="8849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 algn="ctr" defTabSz="60963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200" b="1">
                            <a:solidFill>
                              <a:srgbClr val="FF0000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25</m:t>
                        </m:r>
                        <m:r>
                          <m:rPr>
                            <m:nor/>
                          </m:rPr>
                          <a:rPr lang="en-US" sz="3200" b="1">
                            <a:solidFill>
                              <a:srgbClr val="FF0000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28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sz="28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</a:rPr>
                      <m:t>;</m:t>
                    </m:r>
                    <m:f>
                      <m:fPr>
                        <m:ctrlP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>
                            <a:solidFill>
                              <a:srgbClr val="FF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40</m:t>
                        </m:r>
                        <m:r>
                          <m:rPr>
                            <m:nor/>
                          </m:rPr>
                          <a:rPr lang="en-US" sz="2800" b="1">
                            <a:solidFill>
                              <a:srgbClr val="FF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  <m:r>
                      <m:rPr>
                        <m:nor/>
                      </m:rPr>
                      <a:rPr lang="pt-BR" sz="2800" b="1" dirty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= 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endParaRPr lang="en-US" sz="2800" b="1" kern="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E2D3FA6-3E30-5723-BD68-3B52FDCB1E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025" y="1706363"/>
                <a:ext cx="4936331" cy="884986"/>
              </a:xfrm>
              <a:prstGeom prst="rect">
                <a:avLst/>
              </a:prstGeom>
              <a:blipFill>
                <a:blip r:embed="rId8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AF5F1ED-6FEA-7C82-5CAA-0D8E8EB578E9}"/>
                  </a:ext>
                </a:extLst>
              </p:cNvPr>
              <p:cNvSpPr txBox="1"/>
              <p:nvPr/>
            </p:nvSpPr>
            <p:spPr>
              <a:xfrm>
                <a:off x="5791200" y="2944613"/>
                <a:ext cx="4936331" cy="8818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 algn="ctr" defTabSz="60963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200" b="1">
                            <a:solidFill>
                              <a:srgbClr val="FF0000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m:rPr>
                            <m:nor/>
                          </m:rPr>
                          <a:rPr lang="en-US" sz="3200" b="1">
                            <a:solidFill>
                              <a:srgbClr val="FF0000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32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2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m:rPr>
                            <m:nor/>
                          </m:rPr>
                          <a:rPr lang="en-US" sz="32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2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m:rPr>
                        <m:nor/>
                      </m:rPr>
                      <a:rPr lang="pt-BR" sz="3200" b="1" dirty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= 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endParaRPr lang="en-US" sz="3200" b="1" kern="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AF5F1ED-6FEA-7C82-5CAA-0D8E8EB578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2944613"/>
                <a:ext cx="4936331" cy="881844"/>
              </a:xfrm>
              <a:prstGeom prst="rect">
                <a:avLst/>
              </a:prstGeom>
              <a:blipFill>
                <a:blip r:embed="rId9"/>
                <a:stretch>
                  <a:fillRect b="-82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533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999797">
            <a:off x="4058257" y="-844460"/>
            <a:ext cx="3849387" cy="377239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366926">
            <a:off x="6676562" y="4677573"/>
            <a:ext cx="1531337" cy="335552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28625" y="349621"/>
            <a:ext cx="11283355" cy="631787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734474">
            <a:off x="11534265" y="414362"/>
            <a:ext cx="684640" cy="68965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1434936">
            <a:off x="361517" y="5103401"/>
            <a:ext cx="1433697" cy="139981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-2769548">
            <a:off x="-203010" y="382418"/>
            <a:ext cx="2302487" cy="75354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1375421">
            <a:off x="10409466" y="268126"/>
            <a:ext cx="1616285" cy="1181357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578383" y="752895"/>
            <a:ext cx="7946617" cy="796505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44148" y="901654"/>
            <a:ext cx="9538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09630"/>
            <a:r>
              <a:rPr lang="vi-VN" sz="2800" b="1" dirty="0">
                <a:solidFill>
                  <a:srgbClr val="0070C0"/>
                </a:solidFill>
              </a:rPr>
              <a:t>Quy đồng mẫu số các phân số (theo mẫu).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4" name="Picture 2" descr="https://lh3.googleusercontent.com/J60Z8Vu_uLq21BAVcedzxwUb04-6BTK5O2St1GV5vWAkjIUYmzIceLEYB3wTC_MUtzMFmkz464FRgmcrwWPOaVd9Rmhm1cEYw9xLNlxVFj9VHrZWshnyA7fd9bCLbMdzQezl9N0">
            <a:extLst>
              <a:ext uri="{FF2B5EF4-FFF2-40B4-BE49-F238E27FC236}">
                <a16:creationId xmlns:a16="http://schemas.microsoft.com/office/drawing/2014/main" id="{A2BA8889-7EAE-4E5D-8D07-AD42D7F4A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20" y="211018"/>
            <a:ext cx="1532555" cy="638493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Rectangle 44"/>
          <p:cNvSpPr/>
          <p:nvPr/>
        </p:nvSpPr>
        <p:spPr>
          <a:xfrm>
            <a:off x="743549" y="246228"/>
            <a:ext cx="950901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9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VF Lobster12" panose="02000506000000020003" pitchFamily="2" charset="0"/>
                <a:ea typeface="+mn-ea"/>
                <a:cs typeface="+mn-cs"/>
              </a:rPr>
              <a:t>Bài </a:t>
            </a:r>
            <a:r>
              <a:rPr lang="en-US" sz="2933" b="1" dirty="0">
                <a:solidFill>
                  <a:prstClr val="white"/>
                </a:solidFill>
                <a:latin typeface="UVF Lobster12" panose="02000506000000020003" pitchFamily="2" charset="0"/>
              </a:rPr>
              <a:t>3</a:t>
            </a:r>
            <a:endParaRPr kumimoji="0" lang="en-US" sz="29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VF Lobster12" panose="02000506000000020003" pitchFamily="2" charset="0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AFD587-7650-1AB2-6F61-17CE6E1EACAE}"/>
              </a:ext>
            </a:extLst>
          </p:cNvPr>
          <p:cNvSpPr/>
          <p:nvPr/>
        </p:nvSpPr>
        <p:spPr>
          <a:xfrm>
            <a:off x="2066924" y="1933576"/>
            <a:ext cx="8639175" cy="1905000"/>
          </a:xfrm>
          <a:prstGeom prst="rect">
            <a:avLst/>
          </a:prstGeom>
          <a:solidFill>
            <a:srgbClr val="FA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6EB8384-C7F6-2195-6860-C4C38086F28F}"/>
                  </a:ext>
                </a:extLst>
              </p:cNvPr>
              <p:cNvSpPr txBox="1"/>
              <p:nvPr/>
            </p:nvSpPr>
            <p:spPr>
              <a:xfrm>
                <a:off x="3893343" y="1915913"/>
                <a:ext cx="4936331" cy="7944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 defTabSz="609630"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Mẫu: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+mn-cs"/>
                          </a:rPr>
                          <m:t> </m:t>
                        </m:r>
                      </m:den>
                    </m:f>
                  </m:oMath>
                </a14:m>
                <a:r>
                  <a:rPr kumimoji="0" lang="pt-B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;</a:t>
                </a:r>
                <a:r>
                  <a:rPr lang="en-US" sz="2800" b="1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en-US" sz="2800" b="1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kumimoji="0" lang="pt-B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và 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f>
                      <m:fPr>
                        <m:ctrlPr>
                          <a:rPr kumimoji="0" lang="en-US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12</m:t>
                        </m:r>
                      </m:den>
                    </m:f>
                  </m:oMath>
                </a14:m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6EB8384-C7F6-2195-6860-C4C38086F2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3343" y="1915913"/>
                <a:ext cx="4936331" cy="794448"/>
              </a:xfrm>
              <a:prstGeom prst="rect">
                <a:avLst/>
              </a:prstGeom>
              <a:blipFill>
                <a:blip r:embed="rId17"/>
                <a:stretch>
                  <a:fillRect b="-7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B82B885-78A8-545C-91FA-440F4BDE5249}"/>
                  </a:ext>
                </a:extLst>
              </p:cNvPr>
              <p:cNvSpPr txBox="1"/>
              <p:nvPr/>
            </p:nvSpPr>
            <p:spPr>
              <a:xfrm>
                <a:off x="1426368" y="2811263"/>
                <a:ext cx="4936331" cy="7944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lvl="0" indent="-457200" algn="ctr" defTabSz="60963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+mn-cs"/>
                          </a:rPr>
                          <m:t> </m:t>
                        </m:r>
                      </m:den>
                    </m:f>
                  </m:oMath>
                </a14:m>
                <a:r>
                  <a:rPr kumimoji="0" lang="pt-B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x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8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m:rPr>
                            <m:nor/>
                          </m:rPr>
                          <a:rPr lang="en-US" sz="2800" b="1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B82B885-78A8-545C-91FA-440F4BDE52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6368" y="2811263"/>
                <a:ext cx="4936331" cy="794448"/>
              </a:xfrm>
              <a:prstGeom prst="rect">
                <a:avLst/>
              </a:prstGeom>
              <a:blipFill>
                <a:blip r:embed="rId18"/>
                <a:stretch>
                  <a:fillRect b="-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561C335-2B72-0C45-61EB-D45C0013BF68}"/>
                  </a:ext>
                </a:extLst>
              </p:cNvPr>
              <p:cNvSpPr txBox="1"/>
              <p:nvPr/>
            </p:nvSpPr>
            <p:spPr>
              <a:xfrm>
                <a:off x="5503068" y="2830313"/>
                <a:ext cx="4936331" cy="7944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 lvl="0" indent="-457200" algn="ctr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+mn-cs"/>
                          </a:rPr>
                          <m:t> </m:t>
                        </m:r>
                      </m:den>
                    </m:f>
                  </m:oMath>
                </a14:m>
                <a:r>
                  <a:rPr kumimoji="0" lang="pt-B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x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x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den>
                    </m:f>
                    <m:r>
                      <m:rPr>
                        <m:nor/>
                      </m:rPr>
                      <a:rPr kumimoji="0" lang="pt-BR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rPr>
                      <m:t> = </m:t>
                    </m:r>
                    <m:f>
                      <m:fPr>
                        <m:ctrlPr>
                          <a:rPr kumimoji="0" lang="en-US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9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12</m:t>
                        </m:r>
                      </m:den>
                    </m:f>
                  </m:oMath>
                </a14:m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561C335-2B72-0C45-61EB-D45C0013BF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3068" y="2830313"/>
                <a:ext cx="4936331" cy="794448"/>
              </a:xfrm>
              <a:prstGeom prst="rect">
                <a:avLst/>
              </a:prstGeom>
              <a:blipFill>
                <a:blip r:embed="rId19"/>
                <a:stretch>
                  <a:fillRect b="-5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11DD700-E866-EDFE-135A-7894C11A652D}"/>
                  </a:ext>
                </a:extLst>
              </p:cNvPr>
              <p:cNvSpPr txBox="1"/>
              <p:nvPr/>
            </p:nvSpPr>
            <p:spPr>
              <a:xfrm>
                <a:off x="1524000" y="4240013"/>
                <a:ext cx="3429000" cy="9867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 defTabSz="609630">
                  <a:defRPr/>
                </a:pPr>
                <a:r>
                  <a:rPr kumimoji="0" 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m:rPr>
                            <m:nor/>
                          </m:rPr>
                          <a:rPr lang="en-US" sz="3600" b="1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3600" b="1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;</a:t>
                </a:r>
                <a:r>
                  <a:rPr lang="en-US" sz="3600" b="1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  <m:r>
                          <m:rPr>
                            <m:nor/>
                          </m:rPr>
                          <a:rPr lang="en-US" sz="3600" b="1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3600" b="1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và </a:t>
                </a:r>
                <a14:m>
                  <m:oMath xmlns:m="http://schemas.openxmlformats.org/officeDocument/2006/math">
                    <m:r>
                      <a:rPr lang="en-US" sz="3600" b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35</m:t>
                        </m:r>
                      </m:den>
                    </m:f>
                  </m:oMath>
                </a14:m>
                <a:endPara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11DD700-E866-EDFE-135A-7894C11A65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4240013"/>
                <a:ext cx="3429000" cy="986745"/>
              </a:xfrm>
              <a:prstGeom prst="rect">
                <a:avLst/>
              </a:prstGeom>
              <a:blipFill>
                <a:blip r:embed="rId20"/>
                <a:stretch>
                  <a:fillRect l="-3020" b="-11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9EDE872-A217-1FCC-9402-5C591DB911A2}"/>
                  </a:ext>
                </a:extLst>
              </p:cNvPr>
              <p:cNvSpPr txBox="1"/>
              <p:nvPr/>
            </p:nvSpPr>
            <p:spPr>
              <a:xfrm>
                <a:off x="6846093" y="4192388"/>
                <a:ext cx="3945731" cy="9867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 defTabSz="609630">
                  <a:defRPr/>
                </a:pPr>
                <a:r>
                  <a:rPr lang="en-US" sz="3600" b="1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  <m:r>
                          <m:rPr>
                            <m:nor/>
                          </m:rPr>
                          <a:rPr lang="en-US" sz="3600" b="1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3600" b="1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;</a:t>
                </a:r>
                <a:r>
                  <a:rPr lang="en-US" sz="3600" b="1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  <m:r>
                          <m:rPr>
                            <m:nor/>
                          </m:rPr>
                          <a:rPr lang="en-US" sz="3600" b="1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3600" b="1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và </a:t>
                </a:r>
                <a14:m>
                  <m:oMath xmlns:m="http://schemas.openxmlformats.org/officeDocument/2006/math">
                    <m:r>
                      <a:rPr lang="en-US" sz="3600" b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19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54</m:t>
                        </m:r>
                      </m:den>
                    </m:f>
                  </m:oMath>
                </a14:m>
                <a:endParaRPr lang="en-US" sz="3600" b="1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9EDE872-A217-1FCC-9402-5C591DB911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093" y="4192388"/>
                <a:ext cx="3945731" cy="986745"/>
              </a:xfrm>
              <a:prstGeom prst="rect">
                <a:avLst/>
              </a:prstGeom>
              <a:blipFill>
                <a:blip r:embed="rId21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06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4" grpId="0"/>
      <p:bldP spid="45" grpId="0"/>
      <p:bldP spid="17" grpId="0" animBg="1"/>
      <p:bldP spid="18" grpId="0"/>
      <p:bldP spid="19" grpId="0"/>
      <p:bldP spid="20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98063" y="0"/>
            <a:ext cx="11313917" cy="6731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B52F908-E806-D742-75CD-35EFC9881099}"/>
                  </a:ext>
                </a:extLst>
              </p:cNvPr>
              <p:cNvSpPr txBox="1"/>
              <p:nvPr/>
            </p:nvSpPr>
            <p:spPr>
              <a:xfrm>
                <a:off x="1238250" y="601463"/>
                <a:ext cx="3429000" cy="9867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 defTabSz="609630">
                  <a:defRPr/>
                </a:pPr>
                <a:r>
                  <a:rPr kumimoji="0" 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m:rPr>
                            <m:nor/>
                          </m:rPr>
                          <a:rPr lang="en-US" sz="3600" b="1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3600" b="1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;</a:t>
                </a:r>
                <a:r>
                  <a:rPr lang="en-US" sz="3600" b="1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  <m:r>
                          <m:rPr>
                            <m:nor/>
                          </m:rPr>
                          <a:rPr lang="en-US" sz="3600" b="1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3600" b="1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và </a:t>
                </a:r>
                <a14:m>
                  <m:oMath xmlns:m="http://schemas.openxmlformats.org/officeDocument/2006/math">
                    <m:r>
                      <a:rPr lang="en-US" sz="3600" b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35</m:t>
                        </m:r>
                      </m:den>
                    </m:f>
                  </m:oMath>
                </a14:m>
                <a:endPara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B52F908-E806-D742-75CD-35EFC98810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8250" y="601463"/>
                <a:ext cx="3429000" cy="986745"/>
              </a:xfrm>
              <a:prstGeom prst="rect">
                <a:avLst/>
              </a:prstGeom>
              <a:blipFill>
                <a:blip r:embed="rId4"/>
                <a:stretch>
                  <a:fillRect l="-3020" b="-10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995E5B3-4B42-173F-8F97-324B79258B3F}"/>
                  </a:ext>
                </a:extLst>
              </p:cNvPr>
              <p:cNvSpPr txBox="1"/>
              <p:nvPr/>
            </p:nvSpPr>
            <p:spPr>
              <a:xfrm>
                <a:off x="73818" y="1868288"/>
                <a:ext cx="4936331" cy="7944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lvl="0" indent="-457200" algn="ctr" defTabSz="60963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+mn-cs"/>
                          </a:rPr>
                          <m:t> </m:t>
                        </m:r>
                      </m:den>
                    </m:f>
                  </m:oMath>
                </a14:m>
                <a:r>
                  <a:rPr kumimoji="0" lang="pt-B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x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8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>
                            <a:solidFill>
                              <a:srgbClr val="FF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35</m:t>
                        </m:r>
                        <m:r>
                          <m:rPr>
                            <m:nor/>
                          </m:rPr>
                          <a:rPr lang="en-US" sz="2800" b="1">
                            <a:solidFill>
                              <a:srgbClr val="FF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995E5B3-4B42-173F-8F97-324B79258B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18" y="1868288"/>
                <a:ext cx="4936331" cy="794448"/>
              </a:xfrm>
              <a:prstGeom prst="rect">
                <a:avLst/>
              </a:prstGeom>
              <a:blipFill>
                <a:blip r:embed="rId5"/>
                <a:stretch>
                  <a:fillRect b="-5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692FEE7-FC63-F547-0304-E87C1F60019E}"/>
                  </a:ext>
                </a:extLst>
              </p:cNvPr>
              <p:cNvSpPr txBox="1"/>
              <p:nvPr/>
            </p:nvSpPr>
            <p:spPr>
              <a:xfrm>
                <a:off x="130968" y="2963663"/>
                <a:ext cx="4936331" cy="7944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lvl="0" indent="-457200" algn="ctr" defTabSz="60963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+mn-cs"/>
                          </a:rPr>
                          <m:t> </m:t>
                        </m:r>
                      </m:den>
                    </m:f>
                  </m:oMath>
                </a14:m>
                <a:r>
                  <a:rPr kumimoji="0" lang="pt-B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x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7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8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>
                            <a:solidFill>
                              <a:srgbClr val="FF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35</m:t>
                        </m:r>
                        <m:r>
                          <m:rPr>
                            <m:nor/>
                          </m:rPr>
                          <a:rPr lang="en-US" sz="2800" b="1">
                            <a:solidFill>
                              <a:srgbClr val="FF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692FEE7-FC63-F547-0304-E87C1F600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968" y="2963663"/>
                <a:ext cx="4936331" cy="794448"/>
              </a:xfrm>
              <a:prstGeom prst="rect">
                <a:avLst/>
              </a:prstGeom>
              <a:blipFill>
                <a:blip r:embed="rId6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6C742E1-5996-731F-95BA-CF0D2770A7EC}"/>
                  </a:ext>
                </a:extLst>
              </p:cNvPr>
              <p:cNvSpPr txBox="1"/>
              <p:nvPr/>
            </p:nvSpPr>
            <p:spPr>
              <a:xfrm>
                <a:off x="6722268" y="591938"/>
                <a:ext cx="3945731" cy="9867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 defTabSz="609630">
                  <a:defRPr/>
                </a:pPr>
                <a:r>
                  <a:rPr lang="en-US" sz="3600" b="1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  <m:r>
                          <m:rPr>
                            <m:nor/>
                          </m:rPr>
                          <a:rPr lang="en-US" sz="3600" b="1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3600" b="1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;</a:t>
                </a:r>
                <a:r>
                  <a:rPr lang="en-US" sz="3600" b="1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  <m:r>
                          <m:rPr>
                            <m:nor/>
                          </m:rPr>
                          <a:rPr lang="en-US" sz="3600" b="1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3600" b="1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và </a:t>
                </a:r>
                <a14:m>
                  <m:oMath xmlns:m="http://schemas.openxmlformats.org/officeDocument/2006/math">
                    <m:r>
                      <a:rPr lang="en-US" sz="3600" b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19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54</m:t>
                        </m:r>
                      </m:den>
                    </m:f>
                  </m:oMath>
                </a14:m>
                <a:endParaRPr lang="en-US" sz="3600" b="1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6C742E1-5996-731F-95BA-CF0D2770A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2268" y="591938"/>
                <a:ext cx="3945731" cy="986745"/>
              </a:xfrm>
              <a:prstGeom prst="rect">
                <a:avLst/>
              </a:prstGeom>
              <a:blipFill>
                <a:blip r:embed="rId7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8146BEA-F593-797F-ED28-B26C5A688310}"/>
                  </a:ext>
                </a:extLst>
              </p:cNvPr>
              <p:cNvSpPr txBox="1"/>
              <p:nvPr/>
            </p:nvSpPr>
            <p:spPr>
              <a:xfrm>
                <a:off x="6179343" y="1811138"/>
                <a:ext cx="4936331" cy="7944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lvl="0" indent="-457200" algn="ctr" defTabSz="60963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+mn-cs"/>
                          </a:rPr>
                          <m:t> </m:t>
                        </m:r>
                      </m:den>
                    </m:f>
                  </m:oMath>
                </a14:m>
                <a:r>
                  <a:rPr kumimoji="0" lang="pt-B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x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9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8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>
                            <a:solidFill>
                              <a:srgbClr val="FF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54</m:t>
                        </m:r>
                        <m:r>
                          <m:rPr>
                            <m:nor/>
                          </m:rPr>
                          <a:rPr lang="en-US" sz="2800" b="1">
                            <a:solidFill>
                              <a:srgbClr val="FF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8146BEA-F593-797F-ED28-B26C5A6883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9343" y="1811138"/>
                <a:ext cx="4936331" cy="794448"/>
              </a:xfrm>
              <a:prstGeom prst="rect">
                <a:avLst/>
              </a:prstGeom>
              <a:blipFill>
                <a:blip r:embed="rId8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BC5C6EE-A44B-1DDD-D3F6-94CCB65B0A7E}"/>
                  </a:ext>
                </a:extLst>
              </p:cNvPr>
              <p:cNvSpPr txBox="1"/>
              <p:nvPr/>
            </p:nvSpPr>
            <p:spPr>
              <a:xfrm>
                <a:off x="6236493" y="2906513"/>
                <a:ext cx="4936331" cy="7944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lvl="0" indent="-457200" algn="ctr" defTabSz="60963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+mn-cs"/>
                          </a:rPr>
                          <m:t> </m:t>
                        </m:r>
                      </m:den>
                    </m:f>
                  </m:oMath>
                </a14:m>
                <a:r>
                  <a:rPr kumimoji="0" lang="pt-B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7 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x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9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8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>
                            <a:solidFill>
                              <a:srgbClr val="FF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54</m:t>
                        </m:r>
                        <m:r>
                          <m:rPr>
                            <m:nor/>
                          </m:rPr>
                          <a:rPr lang="en-US" sz="2800" b="1">
                            <a:solidFill>
                              <a:srgbClr val="FF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BC5C6EE-A44B-1DDD-D3F6-94CCB65B0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6493" y="2906513"/>
                <a:ext cx="4936331" cy="794448"/>
              </a:xfrm>
              <a:prstGeom prst="rect">
                <a:avLst/>
              </a:prstGeom>
              <a:blipFill>
                <a:blip r:embed="rId9"/>
                <a:stretch>
                  <a:fillRect b="-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102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999797">
            <a:off x="4058257" y="-844460"/>
            <a:ext cx="3849387" cy="377239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4366926">
            <a:off x="6676562" y="4677573"/>
            <a:ext cx="1531337" cy="335552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3065" y="349621"/>
            <a:ext cx="10988915" cy="614605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734474">
            <a:off x="11534265" y="414362"/>
            <a:ext cx="684640" cy="68965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1434936">
            <a:off x="361517" y="5103401"/>
            <a:ext cx="1433697" cy="139981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2769548">
            <a:off x="-203010" y="382418"/>
            <a:ext cx="2302487" cy="75354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1375421">
            <a:off x="10409466" y="268126"/>
            <a:ext cx="1616285" cy="1181357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578383" y="752895"/>
            <a:ext cx="5127217" cy="79650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20696" y="915186"/>
            <a:ext cx="8303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vi-VN" sz="3200" b="1" dirty="0">
                <a:solidFill>
                  <a:srgbClr val="0070C0"/>
                </a:solidFill>
                <a:latin typeface="Arial" panose="020B0604020202020204" pitchFamily="34" charset="0"/>
              </a:rPr>
              <a:t>Chọn câu trả lời đúng:</a:t>
            </a:r>
          </a:p>
        </p:txBody>
      </p:sp>
      <p:pic>
        <p:nvPicPr>
          <p:cNvPr id="38" name="Picture 16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9624653" y="4685846"/>
            <a:ext cx="2659583" cy="2321594"/>
          </a:xfrm>
          <a:prstGeom prst="rect">
            <a:avLst/>
          </a:prstGeom>
        </p:spPr>
      </p:pic>
      <p:pic>
        <p:nvPicPr>
          <p:cNvPr id="39" name="Picture 2" descr="https://lh3.googleusercontent.com/J60Z8Vu_uLq21BAVcedzxwUb04-6BTK5O2St1GV5vWAkjIUYmzIceLEYB3wTC_MUtzMFmkz464FRgmcrwWPOaVd9Rmhm1cEYw9xLNlxVFj9VHrZWshnyA7fd9bCLbMdzQezl9N0">
            <a:extLst>
              <a:ext uri="{FF2B5EF4-FFF2-40B4-BE49-F238E27FC236}">
                <a16:creationId xmlns:a16="http://schemas.microsoft.com/office/drawing/2014/main" id="{A2BA8889-7EAE-4E5D-8D07-AD42D7F4A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20" y="211018"/>
            <a:ext cx="2050081" cy="638493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Rectangle 39"/>
          <p:cNvSpPr/>
          <p:nvPr/>
        </p:nvSpPr>
        <p:spPr>
          <a:xfrm>
            <a:off x="743549" y="246228"/>
            <a:ext cx="950901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30"/>
            <a:r>
              <a:rPr lang="vi-VN" sz="2933" b="1" dirty="0">
                <a:solidFill>
                  <a:prstClr val="white"/>
                </a:solidFill>
                <a:latin typeface="UVF Lobster12" panose="02000506000000020003" pitchFamily="2" charset="0"/>
              </a:rPr>
              <a:t>Bài </a:t>
            </a:r>
            <a:r>
              <a:rPr lang="en-US" sz="2933" b="1" dirty="0">
                <a:solidFill>
                  <a:prstClr val="white"/>
                </a:solidFill>
                <a:latin typeface="UVF Lobster12" panose="02000506000000020003" pitchFamily="2" charset="0"/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218B88D-9278-450C-2A54-415FC2B72981}"/>
                  </a:ext>
                </a:extLst>
              </p:cNvPr>
              <p:cNvSpPr txBox="1"/>
              <p:nvPr/>
            </p:nvSpPr>
            <p:spPr>
              <a:xfrm>
                <a:off x="1112043" y="2039738"/>
                <a:ext cx="9870282" cy="9769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609630">
                  <a:defRPr/>
                </a:pPr>
                <a:r>
                  <a:rPr lang="pt-BR" sz="3600" b="1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Phân số nào có mẫu số là 72 và bằng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en-US" sz="3600" b="1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218B88D-9278-450C-2A54-415FC2B729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2043" y="2039738"/>
                <a:ext cx="9870282" cy="976934"/>
              </a:xfrm>
              <a:prstGeom prst="rect">
                <a:avLst/>
              </a:prstGeom>
              <a:blipFill>
                <a:blip r:embed="rId19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1F7DCF8-E5A2-AC68-C357-A1DC8277702E}"/>
                  </a:ext>
                </a:extLst>
              </p:cNvPr>
              <p:cNvSpPr txBox="1"/>
              <p:nvPr/>
            </p:nvSpPr>
            <p:spPr>
              <a:xfrm>
                <a:off x="885825" y="3135113"/>
                <a:ext cx="2466975" cy="980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609630">
                  <a:defRPr/>
                </a:pPr>
                <a:r>
                  <a:rPr lang="en-US" sz="3600" b="1" dirty="0">
                    <a:effectLst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18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72</m:t>
                        </m:r>
                      </m:den>
                    </m:f>
                  </m:oMath>
                </a14:m>
                <a:endParaRPr lang="en-US" sz="3600" b="1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1F7DCF8-E5A2-AC68-C357-A1DC827770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825" y="3135113"/>
                <a:ext cx="2466975" cy="980525"/>
              </a:xfrm>
              <a:prstGeom prst="rect">
                <a:avLst/>
              </a:prstGeom>
              <a:blipFill>
                <a:blip r:embed="rId20"/>
                <a:stretch>
                  <a:fillRect b="-11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104A205-6F9F-3D8A-1662-8074C80532F6}"/>
                  </a:ext>
                </a:extLst>
              </p:cNvPr>
              <p:cNvSpPr txBox="1"/>
              <p:nvPr/>
            </p:nvSpPr>
            <p:spPr>
              <a:xfrm>
                <a:off x="3352800" y="3125588"/>
                <a:ext cx="2466975" cy="9764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609630">
                  <a:defRPr/>
                </a:pPr>
                <a:r>
                  <a:rPr lang="en-US" sz="3600" b="1" dirty="0"/>
                  <a:t>B</a:t>
                </a:r>
                <a:r>
                  <a:rPr lang="en-US" sz="3600" b="1" dirty="0">
                    <a:effectLst/>
                  </a:rPr>
                  <a:t>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18</m:t>
                        </m:r>
                      </m:den>
                    </m:f>
                  </m:oMath>
                </a14:m>
                <a:endParaRPr lang="en-US" sz="3600" b="1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104A205-6F9F-3D8A-1662-8074C8053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3125588"/>
                <a:ext cx="2466975" cy="976421"/>
              </a:xfrm>
              <a:prstGeom prst="rect">
                <a:avLst/>
              </a:prstGeom>
              <a:blipFill>
                <a:blip r:embed="rId21"/>
                <a:stretch>
                  <a:fillRect b="-11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0F62252-2088-2C90-6350-E1640DF1FD9A}"/>
                  </a:ext>
                </a:extLst>
              </p:cNvPr>
              <p:cNvSpPr txBox="1"/>
              <p:nvPr/>
            </p:nvSpPr>
            <p:spPr>
              <a:xfrm>
                <a:off x="5734050" y="3125588"/>
                <a:ext cx="2466975" cy="980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609630">
                  <a:defRPr/>
                </a:pPr>
                <a:r>
                  <a:rPr lang="en-US" sz="3600" b="1" dirty="0"/>
                  <a:t>C</a:t>
                </a:r>
                <a:r>
                  <a:rPr lang="en-US" sz="3600" b="1" dirty="0">
                    <a:effectLst/>
                  </a:rPr>
                  <a:t>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16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72</m:t>
                        </m:r>
                      </m:den>
                    </m:f>
                  </m:oMath>
                </a14:m>
                <a:endParaRPr lang="en-US" sz="3600" b="1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0F62252-2088-2C90-6350-E1640DF1F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4050" y="3125588"/>
                <a:ext cx="2466975" cy="980525"/>
              </a:xfrm>
              <a:prstGeom prst="rect">
                <a:avLst/>
              </a:prstGeom>
              <a:blipFill>
                <a:blip r:embed="rId22"/>
                <a:stretch>
                  <a:fillRect b="-11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9C9B458-3C4B-E19E-D253-003C5F8C400B}"/>
                  </a:ext>
                </a:extLst>
              </p:cNvPr>
              <p:cNvSpPr txBox="1"/>
              <p:nvPr/>
            </p:nvSpPr>
            <p:spPr>
              <a:xfrm>
                <a:off x="8343900" y="3173213"/>
                <a:ext cx="2466975" cy="9784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609630">
                  <a:defRPr/>
                </a:pPr>
                <a:r>
                  <a:rPr lang="en-US" sz="3600" b="1" dirty="0"/>
                  <a:t>D</a:t>
                </a:r>
                <a:r>
                  <a:rPr lang="en-US" sz="3600" b="1" dirty="0">
                    <a:effectLst/>
                  </a:rPr>
                  <a:t>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14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 i="0" smtClean="0">
                            <a:effectLst/>
                            <a:latin typeface="Cambria Math" panose="02040503050406030204" pitchFamily="18" charset="0"/>
                          </a:rPr>
                          <m:t>72</m:t>
                        </m:r>
                      </m:den>
                    </m:f>
                  </m:oMath>
                </a14:m>
                <a:endParaRPr lang="en-US" sz="3600" b="1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9C9B458-3C4B-E19E-D253-003C5F8C40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3900" y="3173213"/>
                <a:ext cx="2466975" cy="978473"/>
              </a:xfrm>
              <a:prstGeom prst="rect">
                <a:avLst/>
              </a:prstGeom>
              <a:blipFill>
                <a:blip r:embed="rId23"/>
                <a:stretch>
                  <a:fillRect b="-11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>
            <a:extLst>
              <a:ext uri="{FF2B5EF4-FFF2-40B4-BE49-F238E27FC236}">
                <a16:creationId xmlns:a16="http://schemas.microsoft.com/office/drawing/2014/main" id="{0A3EF165-182A-8303-44BF-059B29B176CC}"/>
              </a:ext>
            </a:extLst>
          </p:cNvPr>
          <p:cNvSpPr/>
          <p:nvPr/>
        </p:nvSpPr>
        <p:spPr>
          <a:xfrm>
            <a:off x="6315075" y="3409950"/>
            <a:ext cx="581025" cy="5715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B3852D1-A957-1D98-C83B-BD3B8C1DDE9C}"/>
                  </a:ext>
                </a:extLst>
              </p:cNvPr>
              <p:cNvSpPr txBox="1"/>
              <p:nvPr/>
            </p:nvSpPr>
            <p:spPr>
              <a:xfrm>
                <a:off x="2607468" y="4497188"/>
                <a:ext cx="4936331" cy="7944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lvl="0" indent="-457200" algn="ctr" defTabSz="60963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16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72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" panose="02040503050406030204" pitchFamily="18" charset="0"/>
                            <a:ea typeface="Cambria" panose="02040503050406030204" pitchFamily="18" charset="0"/>
                            <a:cs typeface="+mn-cs"/>
                          </a:rPr>
                          <m:t> </m:t>
                        </m:r>
                      </m:den>
                    </m:f>
                  </m:oMath>
                </a14:m>
                <a:r>
                  <a:rPr kumimoji="0" lang="pt-B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16 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: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8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72 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: </m:t>
                        </m:r>
                        <m:r>
                          <m:rPr>
                            <m:nor/>
                          </m:rP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8</m:t>
                        </m:r>
                      </m:den>
                    </m:f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>
                            <a:solidFill>
                              <a:srgbClr val="FF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rgbClr val="FF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  <m:r>
                          <m:rPr>
                            <m:nor/>
                          </m:rPr>
                          <a:rPr lang="en-US" sz="2800" b="1">
                            <a:solidFill>
                              <a:srgbClr val="FF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B3852D1-A957-1D98-C83B-BD3B8C1DDE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7468" y="4497188"/>
                <a:ext cx="4936331" cy="794448"/>
              </a:xfrm>
              <a:prstGeom prst="rect">
                <a:avLst/>
              </a:prstGeom>
              <a:blipFill>
                <a:blip r:embed="rId24"/>
                <a:stretch>
                  <a:fillRect b="-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884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  <p:bldP spid="14" grpId="0"/>
      <p:bldP spid="15" grpId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999797">
            <a:off x="4058257" y="-844460"/>
            <a:ext cx="3849387" cy="377239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366926">
            <a:off x="6676562" y="4677573"/>
            <a:ext cx="1531337" cy="335552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431368">
            <a:off x="10892471" y="5751822"/>
            <a:ext cx="758653" cy="102019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734474">
            <a:off x="11534265" y="414362"/>
            <a:ext cx="684640" cy="68965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1434936">
            <a:off x="361517" y="5103401"/>
            <a:ext cx="1433697" cy="139981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-2769548">
            <a:off x="199875" y="714556"/>
            <a:ext cx="2302487" cy="75354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1375421">
            <a:off x="10409466" y="268126"/>
            <a:ext cx="1616285" cy="118135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 rot="-2054637">
            <a:off x="278951" y="56243"/>
            <a:ext cx="608935" cy="1030506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-1937717">
            <a:off x="9329538" y="4836365"/>
            <a:ext cx="1157442" cy="1157442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2138903" y="3723064"/>
            <a:ext cx="281385" cy="572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853"/>
              </a:lnSpc>
            </a:pPr>
            <a:endParaRPr lang="en-US" sz="3466" dirty="0">
              <a:solidFill>
                <a:srgbClr val="000000"/>
              </a:solidFill>
              <a:latin typeface="Bungee"/>
            </a:endParaRPr>
          </a:p>
        </p:txBody>
      </p:sp>
      <p:sp>
        <p:nvSpPr>
          <p:cNvPr id="15" name="Round Diagonal Corner Rectangle 14"/>
          <p:cNvSpPr/>
          <p:nvPr/>
        </p:nvSpPr>
        <p:spPr>
          <a:xfrm>
            <a:off x="665984" y="228600"/>
            <a:ext cx="10802951" cy="6199646"/>
          </a:xfrm>
          <a:prstGeom prst="round2DiagRect">
            <a:avLst>
              <a:gd name="adj1" fmla="val 38791"/>
              <a:gd name="adj2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0"/>
          <a:srcRect/>
          <a:stretch>
            <a:fillRect/>
          </a:stretch>
        </p:blipFill>
        <p:spPr>
          <a:xfrm>
            <a:off x="153152" y="3723064"/>
            <a:ext cx="4534273" cy="323855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627064" y="1983272"/>
            <a:ext cx="9204550" cy="12419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457200" indent="-457200" defTabSz="60963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67" b="1" dirty="0">
                <a:solidFill>
                  <a:srgbClr val="C0504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Hoàn </a:t>
            </a:r>
            <a:r>
              <a:rPr lang="en-US" sz="2867" b="1" dirty="0" err="1">
                <a:solidFill>
                  <a:srgbClr val="C0504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thành</a:t>
            </a:r>
            <a:r>
              <a:rPr lang="en-US" sz="2867" b="1" dirty="0">
                <a:solidFill>
                  <a:srgbClr val="C0504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67" b="1" dirty="0" err="1">
                <a:solidFill>
                  <a:srgbClr val="C0504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867" b="1" dirty="0">
                <a:solidFill>
                  <a:srgbClr val="C0504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67" b="1" dirty="0" err="1">
                <a:solidFill>
                  <a:srgbClr val="C0504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bài</a:t>
            </a:r>
            <a:r>
              <a:rPr lang="en-US" sz="2867" b="1" dirty="0">
                <a:solidFill>
                  <a:srgbClr val="C0504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67" b="1" dirty="0" err="1">
                <a:solidFill>
                  <a:srgbClr val="C0504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tập</a:t>
            </a:r>
            <a:endParaRPr lang="en-US" sz="2867" b="1" dirty="0">
              <a:solidFill>
                <a:srgbClr val="C0504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defTabSz="60963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67" b="1" dirty="0" err="1">
                <a:solidFill>
                  <a:srgbClr val="C0504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Chuẩn</a:t>
            </a:r>
            <a:r>
              <a:rPr lang="en-US" sz="2867" b="1" dirty="0">
                <a:solidFill>
                  <a:srgbClr val="C0504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67" b="1" dirty="0" err="1">
                <a:solidFill>
                  <a:srgbClr val="C0504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bị</a:t>
            </a:r>
            <a:r>
              <a:rPr lang="en-US" sz="2867" b="1" dirty="0">
                <a:solidFill>
                  <a:srgbClr val="C0504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67" b="1" dirty="0" err="1">
                <a:solidFill>
                  <a:srgbClr val="C0504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bài</a:t>
            </a:r>
            <a:r>
              <a:rPr lang="en-US" sz="2867" b="1" dirty="0">
                <a:solidFill>
                  <a:srgbClr val="C0504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67" b="1" dirty="0" err="1">
                <a:solidFill>
                  <a:srgbClr val="C0504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tiếp</a:t>
            </a:r>
            <a:r>
              <a:rPr lang="en-US" sz="2867" b="1" dirty="0">
                <a:solidFill>
                  <a:srgbClr val="C0504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67" b="1" dirty="0" err="1">
                <a:solidFill>
                  <a:srgbClr val="C0504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theo</a:t>
            </a:r>
            <a:endParaRPr lang="en-US" sz="2867" b="1" dirty="0">
              <a:solidFill>
                <a:srgbClr val="C0504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C9FCAF-E06D-8A67-B3DD-9E41D8705CD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498070" y="435796"/>
            <a:ext cx="9291109" cy="15668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405027" y="503185"/>
            <a:ext cx="9663926" cy="543375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73202">
            <a:off x="1086655" y="434965"/>
            <a:ext cx="1270700" cy="392762"/>
          </a:xfrm>
          <a:prstGeom prst="rect">
            <a:avLst/>
          </a:prstGeom>
        </p:spPr>
      </p:pic>
      <p:pic>
        <p:nvPicPr>
          <p:cNvPr id="8" name="Picture 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048000" y="3683001"/>
            <a:ext cx="5571227" cy="34796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0CCD440-0B1D-6BA3-FD91-47D162965B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2965" y="1028941"/>
            <a:ext cx="9711770" cy="32189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377</Words>
  <Application>Microsoft Office PowerPoint</Application>
  <PresentationFormat>Widescreen</PresentationFormat>
  <Paragraphs>81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#9Slide02 Noi dung dai</vt:lpstr>
      <vt:lpstr>Aptos</vt:lpstr>
      <vt:lpstr>Aptos Display</vt:lpstr>
      <vt:lpstr>Arial</vt:lpstr>
      <vt:lpstr>Bungee</vt:lpstr>
      <vt:lpstr>Calibri</vt:lpstr>
      <vt:lpstr>Cambria</vt:lpstr>
      <vt:lpstr>Cambria Math</vt:lpstr>
      <vt:lpstr>HP001 4 hàng</vt:lpstr>
      <vt:lpstr>UVF Lobster12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 Ho</dc:creator>
  <cp:lastModifiedBy>Vi Ho</cp:lastModifiedBy>
  <cp:revision>2</cp:revision>
  <dcterms:created xsi:type="dcterms:W3CDTF">2025-04-29T08:40:57Z</dcterms:created>
  <dcterms:modified xsi:type="dcterms:W3CDTF">2025-04-29T08:45:57Z</dcterms:modified>
</cp:coreProperties>
</file>