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5"/>
  </p:notesMasterIdLst>
  <p:sldIdLst>
    <p:sldId id="341" r:id="rId3"/>
    <p:sldId id="273" r:id="rId4"/>
    <p:sldId id="258" r:id="rId5"/>
    <p:sldId id="292" r:id="rId6"/>
    <p:sldId id="260" r:id="rId7"/>
    <p:sldId id="277" r:id="rId8"/>
    <p:sldId id="261" r:id="rId9"/>
    <p:sldId id="263" r:id="rId10"/>
    <p:sldId id="262" r:id="rId11"/>
    <p:sldId id="279" r:id="rId12"/>
    <p:sldId id="278"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4660"/>
  </p:normalViewPr>
  <p:slideViewPr>
    <p:cSldViewPr snapToGrid="0">
      <p:cViewPr varScale="1">
        <p:scale>
          <a:sx n="82" d="100"/>
          <a:sy n="82" d="100"/>
        </p:scale>
        <p:origin x="715"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224323-FFD5-4B2D-977F-D1138CDBEA10}" type="datetimeFigureOut">
              <a:rPr lang="en-US" smtClean="0"/>
              <a:t>3/27/2025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421312-9888-443E-A0AE-F66A7167BB48}" type="slidenum">
              <a:rPr lang="en-US" smtClean="0"/>
              <a:t>‹#›</a:t>
            </a:fld>
            <a:endParaRPr lang="en-US"/>
          </a:p>
        </p:txBody>
      </p:sp>
    </p:spTree>
    <p:extLst>
      <p:ext uri="{BB962C8B-B14F-4D97-AF65-F5344CB8AC3E}">
        <p14:creationId xmlns:p14="http://schemas.microsoft.com/office/powerpoint/2010/main" val="2337390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Giáo</a:t>
            </a:r>
            <a:r>
              <a:rPr lang="en-US" baseline="0"/>
              <a:t> viên chủ động giải thích từ khó, cho hs luyện đọc từ. Từ khó có thể linh động theo vùng miền, không nhất thiết dạy theo giáo án soạn sẵn.</a:t>
            </a:r>
            <a:endParaRPr lang="en-US"/>
          </a:p>
        </p:txBody>
      </p:sp>
      <p:sp>
        <p:nvSpPr>
          <p:cNvPr id="4" name="Slide Number Placeholder 3"/>
          <p:cNvSpPr>
            <a:spLocks noGrp="1"/>
          </p:cNvSpPr>
          <p:nvPr>
            <p:ph type="sldNum" sz="quarter" idx="10"/>
          </p:nvPr>
        </p:nvSpPr>
        <p:spPr/>
        <p:txBody>
          <a:bodyPr/>
          <a:lstStyle/>
          <a:p>
            <a:pPr marL="0" marR="0" lvl="0" indent="0" algn="r" defTabSz="913180" rtl="0" eaLnBrk="1" fontAlgn="auto" latinLnBrk="0" hangingPunct="1">
              <a:lnSpc>
                <a:spcPct val="100000"/>
              </a:lnSpc>
              <a:spcBef>
                <a:spcPts val="0"/>
              </a:spcBef>
              <a:spcAft>
                <a:spcPts val="0"/>
              </a:spcAft>
              <a:buClrTx/>
              <a:buSzTx/>
              <a:buFontTx/>
              <a:buNone/>
              <a:tabLst/>
              <a:defRPr/>
            </a:pPr>
            <a:fld id="{7AFEA3F6-B450-4284-BB2C-4DA94784FD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18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5804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nên</a:t>
            </a:r>
            <a:r>
              <a:rPr lang="en-US" baseline="0"/>
              <a:t> cho hs khai thác trên SGK vì văn bản nhiều chữ, chữ trên màn hình nhỏ</a:t>
            </a:r>
          </a:p>
        </p:txBody>
      </p:sp>
      <p:sp>
        <p:nvSpPr>
          <p:cNvPr id="4" name="Slide Number Placeholder 3"/>
          <p:cNvSpPr>
            <a:spLocks noGrp="1"/>
          </p:cNvSpPr>
          <p:nvPr>
            <p:ph type="sldNum" sz="quarter" idx="10"/>
          </p:nvPr>
        </p:nvSpPr>
        <p:spPr/>
        <p:txBody>
          <a:bodyPr/>
          <a:lstStyle/>
          <a:p>
            <a:pPr marL="0" marR="0" lvl="0" indent="0" algn="r" defTabSz="913180" rtl="0" eaLnBrk="1" fontAlgn="auto" latinLnBrk="0" hangingPunct="1">
              <a:lnSpc>
                <a:spcPct val="100000"/>
              </a:lnSpc>
              <a:spcBef>
                <a:spcPts val="0"/>
              </a:spcBef>
              <a:spcAft>
                <a:spcPts val="0"/>
              </a:spcAft>
              <a:buClrTx/>
              <a:buSzTx/>
              <a:buFontTx/>
              <a:buNone/>
              <a:tabLst/>
              <a:defRPr/>
            </a:pPr>
            <a:fld id="{7AFEA3F6-B450-4284-BB2C-4DA94784FD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18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1971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đọc</a:t>
            </a:r>
            <a:r>
              <a:rPr lang="en-US" baseline="0"/>
              <a:t> sách GV để nắm chắc phần này. Phần này k nên nói quá sâu vì kiến thức sinh học hơi phức tạp.</a:t>
            </a:r>
            <a:endParaRPr lang="en-US"/>
          </a:p>
        </p:txBody>
      </p:sp>
      <p:sp>
        <p:nvSpPr>
          <p:cNvPr id="4" name="Slide Number Placeholder 3"/>
          <p:cNvSpPr>
            <a:spLocks noGrp="1"/>
          </p:cNvSpPr>
          <p:nvPr>
            <p:ph type="sldNum" sz="quarter" idx="10"/>
          </p:nvPr>
        </p:nvSpPr>
        <p:spPr/>
        <p:txBody>
          <a:bodyPr/>
          <a:lstStyle/>
          <a:p>
            <a:pPr marL="0" marR="0" lvl="0" indent="0" algn="r" defTabSz="913180" rtl="0" eaLnBrk="1" fontAlgn="auto" latinLnBrk="0" hangingPunct="1">
              <a:lnSpc>
                <a:spcPct val="100000"/>
              </a:lnSpc>
              <a:spcBef>
                <a:spcPts val="0"/>
              </a:spcBef>
              <a:spcAft>
                <a:spcPts val="0"/>
              </a:spcAft>
              <a:buClrTx/>
              <a:buSzTx/>
              <a:buFontTx/>
              <a:buNone/>
              <a:tabLst/>
              <a:defRPr/>
            </a:pPr>
            <a:fld id="{7AFEA3F6-B450-4284-BB2C-4DA94784FD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18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1851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9C406C-1AFF-D5F9-D295-C0C61B2A48EF}"/>
              </a:ext>
            </a:extLst>
          </p:cNvPr>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8767911F-7A0B-C17C-7BA6-5B7C3E718535}"/>
              </a:ext>
            </a:extLst>
          </p:cNvPr>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ectangle 5">
            <a:extLst>
              <a:ext uri="{FF2B5EF4-FFF2-40B4-BE49-F238E27FC236}">
                <a16:creationId xmlns:a16="http://schemas.microsoft.com/office/drawing/2014/main" id="{4B21E7CC-BC28-EB15-CF56-7681793C604E}"/>
              </a:ext>
            </a:extLst>
          </p:cNvPr>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Oval 6">
            <a:extLst>
              <a:ext uri="{FF2B5EF4-FFF2-40B4-BE49-F238E27FC236}">
                <a16:creationId xmlns:a16="http://schemas.microsoft.com/office/drawing/2014/main" id="{10D3A187-9193-7947-CE0C-F341BCB1D99E}"/>
              </a:ext>
            </a:extLst>
          </p:cNvPr>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Subtitle 2"/>
          <p:cNvSpPr>
            <a:spLocks noGrp="1"/>
          </p:cNvSpPr>
          <p:nvPr>
            <p:ph type="subTitle" idx="1"/>
          </p:nvPr>
        </p:nvSpPr>
        <p:spPr>
          <a:xfrm>
            <a:off x="1965060" y="5052546"/>
            <a:ext cx="7516013"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1090109" y="3132290"/>
            <a:ext cx="9567135" cy="1793167"/>
          </a:xfrm>
          <a:effectLst/>
        </p:spPr>
        <p:txBody>
          <a:bodyPr/>
          <a:lstStyle>
            <a:lvl1pPr marL="640080" indent="-457200" algn="l">
              <a:defRPr sz="5400"/>
            </a:lvl1pPr>
          </a:lstStyle>
          <a:p>
            <a:r>
              <a:rPr lang="en-US"/>
              <a:t>Click to edit Master title style</a:t>
            </a:r>
            <a:endParaRPr lang="en-US" dirty="0"/>
          </a:p>
        </p:txBody>
      </p:sp>
      <p:sp>
        <p:nvSpPr>
          <p:cNvPr id="8" name="Date Placeholder 3">
            <a:extLst>
              <a:ext uri="{FF2B5EF4-FFF2-40B4-BE49-F238E27FC236}">
                <a16:creationId xmlns:a16="http://schemas.microsoft.com/office/drawing/2014/main" id="{60879217-3D84-C942-F357-6C46179BE1FD}"/>
              </a:ext>
            </a:extLst>
          </p:cNvPr>
          <p:cNvSpPr>
            <a:spLocks noGrp="1"/>
          </p:cNvSpPr>
          <p:nvPr>
            <p:ph type="dt" sz="half" idx="10"/>
          </p:nvPr>
        </p:nvSpPr>
        <p:spPr/>
        <p:txBody>
          <a:bodyPr/>
          <a:lstStyle>
            <a:lvl1pPr>
              <a:defRPr/>
            </a:lvl1pPr>
          </a:lstStyle>
          <a:p>
            <a:pPr>
              <a:defRPr/>
            </a:pPr>
            <a:fld id="{723A6792-70EB-46CD-BCE3-B38CF914968A}" type="datetimeFigureOut">
              <a:rPr lang="en-US"/>
              <a:pPr>
                <a:defRPr/>
              </a:pPr>
              <a:t>3/27/2025</a:t>
            </a:fld>
            <a:endParaRPr lang="en-US"/>
          </a:p>
        </p:txBody>
      </p:sp>
      <p:sp>
        <p:nvSpPr>
          <p:cNvPr id="9" name="Footer Placeholder 4">
            <a:extLst>
              <a:ext uri="{FF2B5EF4-FFF2-40B4-BE49-F238E27FC236}">
                <a16:creationId xmlns:a16="http://schemas.microsoft.com/office/drawing/2014/main" id="{BA170563-B61F-DFEC-3B49-CFB08FA7ECE3}"/>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5">
            <a:extLst>
              <a:ext uri="{FF2B5EF4-FFF2-40B4-BE49-F238E27FC236}">
                <a16:creationId xmlns:a16="http://schemas.microsoft.com/office/drawing/2014/main" id="{4E201053-3C8D-8A37-1718-76CDE9CE94F9}"/>
              </a:ext>
            </a:extLst>
          </p:cNvPr>
          <p:cNvSpPr>
            <a:spLocks noGrp="1"/>
          </p:cNvSpPr>
          <p:nvPr>
            <p:ph type="sldNum" sz="quarter" idx="12"/>
          </p:nvPr>
        </p:nvSpPr>
        <p:spPr/>
        <p:txBody>
          <a:bodyPr/>
          <a:lstStyle>
            <a:lvl1pPr>
              <a:defRPr/>
            </a:lvl1pPr>
          </a:lstStyle>
          <a:p>
            <a:pPr>
              <a:defRPr/>
            </a:pPr>
            <a:fld id="{E7B3FE1D-D7C1-4F09-BACB-D0A612622F6C}" type="slidenum">
              <a:rPr lang="en-US"/>
              <a:pPr>
                <a:defRPr/>
              </a:pPr>
              <a:t>‹#›</a:t>
            </a:fld>
            <a:endParaRPr lang="en-US"/>
          </a:p>
        </p:txBody>
      </p:sp>
    </p:spTree>
    <p:extLst>
      <p:ext uri="{BB962C8B-B14F-4D97-AF65-F5344CB8AC3E}">
        <p14:creationId xmlns:p14="http://schemas.microsoft.com/office/powerpoint/2010/main" val="179318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3">
            <a:extLst>
              <a:ext uri="{FF2B5EF4-FFF2-40B4-BE49-F238E27FC236}">
                <a16:creationId xmlns:a16="http://schemas.microsoft.com/office/drawing/2014/main" id="{D23728C2-1265-DA6F-4367-0C54F1F32CFF}"/>
              </a:ext>
            </a:extLst>
          </p:cNvPr>
          <p:cNvSpPr>
            <a:spLocks noGrp="1"/>
          </p:cNvSpPr>
          <p:nvPr>
            <p:ph type="dt" sz="half" idx="14"/>
          </p:nvPr>
        </p:nvSpPr>
        <p:spPr/>
        <p:txBody>
          <a:bodyPr/>
          <a:lstStyle>
            <a:lvl1pPr>
              <a:defRPr/>
            </a:lvl1pPr>
          </a:lstStyle>
          <a:p>
            <a:pPr>
              <a:defRPr/>
            </a:pPr>
            <a:fld id="{B59C023B-0576-4359-AF36-9495ACB91873}" type="datetimeFigureOut">
              <a:rPr lang="en-US"/>
              <a:pPr>
                <a:defRPr/>
              </a:pPr>
              <a:t>3/27/2025</a:t>
            </a:fld>
            <a:endParaRPr lang="en-US"/>
          </a:p>
        </p:txBody>
      </p:sp>
      <p:sp>
        <p:nvSpPr>
          <p:cNvPr id="3" name="Footer Placeholder 4">
            <a:extLst>
              <a:ext uri="{FF2B5EF4-FFF2-40B4-BE49-F238E27FC236}">
                <a16:creationId xmlns:a16="http://schemas.microsoft.com/office/drawing/2014/main" id="{57104158-E323-D4D3-FDD6-9ED9FA59BDB8}"/>
              </a:ext>
            </a:extLst>
          </p:cNvPr>
          <p:cNvSpPr>
            <a:spLocks noGrp="1"/>
          </p:cNvSpPr>
          <p:nvPr>
            <p:ph type="ftr" sz="quarter" idx="15"/>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74F5B7C9-7342-13C9-31FD-E16CE6C16147}"/>
              </a:ext>
            </a:extLst>
          </p:cNvPr>
          <p:cNvSpPr>
            <a:spLocks noGrp="1"/>
          </p:cNvSpPr>
          <p:nvPr>
            <p:ph type="sldNum" sz="quarter" idx="16"/>
          </p:nvPr>
        </p:nvSpPr>
        <p:spPr/>
        <p:txBody>
          <a:bodyPr/>
          <a:lstStyle>
            <a:lvl1pPr>
              <a:defRPr/>
            </a:lvl1pPr>
          </a:lstStyle>
          <a:p>
            <a:pPr>
              <a:defRPr/>
            </a:pPr>
            <a:fld id="{FC3DE1E2-849A-4DF1-A484-F38A3CA15FDE}" type="slidenum">
              <a:rPr lang="en-US"/>
              <a:pPr>
                <a:defRPr/>
              </a:pPr>
              <a:t>‹#›</a:t>
            </a:fld>
            <a:endParaRPr lang="en-US"/>
          </a:p>
        </p:txBody>
      </p:sp>
    </p:spTree>
    <p:extLst>
      <p:ext uri="{BB962C8B-B14F-4D97-AF65-F5344CB8AC3E}">
        <p14:creationId xmlns:p14="http://schemas.microsoft.com/office/powerpoint/2010/main" val="342566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3A093F-ACFA-B97E-A853-B9A00172EB7E}"/>
              </a:ext>
            </a:extLst>
          </p:cNvPr>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3CFCBA9B-9BC3-25E3-1564-1C05DFB01751}"/>
              </a:ext>
            </a:extLst>
          </p:cNvPr>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ectangle 5">
            <a:extLst>
              <a:ext uri="{FF2B5EF4-FFF2-40B4-BE49-F238E27FC236}">
                <a16:creationId xmlns:a16="http://schemas.microsoft.com/office/drawing/2014/main" id="{FB5109E0-033B-01CA-4A91-9521EB6511FE}"/>
              </a:ext>
            </a:extLst>
          </p:cNvPr>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Oval 6">
            <a:extLst>
              <a:ext uri="{FF2B5EF4-FFF2-40B4-BE49-F238E27FC236}">
                <a16:creationId xmlns:a16="http://schemas.microsoft.com/office/drawing/2014/main" id="{C77B6A7B-D823-94F9-ED41-31BD239FD7EC}"/>
              </a:ext>
            </a:extLst>
          </p:cNvPr>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2710927" y="2172648"/>
            <a:ext cx="7955555"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696584" y="4607511"/>
            <a:ext cx="7960659"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Date Placeholder 3">
            <a:extLst>
              <a:ext uri="{FF2B5EF4-FFF2-40B4-BE49-F238E27FC236}">
                <a16:creationId xmlns:a16="http://schemas.microsoft.com/office/drawing/2014/main" id="{3F07A46A-F23D-F6BA-36B7-8ACD29F45FFD}"/>
              </a:ext>
            </a:extLst>
          </p:cNvPr>
          <p:cNvSpPr>
            <a:spLocks noGrp="1"/>
          </p:cNvSpPr>
          <p:nvPr>
            <p:ph type="dt" sz="half" idx="10"/>
          </p:nvPr>
        </p:nvSpPr>
        <p:spPr/>
        <p:txBody>
          <a:bodyPr/>
          <a:lstStyle>
            <a:lvl1pPr>
              <a:defRPr/>
            </a:lvl1pPr>
          </a:lstStyle>
          <a:p>
            <a:pPr>
              <a:defRPr/>
            </a:pPr>
            <a:fld id="{579516E1-1710-4010-AE20-04F80405020F}" type="datetimeFigureOut">
              <a:rPr lang="en-US"/>
              <a:pPr>
                <a:defRPr/>
              </a:pPr>
              <a:t>3/27/2025</a:t>
            </a:fld>
            <a:endParaRPr lang="en-US"/>
          </a:p>
        </p:txBody>
      </p:sp>
      <p:sp>
        <p:nvSpPr>
          <p:cNvPr id="9" name="Footer Placeholder 4">
            <a:extLst>
              <a:ext uri="{FF2B5EF4-FFF2-40B4-BE49-F238E27FC236}">
                <a16:creationId xmlns:a16="http://schemas.microsoft.com/office/drawing/2014/main" id="{F61316E9-75C8-1399-BF68-ED9DF65331FA}"/>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5">
            <a:extLst>
              <a:ext uri="{FF2B5EF4-FFF2-40B4-BE49-F238E27FC236}">
                <a16:creationId xmlns:a16="http://schemas.microsoft.com/office/drawing/2014/main" id="{401E3AE7-BE28-9B6B-652C-BE359E06F511}"/>
              </a:ext>
            </a:extLst>
          </p:cNvPr>
          <p:cNvSpPr>
            <a:spLocks noGrp="1"/>
          </p:cNvSpPr>
          <p:nvPr>
            <p:ph type="sldNum" sz="quarter" idx="12"/>
          </p:nvPr>
        </p:nvSpPr>
        <p:spPr/>
        <p:txBody>
          <a:bodyPr/>
          <a:lstStyle>
            <a:lvl1pPr>
              <a:defRPr/>
            </a:lvl1pPr>
          </a:lstStyle>
          <a:p>
            <a:pPr>
              <a:defRPr/>
            </a:pPr>
            <a:fld id="{A62B3D06-CF66-4379-821C-BAE2E908FA22}" type="slidenum">
              <a:rPr lang="en-US"/>
              <a:pPr>
                <a:defRPr/>
              </a:pPr>
              <a:t>‹#›</a:t>
            </a:fld>
            <a:endParaRPr lang="en-US"/>
          </a:p>
        </p:txBody>
      </p:sp>
    </p:spTree>
    <p:extLst>
      <p:ext uri="{BB962C8B-B14F-4D97-AF65-F5344CB8AC3E}">
        <p14:creationId xmlns:p14="http://schemas.microsoft.com/office/powerpoint/2010/main" val="3704418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523999" y="731519"/>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731520"/>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3">
            <a:extLst>
              <a:ext uri="{FF2B5EF4-FFF2-40B4-BE49-F238E27FC236}">
                <a16:creationId xmlns:a16="http://schemas.microsoft.com/office/drawing/2014/main" id="{9613C2C1-9A6C-B2CB-CFB7-D3762741A57D}"/>
              </a:ext>
            </a:extLst>
          </p:cNvPr>
          <p:cNvSpPr>
            <a:spLocks noGrp="1"/>
          </p:cNvSpPr>
          <p:nvPr>
            <p:ph type="dt" sz="half" idx="15"/>
          </p:nvPr>
        </p:nvSpPr>
        <p:spPr/>
        <p:txBody>
          <a:bodyPr/>
          <a:lstStyle>
            <a:lvl1pPr>
              <a:defRPr/>
            </a:lvl1pPr>
          </a:lstStyle>
          <a:p>
            <a:pPr>
              <a:defRPr/>
            </a:pPr>
            <a:fld id="{FD1F9AD3-9267-4703-965D-673041F64117}" type="datetimeFigureOut">
              <a:rPr lang="en-US"/>
              <a:pPr>
                <a:defRPr/>
              </a:pPr>
              <a:t>3/27/2025</a:t>
            </a:fld>
            <a:endParaRPr lang="en-US"/>
          </a:p>
        </p:txBody>
      </p:sp>
      <p:sp>
        <p:nvSpPr>
          <p:cNvPr id="3" name="Footer Placeholder 4">
            <a:extLst>
              <a:ext uri="{FF2B5EF4-FFF2-40B4-BE49-F238E27FC236}">
                <a16:creationId xmlns:a16="http://schemas.microsoft.com/office/drawing/2014/main" id="{3FDFDBA5-8E7E-0BD5-BD64-28A9899D5610}"/>
              </a:ext>
            </a:extLst>
          </p:cNvPr>
          <p:cNvSpPr>
            <a:spLocks noGrp="1"/>
          </p:cNvSpPr>
          <p:nvPr>
            <p:ph type="ftr" sz="quarter" idx="16"/>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854D38F-60EB-7676-0842-6F82CA31D1C6}"/>
              </a:ext>
            </a:extLst>
          </p:cNvPr>
          <p:cNvSpPr>
            <a:spLocks noGrp="1"/>
          </p:cNvSpPr>
          <p:nvPr>
            <p:ph type="sldNum" sz="quarter" idx="17"/>
          </p:nvPr>
        </p:nvSpPr>
        <p:spPr/>
        <p:txBody>
          <a:bodyPr/>
          <a:lstStyle>
            <a:lvl1pPr>
              <a:defRPr/>
            </a:lvl1pPr>
          </a:lstStyle>
          <a:p>
            <a:pPr>
              <a:defRPr/>
            </a:pPr>
            <a:fld id="{A39E18DB-92CA-426F-9F93-AE60161ECEEC}" type="slidenum">
              <a:rPr lang="en-US"/>
              <a:pPr>
                <a:defRPr/>
              </a:pPr>
              <a:t>‹#›</a:t>
            </a:fld>
            <a:endParaRPr lang="en-US"/>
          </a:p>
        </p:txBody>
      </p:sp>
    </p:spTree>
    <p:extLst>
      <p:ext uri="{BB962C8B-B14F-4D97-AF65-F5344CB8AC3E}">
        <p14:creationId xmlns:p14="http://schemas.microsoft.com/office/powerpoint/2010/main" val="320204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6403"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
        <p:nvSpPr>
          <p:cNvPr id="2" name="Date Placeholder 3">
            <a:extLst>
              <a:ext uri="{FF2B5EF4-FFF2-40B4-BE49-F238E27FC236}">
                <a16:creationId xmlns:a16="http://schemas.microsoft.com/office/drawing/2014/main" id="{AE526D2D-1883-7C28-F235-13E46EF34A20}"/>
              </a:ext>
            </a:extLst>
          </p:cNvPr>
          <p:cNvSpPr>
            <a:spLocks noGrp="1"/>
          </p:cNvSpPr>
          <p:nvPr>
            <p:ph type="dt" sz="half" idx="10"/>
          </p:nvPr>
        </p:nvSpPr>
        <p:spPr/>
        <p:txBody>
          <a:bodyPr/>
          <a:lstStyle>
            <a:lvl1pPr>
              <a:defRPr/>
            </a:lvl1pPr>
          </a:lstStyle>
          <a:p>
            <a:pPr>
              <a:defRPr/>
            </a:pPr>
            <a:fld id="{A0BF9333-8D9E-40F4-A428-306689FCFCBA}" type="datetimeFigureOut">
              <a:rPr lang="en-US"/>
              <a:pPr>
                <a:defRPr/>
              </a:pPr>
              <a:t>3/27/2025</a:t>
            </a:fld>
            <a:endParaRPr lang="en-US"/>
          </a:p>
        </p:txBody>
      </p:sp>
      <p:sp>
        <p:nvSpPr>
          <p:cNvPr id="7" name="Footer Placeholder 4">
            <a:extLst>
              <a:ext uri="{FF2B5EF4-FFF2-40B4-BE49-F238E27FC236}">
                <a16:creationId xmlns:a16="http://schemas.microsoft.com/office/drawing/2014/main" id="{AFD115C8-4F20-0DCA-65D7-0D4DF90DE6F1}"/>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3BFEDB95-4B92-DD43-65D6-32485955B4CF}"/>
              </a:ext>
            </a:extLst>
          </p:cNvPr>
          <p:cNvSpPr>
            <a:spLocks noGrp="1"/>
          </p:cNvSpPr>
          <p:nvPr>
            <p:ph type="sldNum" sz="quarter" idx="12"/>
          </p:nvPr>
        </p:nvSpPr>
        <p:spPr/>
        <p:txBody>
          <a:bodyPr/>
          <a:lstStyle>
            <a:lvl1pPr>
              <a:defRPr/>
            </a:lvl1pPr>
          </a:lstStyle>
          <a:p>
            <a:pPr>
              <a:defRPr/>
            </a:pPr>
            <a:fld id="{CE08DA7C-A875-40CF-A503-D46FE1F8ADBD}" type="slidenum">
              <a:rPr lang="en-US"/>
              <a:pPr>
                <a:defRPr/>
              </a:pPr>
              <a:t>‹#›</a:t>
            </a:fld>
            <a:endParaRPr lang="en-US"/>
          </a:p>
        </p:txBody>
      </p:sp>
    </p:spTree>
    <p:extLst>
      <p:ext uri="{BB962C8B-B14F-4D97-AF65-F5344CB8AC3E}">
        <p14:creationId xmlns:p14="http://schemas.microsoft.com/office/powerpoint/2010/main" val="3089671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7D069931-E49A-9B9E-9D92-C70715920618}"/>
              </a:ext>
            </a:extLst>
          </p:cNvPr>
          <p:cNvSpPr>
            <a:spLocks noGrp="1"/>
          </p:cNvSpPr>
          <p:nvPr>
            <p:ph type="dt" sz="half" idx="10"/>
          </p:nvPr>
        </p:nvSpPr>
        <p:spPr/>
        <p:txBody>
          <a:bodyPr/>
          <a:lstStyle>
            <a:lvl1pPr>
              <a:defRPr/>
            </a:lvl1pPr>
          </a:lstStyle>
          <a:p>
            <a:pPr>
              <a:defRPr/>
            </a:pPr>
            <a:fld id="{CD9B0EF5-D63C-4355-88F6-1A5AA3EC6FA8}" type="datetimeFigureOut">
              <a:rPr lang="en-US"/>
              <a:pPr>
                <a:defRPr/>
              </a:pPr>
              <a:t>3/27/2025</a:t>
            </a:fld>
            <a:endParaRPr lang="en-US"/>
          </a:p>
        </p:txBody>
      </p:sp>
      <p:sp>
        <p:nvSpPr>
          <p:cNvPr id="4" name="Footer Placeholder 4">
            <a:extLst>
              <a:ext uri="{FF2B5EF4-FFF2-40B4-BE49-F238E27FC236}">
                <a16:creationId xmlns:a16="http://schemas.microsoft.com/office/drawing/2014/main" id="{FEE562C6-B215-664C-26C2-6C5223CA3C1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BAEAF99-F8FA-3F58-9CB4-8AE6A75FC22D}"/>
              </a:ext>
            </a:extLst>
          </p:cNvPr>
          <p:cNvSpPr>
            <a:spLocks noGrp="1"/>
          </p:cNvSpPr>
          <p:nvPr>
            <p:ph type="sldNum" sz="quarter" idx="12"/>
          </p:nvPr>
        </p:nvSpPr>
        <p:spPr/>
        <p:txBody>
          <a:bodyPr/>
          <a:lstStyle>
            <a:lvl1pPr>
              <a:defRPr/>
            </a:lvl1pPr>
          </a:lstStyle>
          <a:p>
            <a:pPr>
              <a:defRPr/>
            </a:pPr>
            <a:fld id="{58E39B06-C90E-4C1C-A233-B1E96C32A604}" type="slidenum">
              <a:rPr lang="en-US"/>
              <a:pPr>
                <a:defRPr/>
              </a:pPr>
              <a:t>‹#›</a:t>
            </a:fld>
            <a:endParaRPr lang="en-US"/>
          </a:p>
        </p:txBody>
      </p:sp>
    </p:spTree>
    <p:extLst>
      <p:ext uri="{BB962C8B-B14F-4D97-AF65-F5344CB8AC3E}">
        <p14:creationId xmlns:p14="http://schemas.microsoft.com/office/powerpoint/2010/main" val="1008197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C887668-109C-F0AE-4F3D-8296B62BF87B}"/>
              </a:ext>
            </a:extLst>
          </p:cNvPr>
          <p:cNvSpPr>
            <a:spLocks noGrp="1"/>
          </p:cNvSpPr>
          <p:nvPr>
            <p:ph type="dt" sz="half" idx="10"/>
          </p:nvPr>
        </p:nvSpPr>
        <p:spPr/>
        <p:txBody>
          <a:bodyPr/>
          <a:lstStyle>
            <a:lvl1pPr>
              <a:defRPr/>
            </a:lvl1pPr>
          </a:lstStyle>
          <a:p>
            <a:pPr>
              <a:defRPr/>
            </a:pPr>
            <a:fld id="{52161658-66ED-4451-AEC1-3C64ED17E171}" type="datetimeFigureOut">
              <a:rPr lang="en-US"/>
              <a:pPr>
                <a:defRPr/>
              </a:pPr>
              <a:t>3/27/2025</a:t>
            </a:fld>
            <a:endParaRPr lang="en-US"/>
          </a:p>
        </p:txBody>
      </p:sp>
      <p:sp>
        <p:nvSpPr>
          <p:cNvPr id="3" name="Footer Placeholder 4">
            <a:extLst>
              <a:ext uri="{FF2B5EF4-FFF2-40B4-BE49-F238E27FC236}">
                <a16:creationId xmlns:a16="http://schemas.microsoft.com/office/drawing/2014/main" id="{1B4B5406-66FE-9FFF-86D4-F8F6757DBF83}"/>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6C8060C-D8B8-A9ED-89C3-E8A3D2E70D3A}"/>
              </a:ext>
            </a:extLst>
          </p:cNvPr>
          <p:cNvSpPr>
            <a:spLocks noGrp="1"/>
          </p:cNvSpPr>
          <p:nvPr>
            <p:ph type="sldNum" sz="quarter" idx="12"/>
          </p:nvPr>
        </p:nvSpPr>
        <p:spPr/>
        <p:txBody>
          <a:bodyPr/>
          <a:lstStyle>
            <a:lvl1pPr>
              <a:defRPr/>
            </a:lvl1pPr>
          </a:lstStyle>
          <a:p>
            <a:pPr>
              <a:defRPr/>
            </a:pPr>
            <a:fld id="{87CC19A5-AEBC-4661-8373-B6304ABEA742}" type="slidenum">
              <a:rPr lang="en-US"/>
              <a:pPr>
                <a:defRPr/>
              </a:pPr>
              <a:t>‹#›</a:t>
            </a:fld>
            <a:endParaRPr lang="en-US"/>
          </a:p>
        </p:txBody>
      </p:sp>
    </p:spTree>
    <p:extLst>
      <p:ext uri="{BB962C8B-B14F-4D97-AF65-F5344CB8AC3E}">
        <p14:creationId xmlns:p14="http://schemas.microsoft.com/office/powerpoint/2010/main" val="348223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1"/>
            <a:ext cx="4848113" cy="1258493"/>
          </a:xfrm>
          <a:effectLst/>
        </p:spPr>
        <p:txBody>
          <a:bodyPr anchor="b"/>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6124688" y="731520"/>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4354" y="3497802"/>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6225128-2B8C-4403-6693-DA64BAE91280}"/>
              </a:ext>
            </a:extLst>
          </p:cNvPr>
          <p:cNvSpPr>
            <a:spLocks noGrp="1"/>
          </p:cNvSpPr>
          <p:nvPr>
            <p:ph type="dt" sz="half" idx="10"/>
          </p:nvPr>
        </p:nvSpPr>
        <p:spPr/>
        <p:txBody>
          <a:bodyPr/>
          <a:lstStyle>
            <a:lvl1pPr>
              <a:defRPr/>
            </a:lvl1pPr>
          </a:lstStyle>
          <a:p>
            <a:pPr>
              <a:defRPr/>
            </a:pPr>
            <a:fld id="{3FB04F22-59F8-49E6-9297-28DE6034513C}" type="datetimeFigureOut">
              <a:rPr lang="en-US"/>
              <a:pPr>
                <a:defRPr/>
              </a:pPr>
              <a:t>3/27/2025</a:t>
            </a:fld>
            <a:endParaRPr lang="en-US"/>
          </a:p>
        </p:txBody>
      </p:sp>
      <p:sp>
        <p:nvSpPr>
          <p:cNvPr id="6" name="Footer Placeholder 4">
            <a:extLst>
              <a:ext uri="{FF2B5EF4-FFF2-40B4-BE49-F238E27FC236}">
                <a16:creationId xmlns:a16="http://schemas.microsoft.com/office/drawing/2014/main" id="{BB4450E9-A319-8141-930A-C9BE263BA11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EAB0DAD-4E11-E44E-77A7-E544F4A9C6B9}"/>
              </a:ext>
            </a:extLst>
          </p:cNvPr>
          <p:cNvSpPr>
            <a:spLocks noGrp="1"/>
          </p:cNvSpPr>
          <p:nvPr>
            <p:ph type="sldNum" sz="quarter" idx="12"/>
          </p:nvPr>
        </p:nvSpPr>
        <p:spPr/>
        <p:txBody>
          <a:bodyPr/>
          <a:lstStyle>
            <a:lvl1pPr>
              <a:defRPr/>
            </a:lvl1pPr>
          </a:lstStyle>
          <a:p>
            <a:pPr>
              <a:defRPr/>
            </a:pPr>
            <a:fld id="{4F12907F-B743-456E-A4CE-800318AED6F3}" type="slidenum">
              <a:rPr lang="en-US"/>
              <a:pPr>
                <a:defRPr/>
              </a:pPr>
              <a:t>‹#›</a:t>
            </a:fld>
            <a:endParaRPr lang="en-US"/>
          </a:p>
        </p:txBody>
      </p:sp>
    </p:spTree>
    <p:extLst>
      <p:ext uri="{BB962C8B-B14F-4D97-AF65-F5344CB8AC3E}">
        <p14:creationId xmlns:p14="http://schemas.microsoft.com/office/powerpoint/2010/main" val="3465104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0D62D-1A3D-3AB0-7600-C33B64257E48}"/>
              </a:ext>
            </a:extLst>
          </p:cNvPr>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B552B0D9-9961-60BA-EFF2-350BA86B3C58}"/>
              </a:ext>
            </a:extLst>
          </p:cNvPr>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Rectangle 6">
            <a:extLst>
              <a:ext uri="{FF2B5EF4-FFF2-40B4-BE49-F238E27FC236}">
                <a16:creationId xmlns:a16="http://schemas.microsoft.com/office/drawing/2014/main" id="{DFEFE0E4-06C0-ED07-3030-665820BEFAAB}"/>
              </a:ext>
            </a:extLst>
          </p:cNvPr>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a:extLst>
              <a:ext uri="{FF2B5EF4-FFF2-40B4-BE49-F238E27FC236}">
                <a16:creationId xmlns:a16="http://schemas.microsoft.com/office/drawing/2014/main" id="{E017BD1D-F648-2F01-270D-1DD093A41324}"/>
              </a:ext>
            </a:extLst>
          </p:cNvPr>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170516" y="1010486"/>
            <a:ext cx="492548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969691" y="4464421"/>
            <a:ext cx="8511384" cy="1143000"/>
          </a:xfrm>
        </p:spPr>
        <p:txBody>
          <a:bodyPr anchor="b"/>
          <a:lstStyle>
            <a:lvl1pPr algn="l">
              <a:defRPr sz="4600" b="1"/>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0C84F795-79A2-AD71-3BEE-CB037FE52664}"/>
              </a:ext>
            </a:extLst>
          </p:cNvPr>
          <p:cNvSpPr>
            <a:spLocks noGrp="1"/>
          </p:cNvSpPr>
          <p:nvPr>
            <p:ph type="dt" sz="half" idx="10"/>
          </p:nvPr>
        </p:nvSpPr>
        <p:spPr/>
        <p:txBody>
          <a:bodyPr/>
          <a:lstStyle>
            <a:lvl1pPr>
              <a:defRPr/>
            </a:lvl1pPr>
          </a:lstStyle>
          <a:p>
            <a:pPr>
              <a:defRPr/>
            </a:pPr>
            <a:fld id="{10C4C517-D108-4C04-9774-F89F5D645445}" type="datetimeFigureOut">
              <a:rPr lang="en-US"/>
              <a:pPr>
                <a:defRPr/>
              </a:pPr>
              <a:t>3/27/2025</a:t>
            </a:fld>
            <a:endParaRPr lang="en-US"/>
          </a:p>
        </p:txBody>
      </p:sp>
      <p:sp>
        <p:nvSpPr>
          <p:cNvPr id="10" name="Footer Placeholder 5">
            <a:extLst>
              <a:ext uri="{FF2B5EF4-FFF2-40B4-BE49-F238E27FC236}">
                <a16:creationId xmlns:a16="http://schemas.microsoft.com/office/drawing/2014/main" id="{74732505-C604-049D-346F-2F7FA25F0A79}"/>
              </a:ext>
            </a:extLst>
          </p:cNvPr>
          <p:cNvSpPr>
            <a:spLocks noGrp="1"/>
          </p:cNvSpPr>
          <p:nvPr>
            <p:ph type="ftr" sz="quarter" idx="11"/>
          </p:nvPr>
        </p:nvSpPr>
        <p:spPr/>
        <p:txBody>
          <a:bodyPr/>
          <a:lstStyle>
            <a:lvl1pPr>
              <a:defRPr/>
            </a:lvl1pPr>
          </a:lstStyle>
          <a:p>
            <a:pPr>
              <a:defRPr/>
            </a:pPr>
            <a:endParaRPr lang="en-US"/>
          </a:p>
        </p:txBody>
      </p:sp>
      <p:sp>
        <p:nvSpPr>
          <p:cNvPr id="11" name="Slide Number Placeholder 6">
            <a:extLst>
              <a:ext uri="{FF2B5EF4-FFF2-40B4-BE49-F238E27FC236}">
                <a16:creationId xmlns:a16="http://schemas.microsoft.com/office/drawing/2014/main" id="{F1A34FB5-075B-8DB0-DC94-8E3D99D1305B}"/>
              </a:ext>
            </a:extLst>
          </p:cNvPr>
          <p:cNvSpPr>
            <a:spLocks noGrp="1"/>
          </p:cNvSpPr>
          <p:nvPr>
            <p:ph type="sldNum" sz="quarter" idx="12"/>
          </p:nvPr>
        </p:nvSpPr>
        <p:spPr/>
        <p:txBody>
          <a:bodyPr/>
          <a:lstStyle>
            <a:lvl1pPr>
              <a:defRPr/>
            </a:lvl1pPr>
          </a:lstStyle>
          <a:p>
            <a:pPr>
              <a:defRPr/>
            </a:pPr>
            <a:fld id="{E4538CEB-A9D4-4105-99D8-ACD9672F428C}" type="slidenum">
              <a:rPr lang="en-US"/>
              <a:pPr>
                <a:defRPr/>
              </a:pPr>
              <a:t>‹#›</a:t>
            </a:fld>
            <a:endParaRPr lang="en-US"/>
          </a:p>
        </p:txBody>
      </p:sp>
    </p:spTree>
    <p:extLst>
      <p:ext uri="{BB962C8B-B14F-4D97-AF65-F5344CB8AC3E}">
        <p14:creationId xmlns:p14="http://schemas.microsoft.com/office/powerpoint/2010/main" val="512765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483E7F-324B-456F-51C2-7760E267258A}"/>
              </a:ext>
            </a:extLst>
          </p:cNvPr>
          <p:cNvSpPr>
            <a:spLocks noGrp="1"/>
          </p:cNvSpPr>
          <p:nvPr>
            <p:ph type="dt" sz="half" idx="10"/>
          </p:nvPr>
        </p:nvSpPr>
        <p:spPr/>
        <p:txBody>
          <a:bodyPr/>
          <a:lstStyle>
            <a:lvl1pPr>
              <a:defRPr/>
            </a:lvl1pPr>
          </a:lstStyle>
          <a:p>
            <a:pPr>
              <a:defRPr/>
            </a:pPr>
            <a:fld id="{2C2B3728-6066-4EC8-9495-431DEA0B0813}" type="datetimeFigureOut">
              <a:rPr lang="en-US"/>
              <a:pPr>
                <a:defRPr/>
              </a:pPr>
              <a:t>3/27/2025</a:t>
            </a:fld>
            <a:endParaRPr lang="en-US"/>
          </a:p>
        </p:txBody>
      </p:sp>
      <p:sp>
        <p:nvSpPr>
          <p:cNvPr id="5" name="Footer Placeholder 4">
            <a:extLst>
              <a:ext uri="{FF2B5EF4-FFF2-40B4-BE49-F238E27FC236}">
                <a16:creationId xmlns:a16="http://schemas.microsoft.com/office/drawing/2014/main" id="{EC824C55-FF52-1B37-914A-B91BDF8B077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32C2C40-14A0-0E40-9E54-C5162FB686E2}"/>
              </a:ext>
            </a:extLst>
          </p:cNvPr>
          <p:cNvSpPr>
            <a:spLocks noGrp="1"/>
          </p:cNvSpPr>
          <p:nvPr>
            <p:ph type="sldNum" sz="quarter" idx="12"/>
          </p:nvPr>
        </p:nvSpPr>
        <p:spPr/>
        <p:txBody>
          <a:bodyPr/>
          <a:lstStyle>
            <a:lvl1pPr>
              <a:defRPr/>
            </a:lvl1pPr>
          </a:lstStyle>
          <a:p>
            <a:pPr>
              <a:defRPr/>
            </a:pPr>
            <a:fld id="{09731602-3A9A-4C5B-B309-859A0D197AA6}" type="slidenum">
              <a:rPr lang="en-US"/>
              <a:pPr>
                <a:defRPr/>
              </a:pPr>
              <a:t>‹#›</a:t>
            </a:fld>
            <a:endParaRPr lang="en-US"/>
          </a:p>
        </p:txBody>
      </p:sp>
    </p:spTree>
    <p:extLst>
      <p:ext uri="{BB962C8B-B14F-4D97-AF65-F5344CB8AC3E}">
        <p14:creationId xmlns:p14="http://schemas.microsoft.com/office/powerpoint/2010/main" val="2519868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18"/>
            <a:ext cx="27432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4432151" y="731520"/>
            <a:ext cx="6439049"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BB9F713-72CE-3E65-87F3-35670AC5D2A3}"/>
              </a:ext>
            </a:extLst>
          </p:cNvPr>
          <p:cNvSpPr>
            <a:spLocks noGrp="1"/>
          </p:cNvSpPr>
          <p:nvPr>
            <p:ph type="dt" sz="half" idx="10"/>
          </p:nvPr>
        </p:nvSpPr>
        <p:spPr/>
        <p:txBody>
          <a:bodyPr/>
          <a:lstStyle>
            <a:lvl1pPr>
              <a:defRPr/>
            </a:lvl1pPr>
          </a:lstStyle>
          <a:p>
            <a:pPr>
              <a:defRPr/>
            </a:pPr>
            <a:fld id="{AFDEB2E3-6AC2-4C26-A688-5F744577708E}" type="datetimeFigureOut">
              <a:rPr lang="en-US"/>
              <a:pPr>
                <a:defRPr/>
              </a:pPr>
              <a:t>3/27/2025</a:t>
            </a:fld>
            <a:endParaRPr lang="en-US"/>
          </a:p>
        </p:txBody>
      </p:sp>
      <p:sp>
        <p:nvSpPr>
          <p:cNvPr id="5" name="Footer Placeholder 4">
            <a:extLst>
              <a:ext uri="{FF2B5EF4-FFF2-40B4-BE49-F238E27FC236}">
                <a16:creationId xmlns:a16="http://schemas.microsoft.com/office/drawing/2014/main" id="{9B7BB37F-3E2C-9D72-7021-9FAFC4E957D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46B3166-3316-1763-A6CC-07CD08B6AFAC}"/>
              </a:ext>
            </a:extLst>
          </p:cNvPr>
          <p:cNvSpPr>
            <a:spLocks noGrp="1"/>
          </p:cNvSpPr>
          <p:nvPr>
            <p:ph type="sldNum" sz="quarter" idx="12"/>
          </p:nvPr>
        </p:nvSpPr>
        <p:spPr/>
        <p:txBody>
          <a:bodyPr/>
          <a:lstStyle>
            <a:lvl1pPr>
              <a:defRPr/>
            </a:lvl1pPr>
          </a:lstStyle>
          <a:p>
            <a:pPr>
              <a:defRPr/>
            </a:pPr>
            <a:fld id="{516C4657-AA1F-4175-94A6-C2E140E0EACE}" type="slidenum">
              <a:rPr lang="en-US"/>
              <a:pPr>
                <a:defRPr/>
              </a:pPr>
              <a:t>‹#›</a:t>
            </a:fld>
            <a:endParaRPr lang="en-US"/>
          </a:p>
        </p:txBody>
      </p:sp>
    </p:spTree>
    <p:extLst>
      <p:ext uri="{BB962C8B-B14F-4D97-AF65-F5344CB8AC3E}">
        <p14:creationId xmlns:p14="http://schemas.microsoft.com/office/powerpoint/2010/main" val="583833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Content Placeholder 2"/>
          <p:cNvSpPr>
            <a:spLocks noGrp="1"/>
          </p:cNvSpPr>
          <p:nvPr>
            <p:ph idx="1"/>
          </p:nvPr>
        </p:nvSpPr>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Date Placeholder 3">
            <a:extLst>
              <a:ext uri="{FF2B5EF4-FFF2-40B4-BE49-F238E27FC236}">
                <a16:creationId xmlns:a16="http://schemas.microsoft.com/office/drawing/2014/main" id="{F45E17A2-60C8-34AC-4DE6-C6D650FB0034}"/>
              </a:ext>
            </a:extLst>
          </p:cNvPr>
          <p:cNvSpPr>
            <a:spLocks noGrp="1"/>
          </p:cNvSpPr>
          <p:nvPr>
            <p:ph type="dt" sz="half" idx="10"/>
          </p:nvPr>
        </p:nvSpPr>
        <p:spPr/>
        <p:txBody>
          <a:bodyPr/>
          <a:lstStyle>
            <a:lvl1pPr algn="l" eaLnBrk="1" hangingPunct="1">
              <a:defRPr sz="1400" b="0">
                <a:solidFill>
                  <a:schemeClr val="tx1"/>
                </a:solidFill>
                <a:latin typeface="+mn-lt"/>
              </a:defRPr>
            </a:lvl1pPr>
          </a:lstStyle>
          <a:p>
            <a:pPr>
              <a:defRPr/>
            </a:pPr>
            <a:endParaRPr lang="en-US"/>
          </a:p>
        </p:txBody>
      </p:sp>
      <p:sp>
        <p:nvSpPr>
          <p:cNvPr id="5" name="Footer Placeholder 4">
            <a:extLst>
              <a:ext uri="{FF2B5EF4-FFF2-40B4-BE49-F238E27FC236}">
                <a16:creationId xmlns:a16="http://schemas.microsoft.com/office/drawing/2014/main" id="{F87BAC3C-0AC1-D137-5E22-542E24833A53}"/>
              </a:ext>
            </a:extLst>
          </p:cNvPr>
          <p:cNvSpPr>
            <a:spLocks noGrp="1"/>
          </p:cNvSpPr>
          <p:nvPr>
            <p:ph type="ftr" sz="quarter" idx="11"/>
          </p:nvPr>
        </p:nvSpPr>
        <p:spPr/>
        <p:txBody>
          <a:bodyPr/>
          <a:lstStyle>
            <a:lvl1pPr algn="ctr" eaLnBrk="1" hangingPunct="1">
              <a:defRPr sz="1400" b="0">
                <a:solidFill>
                  <a:schemeClr val="tx1"/>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1E47EC3F-8454-ACAE-27FE-38086FBA6147}"/>
              </a:ext>
            </a:extLst>
          </p:cNvPr>
          <p:cNvSpPr>
            <a:spLocks noGrp="1"/>
          </p:cNvSpPr>
          <p:nvPr>
            <p:ph type="sldNum" sz="quarter" idx="12"/>
          </p:nvPr>
        </p:nvSpPr>
        <p:spPr/>
        <p:txBody>
          <a:bodyPr/>
          <a:lstStyle>
            <a:lvl1pPr eaLnBrk="1" hangingPunct="1">
              <a:defRPr noProof="1" dirty="0">
                <a:latin typeface="Arial" panose="020B0604020202020204" pitchFamily="34" charset="0"/>
              </a:defRPr>
            </a:lvl1pPr>
          </a:lstStyle>
          <a:p>
            <a:pPr>
              <a:defRPr/>
            </a:pPr>
            <a:fld id="{8D32199F-E14D-48F9-8525-381E7E4327B8}" type="slidenum">
              <a:rPr lang="en-US" altLang="en-US"/>
              <a:pPr>
                <a:defRPr/>
              </a:pPr>
              <a:t>‹#›</a:t>
            </a:fld>
            <a:endParaRPr lang="en-US" altLang="en-US">
              <a:latin typeface=".VnAvant" panose="020B7200000000000000" pitchFamily="34" charset="0"/>
            </a:endParaRPr>
          </a:p>
        </p:txBody>
      </p:sp>
    </p:spTree>
    <p:extLst>
      <p:ext uri="{BB962C8B-B14F-4D97-AF65-F5344CB8AC3E}">
        <p14:creationId xmlns:p14="http://schemas.microsoft.com/office/powerpoint/2010/main" val="2663697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8770" indent="0" algn="ctr">
              <a:buNone/>
              <a:defRPr>
                <a:solidFill>
                  <a:schemeClr val="tx1">
                    <a:tint val="75000"/>
                  </a:schemeClr>
                </a:solidFill>
              </a:defRPr>
            </a:lvl2pPr>
            <a:lvl3pPr marL="1217543" indent="0" algn="ctr">
              <a:buNone/>
              <a:defRPr>
                <a:solidFill>
                  <a:schemeClr val="tx1">
                    <a:tint val="75000"/>
                  </a:schemeClr>
                </a:solidFill>
              </a:defRPr>
            </a:lvl3pPr>
            <a:lvl4pPr marL="1826313" indent="0" algn="ctr">
              <a:buNone/>
              <a:defRPr>
                <a:solidFill>
                  <a:schemeClr val="tx1">
                    <a:tint val="75000"/>
                  </a:schemeClr>
                </a:solidFill>
              </a:defRPr>
            </a:lvl4pPr>
            <a:lvl5pPr marL="2435084" indent="0" algn="ctr">
              <a:buNone/>
              <a:defRPr>
                <a:solidFill>
                  <a:schemeClr val="tx1">
                    <a:tint val="75000"/>
                  </a:schemeClr>
                </a:solidFill>
              </a:defRPr>
            </a:lvl5pPr>
            <a:lvl6pPr marL="3043855" indent="0" algn="ctr">
              <a:buNone/>
              <a:defRPr>
                <a:solidFill>
                  <a:schemeClr val="tx1">
                    <a:tint val="75000"/>
                  </a:schemeClr>
                </a:solidFill>
              </a:defRPr>
            </a:lvl6pPr>
            <a:lvl7pPr marL="3652626" indent="0" algn="ctr">
              <a:buNone/>
              <a:defRPr>
                <a:solidFill>
                  <a:schemeClr val="tx1">
                    <a:tint val="75000"/>
                  </a:schemeClr>
                </a:solidFill>
              </a:defRPr>
            </a:lvl7pPr>
            <a:lvl8pPr marL="4261397" indent="0" algn="ctr">
              <a:buNone/>
              <a:defRPr>
                <a:solidFill>
                  <a:schemeClr val="tx1">
                    <a:tint val="75000"/>
                  </a:schemeClr>
                </a:solidFill>
              </a:defRPr>
            </a:lvl8pPr>
            <a:lvl9pPr marL="487016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EF851F-4C9B-4ED8-A706-7687066F5A2C}"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t>‹#›</a:t>
            </a:fld>
            <a:endParaRPr lang="en-US"/>
          </a:p>
        </p:txBody>
      </p:sp>
    </p:spTree>
    <p:extLst>
      <p:ext uri="{BB962C8B-B14F-4D97-AF65-F5344CB8AC3E}">
        <p14:creationId xmlns:p14="http://schemas.microsoft.com/office/powerpoint/2010/main" val="965576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EF851F-4C9B-4ED8-A706-7687066F5A2C}"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t>‹#›</a:t>
            </a:fld>
            <a:endParaRPr lang="en-US"/>
          </a:p>
        </p:txBody>
      </p:sp>
    </p:spTree>
    <p:extLst>
      <p:ext uri="{BB962C8B-B14F-4D97-AF65-F5344CB8AC3E}">
        <p14:creationId xmlns:p14="http://schemas.microsoft.com/office/powerpoint/2010/main" val="3249118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8770" indent="0">
              <a:buNone/>
              <a:defRPr sz="2400">
                <a:solidFill>
                  <a:schemeClr val="tx1">
                    <a:tint val="75000"/>
                  </a:schemeClr>
                </a:solidFill>
              </a:defRPr>
            </a:lvl2pPr>
            <a:lvl3pPr marL="1217543" indent="0">
              <a:buNone/>
              <a:defRPr sz="2133">
                <a:solidFill>
                  <a:schemeClr val="tx1">
                    <a:tint val="75000"/>
                  </a:schemeClr>
                </a:solidFill>
              </a:defRPr>
            </a:lvl3pPr>
            <a:lvl4pPr marL="1826313" indent="0">
              <a:buNone/>
              <a:defRPr sz="1867">
                <a:solidFill>
                  <a:schemeClr val="tx1">
                    <a:tint val="75000"/>
                  </a:schemeClr>
                </a:solidFill>
              </a:defRPr>
            </a:lvl4pPr>
            <a:lvl5pPr marL="2435084" indent="0">
              <a:buNone/>
              <a:defRPr sz="1867">
                <a:solidFill>
                  <a:schemeClr val="tx1">
                    <a:tint val="75000"/>
                  </a:schemeClr>
                </a:solidFill>
              </a:defRPr>
            </a:lvl5pPr>
            <a:lvl6pPr marL="3043855" indent="0">
              <a:buNone/>
              <a:defRPr sz="1867">
                <a:solidFill>
                  <a:schemeClr val="tx1">
                    <a:tint val="75000"/>
                  </a:schemeClr>
                </a:solidFill>
              </a:defRPr>
            </a:lvl6pPr>
            <a:lvl7pPr marL="3652626" indent="0">
              <a:buNone/>
              <a:defRPr sz="1867">
                <a:solidFill>
                  <a:schemeClr val="tx1">
                    <a:tint val="75000"/>
                  </a:schemeClr>
                </a:solidFill>
              </a:defRPr>
            </a:lvl7pPr>
            <a:lvl8pPr marL="4261397" indent="0">
              <a:buNone/>
              <a:defRPr sz="1867">
                <a:solidFill>
                  <a:schemeClr val="tx1">
                    <a:tint val="75000"/>
                  </a:schemeClr>
                </a:solidFill>
              </a:defRPr>
            </a:lvl8pPr>
            <a:lvl9pPr marL="487016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EF851F-4C9B-4ED8-A706-7687066F5A2C}"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t>‹#›</a:t>
            </a:fld>
            <a:endParaRPr lang="en-US"/>
          </a:p>
        </p:txBody>
      </p:sp>
    </p:spTree>
    <p:extLst>
      <p:ext uri="{BB962C8B-B14F-4D97-AF65-F5344CB8AC3E}">
        <p14:creationId xmlns:p14="http://schemas.microsoft.com/office/powerpoint/2010/main" val="1234379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EF851F-4C9B-4ED8-A706-7687066F5A2C}" type="datetimeFigureOut">
              <a:rPr lang="en-US" smtClean="0"/>
              <a:t>3/27/2025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2045C-80A1-433A-B3B9-3018D210B466}" type="slidenum">
              <a:rPr lang="en-US" smtClean="0"/>
              <a:t>‹#›</a:t>
            </a:fld>
            <a:endParaRPr lang="en-US"/>
          </a:p>
        </p:txBody>
      </p:sp>
    </p:spTree>
    <p:extLst>
      <p:ext uri="{BB962C8B-B14F-4D97-AF65-F5344CB8AC3E}">
        <p14:creationId xmlns:p14="http://schemas.microsoft.com/office/powerpoint/2010/main" val="589352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8770" indent="0">
              <a:buNone/>
              <a:defRPr sz="2667" b="1"/>
            </a:lvl2pPr>
            <a:lvl3pPr marL="1217543" indent="0">
              <a:buNone/>
              <a:defRPr sz="2400" b="1"/>
            </a:lvl3pPr>
            <a:lvl4pPr marL="1826313" indent="0">
              <a:buNone/>
              <a:defRPr sz="2133" b="1"/>
            </a:lvl4pPr>
            <a:lvl5pPr marL="2435084" indent="0">
              <a:buNone/>
              <a:defRPr sz="2133" b="1"/>
            </a:lvl5pPr>
            <a:lvl6pPr marL="3043855" indent="0">
              <a:buNone/>
              <a:defRPr sz="2133" b="1"/>
            </a:lvl6pPr>
            <a:lvl7pPr marL="3652626" indent="0">
              <a:buNone/>
              <a:defRPr sz="2133" b="1"/>
            </a:lvl7pPr>
            <a:lvl8pPr marL="4261397" indent="0">
              <a:buNone/>
              <a:defRPr sz="2133" b="1"/>
            </a:lvl8pPr>
            <a:lvl9pPr marL="487016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3"/>
            <a:ext cx="5389033" cy="639763"/>
          </a:xfrm>
        </p:spPr>
        <p:txBody>
          <a:bodyPr anchor="b"/>
          <a:lstStyle>
            <a:lvl1pPr marL="0" indent="0">
              <a:buNone/>
              <a:defRPr sz="3200" b="1"/>
            </a:lvl1pPr>
            <a:lvl2pPr marL="608770" indent="0">
              <a:buNone/>
              <a:defRPr sz="2667" b="1"/>
            </a:lvl2pPr>
            <a:lvl3pPr marL="1217543" indent="0">
              <a:buNone/>
              <a:defRPr sz="2400" b="1"/>
            </a:lvl3pPr>
            <a:lvl4pPr marL="1826313" indent="0">
              <a:buNone/>
              <a:defRPr sz="2133" b="1"/>
            </a:lvl4pPr>
            <a:lvl5pPr marL="2435084" indent="0">
              <a:buNone/>
              <a:defRPr sz="2133" b="1"/>
            </a:lvl5pPr>
            <a:lvl6pPr marL="3043855" indent="0">
              <a:buNone/>
              <a:defRPr sz="2133" b="1"/>
            </a:lvl6pPr>
            <a:lvl7pPr marL="3652626" indent="0">
              <a:buNone/>
              <a:defRPr sz="2133" b="1"/>
            </a:lvl7pPr>
            <a:lvl8pPr marL="4261397" indent="0">
              <a:buNone/>
              <a:defRPr sz="2133" b="1"/>
            </a:lvl8pPr>
            <a:lvl9pPr marL="487016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EF851F-4C9B-4ED8-A706-7687066F5A2C}" type="datetimeFigureOut">
              <a:rPr lang="en-US" smtClean="0"/>
              <a:t>3/27/2025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F2045C-80A1-433A-B3B9-3018D210B466}" type="slidenum">
              <a:rPr lang="en-US" smtClean="0"/>
              <a:t>‹#›</a:t>
            </a:fld>
            <a:endParaRPr lang="en-US"/>
          </a:p>
        </p:txBody>
      </p:sp>
    </p:spTree>
    <p:extLst>
      <p:ext uri="{BB962C8B-B14F-4D97-AF65-F5344CB8AC3E}">
        <p14:creationId xmlns:p14="http://schemas.microsoft.com/office/powerpoint/2010/main" val="34361615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EF851F-4C9B-4ED8-A706-7687066F5A2C}" type="datetimeFigureOut">
              <a:rPr lang="en-US" smtClean="0"/>
              <a:t>3/27/2025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F2045C-80A1-433A-B3B9-3018D210B466}" type="slidenum">
              <a:rPr lang="en-US" smtClean="0"/>
              <a:t>‹#›</a:t>
            </a:fld>
            <a:endParaRPr lang="en-US"/>
          </a:p>
        </p:txBody>
      </p:sp>
    </p:spTree>
    <p:extLst>
      <p:ext uri="{BB962C8B-B14F-4D97-AF65-F5344CB8AC3E}">
        <p14:creationId xmlns:p14="http://schemas.microsoft.com/office/powerpoint/2010/main" val="20641931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EF851F-4C9B-4ED8-A706-7687066F5A2C}" type="datetimeFigureOut">
              <a:rPr lang="en-US" smtClean="0"/>
              <a:t>3/27/2025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F2045C-80A1-433A-B3B9-3018D210B466}" type="slidenum">
              <a:rPr lang="en-US" smtClean="0"/>
              <a:t>‹#›</a:t>
            </a:fld>
            <a:endParaRPr lang="en-US"/>
          </a:p>
        </p:txBody>
      </p:sp>
    </p:spTree>
    <p:extLst>
      <p:ext uri="{BB962C8B-B14F-4D97-AF65-F5344CB8AC3E}">
        <p14:creationId xmlns:p14="http://schemas.microsoft.com/office/powerpoint/2010/main" val="3747069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6"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6" y="1435106"/>
            <a:ext cx="4011084" cy="4691063"/>
          </a:xfrm>
        </p:spPr>
        <p:txBody>
          <a:bodyPr/>
          <a:lstStyle>
            <a:lvl1pPr marL="0" indent="0">
              <a:buNone/>
              <a:defRPr sz="1867"/>
            </a:lvl1pPr>
            <a:lvl2pPr marL="608770" indent="0">
              <a:buNone/>
              <a:defRPr sz="1600"/>
            </a:lvl2pPr>
            <a:lvl3pPr marL="1217543" indent="0">
              <a:buNone/>
              <a:defRPr sz="1333"/>
            </a:lvl3pPr>
            <a:lvl4pPr marL="1826313" indent="0">
              <a:buNone/>
              <a:defRPr sz="1200"/>
            </a:lvl4pPr>
            <a:lvl5pPr marL="2435084" indent="0">
              <a:buNone/>
              <a:defRPr sz="1200"/>
            </a:lvl5pPr>
            <a:lvl6pPr marL="3043855" indent="0">
              <a:buNone/>
              <a:defRPr sz="1200"/>
            </a:lvl6pPr>
            <a:lvl7pPr marL="3652626" indent="0">
              <a:buNone/>
              <a:defRPr sz="1200"/>
            </a:lvl7pPr>
            <a:lvl8pPr marL="4261397" indent="0">
              <a:buNone/>
              <a:defRPr sz="1200"/>
            </a:lvl8pPr>
            <a:lvl9pPr marL="487016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CEF851F-4C9B-4ED8-A706-7687066F5A2C}" type="datetimeFigureOut">
              <a:rPr lang="en-US" smtClean="0"/>
              <a:t>3/27/2025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2045C-80A1-433A-B3B9-3018D210B466}" type="slidenum">
              <a:rPr lang="en-US" smtClean="0"/>
              <a:t>‹#›</a:t>
            </a:fld>
            <a:endParaRPr lang="en-US"/>
          </a:p>
        </p:txBody>
      </p:sp>
    </p:spTree>
    <p:extLst>
      <p:ext uri="{BB962C8B-B14F-4D97-AF65-F5344CB8AC3E}">
        <p14:creationId xmlns:p14="http://schemas.microsoft.com/office/powerpoint/2010/main" val="14052844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8770" indent="0">
              <a:buNone/>
              <a:defRPr sz="3733"/>
            </a:lvl2pPr>
            <a:lvl3pPr marL="1217543" indent="0">
              <a:buNone/>
              <a:defRPr sz="3200"/>
            </a:lvl3pPr>
            <a:lvl4pPr marL="1826313" indent="0">
              <a:buNone/>
              <a:defRPr sz="2667"/>
            </a:lvl4pPr>
            <a:lvl5pPr marL="2435084" indent="0">
              <a:buNone/>
              <a:defRPr sz="2667"/>
            </a:lvl5pPr>
            <a:lvl6pPr marL="3043855" indent="0">
              <a:buNone/>
              <a:defRPr sz="2667"/>
            </a:lvl6pPr>
            <a:lvl7pPr marL="3652626" indent="0">
              <a:buNone/>
              <a:defRPr sz="2667"/>
            </a:lvl7pPr>
            <a:lvl8pPr marL="4261397" indent="0">
              <a:buNone/>
              <a:defRPr sz="2667"/>
            </a:lvl8pPr>
            <a:lvl9pPr marL="4870168" indent="0">
              <a:buNone/>
              <a:defRPr sz="2667"/>
            </a:lvl9pPr>
          </a:lstStyle>
          <a:p>
            <a:endParaRPr lang="en-US"/>
          </a:p>
        </p:txBody>
      </p:sp>
      <p:sp>
        <p:nvSpPr>
          <p:cNvPr id="4" name="Text Placeholder 3"/>
          <p:cNvSpPr>
            <a:spLocks noGrp="1"/>
          </p:cNvSpPr>
          <p:nvPr>
            <p:ph type="body" sz="half" idx="2"/>
          </p:nvPr>
        </p:nvSpPr>
        <p:spPr>
          <a:xfrm>
            <a:off x="2389717" y="5367342"/>
            <a:ext cx="7315200" cy="804863"/>
          </a:xfrm>
        </p:spPr>
        <p:txBody>
          <a:bodyPr/>
          <a:lstStyle>
            <a:lvl1pPr marL="0" indent="0">
              <a:buNone/>
              <a:defRPr sz="1867"/>
            </a:lvl1pPr>
            <a:lvl2pPr marL="608770" indent="0">
              <a:buNone/>
              <a:defRPr sz="1600"/>
            </a:lvl2pPr>
            <a:lvl3pPr marL="1217543" indent="0">
              <a:buNone/>
              <a:defRPr sz="1333"/>
            </a:lvl3pPr>
            <a:lvl4pPr marL="1826313" indent="0">
              <a:buNone/>
              <a:defRPr sz="1200"/>
            </a:lvl4pPr>
            <a:lvl5pPr marL="2435084" indent="0">
              <a:buNone/>
              <a:defRPr sz="1200"/>
            </a:lvl5pPr>
            <a:lvl6pPr marL="3043855" indent="0">
              <a:buNone/>
              <a:defRPr sz="1200"/>
            </a:lvl6pPr>
            <a:lvl7pPr marL="3652626" indent="0">
              <a:buNone/>
              <a:defRPr sz="1200"/>
            </a:lvl7pPr>
            <a:lvl8pPr marL="4261397" indent="0">
              <a:buNone/>
              <a:defRPr sz="1200"/>
            </a:lvl8pPr>
            <a:lvl9pPr marL="487016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CEF851F-4C9B-4ED8-A706-7687066F5A2C}" type="datetimeFigureOut">
              <a:rPr lang="en-US" smtClean="0"/>
              <a:t>3/27/2025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2045C-80A1-433A-B3B9-3018D210B466}" type="slidenum">
              <a:rPr lang="en-US" smtClean="0"/>
              <a:t>‹#›</a:t>
            </a:fld>
            <a:endParaRPr lang="en-US"/>
          </a:p>
        </p:txBody>
      </p:sp>
    </p:spTree>
    <p:extLst>
      <p:ext uri="{BB962C8B-B14F-4D97-AF65-F5344CB8AC3E}">
        <p14:creationId xmlns:p14="http://schemas.microsoft.com/office/powerpoint/2010/main" val="4088058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EF851F-4C9B-4ED8-A706-7687066F5A2C}"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t>‹#›</a:t>
            </a:fld>
            <a:endParaRPr lang="en-US"/>
          </a:p>
        </p:txBody>
      </p:sp>
    </p:spTree>
    <p:extLst>
      <p:ext uri="{BB962C8B-B14F-4D97-AF65-F5344CB8AC3E}">
        <p14:creationId xmlns:p14="http://schemas.microsoft.com/office/powerpoint/2010/main" val="7198306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EF851F-4C9B-4ED8-A706-7687066F5A2C}"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t>‹#›</a:t>
            </a:fld>
            <a:endParaRPr lang="en-US"/>
          </a:p>
        </p:txBody>
      </p:sp>
    </p:spTree>
    <p:extLst>
      <p:ext uri="{BB962C8B-B14F-4D97-AF65-F5344CB8AC3E}">
        <p14:creationId xmlns:p14="http://schemas.microsoft.com/office/powerpoint/2010/main" val="3015826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CF332F-4A01-6837-D093-283D562622F9}"/>
              </a:ext>
            </a:extLst>
          </p:cNvPr>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5718D3DA-F115-BAA3-CAFA-869533212105}"/>
              </a:ext>
            </a:extLst>
          </p:cNvPr>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Rectangle 8">
            <a:extLst>
              <a:ext uri="{FF2B5EF4-FFF2-40B4-BE49-F238E27FC236}">
                <a16:creationId xmlns:a16="http://schemas.microsoft.com/office/drawing/2014/main" id="{0F7B3032-3EEA-DF4A-8213-7AB4FDFF029C}"/>
              </a:ext>
            </a:extLst>
          </p:cNvPr>
          <p:cNvSpPr/>
          <p:nvPr/>
        </p:nvSpPr>
        <p:spPr>
          <a:xfrm>
            <a:off x="0" y="3768725"/>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9">
            <a:extLst>
              <a:ext uri="{FF2B5EF4-FFF2-40B4-BE49-F238E27FC236}">
                <a16:creationId xmlns:a16="http://schemas.microsoft.com/office/drawing/2014/main" id="{B1FB6F70-D695-8C23-AF16-E3CE4C93B5FE}"/>
              </a:ext>
            </a:extLst>
          </p:cNvPr>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a:extLst>
              <a:ext uri="{FF2B5EF4-FFF2-40B4-BE49-F238E27FC236}">
                <a16:creationId xmlns:a16="http://schemas.microsoft.com/office/drawing/2014/main" id="{AF7019F7-49DC-2546-868B-A02E905B6707}"/>
              </a:ext>
            </a:extLst>
          </p:cNvPr>
          <p:cNvSpPr>
            <a:spLocks noGrp="1"/>
          </p:cNvSpPr>
          <p:nvPr>
            <p:ph type="title"/>
          </p:nvPr>
        </p:nvSpPr>
        <p:spPr>
          <a:xfrm>
            <a:off x="2390775" y="4371975"/>
            <a:ext cx="8683625"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2061" name="Text Placeholder 2">
            <a:extLst>
              <a:ext uri="{FF2B5EF4-FFF2-40B4-BE49-F238E27FC236}">
                <a16:creationId xmlns:a16="http://schemas.microsoft.com/office/drawing/2014/main" id="{D581EB8D-BCF7-82CA-CBE8-D3BFE5D75B73}"/>
              </a:ext>
            </a:extLst>
          </p:cNvPr>
          <p:cNvSpPr>
            <a:spLocks noGrp="1" noChangeArrowheads="1"/>
          </p:cNvSpPr>
          <p:nvPr>
            <p:ph type="body" idx="1"/>
          </p:nvPr>
        </p:nvSpPr>
        <p:spPr bwMode="auto">
          <a:xfrm>
            <a:off x="1524000" y="731838"/>
            <a:ext cx="8534400" cy="34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3580A55-C37D-9F6E-0351-E2AF9EBF33B4}"/>
              </a:ext>
            </a:extLst>
          </p:cNvPr>
          <p:cNvSpPr>
            <a:spLocks noGrp="1"/>
          </p:cNvSpPr>
          <p:nvPr>
            <p:ph type="dt" sz="half" idx="2"/>
          </p:nvPr>
        </p:nvSpPr>
        <p:spPr>
          <a:xfrm>
            <a:off x="8229600" y="6172200"/>
            <a:ext cx="3352800" cy="365125"/>
          </a:xfrm>
          <a:prstGeom prst="rect">
            <a:avLst/>
          </a:prstGeom>
        </p:spPr>
        <p:txBody>
          <a:bodyPr vert="horz" lIns="91440" tIns="45720" rIns="91440" bIns="45720" rtlCol="0" anchor="ctr"/>
          <a:lstStyle>
            <a:lvl1pPr algn="r">
              <a:defRPr sz="1100" b="1" smtClean="0">
                <a:solidFill>
                  <a:schemeClr val="tx1">
                    <a:lumMod val="50000"/>
                    <a:lumOff val="50000"/>
                  </a:schemeClr>
                </a:solidFill>
              </a:defRPr>
            </a:lvl1pPr>
          </a:lstStyle>
          <a:p>
            <a:pPr>
              <a:defRPr/>
            </a:pPr>
            <a:fld id="{0CBD4645-8E7C-4E49-8DBF-14EFF2F75DC1}" type="datetimeFigureOut">
              <a:rPr lang="en-US"/>
              <a:pPr>
                <a:defRPr/>
              </a:pPr>
              <a:t>3/27/2025</a:t>
            </a:fld>
            <a:endParaRPr lang="en-US"/>
          </a:p>
        </p:txBody>
      </p:sp>
      <p:sp>
        <p:nvSpPr>
          <p:cNvPr id="5" name="Footer Placeholder 4">
            <a:extLst>
              <a:ext uri="{FF2B5EF4-FFF2-40B4-BE49-F238E27FC236}">
                <a16:creationId xmlns:a16="http://schemas.microsoft.com/office/drawing/2014/main" id="{F006ADFB-26B5-0CAA-05D8-A31BF10580CB}"/>
              </a:ext>
            </a:extLst>
          </p:cNvPr>
          <p:cNvSpPr>
            <a:spLocks noGrp="1"/>
          </p:cNvSpPr>
          <p:nvPr>
            <p:ph type="ftr" sz="quarter" idx="3"/>
          </p:nvPr>
        </p:nvSpPr>
        <p:spPr>
          <a:xfrm>
            <a:off x="609600" y="6172200"/>
            <a:ext cx="4470400"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3E48C8A7-61E9-EBD1-FD39-575A9DC54190}"/>
              </a:ext>
            </a:extLst>
          </p:cNvPr>
          <p:cNvSpPr>
            <a:spLocks noGrp="1"/>
          </p:cNvSpPr>
          <p:nvPr>
            <p:ph type="sldNum" sz="quarter" idx="4"/>
          </p:nvPr>
        </p:nvSpPr>
        <p:spPr>
          <a:xfrm>
            <a:off x="5080000" y="6172200"/>
            <a:ext cx="2438400" cy="365125"/>
          </a:xfrm>
          <a:prstGeom prst="rect">
            <a:avLst/>
          </a:prstGeom>
        </p:spPr>
        <p:txBody>
          <a:bodyPr vert="horz" lIns="91440" tIns="45720" rIns="91440" bIns="45720" rtlCol="0" anchor="ctr"/>
          <a:lstStyle>
            <a:lvl1pPr algn="ctr">
              <a:defRPr sz="1200" b="1" smtClean="0">
                <a:solidFill>
                  <a:schemeClr val="tx1">
                    <a:lumMod val="50000"/>
                    <a:lumOff val="50000"/>
                  </a:schemeClr>
                </a:solidFill>
              </a:defRPr>
            </a:lvl1pPr>
          </a:lstStyle>
          <a:p>
            <a:pPr>
              <a:defRPr/>
            </a:pPr>
            <a:fld id="{CA43240B-B7B4-493D-8319-1BA78A1B0BEA}" type="slidenum">
              <a:rPr lang="en-US"/>
              <a:pPr>
                <a:defRPr/>
              </a:pPr>
              <a:t>‹#›</a:t>
            </a:fld>
            <a:endParaRPr lang="en-US"/>
          </a:p>
        </p:txBody>
      </p:sp>
    </p:spTree>
    <p:extLst>
      <p:ext uri="{BB962C8B-B14F-4D97-AF65-F5344CB8AC3E}">
        <p14:creationId xmlns:p14="http://schemas.microsoft.com/office/powerpoint/2010/main" val="23364875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marL="319088" indent="-319088" algn="r" rtl="0" fontAlgn="base">
        <a:spcBef>
          <a:spcPct val="0"/>
        </a:spcBef>
        <a:spcAft>
          <a:spcPct val="0"/>
        </a:spcAft>
        <a:buClr>
          <a:srgbClr val="C3260C"/>
        </a:buClr>
        <a:buSzPct val="128000"/>
        <a:buFont typeface="Georgia" panose="02040502050405020303"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fontAlgn="base">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anose="020B0603020202020204" pitchFamily="34" charset="0"/>
        </a:defRPr>
      </a:lvl2pPr>
      <a:lvl3pPr marL="319088" indent="-319088" algn="r" rtl="0" fontAlgn="base">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anose="020B0603020202020204" pitchFamily="34" charset="0"/>
        </a:defRPr>
      </a:lvl3pPr>
      <a:lvl4pPr marL="319088" indent="-319088" algn="r" rtl="0" fontAlgn="base">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anose="020B0603020202020204" pitchFamily="34" charset="0"/>
        </a:defRPr>
      </a:lvl4pPr>
      <a:lvl5pPr marL="319088" indent="-319088" algn="r" rtl="0" fontAlgn="base">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fontAlgn="base">
        <a:spcBef>
          <a:spcPct val="20000"/>
        </a:spcBef>
        <a:spcAft>
          <a:spcPts val="300"/>
        </a:spcAft>
        <a:buClr>
          <a:srgbClr val="C3260C"/>
        </a:buClr>
        <a:buSzPct val="130000"/>
        <a:buFont typeface="Georgia" panose="02040502050405020303" pitchFamily="18" charset="0"/>
        <a:buChar char="*"/>
        <a:defRPr sz="2200" kern="1200">
          <a:solidFill>
            <a:srgbClr val="404040"/>
          </a:solidFill>
          <a:latin typeface="+mn-lt"/>
          <a:ea typeface="+mn-ea"/>
          <a:cs typeface="+mn-cs"/>
        </a:defRPr>
      </a:lvl1pPr>
      <a:lvl2pPr marL="547688" indent="-182563" algn="l" rtl="0" fontAlgn="base">
        <a:spcBef>
          <a:spcPct val="20000"/>
        </a:spcBef>
        <a:spcAft>
          <a:spcPts val="300"/>
        </a:spcAft>
        <a:buClr>
          <a:srgbClr val="C3260C"/>
        </a:buClr>
        <a:buSzPct val="130000"/>
        <a:buFont typeface="Georgia" panose="02040502050405020303" pitchFamily="18" charset="0"/>
        <a:buChar char="*"/>
        <a:defRPr sz="2000" kern="1200">
          <a:solidFill>
            <a:srgbClr val="404040"/>
          </a:solidFill>
          <a:latin typeface="+mn-lt"/>
          <a:ea typeface="+mn-ea"/>
          <a:cs typeface="+mn-cs"/>
        </a:defRPr>
      </a:lvl2pPr>
      <a:lvl3pPr marL="822325" indent="-182563" algn="l" rtl="0" fontAlgn="base">
        <a:spcBef>
          <a:spcPct val="20000"/>
        </a:spcBef>
        <a:spcAft>
          <a:spcPts val="300"/>
        </a:spcAft>
        <a:buClr>
          <a:srgbClr val="C3260C"/>
        </a:buClr>
        <a:buSzPct val="130000"/>
        <a:buFont typeface="Georgia" panose="02040502050405020303" pitchFamily="18" charset="0"/>
        <a:buChar char="*"/>
        <a:defRPr kern="1200">
          <a:solidFill>
            <a:srgbClr val="404040"/>
          </a:solidFill>
          <a:latin typeface="+mn-lt"/>
          <a:ea typeface="+mn-ea"/>
          <a:cs typeface="+mn-cs"/>
        </a:defRPr>
      </a:lvl3pPr>
      <a:lvl4pPr marL="1096963" indent="-182563" algn="l" rtl="0" fontAlgn="base">
        <a:spcBef>
          <a:spcPct val="20000"/>
        </a:spcBef>
        <a:spcAft>
          <a:spcPts val="300"/>
        </a:spcAft>
        <a:buClr>
          <a:srgbClr val="C3260C"/>
        </a:buClr>
        <a:buSzPct val="130000"/>
        <a:buFont typeface="Georgia" panose="02040502050405020303" pitchFamily="18" charset="0"/>
        <a:buChar char="*"/>
        <a:defRPr sz="1600" kern="1200">
          <a:solidFill>
            <a:srgbClr val="404040"/>
          </a:solidFill>
          <a:latin typeface="+mn-lt"/>
          <a:ea typeface="+mn-ea"/>
          <a:cs typeface="+mn-cs"/>
        </a:defRPr>
      </a:lvl4pPr>
      <a:lvl5pPr marL="1389063" indent="-182563" algn="l" rtl="0" fontAlgn="base">
        <a:spcBef>
          <a:spcPct val="20000"/>
        </a:spcBef>
        <a:spcAft>
          <a:spcPts val="300"/>
        </a:spcAft>
        <a:buClr>
          <a:srgbClr val="C3260C"/>
        </a:buClr>
        <a:buSzPct val="130000"/>
        <a:buFont typeface="Georgia" panose="02040502050405020303"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317" tIns="45660" rIns="91317" bIns="4566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317" tIns="45660" rIns="91317" bIns="4566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317" tIns="45660" rIns="91317" bIns="45660" rtlCol="0" anchor="ctr"/>
          <a:lstStyle>
            <a:lvl1pPr algn="l">
              <a:defRPr sz="1600">
                <a:solidFill>
                  <a:schemeClr val="tx1">
                    <a:tint val="75000"/>
                  </a:schemeClr>
                </a:solidFill>
              </a:defRPr>
            </a:lvl1pPr>
          </a:lstStyle>
          <a:p>
            <a:fld id="{4CEF851F-4C9B-4ED8-A706-7687066F5A2C}" type="datetimeFigureOut">
              <a:rPr lang="en-US" smtClean="0"/>
              <a:t>3/27/2025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317" tIns="45660" rIns="91317" bIns="4566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317" tIns="45660" rIns="91317" bIns="45660" rtlCol="0" anchor="ctr"/>
          <a:lstStyle>
            <a:lvl1pPr algn="r">
              <a:defRPr sz="1600">
                <a:solidFill>
                  <a:schemeClr val="tx1">
                    <a:tint val="75000"/>
                  </a:schemeClr>
                </a:solidFill>
              </a:defRPr>
            </a:lvl1pPr>
          </a:lstStyle>
          <a:p>
            <a:fld id="{46F2045C-80A1-433A-B3B9-3018D210B466}" type="slidenum">
              <a:rPr lang="en-US" smtClean="0"/>
              <a:t>‹#›</a:t>
            </a:fld>
            <a:endParaRPr lang="en-US"/>
          </a:p>
        </p:txBody>
      </p:sp>
    </p:spTree>
    <p:extLst>
      <p:ext uri="{BB962C8B-B14F-4D97-AF65-F5344CB8AC3E}">
        <p14:creationId xmlns:p14="http://schemas.microsoft.com/office/powerpoint/2010/main" val="283982458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1217543" rtl="0" eaLnBrk="1" latinLnBrk="0" hangingPunct="1">
        <a:spcBef>
          <a:spcPct val="0"/>
        </a:spcBef>
        <a:buNone/>
        <a:defRPr sz="5867" kern="1200">
          <a:solidFill>
            <a:schemeClr val="tx1"/>
          </a:solidFill>
          <a:latin typeface="+mj-lt"/>
          <a:ea typeface="+mj-ea"/>
          <a:cs typeface="+mj-cs"/>
        </a:defRPr>
      </a:lvl1pPr>
    </p:titleStyle>
    <p:bodyStyle>
      <a:lvl1pPr marL="456578" indent="-456578" algn="l" defTabSz="1217543"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89253" indent="-380482" algn="l" defTabSz="1217543"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1927" indent="-304387" algn="l" defTabSz="1217543"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0699" indent="-304387" algn="l" defTabSz="1217543"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39470" indent="-304387" algn="l" defTabSz="1217543"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48240" indent="-304387" algn="l" defTabSz="1217543"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57010" indent="-304387" algn="l" defTabSz="1217543"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65783" indent="-304387" algn="l" defTabSz="1217543"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74553" indent="-304387" algn="l" defTabSz="1217543"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7543" rtl="0" eaLnBrk="1" latinLnBrk="0" hangingPunct="1">
        <a:defRPr sz="2400" kern="1200">
          <a:solidFill>
            <a:schemeClr val="tx1"/>
          </a:solidFill>
          <a:latin typeface="+mn-lt"/>
          <a:ea typeface="+mn-ea"/>
          <a:cs typeface="+mn-cs"/>
        </a:defRPr>
      </a:lvl1pPr>
      <a:lvl2pPr marL="608770" algn="l" defTabSz="1217543" rtl="0" eaLnBrk="1" latinLnBrk="0" hangingPunct="1">
        <a:defRPr sz="2400" kern="1200">
          <a:solidFill>
            <a:schemeClr val="tx1"/>
          </a:solidFill>
          <a:latin typeface="+mn-lt"/>
          <a:ea typeface="+mn-ea"/>
          <a:cs typeface="+mn-cs"/>
        </a:defRPr>
      </a:lvl2pPr>
      <a:lvl3pPr marL="1217543" algn="l" defTabSz="1217543" rtl="0" eaLnBrk="1" latinLnBrk="0" hangingPunct="1">
        <a:defRPr sz="2400" kern="1200">
          <a:solidFill>
            <a:schemeClr val="tx1"/>
          </a:solidFill>
          <a:latin typeface="+mn-lt"/>
          <a:ea typeface="+mn-ea"/>
          <a:cs typeface="+mn-cs"/>
        </a:defRPr>
      </a:lvl3pPr>
      <a:lvl4pPr marL="1826313" algn="l" defTabSz="1217543" rtl="0" eaLnBrk="1" latinLnBrk="0" hangingPunct="1">
        <a:defRPr sz="2400" kern="1200">
          <a:solidFill>
            <a:schemeClr val="tx1"/>
          </a:solidFill>
          <a:latin typeface="+mn-lt"/>
          <a:ea typeface="+mn-ea"/>
          <a:cs typeface="+mn-cs"/>
        </a:defRPr>
      </a:lvl4pPr>
      <a:lvl5pPr marL="2435084" algn="l" defTabSz="1217543" rtl="0" eaLnBrk="1" latinLnBrk="0" hangingPunct="1">
        <a:defRPr sz="2400" kern="1200">
          <a:solidFill>
            <a:schemeClr val="tx1"/>
          </a:solidFill>
          <a:latin typeface="+mn-lt"/>
          <a:ea typeface="+mn-ea"/>
          <a:cs typeface="+mn-cs"/>
        </a:defRPr>
      </a:lvl5pPr>
      <a:lvl6pPr marL="3043855" algn="l" defTabSz="1217543" rtl="0" eaLnBrk="1" latinLnBrk="0" hangingPunct="1">
        <a:defRPr sz="2400" kern="1200">
          <a:solidFill>
            <a:schemeClr val="tx1"/>
          </a:solidFill>
          <a:latin typeface="+mn-lt"/>
          <a:ea typeface="+mn-ea"/>
          <a:cs typeface="+mn-cs"/>
        </a:defRPr>
      </a:lvl6pPr>
      <a:lvl7pPr marL="3652626" algn="l" defTabSz="1217543" rtl="0" eaLnBrk="1" latinLnBrk="0" hangingPunct="1">
        <a:defRPr sz="2400" kern="1200">
          <a:solidFill>
            <a:schemeClr val="tx1"/>
          </a:solidFill>
          <a:latin typeface="+mn-lt"/>
          <a:ea typeface="+mn-ea"/>
          <a:cs typeface="+mn-cs"/>
        </a:defRPr>
      </a:lvl7pPr>
      <a:lvl8pPr marL="4261397" algn="l" defTabSz="1217543" rtl="0" eaLnBrk="1" latinLnBrk="0" hangingPunct="1">
        <a:defRPr sz="2400" kern="1200">
          <a:solidFill>
            <a:schemeClr val="tx1"/>
          </a:solidFill>
          <a:latin typeface="+mn-lt"/>
          <a:ea typeface="+mn-ea"/>
          <a:cs typeface="+mn-cs"/>
        </a:defRPr>
      </a:lvl8pPr>
      <a:lvl9pPr marL="4870168" algn="l" defTabSz="1217543"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3BADD-6D8F-EF5D-CE8B-A768641437D3}"/>
              </a:ext>
            </a:extLst>
          </p:cNvPr>
          <p:cNvSpPr>
            <a:spLocks noGrp="1"/>
          </p:cNvSpPr>
          <p:nvPr>
            <p:ph type="title"/>
          </p:nvPr>
        </p:nvSpPr>
        <p:spPr/>
        <p:txBody>
          <a:bodyPr/>
          <a:lstStyle/>
          <a:p>
            <a:pPr marL="320040" indent="-320040" fontAlgn="auto">
              <a:spcAft>
                <a:spcPts val="0"/>
              </a:spcAft>
              <a:buClr>
                <a:schemeClr val="accent6">
                  <a:lumMod val="75000"/>
                </a:schemeClr>
              </a:buClr>
              <a:defRPr/>
            </a:pPr>
            <a:endParaRPr lang="en-US"/>
          </a:p>
        </p:txBody>
      </p:sp>
      <p:pic>
        <p:nvPicPr>
          <p:cNvPr id="8195" name="Picture 2">
            <a:extLst>
              <a:ext uri="{FF2B5EF4-FFF2-40B4-BE49-F238E27FC236}">
                <a16:creationId xmlns:a16="http://schemas.microsoft.com/office/drawing/2014/main" id="{6D462E78-0010-DBEB-68A4-9D7B0989AE3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850900"/>
            <a:ext cx="9144000" cy="5156200"/>
          </a:xfrm>
          <a:noFill/>
        </p:spPr>
      </p:pic>
      <p:sp>
        <p:nvSpPr>
          <p:cNvPr id="6" name="Rectangle 5">
            <a:extLst>
              <a:ext uri="{FF2B5EF4-FFF2-40B4-BE49-F238E27FC236}">
                <a16:creationId xmlns:a16="http://schemas.microsoft.com/office/drawing/2014/main" id="{19A27143-6B24-2E73-6412-F7648B792804}"/>
              </a:ext>
            </a:extLst>
          </p:cNvPr>
          <p:cNvSpPr/>
          <p:nvPr/>
        </p:nvSpPr>
        <p:spPr>
          <a:xfrm>
            <a:off x="1376127" y="1366500"/>
            <a:ext cx="9444274" cy="2958310"/>
          </a:xfrm>
          <a:prstGeom prst="rect">
            <a:avLst/>
          </a:prstGeom>
        </p:spPr>
        <p:txBody>
          <a:bodyPr wrap="square">
            <a:spAutoFit/>
            <a:scene3d>
              <a:camera prst="perspectiveFront"/>
              <a:lightRig rig="threePt" dir="t"/>
            </a:scene3d>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5" b="1" i="0" u="none" strike="noStrike" kern="10" cap="none" spc="0" normalizeH="0" baseline="0" noProof="0" dirty="0">
              <a:ln w="9525">
                <a:round/>
                <a:headEnd/>
                <a:tailEnd/>
              </a:ln>
              <a:solidFill>
                <a:srgbClr val="FF0000"/>
              </a:solidFill>
              <a:effectLst>
                <a:outerShdw blurRad="50800" dist="50800" dir="5400000" algn="ctr" rotWithShape="0">
                  <a:srgbClr val="F14124">
                    <a:lumMod val="75000"/>
                    <a:alpha val="91000"/>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5" b="1" i="0" u="none" strike="noStrike" kern="10" cap="none" spc="0" normalizeH="0" baseline="0" noProof="0">
                <a:ln w="9525">
                  <a:round/>
                  <a:headEnd/>
                  <a:tailEnd/>
                </a:ln>
                <a:solidFill>
                  <a:srgbClr val="FF0000"/>
                </a:solidFill>
                <a:effectLst>
                  <a:outerShdw blurRad="50800" dist="50800" dir="5400000" algn="ctr" rotWithShape="0">
                    <a:srgbClr val="F14124">
                      <a:lumMod val="75000"/>
                      <a:alpha val="91000"/>
                    </a:srgbClr>
                  </a:outerShdw>
                </a:effectLst>
                <a:uLnTx/>
                <a:uFillTx/>
                <a:latin typeface="Times New Roman" panose="02020603050405020304" pitchFamily="18" charset="0"/>
                <a:ea typeface="+mn-ea"/>
                <a:cs typeface="Times New Roman" panose="02020603050405020304" pitchFamily="18" charset="0"/>
              </a:rPr>
              <a:t>TRƯỜNG </a:t>
            </a:r>
            <a:r>
              <a:rPr kumimoji="0" lang="en-US" sz="1805" b="1" i="0" u="none" strike="noStrike" kern="10" cap="none" spc="0" normalizeH="0" baseline="0" noProof="0" smtClean="0">
                <a:ln w="9525">
                  <a:round/>
                  <a:headEnd/>
                  <a:tailEnd/>
                </a:ln>
                <a:solidFill>
                  <a:srgbClr val="FF0000"/>
                </a:solidFill>
                <a:effectLst>
                  <a:outerShdw blurRad="50800" dist="50800" dir="5400000" algn="ctr" rotWithShape="0">
                    <a:srgbClr val="F14124">
                      <a:lumMod val="75000"/>
                      <a:alpha val="91000"/>
                    </a:srgbClr>
                  </a:outerShdw>
                </a:effectLst>
                <a:uLnTx/>
                <a:uFillTx/>
                <a:latin typeface="Times New Roman" panose="02020603050405020304" pitchFamily="18" charset="0"/>
                <a:ea typeface="+mn-ea"/>
                <a:cs typeface="Times New Roman" panose="02020603050405020304" pitchFamily="18" charset="0"/>
              </a:rPr>
              <a:t>TIỂU</a:t>
            </a:r>
            <a:r>
              <a:rPr kumimoji="0" lang="en-US" sz="1805" b="1" i="0" u="none" strike="noStrike" kern="10" cap="none" spc="0" normalizeH="0" noProof="0" smtClean="0">
                <a:ln w="9525">
                  <a:round/>
                  <a:headEnd/>
                  <a:tailEnd/>
                </a:ln>
                <a:solidFill>
                  <a:srgbClr val="FF0000"/>
                </a:solidFill>
                <a:effectLst>
                  <a:outerShdw blurRad="50800" dist="50800" dir="5400000" algn="ctr" rotWithShape="0">
                    <a:srgbClr val="F14124">
                      <a:lumMod val="75000"/>
                      <a:alpha val="91000"/>
                    </a:srgbClr>
                  </a:outerShdw>
                </a:effectLst>
                <a:uLnTx/>
                <a:uFillTx/>
                <a:latin typeface="Times New Roman" panose="02020603050405020304" pitchFamily="18" charset="0"/>
                <a:ea typeface="+mn-ea"/>
                <a:cs typeface="Times New Roman" panose="02020603050405020304" pitchFamily="18" charset="0"/>
              </a:rPr>
              <a:t> HỌC PHÚ THỌ</a:t>
            </a:r>
            <a:endParaRPr kumimoji="0" lang="en-US" sz="1805" b="1" i="0" u="none" strike="noStrike" kern="10" cap="none" spc="0" normalizeH="0" baseline="0" noProof="0" dirty="0">
              <a:ln w="9525">
                <a:round/>
                <a:headEnd/>
                <a:tailEnd/>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6" b="1" i="0" u="none" strike="noStrike" kern="10" cap="none" spc="0" normalizeH="0" baseline="0" noProof="0" dirty="0">
              <a:ln w="9525">
                <a:round/>
                <a:headEnd/>
                <a:tailEnd/>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800" b="1" i="0" u="none" strike="noStrike" kern="10" cap="none" spc="0" normalizeH="0" baseline="0" noProof="0" dirty="0">
                <a:ln w="9525">
                  <a:round/>
                  <a:headEnd/>
                  <a:tailEnd/>
                </a:ln>
                <a:solidFill>
                  <a:srgbClr val="FF0000"/>
                </a:solidFill>
                <a:effectLst/>
                <a:uLnTx/>
                <a:uFillTx/>
                <a:latin typeface="Times New Roman" panose="02020603050405020304" pitchFamily="18" charset="0"/>
                <a:ea typeface="+mn-ea"/>
                <a:cs typeface="Times New Roman" panose="02020603050405020304" pitchFamily="18" charset="0"/>
              </a:rPr>
              <a:t>Môn: </a:t>
            </a:r>
            <a:r>
              <a:rPr kumimoji="0" lang="en-US" sz="4800" b="1" i="0" u="none" strike="noStrike" kern="10" cap="none" spc="0" normalizeH="0" baseline="0" noProof="0" dirty="0" err="1">
                <a:ln w="9525">
                  <a:round/>
                  <a:headEnd/>
                  <a:tailEnd/>
                </a:ln>
                <a:solidFill>
                  <a:srgbClr val="FF0000"/>
                </a:solidFill>
                <a:effectLst/>
                <a:uLnTx/>
                <a:uFillTx/>
                <a:latin typeface="Times New Roman" panose="02020603050405020304" pitchFamily="18" charset="0"/>
                <a:ea typeface="+mn-ea"/>
                <a:cs typeface="Times New Roman" panose="02020603050405020304" pitchFamily="18" charset="0"/>
              </a:rPr>
              <a:t>Tiếng</a:t>
            </a:r>
            <a:r>
              <a:rPr kumimoji="0" lang="en-US" sz="4800" b="1" i="0" u="none" strike="noStrike" kern="10" cap="none" spc="0" normalizeH="0" baseline="0" noProof="0" dirty="0">
                <a:ln w="9525">
                  <a:round/>
                  <a:headEnd/>
                  <a:tailEnd/>
                </a:ln>
                <a:solidFill>
                  <a:srgbClr val="FF0000"/>
                </a:solidFill>
                <a:effectLst/>
                <a:uLnTx/>
                <a:uFillTx/>
                <a:latin typeface="Times New Roman" panose="02020603050405020304" pitchFamily="18" charset="0"/>
                <a:ea typeface="+mn-ea"/>
                <a:cs typeface="Times New Roman" panose="02020603050405020304" pitchFamily="18" charset="0"/>
              </a:rPr>
              <a:t> Việt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Bài</a:t>
            </a:r>
            <a:r>
              <a:rPr kumimoji="0" lang="en-US" sz="4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4: </a:t>
            </a:r>
            <a:r>
              <a:rPr kumimoji="0" lang="en-US" sz="48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Nếu</a:t>
            </a:r>
            <a:r>
              <a:rPr kumimoji="0" lang="en-US" sz="4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en-US" sz="48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không</a:t>
            </a:r>
            <a:r>
              <a:rPr kumimoji="0" lang="en-US" sz="4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may </a:t>
            </a:r>
            <a:r>
              <a:rPr kumimoji="0" lang="en-US" sz="48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bị</a:t>
            </a:r>
            <a:r>
              <a:rPr kumimoji="0" lang="en-US" sz="4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en-US" sz="48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lạc</a:t>
            </a:r>
            <a:r>
              <a:rPr kumimoji="0" lang="en-US" sz="4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(T1)</a:t>
            </a:r>
            <a:endParaRPr kumimoji="0" lang="en-US" sz="3600" b="1" i="0" u="none" strike="noStrike" kern="10" cap="none" spc="0" normalizeH="0" baseline="0" noProof="0" dirty="0">
              <a:ln w="9525">
                <a:round/>
                <a:headEnd/>
                <a:tailEnd/>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8" b="1" i="0" u="none" strike="noStrike" kern="10" cap="none" spc="0" normalizeH="0" baseline="0" noProof="0" dirty="0" err="1">
                <a:ln w="9525">
                  <a:round/>
                  <a:headEnd/>
                  <a:tailEnd/>
                </a:ln>
                <a:solidFill>
                  <a:srgbClr val="002060"/>
                </a:solidFill>
                <a:effectLst/>
                <a:uLnTx/>
                <a:uFillTx/>
                <a:latin typeface="Times New Roman" panose="02020603050405020304" pitchFamily="18" charset="0"/>
                <a:ea typeface="+mn-ea"/>
                <a:cs typeface="Times New Roman" panose="02020603050405020304" pitchFamily="18" charset="0"/>
              </a:rPr>
              <a:t>Giáo</a:t>
            </a:r>
            <a:r>
              <a:rPr kumimoji="0" lang="en-US" sz="3008" b="1" i="0" u="none" strike="noStrike" kern="10" cap="none" spc="0" normalizeH="0" baseline="0" noProof="0" dirty="0">
                <a:ln w="9525">
                  <a:round/>
                  <a:headEnd/>
                  <a:tailEnd/>
                </a:ln>
                <a:solidFill>
                  <a:srgbClr val="002060"/>
                </a:solidFill>
                <a:effectLst/>
                <a:uLnTx/>
                <a:uFillTx/>
                <a:latin typeface="Times New Roman" panose="02020603050405020304" pitchFamily="18" charset="0"/>
                <a:ea typeface="+mn-ea"/>
                <a:cs typeface="Times New Roman" panose="02020603050405020304" pitchFamily="18" charset="0"/>
              </a:rPr>
              <a:t> viên thực hiện</a:t>
            </a:r>
            <a:r>
              <a:rPr kumimoji="0" lang="en-US" sz="3008" b="1" i="0" u="none" strike="noStrike" kern="10" cap="none" spc="0" normalizeH="0" baseline="0" noProof="0">
                <a:ln w="9525">
                  <a:round/>
                  <a:headEnd/>
                  <a:tailEnd/>
                </a:ln>
                <a:solidFill>
                  <a:srgbClr val="002060"/>
                </a:solidFill>
                <a:effectLst/>
                <a:uLnTx/>
                <a:uFillTx/>
                <a:latin typeface="Times New Roman" panose="02020603050405020304" pitchFamily="18" charset="0"/>
                <a:ea typeface="+mn-ea"/>
                <a:cs typeface="Times New Roman" panose="02020603050405020304" pitchFamily="18" charset="0"/>
              </a:rPr>
              <a:t>: </a:t>
            </a:r>
            <a:r>
              <a:rPr lang="en-US" sz="3008" b="1" kern="10" smtClean="0">
                <a:ln w="9525">
                  <a:round/>
                  <a:headEnd/>
                  <a:tailEnd/>
                </a:ln>
                <a:solidFill>
                  <a:srgbClr val="002060"/>
                </a:solidFill>
                <a:latin typeface="Times New Roman" panose="02020603050405020304" pitchFamily="18" charset="0"/>
                <a:cs typeface="Times New Roman" panose="02020603050405020304" pitchFamily="18" charset="0"/>
              </a:rPr>
              <a:t>Nguyễn Hải Hồng </a:t>
            </a:r>
            <a:endParaRPr kumimoji="0" lang="en-US" sz="3008" b="1" i="0" u="none" strike="noStrike" kern="10" cap="none" spc="0" normalizeH="0" baseline="0" noProof="0" dirty="0">
              <a:ln w="9525">
                <a:round/>
                <a:headEnd/>
                <a:tailEnd/>
              </a:ln>
              <a:solidFill>
                <a:srgbClr val="00206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spd="slow">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68400" y="347663"/>
            <a:ext cx="9855200" cy="615392"/>
          </a:xfrm>
          <a:prstGeom prst="rect">
            <a:avLst/>
          </a:prstGeom>
          <a:noFill/>
        </p:spPr>
        <p:txBody>
          <a:bodyPr wrap="square" lIns="121756" tIns="60880" rIns="121756" bIns="60880" rtlCol="0">
            <a:spAutoFit/>
          </a:bodyPr>
          <a:lstStyle/>
          <a:p>
            <a:pPr algn="just" defTabSz="1217543"/>
            <a:r>
              <a:rPr lang="en-US" sz="3200" b="1">
                <a:solidFill>
                  <a:prstClr val="black"/>
                </a:solidFill>
                <a:latin typeface="Arial" pitchFamily="34" charset="0"/>
                <a:ea typeface="Arial-Rounded" pitchFamily="34" charset="0"/>
                <a:cs typeface="Arial" pitchFamily="34" charset="0"/>
              </a:rPr>
              <a:t>Quan sát bạn nhỏ</a:t>
            </a:r>
          </a:p>
        </p:txBody>
      </p:sp>
      <p:sp>
        <p:nvSpPr>
          <p:cNvPr id="8" name="Rectangle 7"/>
          <p:cNvSpPr/>
          <p:nvPr/>
        </p:nvSpPr>
        <p:spPr>
          <a:xfrm>
            <a:off x="0" y="6680200"/>
            <a:ext cx="12192000" cy="177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6" tIns="60880" rIns="121756" bIns="60880" spcCol="0" rtlCol="0" anchor="ctr"/>
          <a:lstStyle/>
          <a:p>
            <a:pPr algn="ctr" defTabSz="1217543"/>
            <a:endParaRPr lang="en-US" sz="2400">
              <a:solidFill>
                <a:prstClr val="white"/>
              </a:solidFill>
              <a:latin typeface="Calibri"/>
            </a:endParaRPr>
          </a:p>
        </p:txBody>
      </p:sp>
      <p:sp>
        <p:nvSpPr>
          <p:cNvPr id="9" name="Rectangle 8"/>
          <p:cNvSpPr/>
          <p:nvPr/>
        </p:nvSpPr>
        <p:spPr>
          <a:xfrm>
            <a:off x="0" y="0"/>
            <a:ext cx="12192000" cy="177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6" tIns="60880" rIns="121756" bIns="60880" spcCol="0" rtlCol="0" anchor="ctr"/>
          <a:lstStyle/>
          <a:p>
            <a:pPr algn="ctr" defTabSz="1217543"/>
            <a:endParaRPr lang="en-US" sz="2400">
              <a:solidFill>
                <a:prstClr val="white"/>
              </a:solidFill>
              <a:latin typeface="Calibri"/>
            </a:endParaRPr>
          </a:p>
        </p:txBody>
      </p:sp>
      <p:sp>
        <p:nvSpPr>
          <p:cNvPr id="10" name="Oval 9"/>
          <p:cNvSpPr/>
          <p:nvPr/>
        </p:nvSpPr>
        <p:spPr>
          <a:xfrm>
            <a:off x="-1219200" y="347663"/>
            <a:ext cx="812800" cy="8128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21773" tIns="60888" rIns="121773" bIns="60888" rtlCol="0" anchor="ctr"/>
          <a:lstStyle/>
          <a:p>
            <a:pPr algn="ctr" defTabSz="1217543"/>
            <a:r>
              <a:rPr lang="en-US" sz="3733" b="1">
                <a:solidFill>
                  <a:prstClr val="white"/>
                </a:solidFill>
                <a:latin typeface="Arial Rounded MT Bold" pitchFamily="34" charset="0"/>
                <a:cs typeface="Times New Roman" pitchFamily="18" charset="0"/>
              </a:rPr>
              <a:t>1</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343" y="254529"/>
            <a:ext cx="861484" cy="999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072" t="20237" r="20017" b="16270"/>
          <a:stretch/>
        </p:blipFill>
        <p:spPr bwMode="auto">
          <a:xfrm>
            <a:off x="3139925" y="1029580"/>
            <a:ext cx="8752115" cy="504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258" y="1498600"/>
            <a:ext cx="3132668" cy="2092719"/>
          </a:xfrm>
          <a:prstGeom prst="rect">
            <a:avLst/>
          </a:prstGeom>
          <a:noFill/>
        </p:spPr>
        <p:txBody>
          <a:bodyPr wrap="square" lIns="121756" tIns="60880" rIns="121756" bIns="60880" rtlCol="0">
            <a:spAutoFit/>
          </a:bodyPr>
          <a:lstStyle/>
          <a:p>
            <a:pPr algn="just" defTabSz="1217543"/>
            <a:r>
              <a:rPr lang="en-US" sz="3200">
                <a:solidFill>
                  <a:prstClr val="black"/>
                </a:solidFill>
                <a:latin typeface="Arial" pitchFamily="34" charset="0"/>
                <a:ea typeface="Arial-Rounded" pitchFamily="34" charset="0"/>
                <a:cs typeface="Arial" pitchFamily="34" charset="0"/>
              </a:rPr>
              <a:t>a) Bạn nhỏ đang ở đâu? Vì sao bạn ấy khóc?</a:t>
            </a:r>
          </a:p>
        </p:txBody>
      </p:sp>
      <p:sp>
        <p:nvSpPr>
          <p:cNvPr id="11" name="TextBox 10"/>
          <p:cNvSpPr txBox="1"/>
          <p:nvPr/>
        </p:nvSpPr>
        <p:spPr>
          <a:xfrm>
            <a:off x="38706" y="3835401"/>
            <a:ext cx="3139925" cy="2092719"/>
          </a:xfrm>
          <a:prstGeom prst="rect">
            <a:avLst/>
          </a:prstGeom>
          <a:noFill/>
        </p:spPr>
        <p:txBody>
          <a:bodyPr wrap="square" lIns="121756" tIns="60880" rIns="121756" bIns="60880" rtlCol="0">
            <a:spAutoFit/>
          </a:bodyPr>
          <a:lstStyle/>
          <a:p>
            <a:pPr algn="just" defTabSz="1217543"/>
            <a:r>
              <a:rPr lang="en-US" sz="3200">
                <a:solidFill>
                  <a:prstClr val="black"/>
                </a:solidFill>
                <a:latin typeface="Arial" pitchFamily="34" charset="0"/>
                <a:ea typeface="Arial-Rounded" pitchFamily="34" charset="0"/>
                <a:cs typeface="Arial" pitchFamily="34" charset="0"/>
              </a:rPr>
              <a:t>a) Nếu gặp phải trường hợp như bạn nhỏ, em sẽ làm gì?</a:t>
            </a:r>
          </a:p>
        </p:txBody>
      </p:sp>
    </p:spTree>
    <p:extLst>
      <p:ext uri="{BB962C8B-B14F-4D97-AF65-F5344CB8AC3E}">
        <p14:creationId xmlns:p14="http://schemas.microsoft.com/office/powerpoint/2010/main" val="1982115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8093" y="211248"/>
            <a:ext cx="1547091" cy="697402"/>
          </a:xfrm>
          <a:prstGeom prst="rect">
            <a:avLst/>
          </a:prstGeom>
          <a:noFill/>
        </p:spPr>
        <p:txBody>
          <a:bodyPr wrap="square" lIns="121756" tIns="60880" rIns="121756" bIns="60880" rtlCol="0">
            <a:spAutoFit/>
          </a:bodyPr>
          <a:lstStyle/>
          <a:p>
            <a:pPr algn="just" defTabSz="1217543"/>
            <a:r>
              <a:rPr lang="en-US" sz="3733" b="1">
                <a:solidFill>
                  <a:prstClr val="black"/>
                </a:solidFill>
                <a:latin typeface="Arial" pitchFamily="34" charset="0"/>
                <a:ea typeface="Arial-Rounded" pitchFamily="34" charset="0"/>
                <a:cs typeface="Arial" pitchFamily="34" charset="0"/>
              </a:rPr>
              <a:t>Đọc</a:t>
            </a:r>
          </a:p>
        </p:txBody>
      </p:sp>
      <p:sp>
        <p:nvSpPr>
          <p:cNvPr id="4" name="TextBox 3"/>
          <p:cNvSpPr txBox="1"/>
          <p:nvPr/>
        </p:nvSpPr>
        <p:spPr>
          <a:xfrm>
            <a:off x="1987031" y="563896"/>
            <a:ext cx="7929419" cy="697402"/>
          </a:xfrm>
          <a:prstGeom prst="rect">
            <a:avLst/>
          </a:prstGeom>
          <a:noFill/>
        </p:spPr>
        <p:txBody>
          <a:bodyPr wrap="square" lIns="121756" tIns="60880" rIns="121756" bIns="60880" rtlCol="0">
            <a:spAutoFit/>
          </a:bodyPr>
          <a:lstStyle/>
          <a:p>
            <a:pPr algn="ctr" defTabSz="1217543"/>
            <a:r>
              <a:rPr lang="en-US" sz="3733" b="1">
                <a:solidFill>
                  <a:prstClr val="black"/>
                </a:solidFill>
                <a:latin typeface="Arial" pitchFamily="34" charset="0"/>
                <a:ea typeface="Arial-Rounded" pitchFamily="34" charset="0"/>
                <a:cs typeface="Arial" pitchFamily="34" charset="0"/>
              </a:rPr>
              <a:t>Nếu không may bị lạc</a:t>
            </a:r>
          </a:p>
        </p:txBody>
      </p:sp>
      <p:sp>
        <p:nvSpPr>
          <p:cNvPr id="5" name="TextBox 4"/>
          <p:cNvSpPr txBox="1"/>
          <p:nvPr/>
        </p:nvSpPr>
        <p:spPr>
          <a:xfrm>
            <a:off x="95880" y="1227665"/>
            <a:ext cx="11970328" cy="5539817"/>
          </a:xfrm>
          <a:prstGeom prst="rect">
            <a:avLst/>
          </a:prstGeom>
          <a:noFill/>
        </p:spPr>
        <p:txBody>
          <a:bodyPr wrap="square" lIns="121756" tIns="60880" rIns="121756" bIns="60880" rtlCol="0">
            <a:spAutoFit/>
          </a:bodyPr>
          <a:lstStyle/>
          <a:p>
            <a:pPr algn="just" defTabSz="1217543"/>
            <a:r>
              <a:rPr lang="en-US" sz="3200">
                <a:solidFill>
                  <a:prstClr val="black"/>
                </a:solidFill>
                <a:latin typeface="Arial" pitchFamily="34" charset="0"/>
                <a:ea typeface="Arial-Rounded" pitchFamily="34" charset="0"/>
                <a:cs typeface="Arial" pitchFamily="34" charset="0"/>
              </a:rPr>
              <a:t>	Sáng chủ nhật, bố cho Nam và em đi công viên. Công viên đông như hội. Khi vào cổng, bố dặn: “Các con cẩn thẩn kẻo bị lạc. Nếu không may bị lạc, các con nhớ ra cổng này. Nhìn kìa, cổng có lá cờ rất to”.</a:t>
            </a:r>
          </a:p>
          <a:p>
            <a:pPr algn="just" defTabSz="1217543"/>
            <a:r>
              <a:rPr lang="en-US" sz="3200">
                <a:solidFill>
                  <a:prstClr val="black"/>
                </a:solidFill>
                <a:latin typeface="Arial" pitchFamily="34" charset="0"/>
                <a:ea typeface="Arial-Rounded" pitchFamily="34" charset="0"/>
                <a:cs typeface="Arial" pitchFamily="34" charset="0"/>
              </a:rPr>
              <a:t>	Công viên đẹp quá. Nam cứ mải mê xem hết chỗ này đến chỗ khác. Lúc ngoảnh lại thì không thấy bố và em đâu. Nam vừa chạy tìm vừa gọi “Bố ơi! Bố ơi!”. Hoảng hốt, Nam suýt khóc. Chợt Nam nhìn thấy tấm biển “Lối ra cổng”. Nhớ lời bố dặn, Nam đi theo hướng tấm biển chỉ đường. “A, lá cờ kia rồi!”. Nam mừng rỡ khi thấy bố và em đang chờ ở đó.</a:t>
            </a:r>
          </a:p>
          <a:p>
            <a:pPr algn="r" defTabSz="1217543"/>
            <a:r>
              <a:rPr lang="en-US" sz="3200">
                <a:solidFill>
                  <a:prstClr val="black"/>
                </a:solidFill>
                <a:latin typeface="Arial" pitchFamily="34" charset="0"/>
                <a:ea typeface="Arial-Rounded" pitchFamily="34" charset="0"/>
                <a:cs typeface="Arial" pitchFamily="34" charset="0"/>
              </a:rPr>
              <a:t>(</a:t>
            </a:r>
            <a:r>
              <a:rPr lang="en-US" sz="3200" i="1">
                <a:solidFill>
                  <a:prstClr val="black"/>
                </a:solidFill>
                <a:latin typeface="Arial" pitchFamily="34" charset="0"/>
                <a:ea typeface="Arial-Rounded" pitchFamily="34" charset="0"/>
                <a:cs typeface="Arial" pitchFamily="34" charset="0"/>
              </a:rPr>
              <a:t>Theo</a:t>
            </a:r>
            <a:r>
              <a:rPr lang="en-US" sz="3200">
                <a:solidFill>
                  <a:prstClr val="black"/>
                </a:solidFill>
                <a:latin typeface="Arial" pitchFamily="34" charset="0"/>
                <a:ea typeface="Arial-Rounded" pitchFamily="34" charset="0"/>
                <a:cs typeface="Arial" pitchFamily="34" charset="0"/>
              </a:rPr>
              <a:t> Phạm Thị Thúy – Tuấn Hiển)</a:t>
            </a:r>
          </a:p>
        </p:txBody>
      </p:sp>
      <p:sp>
        <p:nvSpPr>
          <p:cNvPr id="8" name="Cloud 7"/>
          <p:cNvSpPr/>
          <p:nvPr/>
        </p:nvSpPr>
        <p:spPr>
          <a:xfrm>
            <a:off x="9550400" y="140163"/>
            <a:ext cx="2336800" cy="973692"/>
          </a:xfrm>
          <a:prstGeom prst="cloud">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823" tIns="60912" rIns="121823" bIns="60912" rtlCol="0" anchor="ctr"/>
          <a:lstStyle/>
          <a:p>
            <a:pPr algn="ctr" defTabSz="1217543"/>
            <a:r>
              <a:rPr lang="en-US" sz="2133" b="1">
                <a:solidFill>
                  <a:prstClr val="black"/>
                </a:solidFill>
                <a:latin typeface="Arial" pitchFamily="34" charset="0"/>
                <a:ea typeface="Arial-Rounded" pitchFamily="34" charset="0"/>
                <a:cs typeface="Arial" pitchFamily="34" charset="0"/>
              </a:rPr>
              <a:t>Đọc mẫu</a:t>
            </a:r>
          </a:p>
        </p:txBody>
      </p:sp>
      <p:sp>
        <p:nvSpPr>
          <p:cNvPr id="7" name="Oval 6"/>
          <p:cNvSpPr/>
          <p:nvPr/>
        </p:nvSpPr>
        <p:spPr>
          <a:xfrm>
            <a:off x="5674644" y="7086600"/>
            <a:ext cx="812800" cy="8128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21773" tIns="60888" rIns="121773" bIns="60888" rtlCol="0" anchor="ctr"/>
          <a:lstStyle/>
          <a:p>
            <a:pPr algn="ctr" defTabSz="1217543"/>
            <a:r>
              <a:rPr lang="en-US" sz="3733" b="1">
                <a:solidFill>
                  <a:prstClr val="white"/>
                </a:solidFill>
                <a:latin typeface="Arial Rounded MT Bold" pitchFamily="34" charset="0"/>
                <a:cs typeface="Times New Roman" pitchFamily="18" charset="0"/>
              </a:rPr>
              <a:t>2</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0" y="143200"/>
            <a:ext cx="861484" cy="999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445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1092200"/>
            <a:ext cx="10972800" cy="1143000"/>
          </a:xfrm>
        </p:spPr>
        <p:txBody>
          <a:bodyPr/>
          <a:lstStyle/>
          <a:p>
            <a:r>
              <a:rPr lang="en-US" b="1">
                <a:latin typeface="Arial" pitchFamily="34" charset="0"/>
                <a:cs typeface="Arial" pitchFamily="34" charset="0"/>
              </a:rPr>
              <a:t>Vần mới:</a:t>
            </a:r>
          </a:p>
        </p:txBody>
      </p:sp>
      <p:sp>
        <p:nvSpPr>
          <p:cNvPr id="4" name="Title 1"/>
          <p:cNvSpPr txBox="1">
            <a:spLocks/>
          </p:cNvSpPr>
          <p:nvPr/>
        </p:nvSpPr>
        <p:spPr>
          <a:xfrm>
            <a:off x="609600" y="3124200"/>
            <a:ext cx="10972800" cy="1143000"/>
          </a:xfrm>
          <a:prstGeom prst="rect">
            <a:avLst/>
          </a:prstGeom>
        </p:spPr>
        <p:txBody>
          <a:bodyPr vert="horz" lIns="121756" tIns="60880" rIns="121756" bIns="60880" rtlCol="0" anchor="ctr">
            <a:normAutofit/>
          </a:bodyPr>
          <a:lstStyle>
            <a:lvl1pPr algn="ctr" defTabSz="913180" rtl="0" eaLnBrk="1" latinLnBrk="0" hangingPunct="1">
              <a:spcBef>
                <a:spcPct val="0"/>
              </a:spcBef>
              <a:buNone/>
              <a:defRPr sz="4400" kern="1200">
                <a:solidFill>
                  <a:schemeClr val="tx1"/>
                </a:solidFill>
                <a:latin typeface="+mj-lt"/>
                <a:ea typeface="+mj-ea"/>
                <a:cs typeface="+mj-cs"/>
              </a:defRPr>
            </a:lvl1pPr>
          </a:lstStyle>
          <a:p>
            <a:pPr defTabSz="1217543"/>
            <a:r>
              <a:rPr lang="en-US" sz="5867">
                <a:solidFill>
                  <a:prstClr val="black"/>
                </a:solidFill>
                <a:latin typeface="Arial" pitchFamily="34" charset="0"/>
                <a:cs typeface="Arial" pitchFamily="34" charset="0"/>
              </a:rPr>
              <a:t>oanh – ngoảnh lại</a:t>
            </a:r>
          </a:p>
        </p:txBody>
      </p:sp>
    </p:spTree>
    <p:extLst>
      <p:ext uri="{BB962C8B-B14F-4D97-AF65-F5344CB8AC3E}">
        <p14:creationId xmlns:p14="http://schemas.microsoft.com/office/powerpoint/2010/main" val="1620687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987031" y="-25400"/>
            <a:ext cx="7929419" cy="697402"/>
          </a:xfrm>
          <a:prstGeom prst="rect">
            <a:avLst/>
          </a:prstGeom>
          <a:noFill/>
        </p:spPr>
        <p:txBody>
          <a:bodyPr wrap="square" lIns="121756" tIns="60880" rIns="121756" bIns="60880" rtlCol="0">
            <a:spAutoFit/>
          </a:bodyPr>
          <a:lstStyle/>
          <a:p>
            <a:pPr algn="ctr" defTabSz="1217543"/>
            <a:r>
              <a:rPr lang="en-US" sz="3733" b="1">
                <a:solidFill>
                  <a:prstClr val="black"/>
                </a:solidFill>
                <a:latin typeface="Arial" pitchFamily="34" charset="0"/>
                <a:ea typeface="Arial-Rounded" pitchFamily="34" charset="0"/>
                <a:cs typeface="Arial" pitchFamily="34" charset="0"/>
              </a:rPr>
              <a:t>Nếu không may bị lạc</a:t>
            </a:r>
          </a:p>
        </p:txBody>
      </p:sp>
      <p:sp>
        <p:nvSpPr>
          <p:cNvPr id="12" name="TextBox 11"/>
          <p:cNvSpPr txBox="1"/>
          <p:nvPr/>
        </p:nvSpPr>
        <p:spPr>
          <a:xfrm>
            <a:off x="95880" y="638369"/>
            <a:ext cx="11970328" cy="5539817"/>
          </a:xfrm>
          <a:prstGeom prst="rect">
            <a:avLst/>
          </a:prstGeom>
          <a:noFill/>
        </p:spPr>
        <p:txBody>
          <a:bodyPr wrap="square" lIns="121756" tIns="60880" rIns="121756" bIns="60880" rtlCol="0">
            <a:spAutoFit/>
          </a:bodyPr>
          <a:lstStyle/>
          <a:p>
            <a:pPr algn="just" defTabSz="1217543"/>
            <a:r>
              <a:rPr lang="en-US" sz="3200">
                <a:solidFill>
                  <a:prstClr val="black"/>
                </a:solidFill>
                <a:latin typeface="Arial" pitchFamily="34" charset="0"/>
                <a:ea typeface="Arial-Rounded" pitchFamily="34" charset="0"/>
                <a:cs typeface="Arial" pitchFamily="34" charset="0"/>
              </a:rPr>
              <a:t>	Sáng chủ nhật, bố cho Nam và em đi công viên. Công viên đông như hội. Khi vào cổng, bố dặn: “Các con cẩn thẩn kẻo bị lạc. Nếu không may bị lạc, các con nhớ ra cổng này. Nhìn kìa, cổng có lá cờ rất to”.</a:t>
            </a:r>
          </a:p>
          <a:p>
            <a:pPr algn="just" defTabSz="1217543"/>
            <a:r>
              <a:rPr lang="en-US" sz="3200">
                <a:solidFill>
                  <a:prstClr val="black"/>
                </a:solidFill>
                <a:latin typeface="Arial" pitchFamily="34" charset="0"/>
                <a:ea typeface="Arial-Rounded" pitchFamily="34" charset="0"/>
                <a:cs typeface="Arial" pitchFamily="34" charset="0"/>
              </a:rPr>
              <a:t>	Công viên đẹp quá. Nam cứ mải mê xem hết chỗ này đến chỗ khác. Lúc ngoảnh lại thì không thấy bố và em đâu. Nam vừa chạy tìm vừa gọi “Bố ơi! Bố ơi!”. Hoảng hốt, Nam suýt khóc. Chợt Nam nhìn thấy tấm biển “Lối ra cổng”. Nhớ lời bố dặn, Nam đi theo hướng tấm biển chỉ đường. “A, lá cờ kia rồi!”. Nam mừng rỡ khi thấy bố và em đang chờ ở đó.</a:t>
            </a:r>
          </a:p>
          <a:p>
            <a:pPr algn="r" defTabSz="1217543"/>
            <a:r>
              <a:rPr lang="en-US" sz="3200">
                <a:solidFill>
                  <a:prstClr val="black"/>
                </a:solidFill>
                <a:latin typeface="Arial" pitchFamily="34" charset="0"/>
                <a:ea typeface="Arial-Rounded" pitchFamily="34" charset="0"/>
                <a:cs typeface="Arial" pitchFamily="34" charset="0"/>
              </a:rPr>
              <a:t>(</a:t>
            </a:r>
            <a:r>
              <a:rPr lang="en-US" sz="3200" i="1">
                <a:solidFill>
                  <a:prstClr val="black"/>
                </a:solidFill>
                <a:latin typeface="Arial" pitchFamily="34" charset="0"/>
                <a:ea typeface="Arial-Rounded" pitchFamily="34" charset="0"/>
                <a:cs typeface="Arial" pitchFamily="34" charset="0"/>
              </a:rPr>
              <a:t>Theo</a:t>
            </a:r>
            <a:r>
              <a:rPr lang="en-US" sz="3200">
                <a:solidFill>
                  <a:prstClr val="black"/>
                </a:solidFill>
                <a:latin typeface="Arial" pitchFamily="34" charset="0"/>
                <a:ea typeface="Arial-Rounded" pitchFamily="34" charset="0"/>
                <a:cs typeface="Arial" pitchFamily="34" charset="0"/>
              </a:rPr>
              <a:t> Phạm Thị Thúy – Tuấn Hiển)</a:t>
            </a:r>
          </a:p>
        </p:txBody>
      </p:sp>
      <p:sp>
        <p:nvSpPr>
          <p:cNvPr id="4" name="TextBox 3"/>
          <p:cNvSpPr txBox="1"/>
          <p:nvPr/>
        </p:nvSpPr>
        <p:spPr>
          <a:xfrm>
            <a:off x="12234" y="6227348"/>
            <a:ext cx="7506167" cy="697418"/>
          </a:xfrm>
          <a:prstGeom prst="rect">
            <a:avLst/>
          </a:prstGeom>
          <a:solidFill>
            <a:srgbClr val="B9EDFF"/>
          </a:solidFill>
        </p:spPr>
        <p:txBody>
          <a:bodyPr wrap="square" lIns="121773" tIns="60888" rIns="121773" bIns="60888" rtlCol="0">
            <a:spAutoFit/>
          </a:bodyPr>
          <a:lstStyle/>
          <a:p>
            <a:pPr algn="ctr" defTabSz="1217543"/>
            <a:r>
              <a:rPr lang="en-US" sz="3733">
                <a:solidFill>
                  <a:prstClr val="black"/>
                </a:solidFill>
                <a:latin typeface="Arial" pitchFamily="34" charset="0"/>
                <a:ea typeface="Arial-Rounded" pitchFamily="34" charset="0"/>
                <a:cs typeface="Arial" pitchFamily="34" charset="0"/>
              </a:rPr>
              <a:t>Em hãy tìm từ khó trong bài</a:t>
            </a:r>
          </a:p>
        </p:txBody>
      </p:sp>
      <p:cxnSp>
        <p:nvCxnSpPr>
          <p:cNvPr id="5" name="Straight Connector 4"/>
          <p:cNvCxnSpPr/>
          <p:nvPr/>
        </p:nvCxnSpPr>
        <p:spPr>
          <a:xfrm flipH="1">
            <a:off x="2831256" y="3594100"/>
            <a:ext cx="138514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9986000" y="4094285"/>
            <a:ext cx="83440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6342025" y="5067300"/>
            <a:ext cx="113355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2550751" y="5067300"/>
            <a:ext cx="121456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6705601" y="4140200"/>
            <a:ext cx="11865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96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1+#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5219" y="1295400"/>
            <a:ext cx="7924800" cy="5181600"/>
          </a:xfrm>
        </p:spPr>
        <p:txBody>
          <a:bodyPr>
            <a:normAutofit/>
          </a:bodyPr>
          <a:lstStyle/>
          <a:p>
            <a:pPr algn="l"/>
            <a:r>
              <a:rPr lang="en-US">
                <a:latin typeface="Arial" pitchFamily="34" charset="0"/>
                <a:cs typeface="Arial" pitchFamily="34" charset="0"/>
              </a:rPr>
              <a:t>ngoảnh</a:t>
            </a:r>
            <a:br>
              <a:rPr lang="en-US">
                <a:latin typeface="Arial" pitchFamily="34" charset="0"/>
                <a:cs typeface="Arial" pitchFamily="34" charset="0"/>
              </a:rPr>
            </a:br>
            <a:r>
              <a:rPr lang="en-US">
                <a:latin typeface="Arial" pitchFamily="34" charset="0"/>
                <a:cs typeface="Arial" pitchFamily="34" charset="0"/>
              </a:rPr>
              <a:t>hoảng</a:t>
            </a:r>
            <a:br>
              <a:rPr lang="en-US">
                <a:latin typeface="Arial" pitchFamily="34" charset="0"/>
                <a:cs typeface="Arial" pitchFamily="34" charset="0"/>
              </a:rPr>
            </a:br>
            <a:r>
              <a:rPr lang="en-US">
                <a:latin typeface="Arial" pitchFamily="34" charset="0"/>
                <a:cs typeface="Arial" pitchFamily="34" charset="0"/>
              </a:rPr>
              <a:t>suýt</a:t>
            </a:r>
            <a:br>
              <a:rPr lang="en-US">
                <a:latin typeface="Arial" pitchFamily="34" charset="0"/>
                <a:cs typeface="Arial" pitchFamily="34" charset="0"/>
              </a:rPr>
            </a:br>
            <a:r>
              <a:rPr lang="en-US">
                <a:latin typeface="Arial" pitchFamily="34" charset="0"/>
                <a:cs typeface="Arial" pitchFamily="34" charset="0"/>
              </a:rPr>
              <a:t>hướng</a:t>
            </a:r>
            <a:br>
              <a:rPr lang="en-US">
                <a:latin typeface="Arial" pitchFamily="34" charset="0"/>
                <a:cs typeface="Arial" pitchFamily="34" charset="0"/>
              </a:rPr>
            </a:br>
            <a:r>
              <a:rPr lang="en-US">
                <a:latin typeface="Arial" pitchFamily="34" charset="0"/>
                <a:cs typeface="Arial" pitchFamily="34" charset="0"/>
              </a:rPr>
              <a:t>đường</a:t>
            </a:r>
          </a:p>
        </p:txBody>
      </p:sp>
      <p:sp>
        <p:nvSpPr>
          <p:cNvPr id="3" name="Title 1"/>
          <p:cNvSpPr txBox="1">
            <a:spLocks/>
          </p:cNvSpPr>
          <p:nvPr/>
        </p:nvSpPr>
        <p:spPr>
          <a:xfrm>
            <a:off x="2694819" y="-431800"/>
            <a:ext cx="5892800" cy="2235200"/>
          </a:xfrm>
          <a:prstGeom prst="rect">
            <a:avLst/>
          </a:prstGeom>
        </p:spPr>
        <p:txBody>
          <a:bodyPr vert="horz" lIns="121756" tIns="60880" rIns="121756" bIns="60880" rtlCol="0" anchor="ctr">
            <a:normAutofit/>
          </a:bodyPr>
          <a:lstStyle>
            <a:lvl1pPr algn="ctr" defTabSz="913180" rtl="0" eaLnBrk="1" latinLnBrk="0" hangingPunct="1">
              <a:spcBef>
                <a:spcPct val="0"/>
              </a:spcBef>
              <a:buNone/>
              <a:defRPr sz="4400" kern="1200">
                <a:solidFill>
                  <a:schemeClr val="tx1"/>
                </a:solidFill>
                <a:latin typeface="+mj-lt"/>
                <a:ea typeface="+mj-ea"/>
                <a:cs typeface="+mj-cs"/>
              </a:defRPr>
            </a:lvl1pPr>
          </a:lstStyle>
          <a:p>
            <a:pPr defTabSz="1217543"/>
            <a:r>
              <a:rPr lang="en-US" sz="5867" b="1">
                <a:solidFill>
                  <a:prstClr val="black"/>
                </a:solidFill>
                <a:latin typeface="Arial" pitchFamily="34" charset="0"/>
                <a:cs typeface="Arial" pitchFamily="34" charset="0"/>
              </a:rPr>
              <a:t>Luyện đọc từ</a:t>
            </a:r>
          </a:p>
        </p:txBody>
      </p:sp>
    </p:spTree>
    <p:extLst>
      <p:ext uri="{BB962C8B-B14F-4D97-AF65-F5344CB8AC3E}">
        <p14:creationId xmlns:p14="http://schemas.microsoft.com/office/powerpoint/2010/main" val="4038245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913" y="6002245"/>
            <a:ext cx="7917592" cy="779620"/>
          </a:xfrm>
          <a:prstGeom prst="rect">
            <a:avLst/>
          </a:prstGeom>
          <a:solidFill>
            <a:srgbClr val="B9EDFF"/>
          </a:solidFill>
        </p:spPr>
        <p:txBody>
          <a:bodyPr wrap="square" lIns="121773" tIns="60888" rIns="121773" bIns="60888" rtlCol="0">
            <a:spAutoFit/>
          </a:bodyPr>
          <a:lstStyle/>
          <a:p>
            <a:pPr algn="ctr" defTabSz="1217543"/>
            <a:r>
              <a:rPr lang="en-US" sz="4267">
                <a:solidFill>
                  <a:prstClr val="black"/>
                </a:solidFill>
                <a:latin typeface="Arial" pitchFamily="34" charset="0"/>
                <a:ea typeface="Arial-Rounded" pitchFamily="34" charset="0"/>
                <a:cs typeface="Arial" pitchFamily="34" charset="0"/>
              </a:rPr>
              <a:t>Em hãy tự ngắt câu vào SGK</a:t>
            </a:r>
          </a:p>
        </p:txBody>
      </p:sp>
      <p:sp>
        <p:nvSpPr>
          <p:cNvPr id="7" name="TextBox 6"/>
          <p:cNvSpPr txBox="1"/>
          <p:nvPr/>
        </p:nvSpPr>
        <p:spPr>
          <a:xfrm>
            <a:off x="0" y="6002246"/>
            <a:ext cx="7929419" cy="779620"/>
          </a:xfrm>
          <a:prstGeom prst="rect">
            <a:avLst/>
          </a:prstGeom>
          <a:solidFill>
            <a:srgbClr val="B9EDFF"/>
          </a:solidFill>
        </p:spPr>
        <p:txBody>
          <a:bodyPr wrap="square" lIns="121773" tIns="60888" rIns="121773" bIns="60888" rtlCol="0">
            <a:spAutoFit/>
          </a:bodyPr>
          <a:lstStyle/>
          <a:p>
            <a:pPr algn="ctr" defTabSz="1217543"/>
            <a:r>
              <a:rPr lang="en-US" sz="4267">
                <a:solidFill>
                  <a:prstClr val="black"/>
                </a:solidFill>
                <a:latin typeface="Arial" pitchFamily="34" charset="0"/>
                <a:ea typeface="Arial-Rounded" pitchFamily="34" charset="0"/>
                <a:cs typeface="Arial" pitchFamily="34" charset="0"/>
              </a:rPr>
              <a:t>Đọc nối tiếp câu</a:t>
            </a:r>
          </a:p>
        </p:txBody>
      </p:sp>
      <p:sp>
        <p:nvSpPr>
          <p:cNvPr id="8" name="TextBox 7"/>
          <p:cNvSpPr txBox="1"/>
          <p:nvPr/>
        </p:nvSpPr>
        <p:spPr>
          <a:xfrm>
            <a:off x="1987031" y="25400"/>
            <a:ext cx="7929419" cy="697402"/>
          </a:xfrm>
          <a:prstGeom prst="rect">
            <a:avLst/>
          </a:prstGeom>
          <a:noFill/>
        </p:spPr>
        <p:txBody>
          <a:bodyPr wrap="square" lIns="121756" tIns="60880" rIns="121756" bIns="60880" rtlCol="0">
            <a:spAutoFit/>
          </a:bodyPr>
          <a:lstStyle/>
          <a:p>
            <a:pPr algn="ctr" defTabSz="1217543"/>
            <a:r>
              <a:rPr lang="en-US" sz="3733" b="1">
                <a:solidFill>
                  <a:prstClr val="black"/>
                </a:solidFill>
                <a:latin typeface="Arial" pitchFamily="34" charset="0"/>
                <a:ea typeface="Arial-Rounded" pitchFamily="34" charset="0"/>
                <a:cs typeface="Arial" pitchFamily="34" charset="0"/>
              </a:rPr>
              <a:t>Nếu không may bị lạc</a:t>
            </a:r>
          </a:p>
        </p:txBody>
      </p:sp>
      <p:sp>
        <p:nvSpPr>
          <p:cNvPr id="9" name="TextBox 8"/>
          <p:cNvSpPr txBox="1"/>
          <p:nvPr/>
        </p:nvSpPr>
        <p:spPr>
          <a:xfrm>
            <a:off x="95880" y="689169"/>
            <a:ext cx="11970328" cy="5539817"/>
          </a:xfrm>
          <a:prstGeom prst="rect">
            <a:avLst/>
          </a:prstGeom>
          <a:noFill/>
        </p:spPr>
        <p:txBody>
          <a:bodyPr wrap="square" lIns="121756" tIns="60880" rIns="121756" bIns="60880" rtlCol="0">
            <a:spAutoFit/>
          </a:bodyPr>
          <a:lstStyle/>
          <a:p>
            <a:pPr algn="just" defTabSz="1217543"/>
            <a:r>
              <a:rPr lang="en-US" sz="3200">
                <a:solidFill>
                  <a:prstClr val="black"/>
                </a:solidFill>
                <a:latin typeface="Arial" pitchFamily="34" charset="0"/>
                <a:ea typeface="Arial-Rounded" pitchFamily="34" charset="0"/>
                <a:cs typeface="Arial" pitchFamily="34" charset="0"/>
              </a:rPr>
              <a:t>	Sáng chủ nhật, bố cho Nam và em đi công viên. Công viên đông như hội. Khi vào cổng, bố dặn: “Các con cẩn thẩn kẻo bị lạc. Nếu không may bị lạc, các con nhớ ra cổng này. Nhìn kìa, cổng có lá cờ rất to”.</a:t>
            </a:r>
          </a:p>
          <a:p>
            <a:pPr algn="just" defTabSz="1217543"/>
            <a:r>
              <a:rPr lang="en-US" sz="3200">
                <a:solidFill>
                  <a:prstClr val="black"/>
                </a:solidFill>
                <a:latin typeface="Arial" pitchFamily="34" charset="0"/>
                <a:ea typeface="Arial-Rounded" pitchFamily="34" charset="0"/>
                <a:cs typeface="Arial" pitchFamily="34" charset="0"/>
              </a:rPr>
              <a:t>	Công viên đẹp quá. Nam cứ mải mê xem hết chỗ này đến chỗ khác. Lúc ngoảnh lại thì không thấy bố và em đâu. Nam vừa chạy tìm vừa gọi “Bố ơi! Bố ơi!”. Hoảng hốt, Nam suýt khóc. Chợt Nam nhìn thấy tấm biển “Lối ra cổng”. Nhớ lời bố dặn, Nam đi theo hướng tấm biển chỉ đường. “A, lá cờ kia rồi!”. Nam mừng rỡ khi thấy bố và em đang chờ ở đó.</a:t>
            </a:r>
          </a:p>
          <a:p>
            <a:pPr algn="r" defTabSz="1217543"/>
            <a:r>
              <a:rPr lang="en-US" sz="3200">
                <a:solidFill>
                  <a:prstClr val="black"/>
                </a:solidFill>
                <a:latin typeface="Arial" pitchFamily="34" charset="0"/>
                <a:ea typeface="Arial-Rounded" pitchFamily="34" charset="0"/>
                <a:cs typeface="Arial" pitchFamily="34" charset="0"/>
              </a:rPr>
              <a:t>(</a:t>
            </a:r>
            <a:r>
              <a:rPr lang="en-US" sz="3200" i="1">
                <a:solidFill>
                  <a:prstClr val="black"/>
                </a:solidFill>
                <a:latin typeface="Arial" pitchFamily="34" charset="0"/>
                <a:ea typeface="Arial-Rounded" pitchFamily="34" charset="0"/>
                <a:cs typeface="Arial" pitchFamily="34" charset="0"/>
              </a:rPr>
              <a:t>Theo</a:t>
            </a:r>
            <a:r>
              <a:rPr lang="en-US" sz="3200">
                <a:solidFill>
                  <a:prstClr val="black"/>
                </a:solidFill>
                <a:latin typeface="Arial" pitchFamily="34" charset="0"/>
                <a:ea typeface="Arial-Rounded" pitchFamily="34" charset="0"/>
                <a:cs typeface="Arial" pitchFamily="34" charset="0"/>
              </a:rPr>
              <a:t> Phạm Thị Thúy – Tuấn Hiển)</a:t>
            </a:r>
          </a:p>
        </p:txBody>
      </p:sp>
    </p:spTree>
    <p:extLst>
      <p:ext uri="{BB962C8B-B14F-4D97-AF65-F5344CB8AC3E}">
        <p14:creationId xmlns:p14="http://schemas.microsoft.com/office/powerpoint/2010/main" val="299078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000" fill="hold"/>
                                        <p:tgtEl>
                                          <p:spTgt spid="7"/>
                                        </p:tgtEl>
                                        <p:attrNameLst>
                                          <p:attrName>ppt_x</p:attrName>
                                        </p:attrNameLst>
                                      </p:cBhvr>
                                      <p:tavLst>
                                        <p:tav tm="0">
                                          <p:val>
                                            <p:strVal val="1+#ppt_w/2"/>
                                          </p:val>
                                        </p:tav>
                                        <p:tav tm="100000">
                                          <p:val>
                                            <p:strVal val="#ppt_x"/>
                                          </p:val>
                                        </p:tav>
                                      </p:tavLst>
                                    </p:anim>
                                    <p:anim calcmode="lin" valueType="num">
                                      <p:cBhvr additive="base">
                                        <p:cTn id="14"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46400" y="621533"/>
            <a:ext cx="5892800" cy="779620"/>
          </a:xfrm>
          <a:prstGeom prst="rect">
            <a:avLst/>
          </a:prstGeom>
          <a:solidFill>
            <a:srgbClr val="B9EDFF"/>
          </a:solidFill>
        </p:spPr>
        <p:txBody>
          <a:bodyPr wrap="square" lIns="121773" tIns="60888" rIns="121773" bIns="60888" rtlCol="0">
            <a:spAutoFit/>
          </a:bodyPr>
          <a:lstStyle/>
          <a:p>
            <a:pPr algn="ctr" defTabSz="1217543"/>
            <a:r>
              <a:rPr lang="en-US" sz="4267" b="1">
                <a:solidFill>
                  <a:prstClr val="black"/>
                </a:solidFill>
                <a:latin typeface="Arial" pitchFamily="34" charset="0"/>
                <a:ea typeface="Arial-Rounded" pitchFamily="34" charset="0"/>
                <a:cs typeface="Arial" pitchFamily="34" charset="0"/>
              </a:rPr>
              <a:t>Luyện đọc câu dài:</a:t>
            </a:r>
          </a:p>
        </p:txBody>
      </p:sp>
      <p:sp>
        <p:nvSpPr>
          <p:cNvPr id="4" name="TextBox 3"/>
          <p:cNvSpPr txBox="1"/>
          <p:nvPr/>
        </p:nvSpPr>
        <p:spPr>
          <a:xfrm>
            <a:off x="575653" y="2311401"/>
            <a:ext cx="11209948" cy="1436273"/>
          </a:xfrm>
          <a:prstGeom prst="rect">
            <a:avLst/>
          </a:prstGeom>
          <a:noFill/>
        </p:spPr>
        <p:txBody>
          <a:bodyPr wrap="square" lIns="121773" tIns="60888" rIns="121773" bIns="60888" rtlCol="0">
            <a:spAutoFit/>
          </a:bodyPr>
          <a:lstStyle/>
          <a:p>
            <a:pPr algn="just" defTabSz="1217543"/>
            <a:r>
              <a:rPr lang="en-US" sz="4267">
                <a:solidFill>
                  <a:prstClr val="black"/>
                </a:solidFill>
                <a:latin typeface="Arial" pitchFamily="34" charset="0"/>
                <a:ea typeface="Arial-Rounded" pitchFamily="34" charset="0"/>
                <a:cs typeface="Arial" pitchFamily="34" charset="0"/>
              </a:rPr>
              <a:t>Sáng chủ nhật, bố cho Nam và em đi công viên.</a:t>
            </a:r>
            <a:endParaRPr lang="en-US" sz="4267">
              <a:solidFill>
                <a:prstClr val="black"/>
              </a:solidFill>
              <a:latin typeface="Arial-Rounded" pitchFamily="34" charset="0"/>
              <a:ea typeface="Arial-Rounded" pitchFamily="34" charset="0"/>
              <a:cs typeface="Arial-Rounded" pitchFamily="34" charset="0"/>
            </a:endParaRPr>
          </a:p>
        </p:txBody>
      </p:sp>
      <p:cxnSp>
        <p:nvCxnSpPr>
          <p:cNvPr id="5" name="Straight Connector 4"/>
          <p:cNvCxnSpPr/>
          <p:nvPr/>
        </p:nvCxnSpPr>
        <p:spPr>
          <a:xfrm flipH="1">
            <a:off x="4572000" y="2396821"/>
            <a:ext cx="50800" cy="56696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75652" y="4173351"/>
            <a:ext cx="11176000" cy="1436273"/>
          </a:xfrm>
          <a:prstGeom prst="rect">
            <a:avLst/>
          </a:prstGeom>
          <a:noFill/>
        </p:spPr>
        <p:txBody>
          <a:bodyPr wrap="square" lIns="121773" tIns="60888" rIns="121773" bIns="60888" rtlCol="0">
            <a:spAutoFit/>
          </a:bodyPr>
          <a:lstStyle/>
          <a:p>
            <a:pPr algn="just" defTabSz="1217543"/>
            <a:r>
              <a:rPr lang="en-US" sz="4267">
                <a:solidFill>
                  <a:prstClr val="black"/>
                </a:solidFill>
                <a:latin typeface="Arial" pitchFamily="34" charset="0"/>
                <a:ea typeface="Arial-Rounded" pitchFamily="34" charset="0"/>
                <a:cs typeface="Arial" pitchFamily="34" charset="0"/>
              </a:rPr>
              <a:t>Nam cứ mải mê xem hết chỗ này đến chỗ khác.</a:t>
            </a:r>
            <a:endParaRPr lang="en-US" sz="4267">
              <a:solidFill>
                <a:prstClr val="black"/>
              </a:solidFill>
              <a:latin typeface="Arial-Rounded" pitchFamily="34" charset="0"/>
              <a:ea typeface="Arial-Rounded" pitchFamily="34" charset="0"/>
              <a:cs typeface="Arial-Rounded" pitchFamily="34" charset="0"/>
            </a:endParaRPr>
          </a:p>
        </p:txBody>
      </p:sp>
      <p:cxnSp>
        <p:nvCxnSpPr>
          <p:cNvPr id="10" name="Straight Connector 9"/>
          <p:cNvCxnSpPr/>
          <p:nvPr/>
        </p:nvCxnSpPr>
        <p:spPr>
          <a:xfrm flipH="1">
            <a:off x="6180625" y="4229655"/>
            <a:ext cx="50800" cy="56696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9448800" y="4248661"/>
            <a:ext cx="50800" cy="56696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2133600" y="4905262"/>
            <a:ext cx="143163" cy="572393"/>
            <a:chOff x="5029200" y="3423349"/>
            <a:chExt cx="107372" cy="429295"/>
          </a:xfrm>
        </p:grpSpPr>
        <p:cxnSp>
          <p:nvCxnSpPr>
            <p:cNvPr id="12" name="Straight Connector 11"/>
            <p:cNvCxnSpPr/>
            <p:nvPr/>
          </p:nvCxnSpPr>
          <p:spPr>
            <a:xfrm flipH="1">
              <a:off x="5029200" y="3423349"/>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098472" y="3427419"/>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1930400" y="3106945"/>
            <a:ext cx="131616" cy="580823"/>
            <a:chOff x="2590800" y="2272159"/>
            <a:chExt cx="98712" cy="435617"/>
          </a:xfrm>
        </p:grpSpPr>
        <p:cxnSp>
          <p:nvCxnSpPr>
            <p:cNvPr id="8" name="Straight Connector 7"/>
            <p:cNvCxnSpPr/>
            <p:nvPr/>
          </p:nvCxnSpPr>
          <p:spPr>
            <a:xfrm flipH="1">
              <a:off x="2590800" y="2272159"/>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2651412" y="2282551"/>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p:cNvCxnSpPr/>
          <p:nvPr/>
        </p:nvCxnSpPr>
        <p:spPr>
          <a:xfrm flipH="1">
            <a:off x="9736667" y="2396821"/>
            <a:ext cx="50800" cy="56696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264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1000" fill="hold"/>
                                        <p:tgtEl>
                                          <p:spTgt spid="9"/>
                                        </p:tgtEl>
                                        <p:attrNameLst>
                                          <p:attrName>ppt_x</p:attrName>
                                        </p:attrNameLst>
                                      </p:cBhvr>
                                      <p:tavLst>
                                        <p:tav tm="0">
                                          <p:val>
                                            <p:strVal val="1+#ppt_w/2"/>
                                          </p:val>
                                        </p:tav>
                                        <p:tav tm="100000">
                                          <p:val>
                                            <p:strVal val="#ppt_x"/>
                                          </p:val>
                                        </p:tav>
                                      </p:tavLst>
                                    </p:anim>
                                    <p:anim calcmode="lin" valueType="num">
                                      <p:cBhvr additive="base">
                                        <p:cTn id="25"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492552" y="689169"/>
            <a:ext cx="11573656" cy="5539817"/>
          </a:xfrm>
          <a:prstGeom prst="rect">
            <a:avLst/>
          </a:prstGeom>
          <a:noFill/>
        </p:spPr>
        <p:txBody>
          <a:bodyPr wrap="square" lIns="121756" tIns="60880" rIns="121756" bIns="60880" rtlCol="0">
            <a:spAutoFit/>
          </a:bodyPr>
          <a:lstStyle/>
          <a:p>
            <a:pPr algn="just" defTabSz="1217543"/>
            <a:r>
              <a:rPr lang="en-US" sz="3200">
                <a:solidFill>
                  <a:prstClr val="black"/>
                </a:solidFill>
                <a:latin typeface="Arial" pitchFamily="34" charset="0"/>
                <a:ea typeface="Arial-Rounded" pitchFamily="34" charset="0"/>
                <a:cs typeface="Arial" pitchFamily="34" charset="0"/>
              </a:rPr>
              <a:t>	Sáng chủ nhật, bố cho Nam và em đi công viên. Công viên đông như hội. Khi vào cổng, bố dặn: “Các con cẩn thẩn kẻo bị lạc. Nếu không may bị lạc, các con nhớ ra cổng này. Nhìn kìa, cổng có lá cờ rất to”.</a:t>
            </a:r>
          </a:p>
          <a:p>
            <a:pPr algn="just" defTabSz="1217543"/>
            <a:r>
              <a:rPr lang="en-US" sz="3200">
                <a:solidFill>
                  <a:prstClr val="black"/>
                </a:solidFill>
                <a:latin typeface="Arial" pitchFamily="34" charset="0"/>
                <a:ea typeface="Arial-Rounded" pitchFamily="34" charset="0"/>
                <a:cs typeface="Arial" pitchFamily="34" charset="0"/>
              </a:rPr>
              <a:t>	Công viên đẹp quá. Nam cứ mải mê xem hết chỗ này đến chỗ khác. Lúc ngoảnh lại thì không thấy bố và em đâu. Nam vừa chạy tìm vừa gọi “Bố ơi! Bố ơi!”. Hoảng hốt, Nam suýt khóc. Chợt Nam nhìn thấy tấm biển “Lối ra cổng”. Nhớ lời bố dặn, Nam đi theo hướng tấm biển chỉ đường. “A, lá cờ kia rồi!”. Nam mừng rỡ khi thấy bố và em đang chờ ở đó.</a:t>
            </a:r>
          </a:p>
          <a:p>
            <a:pPr algn="r" defTabSz="1217543"/>
            <a:r>
              <a:rPr lang="en-US" sz="3200">
                <a:solidFill>
                  <a:prstClr val="black"/>
                </a:solidFill>
                <a:latin typeface="Arial" pitchFamily="34" charset="0"/>
                <a:ea typeface="Arial-Rounded" pitchFamily="34" charset="0"/>
                <a:cs typeface="Arial" pitchFamily="34" charset="0"/>
              </a:rPr>
              <a:t>(</a:t>
            </a:r>
            <a:r>
              <a:rPr lang="en-US" sz="3200" i="1">
                <a:solidFill>
                  <a:prstClr val="black"/>
                </a:solidFill>
                <a:latin typeface="Arial" pitchFamily="34" charset="0"/>
                <a:ea typeface="Arial-Rounded" pitchFamily="34" charset="0"/>
                <a:cs typeface="Arial" pitchFamily="34" charset="0"/>
              </a:rPr>
              <a:t>Theo</a:t>
            </a:r>
            <a:r>
              <a:rPr lang="en-US" sz="3200">
                <a:solidFill>
                  <a:prstClr val="black"/>
                </a:solidFill>
                <a:latin typeface="Arial" pitchFamily="34" charset="0"/>
                <a:ea typeface="Arial-Rounded" pitchFamily="34" charset="0"/>
                <a:cs typeface="Arial" pitchFamily="34" charset="0"/>
              </a:rPr>
              <a:t> Phạm Thị Thúy – Tuấn Hiển)</a:t>
            </a:r>
          </a:p>
        </p:txBody>
      </p:sp>
      <p:sp>
        <p:nvSpPr>
          <p:cNvPr id="12" name="TextBox 11"/>
          <p:cNvSpPr txBox="1"/>
          <p:nvPr/>
        </p:nvSpPr>
        <p:spPr>
          <a:xfrm>
            <a:off x="0" y="6225417"/>
            <a:ext cx="8128000" cy="615408"/>
          </a:xfrm>
          <a:prstGeom prst="rect">
            <a:avLst/>
          </a:prstGeom>
          <a:solidFill>
            <a:srgbClr val="B9EDFF"/>
          </a:solidFill>
        </p:spPr>
        <p:txBody>
          <a:bodyPr wrap="square" lIns="121773" tIns="60888" rIns="121773" bIns="60888" rtlCol="0">
            <a:spAutoFit/>
          </a:bodyPr>
          <a:lstStyle/>
          <a:p>
            <a:pPr algn="ctr" defTabSz="1217543"/>
            <a:r>
              <a:rPr lang="en-US" sz="3200">
                <a:solidFill>
                  <a:prstClr val="black"/>
                </a:solidFill>
                <a:latin typeface="Arial" pitchFamily="34" charset="0"/>
                <a:ea typeface="Arial-Rounded" pitchFamily="34" charset="0"/>
                <a:cs typeface="Arial" pitchFamily="34" charset="0"/>
              </a:rPr>
              <a:t>Nên chia các đoạn trong bài như thế nào?</a:t>
            </a:r>
          </a:p>
        </p:txBody>
      </p:sp>
      <p:sp>
        <p:nvSpPr>
          <p:cNvPr id="8" name="TextBox 7"/>
          <p:cNvSpPr txBox="1"/>
          <p:nvPr/>
        </p:nvSpPr>
        <p:spPr>
          <a:xfrm>
            <a:off x="141186" y="6234293"/>
            <a:ext cx="7773236" cy="615408"/>
          </a:xfrm>
          <a:prstGeom prst="rect">
            <a:avLst/>
          </a:prstGeom>
          <a:solidFill>
            <a:srgbClr val="B9EDFF"/>
          </a:solidFill>
        </p:spPr>
        <p:txBody>
          <a:bodyPr wrap="square" lIns="121773" tIns="60888" rIns="121773" bIns="60888" rtlCol="0">
            <a:spAutoFit/>
          </a:bodyPr>
          <a:lstStyle/>
          <a:p>
            <a:pPr algn="ctr" defTabSz="1217543"/>
            <a:r>
              <a:rPr lang="en-US" sz="3200">
                <a:solidFill>
                  <a:prstClr val="black"/>
                </a:solidFill>
                <a:latin typeface="Arial" pitchFamily="34" charset="0"/>
                <a:ea typeface="Arial-Rounded" pitchFamily="34" charset="0"/>
                <a:cs typeface="Arial" pitchFamily="34" charset="0"/>
              </a:rPr>
              <a:t>Đọc nối tiếp đoạn</a:t>
            </a:r>
          </a:p>
        </p:txBody>
      </p:sp>
      <p:pic>
        <p:nvPicPr>
          <p:cNvPr id="1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238" y="689169"/>
            <a:ext cx="702733" cy="1825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186" y="2209800"/>
            <a:ext cx="702733" cy="32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 12"/>
          <p:cNvGrpSpPr/>
          <p:nvPr/>
        </p:nvGrpSpPr>
        <p:grpSpPr>
          <a:xfrm>
            <a:off x="6213572" y="2104214"/>
            <a:ext cx="131616" cy="580823"/>
            <a:chOff x="2590800" y="2272159"/>
            <a:chExt cx="98712" cy="435617"/>
          </a:xfrm>
        </p:grpSpPr>
        <p:cxnSp>
          <p:nvCxnSpPr>
            <p:cNvPr id="14" name="Straight Connector 13"/>
            <p:cNvCxnSpPr/>
            <p:nvPr/>
          </p:nvCxnSpPr>
          <p:spPr>
            <a:xfrm flipH="1">
              <a:off x="2590800" y="2272159"/>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2651412" y="2282551"/>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10434784" y="5130582"/>
            <a:ext cx="131616" cy="580823"/>
            <a:chOff x="2590800" y="2272159"/>
            <a:chExt cx="98712" cy="435617"/>
          </a:xfrm>
        </p:grpSpPr>
        <p:cxnSp>
          <p:nvCxnSpPr>
            <p:cNvPr id="19" name="Straight Connector 18"/>
            <p:cNvCxnSpPr/>
            <p:nvPr/>
          </p:nvCxnSpPr>
          <p:spPr>
            <a:xfrm flipH="1">
              <a:off x="2590800" y="2272159"/>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2651412" y="2282551"/>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84005" y="1492808"/>
            <a:ext cx="508000" cy="615392"/>
          </a:xfrm>
          <a:prstGeom prst="rect">
            <a:avLst/>
          </a:prstGeom>
          <a:noFill/>
        </p:spPr>
        <p:txBody>
          <a:bodyPr wrap="square" lIns="121756" tIns="60880" rIns="121756" bIns="60880" rtlCol="0">
            <a:spAutoFit/>
          </a:bodyPr>
          <a:lstStyle/>
          <a:p>
            <a:pPr algn="ctr" defTabSz="1217543"/>
            <a:r>
              <a:rPr lang="en-US" sz="3200" b="1">
                <a:solidFill>
                  <a:prstClr val="black"/>
                </a:solidFill>
                <a:latin typeface="Arial" pitchFamily="34" charset="0"/>
                <a:ea typeface="Arial-Rounded" pitchFamily="34" charset="0"/>
                <a:cs typeface="Arial" pitchFamily="34" charset="0"/>
              </a:rPr>
              <a:t>1</a:t>
            </a:r>
          </a:p>
        </p:txBody>
      </p:sp>
      <p:sp>
        <p:nvSpPr>
          <p:cNvPr id="26" name="TextBox 25"/>
          <p:cNvSpPr txBox="1"/>
          <p:nvPr/>
        </p:nvSpPr>
        <p:spPr>
          <a:xfrm>
            <a:off x="-57396" y="3931208"/>
            <a:ext cx="508000" cy="615392"/>
          </a:xfrm>
          <a:prstGeom prst="rect">
            <a:avLst/>
          </a:prstGeom>
          <a:noFill/>
        </p:spPr>
        <p:txBody>
          <a:bodyPr wrap="square" lIns="121756" tIns="60880" rIns="121756" bIns="60880" rtlCol="0">
            <a:spAutoFit/>
          </a:bodyPr>
          <a:lstStyle/>
          <a:p>
            <a:pPr algn="ctr" defTabSz="1217543"/>
            <a:r>
              <a:rPr lang="en-US" sz="3200" b="1">
                <a:solidFill>
                  <a:prstClr val="black"/>
                </a:solidFill>
                <a:latin typeface="Arial" pitchFamily="34" charset="0"/>
                <a:ea typeface="Arial-Rounded" pitchFamily="34" charset="0"/>
                <a:cs typeface="Arial" pitchFamily="34" charset="0"/>
              </a:rPr>
              <a:t>2</a:t>
            </a:r>
          </a:p>
        </p:txBody>
      </p:sp>
      <p:sp>
        <p:nvSpPr>
          <p:cNvPr id="28" name="TextBox 27"/>
          <p:cNvSpPr txBox="1"/>
          <p:nvPr/>
        </p:nvSpPr>
        <p:spPr>
          <a:xfrm>
            <a:off x="1987031" y="25400"/>
            <a:ext cx="7929419" cy="697402"/>
          </a:xfrm>
          <a:prstGeom prst="rect">
            <a:avLst/>
          </a:prstGeom>
          <a:noFill/>
        </p:spPr>
        <p:txBody>
          <a:bodyPr wrap="square" lIns="121756" tIns="60880" rIns="121756" bIns="60880" rtlCol="0">
            <a:spAutoFit/>
          </a:bodyPr>
          <a:lstStyle/>
          <a:p>
            <a:pPr algn="ctr" defTabSz="1217543"/>
            <a:r>
              <a:rPr lang="en-US" sz="3733" b="1">
                <a:solidFill>
                  <a:prstClr val="black"/>
                </a:solidFill>
                <a:latin typeface="Arial" pitchFamily="34" charset="0"/>
                <a:ea typeface="Arial-Rounded" pitchFamily="34" charset="0"/>
                <a:cs typeface="Arial" pitchFamily="34" charset="0"/>
              </a:rPr>
              <a:t>Nếu không may bị lạc</a:t>
            </a:r>
          </a:p>
        </p:txBody>
      </p:sp>
    </p:spTree>
    <p:extLst>
      <p:ext uri="{BB962C8B-B14F-4D97-AF65-F5344CB8AC3E}">
        <p14:creationId xmlns:p14="http://schemas.microsoft.com/office/powerpoint/2010/main" val="2616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4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2000" fill="hold"/>
                                        <p:tgtEl>
                                          <p:spTgt spid="8"/>
                                        </p:tgtEl>
                                        <p:attrNameLst>
                                          <p:attrName>ppt_x</p:attrName>
                                        </p:attrNameLst>
                                      </p:cBhvr>
                                      <p:tavLst>
                                        <p:tav tm="0">
                                          <p:val>
                                            <p:strVal val="1+#ppt_w/2"/>
                                          </p:val>
                                        </p:tav>
                                        <p:tav tm="100000">
                                          <p:val>
                                            <p:strVal val="#ppt_x"/>
                                          </p:val>
                                        </p:tav>
                                      </p:tavLst>
                                    </p:anim>
                                    <p:anim calcmode="lin" valueType="num">
                                      <p:cBhvr additive="base">
                                        <p:cTn id="44" dur="2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25400"/>
            <a:ext cx="10972800" cy="1143000"/>
          </a:xfrm>
        </p:spPr>
        <p:txBody>
          <a:bodyPr>
            <a:normAutofit/>
          </a:bodyPr>
          <a:lstStyle/>
          <a:p>
            <a:r>
              <a:rPr lang="en-US" sz="5333">
                <a:latin typeface="Arial" pitchFamily="34" charset="0"/>
                <a:cs typeface="Arial" pitchFamily="34" charset="0"/>
              </a:rPr>
              <a:t>Giải nghĩa từ khó:</a:t>
            </a:r>
          </a:p>
        </p:txBody>
      </p:sp>
      <p:sp>
        <p:nvSpPr>
          <p:cNvPr id="3" name="Title 1"/>
          <p:cNvSpPr txBox="1">
            <a:spLocks/>
          </p:cNvSpPr>
          <p:nvPr/>
        </p:nvSpPr>
        <p:spPr>
          <a:xfrm>
            <a:off x="304800" y="584200"/>
            <a:ext cx="12192000" cy="1651000"/>
          </a:xfrm>
          <a:prstGeom prst="rect">
            <a:avLst/>
          </a:prstGeom>
        </p:spPr>
        <p:txBody>
          <a:bodyPr vert="horz" lIns="121756" tIns="60880" rIns="121756" bIns="60880" rtlCol="0" anchor="ctr">
            <a:normAutofit/>
          </a:bodyPr>
          <a:lstStyle>
            <a:lvl1pPr algn="ctr" defTabSz="913180" rtl="0" eaLnBrk="1" latinLnBrk="0" hangingPunct="1">
              <a:spcBef>
                <a:spcPct val="0"/>
              </a:spcBef>
              <a:buNone/>
              <a:defRPr sz="4400" kern="1200">
                <a:solidFill>
                  <a:schemeClr val="tx1"/>
                </a:solidFill>
                <a:latin typeface="+mj-lt"/>
                <a:ea typeface="+mj-ea"/>
                <a:cs typeface="+mj-cs"/>
              </a:defRPr>
            </a:lvl1pPr>
          </a:lstStyle>
          <a:p>
            <a:pPr algn="just" defTabSz="1217543"/>
            <a:r>
              <a:rPr lang="en-US" sz="4800" b="1">
                <a:solidFill>
                  <a:srgbClr val="FF0000"/>
                </a:solidFill>
                <a:latin typeface="Arial" pitchFamily="34" charset="0"/>
                <a:cs typeface="Arial" pitchFamily="34" charset="0"/>
              </a:rPr>
              <a:t>Đông như hội</a:t>
            </a:r>
            <a:r>
              <a:rPr lang="en-US" sz="4800" b="1">
                <a:solidFill>
                  <a:prstClr val="black"/>
                </a:solidFill>
                <a:latin typeface="Arial" pitchFamily="34" charset="0"/>
                <a:cs typeface="Arial" pitchFamily="34" charset="0"/>
              </a:rPr>
              <a:t>:</a:t>
            </a:r>
            <a:r>
              <a:rPr lang="en-US" sz="4800" b="1">
                <a:solidFill>
                  <a:srgbClr val="FF0000"/>
                </a:solidFill>
                <a:latin typeface="Arial" pitchFamily="34" charset="0"/>
                <a:cs typeface="Arial" pitchFamily="34" charset="0"/>
              </a:rPr>
              <a:t> </a:t>
            </a:r>
            <a:r>
              <a:rPr lang="en-US" sz="4800">
                <a:solidFill>
                  <a:prstClr val="black"/>
                </a:solidFill>
                <a:latin typeface="Arial" pitchFamily="34" charset="0"/>
                <a:cs typeface="Arial" pitchFamily="34" charset="0"/>
              </a:rPr>
              <a:t>rất nhiều người.</a:t>
            </a:r>
          </a:p>
        </p:txBody>
      </p:sp>
      <p:sp>
        <p:nvSpPr>
          <p:cNvPr id="6" name="Title 1"/>
          <p:cNvSpPr txBox="1">
            <a:spLocks/>
          </p:cNvSpPr>
          <p:nvPr/>
        </p:nvSpPr>
        <p:spPr>
          <a:xfrm>
            <a:off x="304800" y="1803400"/>
            <a:ext cx="11887200" cy="2463800"/>
          </a:xfrm>
          <a:prstGeom prst="rect">
            <a:avLst/>
          </a:prstGeom>
        </p:spPr>
        <p:txBody>
          <a:bodyPr vert="horz" lIns="121756" tIns="60880" rIns="121756" bIns="60880" rtlCol="0" anchor="ctr">
            <a:normAutofit/>
          </a:bodyPr>
          <a:lstStyle>
            <a:lvl1pPr algn="ctr" defTabSz="913180" rtl="0" eaLnBrk="1" latinLnBrk="0" hangingPunct="1">
              <a:spcBef>
                <a:spcPct val="0"/>
              </a:spcBef>
              <a:buNone/>
              <a:defRPr sz="4400" kern="1200">
                <a:solidFill>
                  <a:schemeClr val="tx1"/>
                </a:solidFill>
                <a:latin typeface="+mj-lt"/>
                <a:ea typeface="+mj-ea"/>
                <a:cs typeface="+mj-cs"/>
              </a:defRPr>
            </a:lvl1pPr>
          </a:lstStyle>
          <a:p>
            <a:pPr algn="just" defTabSz="1217543"/>
            <a:r>
              <a:rPr lang="en-US" sz="4800" b="1">
                <a:solidFill>
                  <a:srgbClr val="FF0000"/>
                </a:solidFill>
                <a:latin typeface="Arial" pitchFamily="34" charset="0"/>
                <a:cs typeface="Arial" pitchFamily="34" charset="0"/>
              </a:rPr>
              <a:t>Mải mê</a:t>
            </a:r>
            <a:r>
              <a:rPr lang="en-US" sz="4800" b="1">
                <a:solidFill>
                  <a:prstClr val="black"/>
                </a:solidFill>
                <a:latin typeface="Arial" pitchFamily="34" charset="0"/>
                <a:cs typeface="Arial" pitchFamily="34" charset="0"/>
              </a:rPr>
              <a:t>:</a:t>
            </a:r>
            <a:r>
              <a:rPr lang="en-US" sz="4800" b="1">
                <a:solidFill>
                  <a:srgbClr val="FF0000"/>
                </a:solidFill>
                <a:latin typeface="Arial" pitchFamily="34" charset="0"/>
                <a:cs typeface="Arial" pitchFamily="34" charset="0"/>
              </a:rPr>
              <a:t> </a:t>
            </a:r>
            <a:r>
              <a:rPr lang="en-US" sz="4800">
                <a:solidFill>
                  <a:prstClr val="black"/>
                </a:solidFill>
                <a:latin typeface="Arial" pitchFamily="34" charset="0"/>
                <a:cs typeface="Arial" pitchFamily="34" charset="0"/>
              </a:rPr>
              <a:t>ở đây có nghĩa là tập trung cao vào việc xem đến lúc không còn biết gì đến xung quanh.</a:t>
            </a:r>
          </a:p>
        </p:txBody>
      </p:sp>
      <p:sp>
        <p:nvSpPr>
          <p:cNvPr id="5" name="Title 1"/>
          <p:cNvSpPr txBox="1">
            <a:spLocks/>
          </p:cNvSpPr>
          <p:nvPr/>
        </p:nvSpPr>
        <p:spPr>
          <a:xfrm>
            <a:off x="304800" y="3733800"/>
            <a:ext cx="11887200" cy="2463800"/>
          </a:xfrm>
          <a:prstGeom prst="rect">
            <a:avLst/>
          </a:prstGeom>
        </p:spPr>
        <p:txBody>
          <a:bodyPr vert="horz" lIns="121756" tIns="60880" rIns="121756" bIns="60880" rtlCol="0" anchor="ctr">
            <a:normAutofit/>
          </a:bodyPr>
          <a:lstStyle>
            <a:lvl1pPr algn="ctr" defTabSz="913180" rtl="0" eaLnBrk="1" latinLnBrk="0" hangingPunct="1">
              <a:spcBef>
                <a:spcPct val="0"/>
              </a:spcBef>
              <a:buNone/>
              <a:defRPr sz="4400" kern="1200">
                <a:solidFill>
                  <a:schemeClr val="tx1"/>
                </a:solidFill>
                <a:latin typeface="+mj-lt"/>
                <a:ea typeface="+mj-ea"/>
                <a:cs typeface="+mj-cs"/>
              </a:defRPr>
            </a:lvl1pPr>
          </a:lstStyle>
          <a:p>
            <a:pPr algn="just" defTabSz="1217543"/>
            <a:r>
              <a:rPr lang="en-US" sz="4800" b="1">
                <a:solidFill>
                  <a:srgbClr val="FF0000"/>
                </a:solidFill>
                <a:latin typeface="Arial" pitchFamily="34" charset="0"/>
                <a:cs typeface="Arial" pitchFamily="34" charset="0"/>
              </a:rPr>
              <a:t>Ngoảnh lại</a:t>
            </a:r>
            <a:r>
              <a:rPr lang="en-US" sz="4800" b="1">
                <a:solidFill>
                  <a:prstClr val="black"/>
                </a:solidFill>
                <a:latin typeface="Arial" pitchFamily="34" charset="0"/>
                <a:cs typeface="Arial" pitchFamily="34" charset="0"/>
              </a:rPr>
              <a:t>: </a:t>
            </a:r>
            <a:r>
              <a:rPr lang="en-US" sz="4800">
                <a:solidFill>
                  <a:prstClr val="black"/>
                </a:solidFill>
                <a:latin typeface="Arial" pitchFamily="34" charset="0"/>
                <a:cs typeface="Arial" pitchFamily="34" charset="0"/>
              </a:rPr>
              <a:t>quay đầu nhìn về phía sau lưng mình.</a:t>
            </a:r>
          </a:p>
        </p:txBody>
      </p:sp>
      <p:sp>
        <p:nvSpPr>
          <p:cNvPr id="7" name="Title 1"/>
          <p:cNvSpPr txBox="1">
            <a:spLocks/>
          </p:cNvSpPr>
          <p:nvPr/>
        </p:nvSpPr>
        <p:spPr>
          <a:xfrm>
            <a:off x="287867" y="4965700"/>
            <a:ext cx="11887200" cy="2463800"/>
          </a:xfrm>
          <a:prstGeom prst="rect">
            <a:avLst/>
          </a:prstGeom>
        </p:spPr>
        <p:txBody>
          <a:bodyPr vert="horz" lIns="121756" tIns="60880" rIns="121756" bIns="60880" rtlCol="0" anchor="ctr">
            <a:normAutofit/>
          </a:bodyPr>
          <a:lstStyle>
            <a:lvl1pPr algn="ctr" defTabSz="913180" rtl="0" eaLnBrk="1" latinLnBrk="0" hangingPunct="1">
              <a:spcBef>
                <a:spcPct val="0"/>
              </a:spcBef>
              <a:buNone/>
              <a:defRPr sz="4400" kern="1200">
                <a:solidFill>
                  <a:schemeClr val="tx1"/>
                </a:solidFill>
                <a:latin typeface="+mj-lt"/>
                <a:ea typeface="+mj-ea"/>
                <a:cs typeface="+mj-cs"/>
              </a:defRPr>
            </a:lvl1pPr>
          </a:lstStyle>
          <a:p>
            <a:pPr algn="just" defTabSz="1217543"/>
            <a:r>
              <a:rPr lang="en-US" sz="4800" b="1">
                <a:solidFill>
                  <a:srgbClr val="FF0000"/>
                </a:solidFill>
                <a:latin typeface="Arial" pitchFamily="34" charset="0"/>
                <a:cs typeface="Arial" pitchFamily="34" charset="0"/>
              </a:rPr>
              <a:t>Suýt (khóc)</a:t>
            </a:r>
            <a:r>
              <a:rPr lang="en-US" sz="4800" b="1">
                <a:solidFill>
                  <a:prstClr val="black"/>
                </a:solidFill>
                <a:latin typeface="Arial" pitchFamily="34" charset="0"/>
                <a:cs typeface="Arial" pitchFamily="34" charset="0"/>
              </a:rPr>
              <a:t>: </a:t>
            </a:r>
            <a:r>
              <a:rPr lang="en-US" sz="4800">
                <a:solidFill>
                  <a:prstClr val="black"/>
                </a:solidFill>
                <a:latin typeface="Arial" pitchFamily="34" charset="0"/>
                <a:cs typeface="Arial" pitchFamily="34" charset="0"/>
              </a:rPr>
              <a:t>gần khóc.</a:t>
            </a:r>
          </a:p>
        </p:txBody>
      </p:sp>
    </p:spTree>
    <p:extLst>
      <p:ext uri="{BB962C8B-B14F-4D97-AF65-F5344CB8AC3E}">
        <p14:creationId xmlns:p14="http://schemas.microsoft.com/office/powerpoint/2010/main" val="502384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5"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3544" y="6060302"/>
            <a:ext cx="8128000" cy="779620"/>
          </a:xfrm>
          <a:prstGeom prst="rect">
            <a:avLst/>
          </a:prstGeom>
          <a:solidFill>
            <a:srgbClr val="B9EDFF"/>
          </a:solidFill>
        </p:spPr>
        <p:txBody>
          <a:bodyPr wrap="square" lIns="121773" tIns="60888" rIns="121773" bIns="60888" rtlCol="0">
            <a:spAutoFit/>
          </a:bodyPr>
          <a:lstStyle/>
          <a:p>
            <a:pPr algn="ctr" defTabSz="1217543"/>
            <a:r>
              <a:rPr lang="en-US" sz="4267">
                <a:solidFill>
                  <a:prstClr val="black"/>
                </a:solidFill>
                <a:latin typeface="Arial" pitchFamily="34" charset="0"/>
                <a:ea typeface="Arial-Rounded" pitchFamily="34" charset="0"/>
                <a:cs typeface="Arial" pitchFamily="34" charset="0"/>
              </a:rPr>
              <a:t>Đọc theo nhóm</a:t>
            </a:r>
          </a:p>
        </p:txBody>
      </p:sp>
      <p:sp>
        <p:nvSpPr>
          <p:cNvPr id="10" name="TextBox 9"/>
          <p:cNvSpPr txBox="1"/>
          <p:nvPr/>
        </p:nvSpPr>
        <p:spPr>
          <a:xfrm>
            <a:off x="43544" y="6060302"/>
            <a:ext cx="8128000" cy="779620"/>
          </a:xfrm>
          <a:prstGeom prst="rect">
            <a:avLst/>
          </a:prstGeom>
          <a:solidFill>
            <a:srgbClr val="B9EDFF"/>
          </a:solidFill>
        </p:spPr>
        <p:txBody>
          <a:bodyPr wrap="square" lIns="121773" tIns="60888" rIns="121773" bIns="60888" rtlCol="0">
            <a:spAutoFit/>
          </a:bodyPr>
          <a:lstStyle/>
          <a:p>
            <a:pPr algn="ctr" defTabSz="1217543"/>
            <a:r>
              <a:rPr lang="en-US" sz="4267">
                <a:solidFill>
                  <a:prstClr val="black"/>
                </a:solidFill>
                <a:latin typeface="Arial" pitchFamily="34" charset="0"/>
                <a:ea typeface="Arial-Rounded" pitchFamily="34" charset="0"/>
                <a:cs typeface="Arial" pitchFamily="34" charset="0"/>
              </a:rPr>
              <a:t>Đọc toàn bài</a:t>
            </a:r>
          </a:p>
        </p:txBody>
      </p:sp>
      <p:sp>
        <p:nvSpPr>
          <p:cNvPr id="6" name="TextBox 5"/>
          <p:cNvSpPr txBox="1"/>
          <p:nvPr/>
        </p:nvSpPr>
        <p:spPr>
          <a:xfrm>
            <a:off x="1987031" y="25400"/>
            <a:ext cx="7929419" cy="697402"/>
          </a:xfrm>
          <a:prstGeom prst="rect">
            <a:avLst/>
          </a:prstGeom>
          <a:noFill/>
        </p:spPr>
        <p:txBody>
          <a:bodyPr wrap="square" lIns="121756" tIns="60880" rIns="121756" bIns="60880" rtlCol="0">
            <a:spAutoFit/>
          </a:bodyPr>
          <a:lstStyle/>
          <a:p>
            <a:pPr algn="ctr" defTabSz="1217543"/>
            <a:r>
              <a:rPr lang="en-US" sz="3733" b="1">
                <a:solidFill>
                  <a:prstClr val="black"/>
                </a:solidFill>
                <a:latin typeface="Arial" pitchFamily="34" charset="0"/>
                <a:ea typeface="Arial-Rounded" pitchFamily="34" charset="0"/>
                <a:cs typeface="Arial" pitchFamily="34" charset="0"/>
              </a:rPr>
              <a:t>Nếu không may bị lạc</a:t>
            </a:r>
          </a:p>
        </p:txBody>
      </p:sp>
      <p:sp>
        <p:nvSpPr>
          <p:cNvPr id="11" name="TextBox 10"/>
          <p:cNvSpPr txBox="1"/>
          <p:nvPr/>
        </p:nvSpPr>
        <p:spPr>
          <a:xfrm>
            <a:off x="95880" y="689169"/>
            <a:ext cx="11970328" cy="5539817"/>
          </a:xfrm>
          <a:prstGeom prst="rect">
            <a:avLst/>
          </a:prstGeom>
          <a:noFill/>
        </p:spPr>
        <p:txBody>
          <a:bodyPr wrap="square" lIns="121756" tIns="60880" rIns="121756" bIns="60880" rtlCol="0">
            <a:spAutoFit/>
          </a:bodyPr>
          <a:lstStyle/>
          <a:p>
            <a:pPr algn="just" defTabSz="1217543"/>
            <a:r>
              <a:rPr lang="en-US" sz="3200">
                <a:solidFill>
                  <a:prstClr val="black"/>
                </a:solidFill>
                <a:latin typeface="Arial" pitchFamily="34" charset="0"/>
                <a:ea typeface="Arial-Rounded" pitchFamily="34" charset="0"/>
                <a:cs typeface="Arial" pitchFamily="34" charset="0"/>
              </a:rPr>
              <a:t>	Sáng chủ nhật, bố cho Nam và em đi công viên. Công viên đông như hội. Khi vào cổng, bố dặn: “Các con cẩn thẩn kẻo bị lạc. Nếu không may bị lạc, các con nhớ ra cổng này. Nhìn kìa, cổng có lá cờ rất to”.</a:t>
            </a:r>
          </a:p>
          <a:p>
            <a:pPr algn="just" defTabSz="1217543"/>
            <a:r>
              <a:rPr lang="en-US" sz="3200">
                <a:solidFill>
                  <a:prstClr val="black"/>
                </a:solidFill>
                <a:latin typeface="Arial" pitchFamily="34" charset="0"/>
                <a:ea typeface="Arial-Rounded" pitchFamily="34" charset="0"/>
                <a:cs typeface="Arial" pitchFamily="34" charset="0"/>
              </a:rPr>
              <a:t>	Công viên đẹp quá. Nam cứ mải mê xem hết chỗ này đến chỗ khác. Lúc ngoảnh lại thì không thấy bố và em đâu. Nam vừa chạy tìm vừa gọi “Bố ơi! Bố ơi!”. Hoảng hốt, Nam suýt khóc. Chợt Nam nhìn thấy tấm biển “Lối ra cổng”. Nhớ lời bố dặn, Nam đi theo hướng tấm biển chỉ đường. “A, lá cờ kia rồi!”. Nam mừng rỡ khi thấy bố và em đang chờ ở đó.</a:t>
            </a:r>
          </a:p>
          <a:p>
            <a:pPr algn="r" defTabSz="1217543"/>
            <a:r>
              <a:rPr lang="en-US" sz="3200">
                <a:solidFill>
                  <a:prstClr val="black"/>
                </a:solidFill>
                <a:latin typeface="Arial" pitchFamily="34" charset="0"/>
                <a:ea typeface="Arial-Rounded" pitchFamily="34" charset="0"/>
                <a:cs typeface="Arial" pitchFamily="34" charset="0"/>
              </a:rPr>
              <a:t>(</a:t>
            </a:r>
            <a:r>
              <a:rPr lang="en-US" sz="3200" i="1">
                <a:solidFill>
                  <a:prstClr val="black"/>
                </a:solidFill>
                <a:latin typeface="Arial" pitchFamily="34" charset="0"/>
                <a:ea typeface="Arial-Rounded" pitchFamily="34" charset="0"/>
                <a:cs typeface="Arial" pitchFamily="34" charset="0"/>
              </a:rPr>
              <a:t>Theo</a:t>
            </a:r>
            <a:r>
              <a:rPr lang="en-US" sz="3200">
                <a:solidFill>
                  <a:prstClr val="black"/>
                </a:solidFill>
                <a:latin typeface="Arial" pitchFamily="34" charset="0"/>
                <a:ea typeface="Arial-Rounded" pitchFamily="34" charset="0"/>
                <a:cs typeface="Arial" pitchFamily="34" charset="0"/>
              </a:rPr>
              <a:t> Phạm Thị Thúy – Tuấn Hiển)</a:t>
            </a:r>
          </a:p>
        </p:txBody>
      </p:sp>
    </p:spTree>
    <p:extLst>
      <p:ext uri="{BB962C8B-B14F-4D97-AF65-F5344CB8AC3E}">
        <p14:creationId xmlns:p14="http://schemas.microsoft.com/office/powerpoint/2010/main" val="348074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1+#ppt_w/2"/>
                                          </p:val>
                                        </p:tav>
                                        <p:tav tm="100000">
                                          <p:val>
                                            <p:strVal val="#ppt_x"/>
                                          </p:val>
                                        </p:tav>
                                      </p:tavLst>
                                    </p:anim>
                                    <p:anim calcmode="lin" valueType="num">
                                      <p:cBhvr additive="base">
                                        <p:cTn id="8" dur="2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2000" fill="hold"/>
                                        <p:tgtEl>
                                          <p:spTgt spid="10"/>
                                        </p:tgtEl>
                                        <p:attrNameLst>
                                          <p:attrName>ppt_x</p:attrName>
                                        </p:attrNameLst>
                                      </p:cBhvr>
                                      <p:tavLst>
                                        <p:tav tm="0">
                                          <p:val>
                                            <p:strVal val="1+#ppt_w/2"/>
                                          </p:val>
                                        </p:tav>
                                        <p:tav tm="100000">
                                          <p:val>
                                            <p:strVal val="#ppt_x"/>
                                          </p:val>
                                        </p:tav>
                                      </p:tavLst>
                                    </p:anim>
                                    <p:anim calcmode="lin" valueType="num">
                                      <p:cBhvr additive="base">
                                        <p:cTn id="14"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0182" b="30348"/>
          <a:stretch/>
        </p:blipFill>
        <p:spPr>
          <a:xfrm>
            <a:off x="0" y="6124384"/>
            <a:ext cx="1727200" cy="666456"/>
          </a:xfrm>
          <a:prstGeom prst="rect">
            <a:avLst/>
          </a:prstGeom>
        </p:spPr>
      </p:pic>
      <p:sp>
        <p:nvSpPr>
          <p:cNvPr id="4" name="TextBox 3"/>
          <p:cNvSpPr txBox="1"/>
          <p:nvPr/>
        </p:nvSpPr>
        <p:spPr>
          <a:xfrm>
            <a:off x="1727200" y="6192033"/>
            <a:ext cx="4120843" cy="779620"/>
          </a:xfrm>
          <a:prstGeom prst="rect">
            <a:avLst/>
          </a:prstGeom>
          <a:solidFill>
            <a:srgbClr val="B9EDFF"/>
          </a:solidFill>
        </p:spPr>
        <p:txBody>
          <a:bodyPr wrap="square" lIns="121773" tIns="60888" rIns="121773" bIns="60888" rtlCol="0">
            <a:spAutoFit/>
          </a:bodyPr>
          <a:lstStyle/>
          <a:p>
            <a:pPr algn="ctr" defTabSz="1217543"/>
            <a:r>
              <a:rPr lang="en-US" sz="4267">
                <a:solidFill>
                  <a:prstClr val="black"/>
                </a:solidFill>
                <a:latin typeface="Arial" pitchFamily="34" charset="0"/>
                <a:ea typeface="Arial-Rounded" pitchFamily="34" charset="0"/>
                <a:cs typeface="Arial" pitchFamily="34" charset="0"/>
              </a:rPr>
              <a:t>Thi đua</a:t>
            </a:r>
          </a:p>
        </p:txBody>
      </p:sp>
      <p:sp>
        <p:nvSpPr>
          <p:cNvPr id="6" name="TextBox 5"/>
          <p:cNvSpPr txBox="1"/>
          <p:nvPr/>
        </p:nvSpPr>
        <p:spPr>
          <a:xfrm>
            <a:off x="1987031" y="25400"/>
            <a:ext cx="7929419" cy="697402"/>
          </a:xfrm>
          <a:prstGeom prst="rect">
            <a:avLst/>
          </a:prstGeom>
          <a:noFill/>
        </p:spPr>
        <p:txBody>
          <a:bodyPr wrap="square" lIns="121756" tIns="60880" rIns="121756" bIns="60880" rtlCol="0">
            <a:spAutoFit/>
          </a:bodyPr>
          <a:lstStyle/>
          <a:p>
            <a:pPr algn="ctr" defTabSz="1217543"/>
            <a:r>
              <a:rPr lang="en-US" sz="3733" b="1">
                <a:solidFill>
                  <a:prstClr val="black"/>
                </a:solidFill>
                <a:latin typeface="Arial" pitchFamily="34" charset="0"/>
                <a:ea typeface="Arial-Rounded" pitchFamily="34" charset="0"/>
                <a:cs typeface="Arial" pitchFamily="34" charset="0"/>
              </a:rPr>
              <a:t>Nếu không may bị lạc</a:t>
            </a:r>
          </a:p>
        </p:txBody>
      </p:sp>
      <p:sp>
        <p:nvSpPr>
          <p:cNvPr id="7" name="TextBox 6"/>
          <p:cNvSpPr txBox="1"/>
          <p:nvPr/>
        </p:nvSpPr>
        <p:spPr>
          <a:xfrm>
            <a:off x="95880" y="689169"/>
            <a:ext cx="11970328" cy="5539817"/>
          </a:xfrm>
          <a:prstGeom prst="rect">
            <a:avLst/>
          </a:prstGeom>
          <a:noFill/>
        </p:spPr>
        <p:txBody>
          <a:bodyPr wrap="square" lIns="121756" tIns="60880" rIns="121756" bIns="60880" rtlCol="0">
            <a:spAutoFit/>
          </a:bodyPr>
          <a:lstStyle/>
          <a:p>
            <a:pPr algn="just" defTabSz="1217543"/>
            <a:r>
              <a:rPr lang="en-US" sz="3200">
                <a:solidFill>
                  <a:prstClr val="black"/>
                </a:solidFill>
                <a:latin typeface="Arial" pitchFamily="34" charset="0"/>
                <a:ea typeface="Arial-Rounded" pitchFamily="34" charset="0"/>
                <a:cs typeface="Arial" pitchFamily="34" charset="0"/>
              </a:rPr>
              <a:t>	Sáng chủ nhật, bố cho Nam và em đi công viên. Công viên đông như hội. Khi vào cổng, bố dặn: “Các con cẩn thẩn kẻo bị lạc. Nếu không may bị lạc, các con nhớ ra cổng này. Nhìn kìa, cổng có lá cờ rất to”.</a:t>
            </a:r>
          </a:p>
          <a:p>
            <a:pPr algn="just" defTabSz="1217543"/>
            <a:r>
              <a:rPr lang="en-US" sz="3200">
                <a:solidFill>
                  <a:prstClr val="black"/>
                </a:solidFill>
                <a:latin typeface="Arial" pitchFamily="34" charset="0"/>
                <a:ea typeface="Arial-Rounded" pitchFamily="34" charset="0"/>
                <a:cs typeface="Arial" pitchFamily="34" charset="0"/>
              </a:rPr>
              <a:t>	Công viên đẹp quá. Nam cứ mải mê xem hết chỗ này đến chỗ khác. Lúc ngoảnh lại thì không thấy bố và em đâu. Nam vừa chạy tìm vừa gọi “Bố ơi! Bố ơi!”. Hoảng hốt, Nam suýt khóc. Chợt Nam nhìn thấy tấm biển “Lối ra cổng”. Nhớ lời bố dặn, Nam đi theo hướng tấm biển chỉ đường. “A, lá cờ kia rồi!”. Nam mừng rỡ khi thấy bố và em đang chờ ở đó.</a:t>
            </a:r>
          </a:p>
          <a:p>
            <a:pPr algn="r" defTabSz="1217543"/>
            <a:r>
              <a:rPr lang="en-US" sz="3200">
                <a:solidFill>
                  <a:prstClr val="black"/>
                </a:solidFill>
                <a:latin typeface="Arial" pitchFamily="34" charset="0"/>
                <a:ea typeface="Arial-Rounded" pitchFamily="34" charset="0"/>
                <a:cs typeface="Arial" pitchFamily="34" charset="0"/>
              </a:rPr>
              <a:t>(</a:t>
            </a:r>
            <a:r>
              <a:rPr lang="en-US" sz="3200" i="1">
                <a:solidFill>
                  <a:prstClr val="black"/>
                </a:solidFill>
                <a:latin typeface="Arial" pitchFamily="34" charset="0"/>
                <a:ea typeface="Arial-Rounded" pitchFamily="34" charset="0"/>
                <a:cs typeface="Arial" pitchFamily="34" charset="0"/>
              </a:rPr>
              <a:t>Theo</a:t>
            </a:r>
            <a:r>
              <a:rPr lang="en-US" sz="3200">
                <a:solidFill>
                  <a:prstClr val="black"/>
                </a:solidFill>
                <a:latin typeface="Arial" pitchFamily="34" charset="0"/>
                <a:ea typeface="Arial-Rounded" pitchFamily="34" charset="0"/>
                <a:cs typeface="Arial" pitchFamily="34" charset="0"/>
              </a:rPr>
              <a:t> Phạm Thị Thúy – Tuấn Hiển)</a:t>
            </a:r>
          </a:p>
        </p:txBody>
      </p:sp>
    </p:spTree>
    <p:extLst>
      <p:ext uri="{BB962C8B-B14F-4D97-AF65-F5344CB8AC3E}">
        <p14:creationId xmlns:p14="http://schemas.microsoft.com/office/powerpoint/2010/main" val="421372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1305</Words>
  <Application>Microsoft Office PowerPoint</Application>
  <PresentationFormat>Widescreen</PresentationFormat>
  <Paragraphs>65</Paragraphs>
  <Slides>12</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12</vt:i4>
      </vt:variant>
    </vt:vector>
  </HeadingPairs>
  <TitlesOfParts>
    <vt:vector size="22" baseType="lpstr">
      <vt:lpstr>.VnAvant</vt:lpstr>
      <vt:lpstr>Arial</vt:lpstr>
      <vt:lpstr>Arial Rounded MT Bold</vt:lpstr>
      <vt:lpstr>Arial-Rounded</vt:lpstr>
      <vt:lpstr>Calibri</vt:lpstr>
      <vt:lpstr>Georgia</vt:lpstr>
      <vt:lpstr>Times New Roman</vt:lpstr>
      <vt:lpstr>Trebuchet MS</vt:lpstr>
      <vt:lpstr>Slipstream</vt:lpstr>
      <vt:lpstr>Office Theme</vt:lpstr>
      <vt:lpstr>PowerPoint Presentation</vt:lpstr>
      <vt:lpstr>PowerPoint Presentation</vt:lpstr>
      <vt:lpstr>PowerPoint Presentation</vt:lpstr>
      <vt:lpstr>Vần mới:</vt:lpstr>
      <vt:lpstr>PowerPoint Presentation</vt:lpstr>
      <vt:lpstr>ngoảnh hoảng suýt hướng đường</vt:lpstr>
      <vt:lpstr>PowerPoint Presentation</vt:lpstr>
      <vt:lpstr>PowerPoint Presentation</vt:lpstr>
      <vt:lpstr>PowerPoint Presentation</vt:lpstr>
      <vt:lpstr>Giải nghĩa từ khó:</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cp:lastModifiedBy>
  <cp:revision>2</cp:revision>
  <dcterms:created xsi:type="dcterms:W3CDTF">2025-03-17T02:14:07Z</dcterms:created>
  <dcterms:modified xsi:type="dcterms:W3CDTF">2025-03-27T04:37:24Z</dcterms:modified>
</cp:coreProperties>
</file>