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8" r:id="rId2"/>
    <p:sldMasterId id="2147483692" r:id="rId3"/>
    <p:sldMasterId id="2147483704" r:id="rId4"/>
  </p:sldMasterIdLst>
  <p:notesMasterIdLst>
    <p:notesMasterId r:id="rId26"/>
  </p:notesMasterIdLst>
  <p:sldIdLst>
    <p:sldId id="391" r:id="rId5"/>
    <p:sldId id="388" r:id="rId6"/>
    <p:sldId id="316" r:id="rId7"/>
    <p:sldId id="381" r:id="rId8"/>
    <p:sldId id="379" r:id="rId9"/>
    <p:sldId id="389" r:id="rId10"/>
    <p:sldId id="328" r:id="rId11"/>
    <p:sldId id="326" r:id="rId12"/>
    <p:sldId id="380" r:id="rId13"/>
    <p:sldId id="256" r:id="rId14"/>
    <p:sldId id="317" r:id="rId15"/>
    <p:sldId id="318" r:id="rId16"/>
    <p:sldId id="319" r:id="rId17"/>
    <p:sldId id="320" r:id="rId18"/>
    <p:sldId id="323" r:id="rId19"/>
    <p:sldId id="322" r:id="rId20"/>
    <p:sldId id="386" r:id="rId21"/>
    <p:sldId id="382" r:id="rId22"/>
    <p:sldId id="383" r:id="rId23"/>
    <p:sldId id="384" r:id="rId24"/>
    <p:sldId id="390" r:id="rId25"/>
  </p:sldIdLst>
  <p:sldSz cx="18288000" cy="10287000"/>
  <p:notesSz cx="6858000" cy="9144000"/>
  <p:embeddedFontLst>
    <p:embeddedFont>
      <p:font typeface="宋体" panose="02010600030101010101" pitchFamily="2" charset="-122"/>
      <p:regular r:id="rId27"/>
    </p:embeddedFont>
    <p:embeddedFont>
      <p:font typeface="Calibri Light" panose="020F0302020204030204" pitchFamily="34" charset="0"/>
      <p:regular r:id="rId28"/>
      <p:italic r:id="rId29"/>
    </p:embeddedFon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33D5B-ED38-4069-9667-2D4ADA9F6BC7}" type="datetimeFigureOut">
              <a:rPr lang="vi-VN" smtClean="0"/>
              <a:t>01/01/2025</a:t>
            </a:fld>
            <a:endParaRPr lang="vi-VN"/>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0733F6-C98E-48AC-975A-6ABD3508A0FF}" type="slidenum">
              <a:rPr lang="vi-VN" smtClean="0"/>
              <a:t>‹#›</a:t>
            </a:fld>
            <a:endParaRPr lang="vi-VN"/>
          </a:p>
        </p:txBody>
      </p:sp>
    </p:spTree>
    <p:extLst>
      <p:ext uri="{BB962C8B-B14F-4D97-AF65-F5344CB8AC3E}">
        <p14:creationId xmlns:p14="http://schemas.microsoft.com/office/powerpoint/2010/main" val="1559853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56718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826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87638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5"/>
          </p:nvPr>
        </p:nvSpPr>
        <p:spPr/>
        <p:txBody>
          <a:bodyPr/>
          <a:lstStyle/>
          <a:p>
            <a:fld id="{F90733F6-C98E-48AC-975A-6ABD3508A0FF}" type="slidenum">
              <a:rPr lang="vi-VN" smtClean="0"/>
              <a:t>20</a:t>
            </a:fld>
            <a:endParaRPr lang="vi-VN"/>
          </a:p>
        </p:txBody>
      </p:sp>
    </p:spTree>
    <p:extLst>
      <p:ext uri="{BB962C8B-B14F-4D97-AF65-F5344CB8AC3E}">
        <p14:creationId xmlns:p14="http://schemas.microsoft.com/office/powerpoint/2010/main" val="1525843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1257301" y="295243"/>
            <a:ext cx="15773399" cy="1596620"/>
          </a:xfrm>
          <a:prstGeom prst="rect">
            <a:avLst/>
          </a:prstGeom>
          <a:noFill/>
          <a:ln>
            <a:noFill/>
          </a:ln>
        </p:spPr>
        <p:txBody>
          <a:bodyPr/>
          <a:lstStyle>
            <a:lvl1pPr marL="0" marR="0" lvl="0" indent="0" algn="l" rtl="0">
              <a:lnSpc>
                <a:spcPct val="90000"/>
              </a:lnSpc>
              <a:spcBef>
                <a:spcPts val="0"/>
              </a:spcBef>
              <a:buClr>
                <a:srgbClr val="A8B1B8"/>
              </a:buClr>
              <a:buFont typeface="Arial"/>
              <a:buNone/>
              <a:defRPr sz="6600" b="0" i="0" u="none" strike="noStrike" cap="none">
                <a:solidFill>
                  <a:srgbClr val="A8B1B8"/>
                </a:solidFill>
                <a:latin typeface="Arial"/>
                <a:ea typeface="Arial"/>
                <a:cs typeface="Arial"/>
                <a:sym typeface="Arial"/>
              </a:defRPr>
            </a:lvl1pPr>
            <a:lvl2pPr lvl="1" indent="0">
              <a:spcBef>
                <a:spcPts val="0"/>
              </a:spcBef>
              <a:buNone/>
              <a:defRPr sz="2700"/>
            </a:lvl2pPr>
            <a:lvl3pPr lvl="2" indent="0">
              <a:spcBef>
                <a:spcPts val="0"/>
              </a:spcBef>
              <a:buNone/>
              <a:defRPr sz="2700"/>
            </a:lvl3pPr>
            <a:lvl4pPr lvl="3" indent="0">
              <a:spcBef>
                <a:spcPts val="0"/>
              </a:spcBef>
              <a:buNone/>
              <a:defRPr sz="2700"/>
            </a:lvl4pPr>
            <a:lvl5pPr lvl="4" indent="0">
              <a:spcBef>
                <a:spcPts val="0"/>
              </a:spcBef>
              <a:buNone/>
              <a:defRPr sz="2700"/>
            </a:lvl5pPr>
            <a:lvl6pPr lvl="5" indent="0">
              <a:spcBef>
                <a:spcPts val="0"/>
              </a:spcBef>
              <a:buNone/>
              <a:defRPr sz="2700"/>
            </a:lvl6pPr>
            <a:lvl7pPr lvl="6" indent="0">
              <a:spcBef>
                <a:spcPts val="0"/>
              </a:spcBef>
              <a:buNone/>
              <a:defRPr sz="2700"/>
            </a:lvl7pPr>
            <a:lvl8pPr lvl="7" indent="0">
              <a:spcBef>
                <a:spcPts val="0"/>
              </a:spcBef>
              <a:buNone/>
              <a:defRPr sz="2700"/>
            </a:lvl8pPr>
            <a:lvl9pPr lvl="8" indent="0">
              <a:spcBef>
                <a:spcPts val="0"/>
              </a:spcBef>
              <a:buNone/>
              <a:defRPr sz="2700"/>
            </a:lvl9pPr>
          </a:lstStyle>
          <a:p>
            <a:endParaRPr/>
          </a:p>
        </p:txBody>
      </p:sp>
      <p:sp>
        <p:nvSpPr>
          <p:cNvPr id="11" name="Shape 11"/>
          <p:cNvSpPr txBox="1">
            <a:spLocks noGrp="1"/>
          </p:cNvSpPr>
          <p:nvPr>
            <p:ph type="body" idx="1"/>
          </p:nvPr>
        </p:nvSpPr>
        <p:spPr>
          <a:xfrm>
            <a:off x="1257301" y="2738438"/>
            <a:ext cx="15773399" cy="6527007"/>
          </a:xfrm>
          <a:prstGeom prst="rect">
            <a:avLst/>
          </a:prstGeom>
          <a:noFill/>
          <a:ln>
            <a:noFill/>
          </a:ln>
        </p:spPr>
        <p:txBody>
          <a:bodyPr/>
          <a:lstStyle>
            <a:lvl1pPr marL="342900" marR="0" lvl="0" indent="-76200" algn="l" rtl="0">
              <a:lnSpc>
                <a:spcPct val="90000"/>
              </a:lnSpc>
              <a:spcBef>
                <a:spcPts val="1500"/>
              </a:spcBef>
              <a:buClr>
                <a:schemeClr val="dk1"/>
              </a:buClr>
              <a:buSzPct val="100000"/>
              <a:buFont typeface="Arial"/>
              <a:buChar char="•"/>
              <a:defRPr sz="4200" b="0" i="0" u="none" strike="noStrike" cap="none">
                <a:solidFill>
                  <a:schemeClr val="dk1"/>
                </a:solidFill>
                <a:latin typeface="Calibri"/>
                <a:ea typeface="Calibri"/>
                <a:cs typeface="Calibri"/>
                <a:sym typeface="Calibri"/>
              </a:defRPr>
            </a:lvl1pPr>
            <a:lvl2pPr marL="1028700" marR="0" lvl="1" indent="-114300" algn="l" rtl="0">
              <a:lnSpc>
                <a:spcPct val="90000"/>
              </a:lnSpc>
              <a:spcBef>
                <a:spcPts val="750"/>
              </a:spcBef>
              <a:buClr>
                <a:schemeClr val="dk1"/>
              </a:buClr>
              <a:buSzPct val="100000"/>
              <a:buFont typeface="Arial"/>
              <a:buChar char="•"/>
              <a:defRPr sz="3600" b="0" i="0" u="none" strike="noStrike" cap="none">
                <a:solidFill>
                  <a:schemeClr val="dk1"/>
                </a:solidFill>
                <a:latin typeface="Calibri"/>
                <a:ea typeface="Calibri"/>
                <a:cs typeface="Calibri"/>
                <a:sym typeface="Calibri"/>
              </a:defRPr>
            </a:lvl2pPr>
            <a:lvl3pPr marL="1714500" marR="0" lvl="2" indent="-152400" algn="l" rtl="0">
              <a:lnSpc>
                <a:spcPct val="90000"/>
              </a:lnSpc>
              <a:spcBef>
                <a:spcPts val="750"/>
              </a:spcBef>
              <a:buClr>
                <a:schemeClr val="dk1"/>
              </a:buClr>
              <a:buSzPct val="100000"/>
              <a:buFont typeface="Arial"/>
              <a:buChar char="•"/>
              <a:defRPr sz="3000" b="0" i="0" u="none" strike="noStrike" cap="none">
                <a:solidFill>
                  <a:schemeClr val="dk1"/>
                </a:solidFill>
                <a:latin typeface="Calibri"/>
                <a:ea typeface="Calibri"/>
                <a:cs typeface="Calibri"/>
                <a:sym typeface="Calibri"/>
              </a:defRPr>
            </a:lvl3pPr>
            <a:lvl4pPr marL="2400300" marR="0" lvl="3"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4pPr>
            <a:lvl5pPr marL="3086100" marR="0" lvl="4"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5pPr>
            <a:lvl6pPr marL="3771900" marR="0" lvl="5"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6pPr>
            <a:lvl7pPr marL="4457700" marR="0" lvl="6"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7pPr>
            <a:lvl8pPr marL="5143500" marR="0" lvl="7"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8pPr>
            <a:lvl9pPr marL="5829300" marR="0" lvl="8" indent="-171450" algn="l" rtl="0">
              <a:lnSpc>
                <a:spcPct val="90000"/>
              </a:lnSpc>
              <a:spcBef>
                <a:spcPts val="750"/>
              </a:spcBef>
              <a:buClr>
                <a:schemeClr val="dk1"/>
              </a:buClr>
              <a:buSzPct val="1000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4" name="Shape 12"/>
          <p:cNvSpPr txBox="1">
            <a:spLocks noGrp="1"/>
          </p:cNvSpPr>
          <p:nvPr>
            <p:ph type="dt" idx="10"/>
          </p:nvPr>
        </p:nvSpPr>
        <p:spPr bwMode="auto">
          <a:xfrm>
            <a:off x="1257300" y="9534526"/>
            <a:ext cx="4114800" cy="547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defRPr sz="2700">
                <a:latin typeface="Calibri" panose="020F0502020204030204" pitchFamily="34" charset="0"/>
                <a:cs typeface="Calibri" panose="020F0502020204030204" pitchFamily="34" charset="0"/>
                <a:sym typeface="Calibri" panose="020F0502020204030204" pitchFamily="34" charset="0"/>
              </a:defRPr>
            </a:lvl1pPr>
          </a:lstStyle>
          <a:p>
            <a:pPr defTabSz="1371600" fontAlgn="base">
              <a:spcBef>
                <a:spcPct val="0"/>
              </a:spcBef>
              <a:spcAft>
                <a:spcPct val="0"/>
              </a:spcAft>
              <a:defRPr/>
            </a:pPr>
            <a:endParaRPr lang="en-US" altLang="en-US">
              <a:solidFill>
                <a:srgbClr val="000000"/>
              </a:solidFill>
            </a:endParaRPr>
          </a:p>
        </p:txBody>
      </p:sp>
      <p:sp>
        <p:nvSpPr>
          <p:cNvPr id="5" name="Shape 13"/>
          <p:cNvSpPr txBox="1">
            <a:spLocks noGrp="1"/>
          </p:cNvSpPr>
          <p:nvPr>
            <p:ph type="ftr" idx="11"/>
          </p:nvPr>
        </p:nvSpPr>
        <p:spPr bwMode="auto">
          <a:xfrm>
            <a:off x="6057900" y="9534526"/>
            <a:ext cx="6172200" cy="547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defRPr sz="2700">
                <a:latin typeface="Calibri" panose="020F0502020204030204" pitchFamily="34" charset="0"/>
                <a:cs typeface="Calibri" panose="020F0502020204030204" pitchFamily="34" charset="0"/>
                <a:sym typeface="Calibri" panose="020F0502020204030204" pitchFamily="34" charset="0"/>
              </a:defRPr>
            </a:lvl1pPr>
          </a:lstStyle>
          <a:p>
            <a:pPr defTabSz="1371600" fontAlgn="base">
              <a:spcBef>
                <a:spcPct val="0"/>
              </a:spcBef>
              <a:spcAft>
                <a:spcPct val="0"/>
              </a:spcAft>
              <a:defRPr/>
            </a:pPr>
            <a:endParaRPr lang="en-US" altLang="en-US">
              <a:solidFill>
                <a:srgbClr val="000000"/>
              </a:solidFill>
            </a:endParaRPr>
          </a:p>
        </p:txBody>
      </p:sp>
      <p:sp>
        <p:nvSpPr>
          <p:cNvPr id="6" name="Shape 14"/>
          <p:cNvSpPr txBox="1">
            <a:spLocks noGrp="1"/>
          </p:cNvSpPr>
          <p:nvPr>
            <p:ph type="sldNum" idx="12"/>
          </p:nvPr>
        </p:nvSpPr>
        <p:spPr bwMode="auto">
          <a:xfrm>
            <a:off x="12915900" y="9534526"/>
            <a:ext cx="4114800" cy="547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SzPct val="25000"/>
              <a:defRPr sz="2700">
                <a:latin typeface="Calibri" panose="020F0502020204030204" pitchFamily="34" charset="0"/>
                <a:cs typeface="Calibri" panose="020F0502020204030204" pitchFamily="34" charset="0"/>
                <a:sym typeface="Calibri" panose="020F0502020204030204" pitchFamily="34" charset="0"/>
              </a:defRPr>
            </a:lvl1pPr>
          </a:lstStyle>
          <a:p>
            <a:pPr defTabSz="1371600" fontAlgn="base">
              <a:spcBef>
                <a:spcPct val="0"/>
              </a:spcBef>
              <a:spcAft>
                <a:spcPct val="0"/>
              </a:spcAft>
              <a:defRPr/>
            </a:pPr>
            <a:fld id="{9FFF0030-A7BB-4B17-BA94-212CE9FDA66A}" type="slidenum">
              <a:rPr lang="en-US" altLang="en-US" smtClean="0">
                <a:solidFill>
                  <a:srgbClr val="000000"/>
                </a:solidFill>
              </a:rPr>
              <a:pPr defTabSz="1371600"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436989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675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50476612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49465590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7" y="2564608"/>
            <a:ext cx="15773400" cy="4279106"/>
          </a:xfrm>
        </p:spPr>
        <p:txBody>
          <a:bodyPr anchor="b"/>
          <a:lstStyle>
            <a:lvl1pPr>
              <a:defRPr sz="6750"/>
            </a:lvl1pPr>
          </a:lstStyle>
          <a:p>
            <a:r>
              <a:rPr lang="en-US"/>
              <a:t>Click to edit Master title style</a:t>
            </a:r>
          </a:p>
        </p:txBody>
      </p:sp>
      <p:sp>
        <p:nvSpPr>
          <p:cNvPr id="3" name="Text Placeholder 2"/>
          <p:cNvSpPr>
            <a:spLocks noGrp="1"/>
          </p:cNvSpPr>
          <p:nvPr>
            <p:ph type="body" idx="1"/>
          </p:nvPr>
        </p:nvSpPr>
        <p:spPr>
          <a:xfrm>
            <a:off x="1247777" y="6884195"/>
            <a:ext cx="1577340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17518635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1"/>
            <a:ext cx="8065008" cy="6788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08592" y="2400301"/>
            <a:ext cx="8065008" cy="6788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89765806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48981084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4073316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1416475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36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92411177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3600"/>
            </a:lvl1pPr>
          </a:lstStyle>
          <a:p>
            <a:r>
              <a:rPr lang="en-US"/>
              <a:t>Click to edit Master title style</a:t>
            </a:r>
          </a:p>
        </p:txBody>
      </p:sp>
      <p:sp>
        <p:nvSpPr>
          <p:cNvPr id="3" name="Picture Placeholder 2"/>
          <p:cNvSpPr>
            <a:spLocks noGrp="1"/>
          </p:cNvSpPr>
          <p:nvPr>
            <p:ph type="pic" idx="1"/>
          </p:nvPr>
        </p:nvSpPr>
        <p:spPr>
          <a:xfrm>
            <a:off x="7774782" y="1481138"/>
            <a:ext cx="9258300"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81371964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375209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411958"/>
            <a:ext cx="4114800" cy="87772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411958"/>
            <a:ext cx="12105860" cy="8777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26999755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286000" y="1683544"/>
            <a:ext cx="13716000" cy="3581400"/>
          </a:xfrm>
        </p:spPr>
        <p:txBody>
          <a:bodyPr anchor="b"/>
          <a:lstStyle>
            <a:lvl1pPr algn="ctr">
              <a:defRPr sz="9000"/>
            </a:lvl1pPr>
          </a:lstStyle>
          <a:p>
            <a:r>
              <a:rPr lang="zh-CN" altLang="en-US"/>
              <a:t>单击此处编辑母版标题样式</a:t>
            </a:r>
          </a:p>
        </p:txBody>
      </p:sp>
      <p:sp>
        <p:nvSpPr>
          <p:cNvPr id="3" name="副标题 2"/>
          <p:cNvSpPr>
            <a:spLocks noGrp="1"/>
          </p:cNvSpPr>
          <p:nvPr>
            <p:ph type="subTitle" idx="1"/>
          </p:nvPr>
        </p:nvSpPr>
        <p:spPr>
          <a:xfrm>
            <a:off x="2286000" y="5403056"/>
            <a:ext cx="13716000" cy="2483644"/>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1800729969"/>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56078416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247776" y="2564609"/>
            <a:ext cx="15773400" cy="4279106"/>
          </a:xfrm>
        </p:spPr>
        <p:txBody>
          <a:bodyPr anchor="b"/>
          <a:lstStyle>
            <a:lvl1pPr>
              <a:defRPr sz="9000"/>
            </a:lvl1pPr>
          </a:lstStyle>
          <a:p>
            <a:r>
              <a:rPr lang="zh-CN" altLang="en-US"/>
              <a:t>单击此处编辑母版标题样式</a:t>
            </a:r>
          </a:p>
        </p:txBody>
      </p:sp>
      <p:sp>
        <p:nvSpPr>
          <p:cNvPr id="3" name="文本占位符 2"/>
          <p:cNvSpPr>
            <a:spLocks noGrp="1"/>
          </p:cNvSpPr>
          <p:nvPr>
            <p:ph type="body" idx="1"/>
          </p:nvPr>
        </p:nvSpPr>
        <p:spPr>
          <a:xfrm>
            <a:off x="1247776" y="6884196"/>
            <a:ext cx="15773400" cy="2250280"/>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078735611"/>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57300" y="2738438"/>
            <a:ext cx="7772400" cy="652700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9258300" y="2738438"/>
            <a:ext cx="7772400" cy="652700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660024507"/>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59682" y="547688"/>
            <a:ext cx="15773400" cy="1988344"/>
          </a:xfrm>
        </p:spPr>
        <p:txBody>
          <a:bodyPr/>
          <a:lstStyle/>
          <a:p>
            <a:r>
              <a:rPr lang="zh-CN" altLang="en-US"/>
              <a:t>单击此处编辑母版标题样式</a:t>
            </a:r>
          </a:p>
        </p:txBody>
      </p:sp>
      <p:sp>
        <p:nvSpPr>
          <p:cNvPr id="3" name="文本占位符 2"/>
          <p:cNvSpPr>
            <a:spLocks noGrp="1"/>
          </p:cNvSpPr>
          <p:nvPr>
            <p:ph type="body" idx="1"/>
          </p:nvPr>
        </p:nvSpPr>
        <p:spPr>
          <a:xfrm>
            <a:off x="1259684" y="2521744"/>
            <a:ext cx="773668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4" name="内容占位符 3"/>
          <p:cNvSpPr>
            <a:spLocks noGrp="1"/>
          </p:cNvSpPr>
          <p:nvPr>
            <p:ph sz="half" idx="2"/>
          </p:nvPr>
        </p:nvSpPr>
        <p:spPr>
          <a:xfrm>
            <a:off x="1259684" y="3757613"/>
            <a:ext cx="7736680" cy="552688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258301" y="2521744"/>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6" name="内容占位符 5"/>
          <p:cNvSpPr>
            <a:spLocks noGrp="1"/>
          </p:cNvSpPr>
          <p:nvPr>
            <p:ph sz="quarter" idx="4"/>
          </p:nvPr>
        </p:nvSpPr>
        <p:spPr>
          <a:xfrm>
            <a:off x="9258301" y="3757613"/>
            <a:ext cx="7774782" cy="552688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81246054"/>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414685437"/>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298697182"/>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2" y="685800"/>
            <a:ext cx="5898356" cy="2400300"/>
          </a:xfrm>
        </p:spPr>
        <p:txBody>
          <a:bodyPr anchor="b"/>
          <a:lstStyle>
            <a:lvl1pPr>
              <a:defRPr sz="4800"/>
            </a:lvl1pPr>
          </a:lstStyle>
          <a:p>
            <a:r>
              <a:rPr lang="zh-CN" altLang="en-US"/>
              <a:t>单击此处编辑母版标题样式</a:t>
            </a:r>
          </a:p>
        </p:txBody>
      </p:sp>
      <p:sp>
        <p:nvSpPr>
          <p:cNvPr id="3" name="内容占位符 2"/>
          <p:cNvSpPr>
            <a:spLocks noGrp="1"/>
          </p:cNvSpPr>
          <p:nvPr>
            <p:ph idx="1"/>
          </p:nvPr>
        </p:nvSpPr>
        <p:spPr>
          <a:xfrm>
            <a:off x="7774782" y="1481139"/>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1259682" y="3086101"/>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1885045625"/>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2" y="685800"/>
            <a:ext cx="5898356" cy="2400300"/>
          </a:xfrm>
        </p:spPr>
        <p:txBody>
          <a:bodyPr anchor="b"/>
          <a:lstStyle>
            <a:lvl1pPr>
              <a:defRPr sz="4800"/>
            </a:lvl1pPr>
          </a:lstStyle>
          <a:p>
            <a:r>
              <a:rPr lang="zh-CN" altLang="en-US"/>
              <a:t>单击此处编辑母版标题样式</a:t>
            </a:r>
          </a:p>
        </p:txBody>
      </p:sp>
      <p:sp>
        <p:nvSpPr>
          <p:cNvPr id="3" name="图片占位符 2"/>
          <p:cNvSpPr>
            <a:spLocks noGrp="1"/>
          </p:cNvSpPr>
          <p:nvPr>
            <p:ph type="pic" idx="1"/>
          </p:nvPr>
        </p:nvSpPr>
        <p:spPr>
          <a:xfrm>
            <a:off x="7774782" y="1481139"/>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zh-CN" altLang="en-US"/>
          </a:p>
        </p:txBody>
      </p:sp>
      <p:sp>
        <p:nvSpPr>
          <p:cNvPr id="4" name="文本占位符 3"/>
          <p:cNvSpPr>
            <a:spLocks noGrp="1"/>
          </p:cNvSpPr>
          <p:nvPr>
            <p:ph type="body" sz="half" idx="2"/>
          </p:nvPr>
        </p:nvSpPr>
        <p:spPr>
          <a:xfrm>
            <a:off x="1259682" y="3086101"/>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376061023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70771978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3087351" y="547689"/>
            <a:ext cx="3943350" cy="871775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257301" y="547689"/>
            <a:ext cx="11601450" cy="871775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8076346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Shape 6"/>
          <p:cNvSpPr txBox="1">
            <a:spLocks noGrp="1"/>
          </p:cNvSpPr>
          <p:nvPr>
            <p:ph type="title"/>
          </p:nvPr>
        </p:nvSpPr>
        <p:spPr bwMode="auto">
          <a:xfrm>
            <a:off x="1257300" y="295276"/>
            <a:ext cx="15773400"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p>
            <a:pPr lvl="0"/>
            <a:endParaRPr lang="en-US" altLang="en-US">
              <a:sym typeface="Arial" panose="020B0604020202020204" pitchFamily="34" charset="0"/>
            </a:endParaRPr>
          </a:p>
        </p:txBody>
      </p:sp>
      <p:sp>
        <p:nvSpPr>
          <p:cNvPr id="1027" name="Shape 7"/>
          <p:cNvSpPr txBox="1">
            <a:spLocks noGrp="1"/>
          </p:cNvSpPr>
          <p:nvPr>
            <p:ph type="body" idx="1"/>
          </p:nvPr>
        </p:nvSpPr>
        <p:spPr bwMode="auto">
          <a:xfrm>
            <a:off x="1257300" y="2738438"/>
            <a:ext cx="15773400" cy="652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pic>
        <p:nvPicPr>
          <p:cNvPr id="1028" name="Shape 8"/>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30650" y="278608"/>
            <a:ext cx="1364457" cy="136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550074"/>
      </p:ext>
    </p:extLst>
  </p:cSld>
  <p:clrMap bg1="lt1" tx1="dk1" bg2="dk2" tx2="lt2" accent1="accent1" accent2="accent2" accent3="accent3" accent4="accent4" accent5="accent5" accent6="accent6" hlink="hlink" folHlink="folHlink"/>
  <p:sldLayoutIdLst>
    <p:sldLayoutId id="2147483679"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1pPr>
      <a:lvl2pPr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685800"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1371600"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2057400"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2743200" algn="l" rtl="0" eaLnBrk="0" fontAlgn="base" hangingPunct="0">
        <a:spcBef>
          <a:spcPct val="0"/>
        </a:spcBef>
        <a:spcAft>
          <a:spcPct val="0"/>
        </a:spcAft>
        <a:defRPr sz="21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21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21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914400" y="411957"/>
            <a:ext cx="16459200" cy="1714500"/>
          </a:xfrm>
          <a:prstGeom prst="rect">
            <a:avLst/>
          </a:prstGeom>
          <a:noFill/>
          <a:ln w="9525">
            <a:noFill/>
          </a:ln>
        </p:spPr>
        <p:txBody>
          <a:bodyPr anchor="ctr" anchorCtr="0"/>
          <a:lstStyle/>
          <a:p>
            <a:pPr lvl="0"/>
            <a:r>
              <a:t>Click to edit Master title style</a:t>
            </a:r>
          </a:p>
        </p:txBody>
      </p:sp>
      <p:sp>
        <p:nvSpPr>
          <p:cNvPr id="1027" name="Text Placeholder 1026"/>
          <p:cNvSpPr>
            <a:spLocks noGrp="1"/>
          </p:cNvSpPr>
          <p:nvPr>
            <p:ph type="body" idx="1"/>
          </p:nvPr>
        </p:nvSpPr>
        <p:spPr>
          <a:xfrm>
            <a:off x="914400" y="2400301"/>
            <a:ext cx="16459200" cy="6788945"/>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914400" y="9367838"/>
            <a:ext cx="4267200" cy="714375"/>
          </a:xfrm>
          <a:prstGeom prst="rect">
            <a:avLst/>
          </a:prstGeom>
          <a:noFill/>
          <a:ln w="9525">
            <a:noFill/>
          </a:ln>
        </p:spPr>
        <p:txBody>
          <a:bodyPr/>
          <a:lstStyle>
            <a:lvl1pPr>
              <a:defRPr sz="2100"/>
            </a:lvl1pPr>
          </a:lstStyle>
          <a:p>
            <a:fld id="{5DF482EC-926D-4C5A-9790-48C7BDC6D9F0}" type="datetimeFigureOut">
              <a:rPr lang="en-US" smtClean="0">
                <a:solidFill>
                  <a:prstClr val="black">
                    <a:tint val="75000"/>
                  </a:prstClr>
                </a:solidFill>
              </a:rPr>
              <a:t>1/1/2025</a:t>
            </a:fld>
            <a:endParaRPr lang="en-US">
              <a:solidFill>
                <a:prstClr val="black">
                  <a:tint val="75000"/>
                </a:prstClr>
              </a:solidFill>
            </a:endParaRPr>
          </a:p>
        </p:txBody>
      </p:sp>
      <p:sp>
        <p:nvSpPr>
          <p:cNvPr id="1029" name="Footer Placeholder 1028"/>
          <p:cNvSpPr>
            <a:spLocks noGrp="1"/>
          </p:cNvSpPr>
          <p:nvPr>
            <p:ph type="ftr" sz="quarter" idx="3"/>
          </p:nvPr>
        </p:nvSpPr>
        <p:spPr>
          <a:xfrm>
            <a:off x="6248400" y="9367838"/>
            <a:ext cx="5791200" cy="714375"/>
          </a:xfrm>
          <a:prstGeom prst="rect">
            <a:avLst/>
          </a:prstGeom>
          <a:noFill/>
          <a:ln w="9525">
            <a:noFill/>
          </a:ln>
        </p:spPr>
        <p:txBody>
          <a:bodyPr/>
          <a:lstStyle>
            <a:lvl1pPr algn="ctr">
              <a:defRPr sz="2100"/>
            </a:lvl1pPr>
          </a:lstStyle>
          <a:p>
            <a:endParaRPr lang="en-US">
              <a:solidFill>
                <a:prstClr val="black">
                  <a:tint val="75000"/>
                </a:prstClr>
              </a:solidFill>
            </a:endParaRPr>
          </a:p>
        </p:txBody>
      </p:sp>
      <p:sp>
        <p:nvSpPr>
          <p:cNvPr id="1030" name="Slide Number Placeholder 1029"/>
          <p:cNvSpPr>
            <a:spLocks noGrp="1"/>
          </p:cNvSpPr>
          <p:nvPr>
            <p:ph type="sldNum" sz="quarter" idx="4"/>
          </p:nvPr>
        </p:nvSpPr>
        <p:spPr>
          <a:xfrm>
            <a:off x="13106400" y="9367838"/>
            <a:ext cx="4267200" cy="714375"/>
          </a:xfrm>
          <a:prstGeom prst="rect">
            <a:avLst/>
          </a:prstGeom>
          <a:noFill/>
          <a:ln w="9525">
            <a:noFill/>
          </a:ln>
        </p:spPr>
        <p:txBody>
          <a:bodyPr/>
          <a:lstStyle>
            <a:lvl1pPr algn="r">
              <a:defRPr sz="2100"/>
            </a:lvl1pPr>
          </a:lstStyle>
          <a:p>
            <a:fld id="{24B8B373-8D77-4B1D-89C4-87E4A3F9FEF4}"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49318606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marL="0" lvl="0" indent="0" algn="ctr" defTabSz="1371600" eaLnBrk="1" fontAlgn="base" latinLnBrk="0" hangingPunct="1">
        <a:lnSpc>
          <a:spcPct val="100000"/>
        </a:lnSpc>
        <a:spcBef>
          <a:spcPct val="0"/>
        </a:spcBef>
        <a:spcAft>
          <a:spcPct val="0"/>
        </a:spcAft>
        <a:buNone/>
        <a:defRPr sz="6600" b="0" i="0" u="none" kern="1200" baseline="0">
          <a:solidFill>
            <a:schemeClr val="tx2"/>
          </a:solidFill>
          <a:latin typeface="+mj-lt"/>
          <a:ea typeface="+mj-ea"/>
          <a:cs typeface="+mj-cs"/>
        </a:defRPr>
      </a:lvl1pPr>
    </p:titleStyle>
    <p:bodyStyle>
      <a:lvl1pPr marL="514350" lvl="0" indent="-514350" algn="l" defTabSz="1371600" eaLnBrk="1" fontAlgn="base" latinLnBrk="0" hangingPunct="1">
        <a:lnSpc>
          <a:spcPct val="100000"/>
        </a:lnSpc>
        <a:spcBef>
          <a:spcPct val="20000"/>
        </a:spcBef>
        <a:spcAft>
          <a:spcPct val="0"/>
        </a:spcAft>
        <a:buChar char="•"/>
        <a:defRPr sz="4800" b="0" i="0" u="none" kern="1200" baseline="0">
          <a:solidFill>
            <a:schemeClr val="tx1"/>
          </a:solidFill>
          <a:latin typeface="+mn-lt"/>
          <a:ea typeface="+mn-ea"/>
          <a:cs typeface="+mn-cs"/>
        </a:defRPr>
      </a:lvl1pPr>
      <a:lvl2pPr marL="1114425" lvl="1" indent="-428625" algn="l" defTabSz="1371600" eaLnBrk="1" fontAlgn="base" latinLnBrk="0" hangingPunct="1">
        <a:lnSpc>
          <a:spcPct val="100000"/>
        </a:lnSpc>
        <a:spcBef>
          <a:spcPct val="20000"/>
        </a:spcBef>
        <a:spcAft>
          <a:spcPct val="0"/>
        </a:spcAft>
        <a:buChar char="–"/>
        <a:defRPr sz="4200" b="0" i="0" u="none" kern="1200" baseline="0">
          <a:solidFill>
            <a:schemeClr val="tx1"/>
          </a:solidFill>
          <a:latin typeface="+mn-lt"/>
          <a:ea typeface="+mn-ea"/>
          <a:cs typeface="+mn-cs"/>
        </a:defRPr>
      </a:lvl2pPr>
      <a:lvl3pPr marL="1714500" lvl="2" indent="-342900" algn="l" defTabSz="1371600" eaLnBrk="1" fontAlgn="base" latinLnBrk="0" hangingPunct="1">
        <a:lnSpc>
          <a:spcPct val="100000"/>
        </a:lnSpc>
        <a:spcBef>
          <a:spcPct val="20000"/>
        </a:spcBef>
        <a:spcAft>
          <a:spcPct val="0"/>
        </a:spcAft>
        <a:buChar char="•"/>
        <a:defRPr sz="3600" b="0" i="0" u="none" kern="1200" baseline="0">
          <a:solidFill>
            <a:schemeClr val="tx1"/>
          </a:solidFill>
          <a:latin typeface="+mn-lt"/>
          <a:ea typeface="+mn-ea"/>
          <a:cs typeface="+mn-cs"/>
        </a:defRPr>
      </a:lvl3pPr>
      <a:lvl4pPr marL="2400300" lvl="3"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4pPr>
      <a:lvl5pPr marL="3086100" lvl="4"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5pPr>
      <a:lvl6pPr marL="3771900" lvl="5"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6pPr>
      <a:lvl7pPr marL="4457700" lvl="6"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7pPr>
      <a:lvl8pPr marL="5143500" lvl="7"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8pPr>
      <a:lvl9pPr marL="5829300" lvl="8" indent="-342900" algn="l" defTabSz="1371600" eaLnBrk="1" fontAlgn="base" latinLnBrk="0" hangingPunct="1">
        <a:lnSpc>
          <a:spcPct val="100000"/>
        </a:lnSpc>
        <a:spcBef>
          <a:spcPct val="20000"/>
        </a:spcBef>
        <a:spcAft>
          <a:spcPct val="0"/>
        </a:spcAft>
        <a:buChar char="»"/>
        <a:defRPr sz="3000" b="0" i="0" u="none" kern="1200" baseline="0">
          <a:solidFill>
            <a:schemeClr val="tx1"/>
          </a:solidFill>
          <a:latin typeface="+mn-lt"/>
          <a:ea typeface="+mn-ea"/>
          <a:cs typeface="+mn-cs"/>
        </a:defRPr>
      </a:lvl9pPr>
    </p:bodyStyle>
    <p:otherStyle>
      <a:lvl1pPr marL="0" lvl="0" indent="0" algn="l" defTabSz="1371600" eaLnBrk="1" fontAlgn="base" latinLnBrk="0" hangingPunct="1">
        <a:lnSpc>
          <a:spcPct val="100000"/>
        </a:lnSpc>
        <a:spcBef>
          <a:spcPct val="0"/>
        </a:spcBef>
        <a:spcAft>
          <a:spcPct val="0"/>
        </a:spcAft>
        <a:buFont typeface="Arial" panose="020B0604020202020204" pitchFamily="34" charset="0"/>
        <a:buNone/>
        <a:defRPr sz="2700" b="0" i="0" u="none" kern="1200" baseline="0">
          <a:solidFill>
            <a:schemeClr val="tx1"/>
          </a:solidFill>
          <a:latin typeface="+mn-lt"/>
          <a:ea typeface="+mn-ea"/>
          <a:cs typeface="+mn-cs"/>
        </a:defRPr>
      </a:lvl1pPr>
      <a:lvl2pPr marL="685800" lvl="1"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1371600" lvl="2"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2057400" lvl="3"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2743200" lvl="4"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3429000" lvl="5"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4114800" lvl="6"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4800600" lvl="7"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5486400" lvl="8" indent="0" algn="l" defTabSz="13716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257300" y="547688"/>
            <a:ext cx="15773400" cy="1988344"/>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1257300" y="2738438"/>
            <a:ext cx="15773400" cy="652700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EFCB49F5-E295-4CA3-AAB8-6147C82D97E7}" type="datetimeFigureOut">
              <a:rPr lang="zh-CN" altLang="en-US" smtClean="0"/>
              <a:t>2025/1/1</a:t>
            </a:fld>
            <a:endParaRPr lang="zh-CN" altLang="en-US"/>
          </a:p>
        </p:txBody>
      </p:sp>
      <p:sp>
        <p:nvSpPr>
          <p:cNvPr id="5" name="页脚占位符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46126481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5.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18" Type="http://schemas.openxmlformats.org/officeDocument/2006/relationships/image" Target="../media/image26.png"/><Relationship Id="rId3" Type="http://schemas.openxmlformats.org/officeDocument/2006/relationships/slideLayout" Target="../slideLayouts/slideLayout12.xml"/><Relationship Id="rId7" Type="http://schemas.openxmlformats.org/officeDocument/2006/relationships/image" Target="../media/image19.png"/><Relationship Id="rId12" Type="http://schemas.openxmlformats.org/officeDocument/2006/relationships/image" Target="../media/image21.svg"/><Relationship Id="rId17" Type="http://schemas.openxmlformats.org/officeDocument/2006/relationships/image" Target="../media/image13.png"/><Relationship Id="rId2" Type="http://schemas.microsoft.com/office/2007/relationships/media" Target="../media/media1.mp3"/><Relationship Id="rId16" Type="http://schemas.openxmlformats.org/officeDocument/2006/relationships/image" Target="../media/image25.png"/><Relationship Id="rId1" Type="http://schemas.openxmlformats.org/officeDocument/2006/relationships/audio" Target="NULL" TargetMode="External"/><Relationship Id="rId6" Type="http://schemas.openxmlformats.org/officeDocument/2006/relationships/image" Target="../media/image15.svg"/><Relationship Id="rId11" Type="http://schemas.openxmlformats.org/officeDocument/2006/relationships/image" Target="../media/image21.png"/><Relationship Id="rId5" Type="http://schemas.openxmlformats.org/officeDocument/2006/relationships/image" Target="../media/image18.png"/><Relationship Id="rId15" Type="http://schemas.openxmlformats.org/officeDocument/2006/relationships/image" Target="../media/image24.gif"/><Relationship Id="rId10" Type="http://schemas.openxmlformats.org/officeDocument/2006/relationships/image" Target="../media/image19.sv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13.png"/><Relationship Id="rId3" Type="http://schemas.openxmlformats.org/officeDocument/2006/relationships/image" Target="../media/image24.gif"/><Relationship Id="rId7" Type="http://schemas.openxmlformats.org/officeDocument/2006/relationships/image" Target="../media/image19.png"/><Relationship Id="rId12" Type="http://schemas.openxmlformats.org/officeDocument/2006/relationships/image" Target="../media/image21.sv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1.svg"/><Relationship Id="rId12" Type="http://schemas.openxmlformats.org/officeDocument/2006/relationships/image" Target="../media/image32.png"/><Relationship Id="rId17" Type="http://schemas.openxmlformats.org/officeDocument/2006/relationships/image" Target="../media/image26.png"/><Relationship Id="rId2" Type="http://schemas.openxmlformats.org/officeDocument/2006/relationships/audio" Target="../media/media2.mp3"/><Relationship Id="rId16" Type="http://schemas.openxmlformats.org/officeDocument/2006/relationships/image" Target="../media/image35.png"/><Relationship Id="rId1" Type="http://schemas.microsoft.com/office/2007/relationships/media" Target="../media/media2.mp3"/><Relationship Id="rId6" Type="http://schemas.openxmlformats.org/officeDocument/2006/relationships/image" Target="../media/image28.png"/><Relationship Id="rId11" Type="http://schemas.openxmlformats.org/officeDocument/2006/relationships/image" Target="../media/image31.gif"/><Relationship Id="rId5" Type="http://schemas.openxmlformats.org/officeDocument/2006/relationships/image" Target="../media/image29.sv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3.svg"/><Relationship Id="rId14" Type="http://schemas.openxmlformats.org/officeDocument/2006/relationships/image" Target="../media/image33.gif"/></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1.svg"/><Relationship Id="rId12" Type="http://schemas.openxmlformats.org/officeDocument/2006/relationships/image" Target="../media/image32.png"/><Relationship Id="rId17" Type="http://schemas.openxmlformats.org/officeDocument/2006/relationships/image" Target="../media/image26.png"/><Relationship Id="rId2" Type="http://schemas.openxmlformats.org/officeDocument/2006/relationships/audio" Target="../media/media3.mp3"/><Relationship Id="rId16" Type="http://schemas.openxmlformats.org/officeDocument/2006/relationships/image" Target="../media/image36.png"/><Relationship Id="rId1" Type="http://schemas.microsoft.com/office/2007/relationships/media" Target="../media/media3.mp3"/><Relationship Id="rId6" Type="http://schemas.openxmlformats.org/officeDocument/2006/relationships/image" Target="../media/image28.png"/><Relationship Id="rId11" Type="http://schemas.openxmlformats.org/officeDocument/2006/relationships/image" Target="../media/image31.gif"/><Relationship Id="rId5" Type="http://schemas.openxmlformats.org/officeDocument/2006/relationships/image" Target="../media/image29.sv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3.svg"/><Relationship Id="rId14" Type="http://schemas.openxmlformats.org/officeDocument/2006/relationships/image" Target="../media/image33.gif"/></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1.svg"/><Relationship Id="rId12" Type="http://schemas.openxmlformats.org/officeDocument/2006/relationships/image" Target="../media/image32.png"/><Relationship Id="rId17" Type="http://schemas.openxmlformats.org/officeDocument/2006/relationships/image" Target="../media/image26.png"/><Relationship Id="rId2" Type="http://schemas.openxmlformats.org/officeDocument/2006/relationships/audio" Target="../media/media4.mp3"/><Relationship Id="rId16" Type="http://schemas.openxmlformats.org/officeDocument/2006/relationships/image" Target="../media/image22.png"/><Relationship Id="rId1" Type="http://schemas.microsoft.com/office/2007/relationships/media" Target="../media/media4.mp3"/><Relationship Id="rId6" Type="http://schemas.openxmlformats.org/officeDocument/2006/relationships/image" Target="../media/image28.png"/><Relationship Id="rId11" Type="http://schemas.openxmlformats.org/officeDocument/2006/relationships/image" Target="../media/image31.gif"/><Relationship Id="rId5" Type="http://schemas.openxmlformats.org/officeDocument/2006/relationships/image" Target="../media/image29.sv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3.svg"/><Relationship Id="rId14" Type="http://schemas.openxmlformats.org/officeDocument/2006/relationships/image" Target="../media/image33.gif"/></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1.svg"/><Relationship Id="rId12" Type="http://schemas.openxmlformats.org/officeDocument/2006/relationships/image" Target="../media/image32.png"/><Relationship Id="rId17" Type="http://schemas.openxmlformats.org/officeDocument/2006/relationships/image" Target="../media/image26.png"/><Relationship Id="rId2" Type="http://schemas.openxmlformats.org/officeDocument/2006/relationships/audio" Target="../media/media5.mp3"/><Relationship Id="rId16" Type="http://schemas.openxmlformats.org/officeDocument/2006/relationships/image" Target="../media/image37.png"/><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gif"/><Relationship Id="rId5" Type="http://schemas.openxmlformats.org/officeDocument/2006/relationships/image" Target="../media/image29.sv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3.svg"/><Relationship Id="rId14" Type="http://schemas.openxmlformats.org/officeDocument/2006/relationships/image" Target="../media/image33.gif"/></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1.svg"/><Relationship Id="rId12" Type="http://schemas.openxmlformats.org/officeDocument/2006/relationships/image" Target="../media/image32.png"/><Relationship Id="rId17" Type="http://schemas.openxmlformats.org/officeDocument/2006/relationships/image" Target="../media/image26.png"/><Relationship Id="rId2" Type="http://schemas.openxmlformats.org/officeDocument/2006/relationships/audio" Target="../media/media6.mp3"/><Relationship Id="rId16" Type="http://schemas.openxmlformats.org/officeDocument/2006/relationships/image" Target="../media/image38.png"/><Relationship Id="rId1" Type="http://schemas.microsoft.com/office/2007/relationships/media" Target="../media/media6.mp3"/><Relationship Id="rId6" Type="http://schemas.openxmlformats.org/officeDocument/2006/relationships/image" Target="../media/image28.png"/><Relationship Id="rId11" Type="http://schemas.openxmlformats.org/officeDocument/2006/relationships/image" Target="../media/image31.gif"/><Relationship Id="rId5" Type="http://schemas.openxmlformats.org/officeDocument/2006/relationships/image" Target="../media/image29.sv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3.svg"/><Relationship Id="rId14" Type="http://schemas.openxmlformats.org/officeDocument/2006/relationships/image" Target="../media/image33.gif"/></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1.png"/><Relationship Id="rId3" Type="http://schemas.openxmlformats.org/officeDocument/2006/relationships/slideLayout" Target="../slideLayouts/slideLayout12.xml"/><Relationship Id="rId7" Type="http://schemas.openxmlformats.org/officeDocument/2006/relationships/image" Target="../media/image15.svg"/><Relationship Id="rId12" Type="http://schemas.openxmlformats.org/officeDocument/2006/relationships/image" Target="../media/image19.svg"/><Relationship Id="rId17" Type="http://schemas.openxmlformats.org/officeDocument/2006/relationships/image" Target="../media/image13.png"/><Relationship Id="rId2" Type="http://schemas.openxmlformats.org/officeDocument/2006/relationships/audio" Target="../media/media7.mp3"/><Relationship Id="rId16" Type="http://schemas.openxmlformats.org/officeDocument/2006/relationships/image" Target="../media/image26.png"/><Relationship Id="rId1" Type="http://schemas.microsoft.com/office/2007/relationships/media" Target="../media/media7.mp3"/><Relationship Id="rId6" Type="http://schemas.openxmlformats.org/officeDocument/2006/relationships/image" Target="../media/image18.png"/><Relationship Id="rId11" Type="http://schemas.openxmlformats.org/officeDocument/2006/relationships/image" Target="../media/image20.png"/><Relationship Id="rId5" Type="http://schemas.openxmlformats.org/officeDocument/2006/relationships/image" Target="../media/image24.gif"/><Relationship Id="rId15" Type="http://schemas.openxmlformats.org/officeDocument/2006/relationships/image" Target="../media/image23.png"/><Relationship Id="rId10" Type="http://schemas.openxmlformats.org/officeDocument/2006/relationships/image" Target="../media/image17.svg"/><Relationship Id="rId4" Type="http://schemas.openxmlformats.org/officeDocument/2006/relationships/image" Target="../media/image17.png"/><Relationship Id="rId9" Type="http://schemas.openxmlformats.org/officeDocument/2006/relationships/image" Target="../media/image19.png"/><Relationship Id="rId14" Type="http://schemas.openxmlformats.org/officeDocument/2006/relationships/image" Target="../media/image21.svg"/></Relationships>
</file>

<file path=ppt/slides/_rels/slide16.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slideLayout" Target="../slideLayouts/slideLayout12.xml"/><Relationship Id="rId7" Type="http://schemas.openxmlformats.org/officeDocument/2006/relationships/image" Target="../media/image19.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audio" Target="../media/media8.mp3"/><Relationship Id="rId16" Type="http://schemas.openxmlformats.org/officeDocument/2006/relationships/image" Target="../media/image25.png"/><Relationship Id="rId1" Type="http://schemas.microsoft.com/office/2007/relationships/media" Target="../media/media8.mp3"/><Relationship Id="rId6" Type="http://schemas.openxmlformats.org/officeDocument/2006/relationships/image" Target="../media/image15.svg"/><Relationship Id="rId11" Type="http://schemas.openxmlformats.org/officeDocument/2006/relationships/image" Target="../media/image21.png"/><Relationship Id="rId5" Type="http://schemas.openxmlformats.org/officeDocument/2006/relationships/image" Target="../media/image18.png"/><Relationship Id="rId15" Type="http://schemas.openxmlformats.org/officeDocument/2006/relationships/image" Target="../media/image24.gif"/><Relationship Id="rId10" Type="http://schemas.openxmlformats.org/officeDocument/2006/relationships/image" Target="../media/image19.sv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slideLayout" Target="../slideLayouts/slideLayout12.xml"/><Relationship Id="rId7" Type="http://schemas.openxmlformats.org/officeDocument/2006/relationships/image" Target="../media/image19.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audio" Target="../media/media9.mp3"/><Relationship Id="rId16" Type="http://schemas.openxmlformats.org/officeDocument/2006/relationships/image" Target="../media/image25.png"/><Relationship Id="rId1" Type="http://schemas.microsoft.com/office/2007/relationships/media" Target="../media/media9.mp3"/><Relationship Id="rId6" Type="http://schemas.openxmlformats.org/officeDocument/2006/relationships/image" Target="../media/image15.svg"/><Relationship Id="rId11" Type="http://schemas.openxmlformats.org/officeDocument/2006/relationships/image" Target="../media/image21.png"/><Relationship Id="rId5" Type="http://schemas.openxmlformats.org/officeDocument/2006/relationships/image" Target="../media/image18.png"/><Relationship Id="rId15" Type="http://schemas.openxmlformats.org/officeDocument/2006/relationships/image" Target="../media/image24.gif"/><Relationship Id="rId10" Type="http://schemas.openxmlformats.org/officeDocument/2006/relationships/image" Target="../media/image19.sv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33.gif"/><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6.svg"/><Relationship Id="rId5" Type="http://schemas.openxmlformats.org/officeDocument/2006/relationships/image" Target="../media/image31.svg"/><Relationship Id="rId15" Type="http://schemas.openxmlformats.org/officeDocument/2006/relationships/image" Target="../media/image39.png"/><Relationship Id="rId10" Type="http://schemas.openxmlformats.org/officeDocument/2006/relationships/image" Target="../media/image32.png"/><Relationship Id="rId4" Type="http://schemas.openxmlformats.org/officeDocument/2006/relationships/image" Target="../media/image28.png"/><Relationship Id="rId9" Type="http://schemas.openxmlformats.org/officeDocument/2006/relationships/image" Target="../media/image31.gif"/><Relationship Id="rId14"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3.png"/><Relationship Id="rId3" Type="http://schemas.openxmlformats.org/officeDocument/2006/relationships/slideLayout" Target="../slideLayouts/slideLayout12.xml"/><Relationship Id="rId7" Type="http://schemas.openxmlformats.org/officeDocument/2006/relationships/image" Target="../media/image15.svg"/><Relationship Id="rId12" Type="http://schemas.openxmlformats.org/officeDocument/2006/relationships/image" Target="../media/image22.png"/><Relationship Id="rId17" Type="http://schemas.openxmlformats.org/officeDocument/2006/relationships/image" Target="../media/image26.png"/><Relationship Id="rId2" Type="http://schemas.openxmlformats.org/officeDocument/2006/relationships/audio" Target="../media/media9.mp3"/><Relationship Id="rId16" Type="http://schemas.openxmlformats.org/officeDocument/2006/relationships/image" Target="../media/image39.png"/><Relationship Id="rId1" Type="http://schemas.microsoft.com/office/2007/relationships/media" Target="../media/media9.mp3"/><Relationship Id="rId6" Type="http://schemas.openxmlformats.org/officeDocument/2006/relationships/image" Target="../media/image18.png"/><Relationship Id="rId11" Type="http://schemas.openxmlformats.org/officeDocument/2006/relationships/image" Target="../media/image19.svg"/><Relationship Id="rId5" Type="http://schemas.openxmlformats.org/officeDocument/2006/relationships/image" Target="../media/image17.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notesSlide" Target="../notesSlides/notesSlide4.xml"/><Relationship Id="rId9" Type="http://schemas.openxmlformats.org/officeDocument/2006/relationships/image" Target="../media/image17.svg"/><Relationship Id="rId14" Type="http://schemas.openxmlformats.org/officeDocument/2006/relationships/image" Target="../media/image24.gif"/></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pic>
        <p:nvPicPr>
          <p:cNvPr id="4" name="Content Placeholder 3"/>
          <p:cNvPicPr>
            <a:picLocks noGrp="1" noChangeAspect="1"/>
          </p:cNvPicPr>
          <p:nvPr>
            <p:ph idx="1"/>
          </p:nvPr>
        </p:nvPicPr>
        <p:blipFill>
          <a:blip r:embed="rId2"/>
          <a:stretch>
            <a:fillRect/>
          </a:stretch>
        </p:blipFill>
        <p:spPr>
          <a:xfrm rot="5400000">
            <a:off x="4134803" y="-4134802"/>
            <a:ext cx="10287953" cy="18555653"/>
          </a:xfrm>
          <a:prstGeom prst="rect">
            <a:avLst/>
          </a:prstGeom>
        </p:spPr>
      </p:pic>
      <p:pic>
        <p:nvPicPr>
          <p:cNvPr id="25" name="Picture 24"/>
          <p:cNvPicPr>
            <a:picLocks noChangeAspect="1"/>
          </p:cNvPicPr>
          <p:nvPr/>
        </p:nvPicPr>
        <p:blipFill>
          <a:blip r:embed="rId3">
            <a:clrChange>
              <a:clrFrom>
                <a:srgbClr val="ECE2D6"/>
              </a:clrFrom>
              <a:clrTo>
                <a:srgbClr val="ECE2D6">
                  <a:alpha val="0"/>
                </a:srgbClr>
              </a:clrTo>
            </a:clrChange>
            <a:extLst>
              <a:ext uri="{28A0092B-C50C-407E-A947-70E740481C1C}">
                <a14:useLocalDpi xmlns:a14="http://schemas.microsoft.com/office/drawing/2010/main" val="0"/>
              </a:ext>
            </a:extLst>
          </a:blip>
          <a:stretch>
            <a:fillRect/>
          </a:stretch>
        </p:blipFill>
        <p:spPr>
          <a:xfrm>
            <a:off x="15261908" y="4314825"/>
            <a:ext cx="3026093" cy="5415915"/>
          </a:xfrm>
          <a:prstGeom prst="rect">
            <a:avLst/>
          </a:prstGeom>
        </p:spPr>
      </p:pic>
      <p:sp>
        <p:nvSpPr>
          <p:cNvPr id="3" name="TextBox 5"/>
          <p:cNvSpPr txBox="1"/>
          <p:nvPr/>
        </p:nvSpPr>
        <p:spPr>
          <a:xfrm>
            <a:off x="4856972" y="3758029"/>
            <a:ext cx="9376410" cy="1338828"/>
          </a:xfrm>
          <a:prstGeom prst="rect">
            <a:avLst/>
          </a:prstGeom>
          <a:noFill/>
        </p:spPr>
        <p:txBody>
          <a:bodyPr wrap="square" rtlCol="0">
            <a:spAutoFit/>
          </a:bodyPr>
          <a:lstStyle/>
          <a:p>
            <a:pPr algn="ctr"/>
            <a:r>
              <a:rPr lang="en-US" sz="8100" b="1" dirty="0" smtClean="0">
                <a:ln w="12700">
                  <a:solidFill>
                    <a:schemeClr val="accent1"/>
                  </a:solidFill>
                  <a:prstDash val="solid"/>
                </a:ln>
                <a:solidFill>
                  <a:srgbClr val="FF000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ÂM NHẠC </a:t>
            </a:r>
            <a:r>
              <a:rPr lang="en-US" sz="8100" b="1" dirty="0">
                <a:ln w="12700">
                  <a:solidFill>
                    <a:schemeClr val="accent1"/>
                  </a:solidFill>
                  <a:prstDash val="solid"/>
                </a:ln>
                <a:solidFill>
                  <a:srgbClr val="FF000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LỚP </a:t>
            </a:r>
            <a:r>
              <a:rPr lang="en-US" sz="8100" b="1" dirty="0" smtClean="0">
                <a:ln w="12700">
                  <a:solidFill>
                    <a:schemeClr val="accent1"/>
                  </a:solidFill>
                  <a:prstDash val="solid"/>
                </a:ln>
                <a:solidFill>
                  <a:srgbClr val="FF000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rPr>
              <a:t>5</a:t>
            </a:r>
            <a:endParaRPr lang="en-US" sz="8100" b="1" dirty="0">
              <a:ln w="12700">
                <a:solidFill>
                  <a:schemeClr val="accent1"/>
                </a:solidFill>
                <a:prstDash val="solid"/>
              </a:ln>
              <a:solidFill>
                <a:srgbClr val="FF0000"/>
              </a:solid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869739"/>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5CC1-904C-4DCC-BC03-65A05C8FCA27}"/>
              </a:ext>
            </a:extLst>
          </p:cNvPr>
          <p:cNvSpPr>
            <a:spLocks noGrp="1"/>
          </p:cNvSpPr>
          <p:nvPr>
            <p:ph type="title"/>
          </p:nvPr>
        </p:nvSpPr>
        <p:spPr/>
        <p:txBody>
          <a:bodyPr/>
          <a:lstStyle/>
          <a:p>
            <a:endParaRPr lang="vi-VN"/>
          </a:p>
        </p:txBody>
      </p:sp>
      <p:pic>
        <p:nvPicPr>
          <p:cNvPr id="5" name="Content Placeholder 4">
            <a:extLst>
              <a:ext uri="{FF2B5EF4-FFF2-40B4-BE49-F238E27FC236}">
                <a16:creationId xmlns:a16="http://schemas.microsoft.com/office/drawing/2014/main" id="{4BBA1394-63E0-4BEE-8D30-1F1CDBF0B89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8288000" cy="10454640"/>
          </a:xfrm>
        </p:spPr>
      </p:pic>
      <p:pic>
        <p:nvPicPr>
          <p:cNvPr id="8" name="Picture 7">
            <a:extLst>
              <a:ext uri="{FF2B5EF4-FFF2-40B4-BE49-F238E27FC236}">
                <a16:creationId xmlns:a16="http://schemas.microsoft.com/office/drawing/2014/main" id="{3DECAE75-21B3-41F1-AB6A-5AA8F9A2078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6005285" y="547688"/>
            <a:ext cx="11866121" cy="7461578"/>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FB2EBB1F-45CB-BEC4-59A1-5190F4943C8A}"/>
              </a:ext>
            </a:extLst>
          </p:cNvPr>
          <p:cNvPicPr>
            <a:picLocks noChangeAspect="1"/>
          </p:cNvPicPr>
          <p:nvPr/>
        </p:nvPicPr>
        <p:blipFill>
          <a:blip r:embed="rId5"/>
          <a:stretch>
            <a:fillRect/>
          </a:stretch>
        </p:blipFill>
        <p:spPr>
          <a:xfrm>
            <a:off x="7854327" y="3676941"/>
            <a:ext cx="8522946" cy="2075868"/>
          </a:xfrm>
          <a:prstGeom prst="rect">
            <a:avLst/>
          </a:prstGeom>
        </p:spPr>
      </p:pic>
      <p:pic>
        <p:nvPicPr>
          <p:cNvPr id="7" name="图片 15"/>
          <p:cNvPicPr>
            <a:picLocks noChangeAspect="1"/>
          </p:cNvPicPr>
          <p:nvPr/>
        </p:nvPicPr>
        <p:blipFill rotWithShape="1">
          <a:blip r:embed="rId6" cstate="print">
            <a:extLst>
              <a:ext uri="{28A0092B-C50C-407E-A947-70E740481C1C}">
                <a14:useLocalDpi xmlns:a14="http://schemas.microsoft.com/office/drawing/2010/main" val="0"/>
              </a:ext>
            </a:extLst>
          </a:blip>
          <a:srcRect l="58928" t="64821" r="20360" b="-295"/>
          <a:stretch/>
        </p:blipFill>
        <p:spPr>
          <a:xfrm>
            <a:off x="14499771" y="7043058"/>
            <a:ext cx="3788230" cy="3243944"/>
          </a:xfrm>
          <a:prstGeom prst="rect">
            <a:avLst/>
          </a:prstGeom>
        </p:spPr>
      </p:pic>
      <p:pic>
        <p:nvPicPr>
          <p:cNvPr id="3" name="Picture 2"/>
          <p:cNvPicPr>
            <a:picLocks noChangeAspect="1"/>
          </p:cNvPicPr>
          <p:nvPr/>
        </p:nvPicPr>
        <p:blipFill>
          <a:blip r:embed="rId7"/>
          <a:stretch>
            <a:fillRect/>
          </a:stretch>
        </p:blipFill>
        <p:spPr>
          <a:xfrm>
            <a:off x="-154651" y="7037550"/>
            <a:ext cx="3785944" cy="3249450"/>
          </a:xfrm>
          <a:prstGeom prst="rect">
            <a:avLst/>
          </a:prstGeom>
        </p:spPr>
      </p:pic>
    </p:spTree>
    <p:extLst>
      <p:ext uri="{BB962C8B-B14F-4D97-AF65-F5344CB8AC3E}">
        <p14:creationId xmlns:p14="http://schemas.microsoft.com/office/powerpoint/2010/main" val="19112039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58A2857B-F9F4-47D1-A7F5-057E5DCA9673}"/>
              </a:ext>
            </a:extLst>
          </p:cNvPr>
          <p:cNvPicPr>
            <a:picLocks noChangeAspect="1"/>
          </p:cNvPicPr>
          <p:nvPr/>
        </p:nvPicPr>
        <p:blipFill>
          <a:blip r:embed="rId2"/>
          <a:stretch>
            <a:fillRect/>
          </a:stretch>
        </p:blipFill>
        <p:spPr>
          <a:xfrm>
            <a:off x="0" y="0"/>
            <a:ext cx="18288000" cy="2447678"/>
          </a:xfrm>
          <a:prstGeom prst="rect">
            <a:avLst/>
          </a:prstGeom>
        </p:spPr>
      </p:pic>
      <p:sp>
        <p:nvSpPr>
          <p:cNvPr id="2" name="Hình chữ nhật 1">
            <a:extLst>
              <a:ext uri="{FF2B5EF4-FFF2-40B4-BE49-F238E27FC236}">
                <a16:creationId xmlns:a16="http://schemas.microsoft.com/office/drawing/2014/main" id="{C33B1871-CBC5-A8C2-73B1-9D76E35366E7}"/>
              </a:ext>
            </a:extLst>
          </p:cNvPr>
          <p:cNvSpPr/>
          <p:nvPr/>
        </p:nvSpPr>
        <p:spPr>
          <a:xfrm>
            <a:off x="7701355" y="2855185"/>
            <a:ext cx="1851212"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400" b="1" cap="none" spc="0" dirty="0">
                <a:ln/>
                <a:solidFill>
                  <a:srgbClr val="FF0000"/>
                </a:solidFill>
                <a:effectLst/>
                <a:latin typeface="+mj-lt"/>
              </a:rPr>
              <a:t>Tiết 19</a:t>
            </a:r>
          </a:p>
        </p:txBody>
      </p:sp>
      <p:sp>
        <p:nvSpPr>
          <p:cNvPr id="5" name="Hình chữ nhật 4">
            <a:extLst>
              <a:ext uri="{FF2B5EF4-FFF2-40B4-BE49-F238E27FC236}">
                <a16:creationId xmlns:a16="http://schemas.microsoft.com/office/drawing/2014/main" id="{26CB401C-AE93-6AE6-66B5-DB607B3E1D33}"/>
              </a:ext>
            </a:extLst>
          </p:cNvPr>
          <p:cNvSpPr/>
          <p:nvPr/>
        </p:nvSpPr>
        <p:spPr>
          <a:xfrm>
            <a:off x="3810000" y="3647107"/>
            <a:ext cx="10014547"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800" b="1" cap="none" spc="0" dirty="0">
                <a:ln/>
                <a:effectLst/>
                <a:latin typeface="+mj-lt"/>
              </a:rPr>
              <a:t>Hát: Lá phong</a:t>
            </a:r>
          </a:p>
        </p:txBody>
      </p:sp>
      <p:sp>
        <p:nvSpPr>
          <p:cNvPr id="7" name="Hộp Văn bản 6">
            <a:extLst>
              <a:ext uri="{FF2B5EF4-FFF2-40B4-BE49-F238E27FC236}">
                <a16:creationId xmlns:a16="http://schemas.microsoft.com/office/drawing/2014/main" id="{C972E445-497D-DBFD-2710-DA803CF1E7A3}"/>
              </a:ext>
            </a:extLst>
          </p:cNvPr>
          <p:cNvSpPr txBox="1"/>
          <p:nvPr/>
        </p:nvSpPr>
        <p:spPr>
          <a:xfrm>
            <a:off x="9448800" y="4500585"/>
            <a:ext cx="6248400" cy="954107"/>
          </a:xfrm>
          <a:prstGeom prst="rect">
            <a:avLst/>
          </a:prstGeom>
          <a:noFill/>
        </p:spPr>
        <p:txBody>
          <a:bodyPr wrap="square">
            <a:spAutoFit/>
          </a:bodyPr>
          <a:lstStyle/>
          <a:p>
            <a:r>
              <a:rPr lang="vi-VN" sz="2800" b="1" i="1" dirty="0">
                <a:ln/>
                <a:latin typeface="+mj-lt"/>
              </a:rPr>
              <a:t>Nhạc: Teiichi Okno (Nhật </a:t>
            </a:r>
            <a:r>
              <a:rPr lang="vi-VN" sz="2800" b="1" i="1" dirty="0" smtClean="0">
                <a:ln/>
                <a:latin typeface="+mj-lt"/>
              </a:rPr>
              <a:t>Bản)</a:t>
            </a:r>
            <a:endParaRPr lang="en-US" sz="2800" b="1" i="1" dirty="0" smtClean="0">
              <a:ln/>
              <a:latin typeface="+mj-lt"/>
            </a:endParaRPr>
          </a:p>
          <a:p>
            <a:r>
              <a:rPr lang="vi-VN" sz="2800" b="1" i="1" cap="none" spc="0" dirty="0" smtClean="0">
                <a:ln/>
                <a:effectLst/>
                <a:latin typeface="+mj-lt"/>
              </a:rPr>
              <a:t>Lời </a:t>
            </a:r>
            <a:r>
              <a:rPr lang="vi-VN" sz="2800" b="1" i="1" cap="none" spc="0" dirty="0">
                <a:ln/>
                <a:effectLst/>
                <a:latin typeface="+mj-lt"/>
              </a:rPr>
              <a:t>Việt: Lê Anh Tuấn</a:t>
            </a:r>
          </a:p>
        </p:txBody>
      </p:sp>
      <p:pic>
        <p:nvPicPr>
          <p:cNvPr id="6" name="图片 2"/>
          <p:cNvPicPr>
            <a:picLocks noChangeAspect="1"/>
          </p:cNvPicPr>
          <p:nvPr/>
        </p:nvPicPr>
        <p:blipFill rotWithShape="1">
          <a:blip r:embed="rId3" cstate="print">
            <a:extLst>
              <a:ext uri="{28A0092B-C50C-407E-A947-70E740481C1C}">
                <a14:useLocalDpi xmlns:a14="http://schemas.microsoft.com/office/drawing/2010/main" val="0"/>
              </a:ext>
            </a:extLst>
          </a:blip>
          <a:srcRect t="56225"/>
          <a:stretch/>
        </p:blipFill>
        <p:spPr>
          <a:xfrm>
            <a:off x="0" y="6284790"/>
            <a:ext cx="18288000" cy="4002212"/>
          </a:xfrm>
          <a:prstGeom prst="rect">
            <a:avLst/>
          </a:prstGeom>
        </p:spPr>
      </p:pic>
    </p:spTree>
    <p:extLst>
      <p:ext uri="{BB962C8B-B14F-4D97-AF65-F5344CB8AC3E}">
        <p14:creationId xmlns:p14="http://schemas.microsoft.com/office/powerpoint/2010/main" val="261273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9AC829-D135-40D5-88A4-BBC62F43F333}"/>
              </a:ext>
            </a:extLst>
          </p:cNvPr>
          <p:cNvPicPr>
            <a:picLocks noChangeAspect="1"/>
          </p:cNvPicPr>
          <p:nvPr/>
        </p:nvPicPr>
        <p:blipFill>
          <a:blip r:embed="rId2"/>
          <a:stretch>
            <a:fillRect/>
          </a:stretch>
        </p:blipFill>
        <p:spPr>
          <a:xfrm>
            <a:off x="1371600" y="2325290"/>
            <a:ext cx="8534400" cy="6575822"/>
          </a:xfrm>
          <a:prstGeom prst="rect">
            <a:avLst/>
          </a:prstGeom>
        </p:spPr>
      </p:pic>
      <p:sp>
        <p:nvSpPr>
          <p:cNvPr id="4" name="Hình chữ nhật 4">
            <a:extLst>
              <a:ext uri="{FF2B5EF4-FFF2-40B4-BE49-F238E27FC236}">
                <a16:creationId xmlns:a16="http://schemas.microsoft.com/office/drawing/2014/main" id="{ECC96696-B1F6-4B2C-A577-7CD5C053277C}"/>
              </a:ext>
            </a:extLst>
          </p:cNvPr>
          <p:cNvSpPr/>
          <p:nvPr/>
        </p:nvSpPr>
        <p:spPr>
          <a:xfrm>
            <a:off x="-762000" y="495300"/>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a:ln/>
                <a:effectLst/>
                <a:latin typeface="+mj-lt"/>
              </a:rPr>
              <a:t>TÌM HIỂU VỀ NHẬT BẢN</a:t>
            </a:r>
          </a:p>
        </p:txBody>
      </p:sp>
      <p:sp>
        <p:nvSpPr>
          <p:cNvPr id="6" name="TextBox 5">
            <a:extLst>
              <a:ext uri="{FF2B5EF4-FFF2-40B4-BE49-F238E27FC236}">
                <a16:creationId xmlns:a16="http://schemas.microsoft.com/office/drawing/2014/main" id="{1FD9294B-569C-4AC5-9B59-F9EB59607FB3}"/>
              </a:ext>
            </a:extLst>
          </p:cNvPr>
          <p:cNvSpPr txBox="1"/>
          <p:nvPr/>
        </p:nvSpPr>
        <p:spPr>
          <a:xfrm>
            <a:off x="10591800" y="3162300"/>
            <a:ext cx="7212494" cy="3539430"/>
          </a:xfrm>
          <a:prstGeom prst="rect">
            <a:avLst/>
          </a:prstGeom>
          <a:noFill/>
        </p:spPr>
        <p:txBody>
          <a:bodyPr wrap="square">
            <a:spAutoFit/>
          </a:bodyPr>
          <a:lstStyle/>
          <a:p>
            <a:pPr marL="457200" indent="-457200" algn="just">
              <a:buFont typeface="Times New Roman" panose="02020603050405020304" pitchFamily="18" charset="0"/>
              <a:buChar char="⁃"/>
            </a:pPr>
            <a:r>
              <a:rPr lang="vi-VN" sz="2800" dirty="0" smtClean="0">
                <a:latin typeface="+mj-lt"/>
              </a:rPr>
              <a:t>Nhật </a:t>
            </a:r>
            <a:r>
              <a:rPr lang="vi-VN" sz="2800" dirty="0">
                <a:latin typeface="+mj-lt"/>
              </a:rPr>
              <a:t>Bản là đất nước với vô số quần đảo và núi lửaNhắc đến vùng biển đảo của Nhật Bản chúng ta không thể bỏ qua bộ tứ hòn đảo lớn là: </a:t>
            </a:r>
            <a:r>
              <a:rPr lang="vi-VN" sz="2800" dirty="0" smtClean="0">
                <a:latin typeface="+mj-lt"/>
              </a:rPr>
              <a:t>Honshu</a:t>
            </a:r>
            <a:r>
              <a:rPr lang="vi-VN" sz="2800" dirty="0">
                <a:latin typeface="+mj-lt"/>
              </a:rPr>
              <a:t>, Kyushu, Hokkaido và Shikoku. Nhật Bản còn là đất nước có hệ thống núi lửa dày đặc với 108 núi lửa đang hoạt động, chiếm 12% núi lửa hoạt động trên toàn thế giới.</a:t>
            </a:r>
          </a:p>
        </p:txBody>
      </p:sp>
      <p:pic>
        <p:nvPicPr>
          <p:cNvPr id="7" name="图片 12" descr="资源 9@4x3">
            <a:extLst>
              <a:ext uri="{FF2B5EF4-FFF2-40B4-BE49-F238E27FC236}">
                <a16:creationId xmlns:a16="http://schemas.microsoft.com/office/drawing/2014/main" id="{89C6CD07-50C0-43DD-BE0A-D4953AD918F1}"/>
              </a:ext>
            </a:extLst>
          </p:cNvPr>
          <p:cNvPicPr>
            <a:picLocks noChangeAspect="1"/>
          </p:cNvPicPr>
          <p:nvPr/>
        </p:nvPicPr>
        <p:blipFill>
          <a:blip r:embed="rId3"/>
          <a:stretch>
            <a:fillRect/>
          </a:stretch>
        </p:blipFill>
        <p:spPr>
          <a:xfrm>
            <a:off x="-152400" y="9516716"/>
            <a:ext cx="9753600" cy="838200"/>
          </a:xfrm>
          <a:prstGeom prst="rect">
            <a:avLst/>
          </a:prstGeom>
        </p:spPr>
      </p:pic>
      <p:pic>
        <p:nvPicPr>
          <p:cNvPr id="8" name="图片 12" descr="资源 9@4x3">
            <a:extLst>
              <a:ext uri="{FF2B5EF4-FFF2-40B4-BE49-F238E27FC236}">
                <a16:creationId xmlns:a16="http://schemas.microsoft.com/office/drawing/2014/main" id="{4CA30A1C-C051-4EA3-B27B-7376280FF238}"/>
              </a:ext>
            </a:extLst>
          </p:cNvPr>
          <p:cNvPicPr>
            <a:picLocks noChangeAspect="1"/>
          </p:cNvPicPr>
          <p:nvPr/>
        </p:nvPicPr>
        <p:blipFill>
          <a:blip r:embed="rId3"/>
          <a:stretch>
            <a:fillRect/>
          </a:stretch>
        </p:blipFill>
        <p:spPr>
          <a:xfrm>
            <a:off x="8537713" y="9516716"/>
            <a:ext cx="9753600" cy="838200"/>
          </a:xfrm>
          <a:prstGeom prst="rect">
            <a:avLst/>
          </a:prstGeom>
        </p:spPr>
      </p:pic>
    </p:spTree>
    <p:extLst>
      <p:ext uri="{BB962C8B-B14F-4D97-AF65-F5344CB8AC3E}">
        <p14:creationId xmlns:p14="http://schemas.microsoft.com/office/powerpoint/2010/main" val="204660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1"/>
            <a:ext cx="18287048" cy="10287953"/>
          </a:xfrm>
          <a:prstGeom prst="rect">
            <a:avLst/>
          </a:prstGeom>
        </p:spPr>
      </p:pic>
      <p:pic>
        <p:nvPicPr>
          <p:cNvPr id="5" name="Picture 4"/>
          <p:cNvPicPr>
            <a:picLocks noChangeAspect="1"/>
          </p:cNvPicPr>
          <p:nvPr/>
        </p:nvPicPr>
        <p:blipFill>
          <a:blip r:embed="rId3"/>
          <a:stretch>
            <a:fillRect/>
          </a:stretch>
        </p:blipFill>
        <p:spPr>
          <a:xfrm>
            <a:off x="1" y="1"/>
            <a:ext cx="18287048" cy="10287953"/>
          </a:xfrm>
          <a:prstGeom prst="rect">
            <a:avLst/>
          </a:prstGeom>
        </p:spPr>
      </p:pic>
      <p:sp>
        <p:nvSpPr>
          <p:cNvPr id="2" name="Hình chữ nhật 1">
            <a:extLst>
              <a:ext uri="{FF2B5EF4-FFF2-40B4-BE49-F238E27FC236}">
                <a16:creationId xmlns:a16="http://schemas.microsoft.com/office/drawing/2014/main" id="{CBCD5536-0ED3-0D6E-D342-345B86AAF1A4}"/>
              </a:ext>
            </a:extLst>
          </p:cNvPr>
          <p:cNvSpPr/>
          <p:nvPr/>
        </p:nvSpPr>
        <p:spPr>
          <a:xfrm>
            <a:off x="13106400" y="8420100"/>
            <a:ext cx="457200" cy="68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a:cs typeface="+mn-cs"/>
            </a:endParaRPr>
          </a:p>
        </p:txBody>
      </p:sp>
      <p:sp>
        <p:nvSpPr>
          <p:cNvPr id="3" name="Hình Bầu dục 2">
            <a:extLst>
              <a:ext uri="{FF2B5EF4-FFF2-40B4-BE49-F238E27FC236}">
                <a16:creationId xmlns:a16="http://schemas.microsoft.com/office/drawing/2014/main" id="{EE356788-F31E-B604-E2C8-9755DC2B5A75}"/>
              </a:ext>
            </a:extLst>
          </p:cNvPr>
          <p:cNvSpPr/>
          <p:nvPr/>
        </p:nvSpPr>
        <p:spPr>
          <a:xfrm>
            <a:off x="16383000" y="3848100"/>
            <a:ext cx="533400" cy="6096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a:cs typeface="+mn-cs"/>
            </a:endParaRPr>
          </a:p>
        </p:txBody>
      </p:sp>
      <p:sp>
        <p:nvSpPr>
          <p:cNvPr id="6" name="Hình chữ nhật 4">
            <a:extLst>
              <a:ext uri="{FF2B5EF4-FFF2-40B4-BE49-F238E27FC236}">
                <a16:creationId xmlns:a16="http://schemas.microsoft.com/office/drawing/2014/main" id="{EEC86116-117E-494E-A316-0163D11647A0}"/>
              </a:ext>
            </a:extLst>
          </p:cNvPr>
          <p:cNvSpPr/>
          <p:nvPr/>
        </p:nvSpPr>
        <p:spPr>
          <a:xfrm>
            <a:off x="1524000" y="342900"/>
            <a:ext cx="62807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dirty="0">
                <a:ln/>
                <a:effectLst/>
                <a:latin typeface="Times New Roman" panose="02020603050405020304" pitchFamily="18" charset="0"/>
                <a:cs typeface="Times New Roman" panose="02020603050405020304" pitchFamily="18" charset="0"/>
              </a:rPr>
              <a:t>TÁC GIẢ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56225"/>
          <a:stretch/>
        </p:blipFill>
        <p:spPr>
          <a:xfrm>
            <a:off x="0" y="6284790"/>
            <a:ext cx="18288000" cy="4002212"/>
          </a:xfrm>
          <a:prstGeom prst="rect">
            <a:avLst/>
          </a:pr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58928" t="64821" r="20360" b="-295"/>
          <a:stretch/>
        </p:blipFill>
        <p:spPr>
          <a:xfrm>
            <a:off x="14499771" y="7043058"/>
            <a:ext cx="3788230" cy="3243944"/>
          </a:xfrm>
          <a:prstGeom prst="rect">
            <a:avLst/>
          </a:prstGeom>
        </p:spPr>
      </p:pic>
      <p:sp>
        <p:nvSpPr>
          <p:cNvPr id="6" name="Hình chữ nhật 4">
            <a:extLst>
              <a:ext uri="{FF2B5EF4-FFF2-40B4-BE49-F238E27FC236}">
                <a16:creationId xmlns:a16="http://schemas.microsoft.com/office/drawing/2014/main" id="{F941F5F5-8B32-463E-A545-6E83CF51E51F}"/>
              </a:ext>
            </a:extLst>
          </p:cNvPr>
          <p:cNvSpPr/>
          <p:nvPr/>
        </p:nvSpPr>
        <p:spPr>
          <a:xfrm>
            <a:off x="3620578" y="2801026"/>
            <a:ext cx="10014547" cy="101566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6000" b="1" cap="none" spc="0" dirty="0">
                <a:ln/>
                <a:solidFill>
                  <a:srgbClr val="FF0000"/>
                </a:solidFill>
                <a:effectLst/>
                <a:latin typeface="Times New Roman" panose="02020603050405020304" pitchFamily="18" charset="0"/>
                <a:cs typeface="Times New Roman" panose="02020603050405020304" pitchFamily="18" charset="0"/>
              </a:rPr>
              <a:t>KHỞI ĐỘNG </a:t>
            </a:r>
            <a:r>
              <a:rPr lang="en-US" sz="6000" b="1" cap="none" spc="0" dirty="0" smtClean="0">
                <a:ln/>
                <a:solidFill>
                  <a:srgbClr val="FF0000"/>
                </a:solidFill>
                <a:effectLst/>
                <a:latin typeface="Times New Roman" panose="02020603050405020304" pitchFamily="18" charset="0"/>
                <a:cs typeface="Times New Roman" panose="02020603050405020304" pitchFamily="18" charset="0"/>
              </a:rPr>
              <a:t>GIỌNG</a:t>
            </a:r>
            <a:endParaRPr lang="vi-VN" sz="6000" b="1" cap="none" spc="0" dirty="0">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0765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42" presetClass="entr" presetSubtype="0"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barn(inVertical)">
                                      <p:cBhvr>
                                        <p:cTn id="2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4" y="9825334"/>
            <a:ext cx="9255230" cy="461666"/>
          </a:xfrm>
          <a:prstGeom prst="rect">
            <a:avLst/>
          </a:prstGeom>
        </p:spPr>
      </p:pic>
      <p:sp>
        <p:nvSpPr>
          <p:cNvPr id="3" name="Freeform 6"/>
          <p:cNvSpPr/>
          <p:nvPr/>
        </p:nvSpPr>
        <p:spPr>
          <a:xfrm>
            <a:off x="15816111" y="255201"/>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3998" y="9468924"/>
            <a:ext cx="9169879" cy="818075"/>
          </a:xfrm>
          <a:prstGeom prst="rect">
            <a:avLst/>
          </a:prstGeom>
        </p:spPr>
      </p:pic>
      <p:sp>
        <p:nvSpPr>
          <p:cNvPr id="12" name="Freeform 6">
            <a:extLst>
              <a:ext uri="{FF2B5EF4-FFF2-40B4-BE49-F238E27FC236}">
                <a16:creationId xmlns:a16="http://schemas.microsoft.com/office/drawing/2014/main" id="{6938C4F9-1896-F2D0-CF54-8E2CA77C74DB}"/>
              </a:ext>
            </a:extLst>
          </p:cNvPr>
          <p:cNvSpPr/>
          <p:nvPr/>
        </p:nvSpPr>
        <p:spPr>
          <a:xfrm>
            <a:off x="15938586" y="7725959"/>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73311" y="8681480"/>
            <a:ext cx="998762" cy="1818755"/>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Freeform 4"/>
          <p:cNvSpPr/>
          <p:nvPr/>
        </p:nvSpPr>
        <p:spPr>
          <a:xfrm>
            <a:off x="-328587"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Freeform 4">
            <a:extLst>
              <a:ext uri="{FF2B5EF4-FFF2-40B4-BE49-F238E27FC236}">
                <a16:creationId xmlns:a16="http://schemas.microsoft.com/office/drawing/2014/main" id="{D3CF0F36-DDBB-316C-F762-DD708770CC52}"/>
              </a:ext>
            </a:extLst>
          </p:cNvPr>
          <p:cNvSpPr/>
          <p:nvPr/>
        </p:nvSpPr>
        <p:spPr>
          <a:xfrm>
            <a:off x="3922796" y="9825334"/>
            <a:ext cx="4459201" cy="461666"/>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Freeform 4">
            <a:extLst>
              <a:ext uri="{FF2B5EF4-FFF2-40B4-BE49-F238E27FC236}">
                <a16:creationId xmlns:a16="http://schemas.microsoft.com/office/drawing/2014/main" id="{D5D6761D-5134-BD73-B372-7698B7B1A8B3}"/>
              </a:ext>
            </a:extLst>
          </p:cNvPr>
          <p:cNvSpPr/>
          <p:nvPr/>
        </p:nvSpPr>
        <p:spPr>
          <a:xfrm>
            <a:off x="8468920" y="9930588"/>
            <a:ext cx="4459201" cy="321775"/>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Freeform 4">
            <a:extLst>
              <a:ext uri="{FF2B5EF4-FFF2-40B4-BE49-F238E27FC236}">
                <a16:creationId xmlns:a16="http://schemas.microsoft.com/office/drawing/2014/main" id="{855651D9-CB9A-8F8A-AAE5-540517EBD278}"/>
              </a:ext>
            </a:extLst>
          </p:cNvPr>
          <p:cNvSpPr/>
          <p:nvPr/>
        </p:nvSpPr>
        <p:spPr>
          <a:xfrm>
            <a:off x="13129079" y="9930587"/>
            <a:ext cx="4983841" cy="328149"/>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5" name="Hình ảnh 4">
            <a:extLst>
              <a:ext uri="{FF2B5EF4-FFF2-40B4-BE49-F238E27FC236}">
                <a16:creationId xmlns:a16="http://schemas.microsoft.com/office/drawing/2014/main" id="{49FE4272-EF41-B74C-7261-807F3475CBCB}"/>
              </a:ext>
            </a:extLst>
          </p:cNvPr>
          <p:cNvPicPr>
            <a:picLocks noChangeAspect="1"/>
          </p:cNvPicPr>
          <p:nvPr/>
        </p:nvPicPr>
        <p:blipFill>
          <a:blip r:embed="rId13"/>
          <a:stretch>
            <a:fillRect/>
          </a:stretch>
        </p:blipFill>
        <p:spPr>
          <a:xfrm>
            <a:off x="1287610" y="887200"/>
            <a:ext cx="14351447" cy="5198146"/>
          </a:xfrm>
          <a:prstGeom prst="rect">
            <a:avLst/>
          </a:prstGeom>
        </p:spPr>
      </p:pic>
      <p:sp>
        <p:nvSpPr>
          <p:cNvPr id="6" name="Hộp Văn bản 5">
            <a:extLst>
              <a:ext uri="{FF2B5EF4-FFF2-40B4-BE49-F238E27FC236}">
                <a16:creationId xmlns:a16="http://schemas.microsoft.com/office/drawing/2014/main" id="{34A2BC01-4320-AF00-CC39-6EABB60684FE}"/>
              </a:ext>
            </a:extLst>
          </p:cNvPr>
          <p:cNvSpPr txBox="1"/>
          <p:nvPr/>
        </p:nvSpPr>
        <p:spPr>
          <a:xfrm>
            <a:off x="3655494" y="1822623"/>
            <a:ext cx="13698681"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Lá   phong   đỏ      tươi   khắp           trên       đồi,                   con thuyền  đi    qua nhánh</a:t>
            </a:r>
          </a:p>
        </p:txBody>
      </p:sp>
      <p:sp>
        <p:nvSpPr>
          <p:cNvPr id="7" name="Hộp Văn bản 6">
            <a:extLst>
              <a:ext uri="{FF2B5EF4-FFF2-40B4-BE49-F238E27FC236}">
                <a16:creationId xmlns:a16="http://schemas.microsoft.com/office/drawing/2014/main" id="{D7812997-C728-DA10-60D4-D852885ACDFB}"/>
              </a:ext>
            </a:extLst>
          </p:cNvPr>
          <p:cNvSpPr txBox="1"/>
          <p:nvPr/>
        </p:nvSpPr>
        <p:spPr>
          <a:xfrm>
            <a:off x="2428145" y="3543575"/>
            <a:ext cx="14252663"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sông      lặng  lờ    trôi.                      Cánh    chim   lượn bay      dưới             mây           trời, </a:t>
            </a:r>
          </a:p>
        </p:txBody>
      </p:sp>
      <p:sp>
        <p:nvSpPr>
          <p:cNvPr id="8" name="Hộp Văn bản 7">
            <a:extLst>
              <a:ext uri="{FF2B5EF4-FFF2-40B4-BE49-F238E27FC236}">
                <a16:creationId xmlns:a16="http://schemas.microsoft.com/office/drawing/2014/main" id="{C236843D-028C-FFC0-A34B-A52BA8152B68}"/>
              </a:ext>
            </a:extLst>
          </p:cNvPr>
          <p:cNvSpPr txBox="1"/>
          <p:nvPr/>
        </p:nvSpPr>
        <p:spPr>
          <a:xfrm>
            <a:off x="2428145" y="5730795"/>
            <a:ext cx="128857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cánh             diều        vi        vu                 vút                         lên            xa             vời. </a:t>
            </a:r>
            <a:endParaRPr kumimoji="0" lang="vi-VN"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9" name="Hình ảnh 8">
            <a:extLst>
              <a:ext uri="{FF2B5EF4-FFF2-40B4-BE49-F238E27FC236}">
                <a16:creationId xmlns:a16="http://schemas.microsoft.com/office/drawing/2014/main" id="{537079EF-3388-6DA4-FBE0-2360942CE1B1}"/>
              </a:ext>
            </a:extLst>
          </p:cNvPr>
          <p:cNvPicPr>
            <a:picLocks noChangeAspect="1"/>
          </p:cNvPicPr>
          <p:nvPr/>
        </p:nvPicPr>
        <p:blipFill>
          <a:blip r:embed="rId14"/>
          <a:stretch>
            <a:fillRect/>
          </a:stretch>
        </p:blipFill>
        <p:spPr>
          <a:xfrm>
            <a:off x="1325083" y="6143327"/>
            <a:ext cx="14460493" cy="3165265"/>
          </a:xfrm>
          <a:prstGeom prst="rect">
            <a:avLst/>
          </a:prstGeom>
        </p:spPr>
      </p:pic>
      <p:sp>
        <p:nvSpPr>
          <p:cNvPr id="18" name="Hộp Văn bản 17">
            <a:extLst>
              <a:ext uri="{FF2B5EF4-FFF2-40B4-BE49-F238E27FC236}">
                <a16:creationId xmlns:a16="http://schemas.microsoft.com/office/drawing/2014/main" id="{B6BC1D5C-CC8A-65E0-BCAA-76280ACF40F0}"/>
              </a:ext>
            </a:extLst>
          </p:cNvPr>
          <p:cNvSpPr txBox="1"/>
          <p:nvPr/>
        </p:nvSpPr>
        <p:spPr>
          <a:xfrm>
            <a:off x="2093756" y="7163832"/>
            <a:ext cx="14235544"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Khi  mùa thu sang lá      tươi          màu,              tô  thắm  núi  sông   cho đời   thêm   sắc  hương.</a:t>
            </a:r>
          </a:p>
        </p:txBody>
      </p:sp>
      <p:sp>
        <p:nvSpPr>
          <p:cNvPr id="19" name="Hộp Văn bản 18">
            <a:extLst>
              <a:ext uri="{FF2B5EF4-FFF2-40B4-BE49-F238E27FC236}">
                <a16:creationId xmlns:a16="http://schemas.microsoft.com/office/drawing/2014/main" id="{6F8852E6-2906-E7E5-E0AC-7F20D8C867B1}"/>
              </a:ext>
            </a:extLst>
          </p:cNvPr>
          <p:cNvSpPr txBox="1"/>
          <p:nvPr/>
        </p:nvSpPr>
        <p:spPr>
          <a:xfrm>
            <a:off x="2100683" y="9129193"/>
            <a:ext cx="1532312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Ai     dẫu     đi   xa   nước        non      này,              trong  lòng  còn      mãi    yêu         thương. </a:t>
            </a:r>
            <a:endParaRPr kumimoji="0" lang="vi-VN" sz="24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p:txBody>
      </p:sp>
      <p:pic>
        <p:nvPicPr>
          <p:cNvPr id="20" name="Picture 6">
            <a:extLst>
              <a:ext uri="{FF2B5EF4-FFF2-40B4-BE49-F238E27FC236}">
                <a16:creationId xmlns:a16="http://schemas.microsoft.com/office/drawing/2014/main" id="{9BB28600-6FF1-8EF9-05A1-B1B1C4F5AD60}"/>
              </a:ext>
            </a:extLst>
          </p:cNvPr>
          <p:cNvPicPr>
            <a:picLocks noChangeAspect="1"/>
          </p:cNvPicPr>
          <p:nvPr/>
        </p:nvPicPr>
        <p:blipFill>
          <a:blip r:embed="rId15"/>
          <a:srcRect/>
          <a:stretch>
            <a:fillRect/>
          </a:stretch>
        </p:blipFill>
        <p:spPr>
          <a:xfrm>
            <a:off x="0" y="-5807"/>
            <a:ext cx="2357234" cy="1625798"/>
          </a:xfrm>
          <a:prstGeom prst="rect">
            <a:avLst/>
          </a:prstGeom>
        </p:spPr>
      </p:pic>
      <p:sp>
        <p:nvSpPr>
          <p:cNvPr id="21" name="Freeform 2">
            <a:extLst>
              <a:ext uri="{FF2B5EF4-FFF2-40B4-BE49-F238E27FC236}">
                <a16:creationId xmlns:a16="http://schemas.microsoft.com/office/drawing/2014/main" id="{00E91B2F-DA16-2810-2F64-19DC6F3CDAC1}"/>
              </a:ext>
            </a:extLst>
          </p:cNvPr>
          <p:cNvSpPr/>
          <p:nvPr/>
        </p:nvSpPr>
        <p:spPr>
          <a:xfrm rot="9849391">
            <a:off x="-403592" y="-176310"/>
            <a:ext cx="1807150" cy="1692005"/>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1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Hộp Văn bản 21">
            <a:extLst>
              <a:ext uri="{FF2B5EF4-FFF2-40B4-BE49-F238E27FC236}">
                <a16:creationId xmlns:a16="http://schemas.microsoft.com/office/drawing/2014/main" id="{C213F8F8-735B-5884-6D18-F236CA9EFE31}"/>
              </a:ext>
            </a:extLst>
          </p:cNvPr>
          <p:cNvSpPr txBox="1"/>
          <p:nvPr/>
        </p:nvSpPr>
        <p:spPr>
          <a:xfrm>
            <a:off x="2534288" y="308257"/>
            <a:ext cx="127521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sng" strike="noStrike" kern="1200" cap="none" spc="0" normalizeH="0" baseline="0" noProof="0">
                <a:ln>
                  <a:noFill/>
                </a:ln>
                <a:solidFill>
                  <a:srgbClr val="0070C0"/>
                </a:solidFill>
                <a:effectLst/>
                <a:uLnTx/>
                <a:uFillTx/>
                <a:latin typeface="Times New Roman" panose="02020603050405020304" pitchFamily="18" charset="0"/>
                <a:ea typeface="+mn-ea"/>
                <a:cs typeface="+mn-cs"/>
              </a:rPr>
              <a:t>Hát mẫu</a:t>
            </a:r>
            <a:endParaRPr kumimoji="0" lang="vi-VN" sz="36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mn-cs"/>
            </a:endParaRPr>
          </a:p>
        </p:txBody>
      </p:sp>
      <p:sp>
        <p:nvSpPr>
          <p:cNvPr id="4" name="Hình chữ nhật 3">
            <a:extLst>
              <a:ext uri="{FF2B5EF4-FFF2-40B4-BE49-F238E27FC236}">
                <a16:creationId xmlns:a16="http://schemas.microsoft.com/office/drawing/2014/main" id="{DAAE06CE-34D0-FD29-E223-A4366EF8113B}"/>
              </a:ext>
            </a:extLst>
          </p:cNvPr>
          <p:cNvSpPr/>
          <p:nvPr/>
        </p:nvSpPr>
        <p:spPr>
          <a:xfrm>
            <a:off x="3406369" y="68625"/>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a:ln/>
                <a:effectLst/>
                <a:latin typeface="+mj-lt"/>
              </a:rPr>
              <a:t>Hát: Lá phong</a:t>
            </a:r>
          </a:p>
        </p:txBody>
      </p:sp>
      <p:sp>
        <p:nvSpPr>
          <p:cNvPr id="11" name="Hộp Văn bản 10">
            <a:extLst>
              <a:ext uri="{FF2B5EF4-FFF2-40B4-BE49-F238E27FC236}">
                <a16:creationId xmlns:a16="http://schemas.microsoft.com/office/drawing/2014/main" id="{30B84568-5F91-C5E9-F70D-3B38636FB644}"/>
              </a:ext>
            </a:extLst>
          </p:cNvPr>
          <p:cNvSpPr txBox="1"/>
          <p:nvPr/>
        </p:nvSpPr>
        <p:spPr>
          <a:xfrm>
            <a:off x="8023760" y="604934"/>
            <a:ext cx="9144000" cy="646331"/>
          </a:xfrm>
          <a:prstGeom prst="rect">
            <a:avLst/>
          </a:prstGeom>
          <a:noFill/>
        </p:spPr>
        <p:txBody>
          <a:bodyPr wrap="square">
            <a:spAutoFit/>
          </a:bodyPr>
          <a:lstStyle/>
          <a:p>
            <a:pPr algn="ctr"/>
            <a:r>
              <a:rPr lang="vi-VN" sz="1800" b="1">
                <a:ln/>
                <a:latin typeface="+mj-lt"/>
              </a:rPr>
              <a:t>Nhạc: Teiichi Okno (Nhật Bản)</a:t>
            </a:r>
          </a:p>
          <a:p>
            <a:pPr algn="ctr"/>
            <a:r>
              <a:rPr lang="vi-VN" sz="1800" b="1" cap="none" spc="0">
                <a:ln/>
                <a:effectLst/>
                <a:latin typeface="+mj-lt"/>
              </a:rPr>
              <a:t>Lời Việt: Lê Anh Tuấn</a:t>
            </a:r>
          </a:p>
        </p:txBody>
      </p:sp>
      <p:pic>
        <p:nvPicPr>
          <p:cNvPr id="23" name="图片 12" descr="资源 9@4x3">
            <a:extLst>
              <a:ext uri="{FF2B5EF4-FFF2-40B4-BE49-F238E27FC236}">
                <a16:creationId xmlns:a16="http://schemas.microsoft.com/office/drawing/2014/main" id="{4FE74ADA-C4C4-4D24-891C-67C6670AFFA7}"/>
              </a:ext>
            </a:extLst>
          </p:cNvPr>
          <p:cNvPicPr>
            <a:picLocks noChangeAspect="1"/>
          </p:cNvPicPr>
          <p:nvPr/>
        </p:nvPicPr>
        <p:blipFill>
          <a:blip r:embed="rId17"/>
          <a:stretch>
            <a:fillRect/>
          </a:stretch>
        </p:blipFill>
        <p:spPr>
          <a:xfrm>
            <a:off x="-152400" y="9751190"/>
            <a:ext cx="9753600" cy="603726"/>
          </a:xfrm>
          <a:prstGeom prst="rect">
            <a:avLst/>
          </a:prstGeom>
        </p:spPr>
      </p:pic>
      <p:pic>
        <p:nvPicPr>
          <p:cNvPr id="24" name="图片 12" descr="资源 9@4x3">
            <a:extLst>
              <a:ext uri="{FF2B5EF4-FFF2-40B4-BE49-F238E27FC236}">
                <a16:creationId xmlns:a16="http://schemas.microsoft.com/office/drawing/2014/main" id="{B1BE21FB-DB75-4132-988D-2B51DAB6AC0C}"/>
              </a:ext>
            </a:extLst>
          </p:cNvPr>
          <p:cNvPicPr>
            <a:picLocks noChangeAspect="1"/>
          </p:cNvPicPr>
          <p:nvPr/>
        </p:nvPicPr>
        <p:blipFill>
          <a:blip r:embed="rId17"/>
          <a:stretch>
            <a:fillRect/>
          </a:stretch>
        </p:blipFill>
        <p:spPr>
          <a:xfrm>
            <a:off x="8537713" y="9751190"/>
            <a:ext cx="9753600" cy="603726"/>
          </a:xfrm>
          <a:prstGeom prst="rect">
            <a:avLst/>
          </a:prstGeom>
        </p:spPr>
      </p:pic>
      <p:pic>
        <p:nvPicPr>
          <p:cNvPr id="26" name="La Phong tan">
            <a:hlinkClick r:id="" action="ppaction://media"/>
            <a:extLst>
              <a:ext uri="{FF2B5EF4-FFF2-40B4-BE49-F238E27FC236}">
                <a16:creationId xmlns:a16="http://schemas.microsoft.com/office/drawing/2014/main" id="{D1298597-97A6-40D6-9C26-B5A2496392AB}"/>
              </a:ext>
            </a:extLst>
          </p:cNvPr>
          <p:cNvPicPr>
            <a:picLocks noChangeAspect="1"/>
          </p:cNvPicPr>
          <p:nvPr>
            <a:audioFile r:link="rId1"/>
            <p:extLst>
              <p:ext uri="{DAA4B4D4-6D71-4841-9C94-3DE7FCFB9230}">
                <p14:media xmlns:p14="http://schemas.microsoft.com/office/powerpoint/2010/main" r:embed="rId2">
                  <p14:trim st="15214"/>
                </p14:media>
              </p:ext>
            </p:extLst>
          </p:nvPr>
        </p:nvPicPr>
        <p:blipFill>
          <a:blip r:embed="rId18"/>
          <a:stretch>
            <a:fillRect/>
          </a:stretch>
        </p:blipFill>
        <p:spPr>
          <a:xfrm>
            <a:off x="650568" y="3682205"/>
            <a:ext cx="579980" cy="587929"/>
          </a:xfrm>
          <a:prstGeom prst="rect">
            <a:avLst/>
          </a:prstGeom>
        </p:spPr>
      </p:pic>
    </p:spTree>
    <p:extLst>
      <p:ext uri="{BB962C8B-B14F-4D97-AF65-F5344CB8AC3E}">
        <p14:creationId xmlns:p14="http://schemas.microsoft.com/office/powerpoint/2010/main" val="719313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78510"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6"/>
                </p:tgtEl>
              </p:cMediaNode>
            </p:audio>
          </p:childTnLst>
        </p:cTn>
      </p:par>
    </p:tnLst>
    <p:bldLst>
      <p:bldP spid="4"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6100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94" y="9105900"/>
            <a:ext cx="9255230" cy="1181100"/>
          </a:xfrm>
          <a:prstGeom prst="rect">
            <a:avLst/>
          </a:prstGeom>
        </p:spPr>
      </p:pic>
      <p:pic>
        <p:nvPicPr>
          <p:cNvPr id="4" name="Picture 6">
            <a:extLst>
              <a:ext uri="{FF2B5EF4-FFF2-40B4-BE49-F238E27FC236}">
                <a16:creationId xmlns:a16="http://schemas.microsoft.com/office/drawing/2014/main" id="{9BB28600-6FF1-8EF9-05A1-B1B1C4F5AD60}"/>
              </a:ext>
            </a:extLst>
          </p:cNvPr>
          <p:cNvPicPr>
            <a:picLocks noChangeAspect="1"/>
          </p:cNvPicPr>
          <p:nvPr/>
        </p:nvPicPr>
        <p:blipFill>
          <a:blip r:embed="rId3"/>
          <a:srcRect/>
          <a:stretch>
            <a:fillRect/>
          </a:stretch>
        </p:blipFill>
        <p:spPr>
          <a:xfrm>
            <a:off x="914400" y="495300"/>
            <a:ext cx="2357234" cy="1625798"/>
          </a:xfrm>
          <a:prstGeom prst="rect">
            <a:avLst/>
          </a:prstGeom>
        </p:spPr>
      </p:pic>
      <p:sp>
        <p:nvSpPr>
          <p:cNvPr id="3" name="Freeform 6"/>
          <p:cNvSpPr/>
          <p:nvPr/>
        </p:nvSpPr>
        <p:spPr>
          <a:xfrm>
            <a:off x="15038007" y="255201"/>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143999" y="9105900"/>
            <a:ext cx="9169879" cy="1181100"/>
          </a:xfrm>
          <a:prstGeom prst="rect">
            <a:avLst/>
          </a:prstGeom>
        </p:spPr>
      </p:pic>
      <p:sp>
        <p:nvSpPr>
          <p:cNvPr id="11" name="Freeform 2">
            <a:extLst>
              <a:ext uri="{FF2B5EF4-FFF2-40B4-BE49-F238E27FC236}">
                <a16:creationId xmlns:a16="http://schemas.microsoft.com/office/drawing/2014/main" id="{00E91B2F-DA16-2810-2F64-19DC6F3CDAC1}"/>
              </a:ext>
            </a:extLst>
          </p:cNvPr>
          <p:cNvSpPr/>
          <p:nvPr/>
        </p:nvSpPr>
        <p:spPr>
          <a:xfrm rot="9849391">
            <a:off x="-372825" y="-194986"/>
            <a:ext cx="1910603" cy="1931787"/>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 name="Freeform 6">
            <a:extLst>
              <a:ext uri="{FF2B5EF4-FFF2-40B4-BE49-F238E27FC236}">
                <a16:creationId xmlns:a16="http://schemas.microsoft.com/office/drawing/2014/main" id="{6938C4F9-1896-F2D0-CF54-8E2CA77C74DB}"/>
              </a:ext>
            </a:extLst>
          </p:cNvPr>
          <p:cNvSpPr/>
          <p:nvPr/>
        </p:nvSpPr>
        <p:spPr>
          <a:xfrm>
            <a:off x="14401800" y="7886700"/>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3855" y="8267700"/>
            <a:ext cx="2357233" cy="2400300"/>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Freeform 4"/>
          <p:cNvSpPr/>
          <p:nvPr/>
        </p:nvSpPr>
        <p:spPr>
          <a:xfrm>
            <a:off x="-328587"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Freeform 4">
            <a:extLst>
              <a:ext uri="{FF2B5EF4-FFF2-40B4-BE49-F238E27FC236}">
                <a16:creationId xmlns:a16="http://schemas.microsoft.com/office/drawing/2014/main" id="{D3CF0F36-DDBB-316C-F762-DD708770CC52}"/>
              </a:ext>
            </a:extLst>
          </p:cNvPr>
          <p:cNvSpPr/>
          <p:nvPr/>
        </p:nvSpPr>
        <p:spPr>
          <a:xfrm>
            <a:off x="3922796"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Freeform 4">
            <a:extLst>
              <a:ext uri="{FF2B5EF4-FFF2-40B4-BE49-F238E27FC236}">
                <a16:creationId xmlns:a16="http://schemas.microsoft.com/office/drawing/2014/main" id="{D5D6761D-5134-BD73-B372-7698B7B1A8B3}"/>
              </a:ext>
            </a:extLst>
          </p:cNvPr>
          <p:cNvSpPr/>
          <p:nvPr/>
        </p:nvSpPr>
        <p:spPr>
          <a:xfrm>
            <a:off x="8468920" y="9600092"/>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Freeform 4">
            <a:extLst>
              <a:ext uri="{FF2B5EF4-FFF2-40B4-BE49-F238E27FC236}">
                <a16:creationId xmlns:a16="http://schemas.microsoft.com/office/drawing/2014/main" id="{855651D9-CB9A-8F8A-AAE5-540517EBD278}"/>
              </a:ext>
            </a:extLst>
          </p:cNvPr>
          <p:cNvSpPr/>
          <p:nvPr/>
        </p:nvSpPr>
        <p:spPr>
          <a:xfrm>
            <a:off x="13129079" y="9606465"/>
            <a:ext cx="498384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Hộp Văn bản 5">
            <a:extLst>
              <a:ext uri="{FF2B5EF4-FFF2-40B4-BE49-F238E27FC236}">
                <a16:creationId xmlns:a16="http://schemas.microsoft.com/office/drawing/2014/main" id="{174B03DA-6DD5-42A7-1282-191B0E095EB2}"/>
              </a:ext>
            </a:extLst>
          </p:cNvPr>
          <p:cNvSpPr txBox="1"/>
          <p:nvPr/>
        </p:nvSpPr>
        <p:spPr>
          <a:xfrm>
            <a:off x="1497207" y="2946343"/>
            <a:ext cx="12752193" cy="3408112"/>
          </a:xfrm>
          <a:prstGeom prst="rect">
            <a:avLst/>
          </a:prstGeom>
          <a:noFill/>
        </p:spPr>
        <p:txBody>
          <a:bodyPr wrap="square">
            <a:spAutoFit/>
          </a:bodyPr>
          <a:lstStyle/>
          <a:p>
            <a:pPr>
              <a:lnSpc>
                <a:spcPct val="200000"/>
              </a:lnSpc>
            </a:pPr>
            <a:r>
              <a:rPr lang="vi-VN" sz="2800" b="1" dirty="0">
                <a:latin typeface="+mj-lt"/>
              </a:rPr>
              <a:t>Câu 1: Lá phong đỏ tươi khắp trên đồi, con thuyền đi qua nhánh sông lặng lờ trôi. </a:t>
            </a:r>
          </a:p>
          <a:p>
            <a:pPr>
              <a:lnSpc>
                <a:spcPct val="200000"/>
              </a:lnSpc>
            </a:pPr>
            <a:r>
              <a:rPr lang="vi-VN" sz="2800" b="1" dirty="0">
                <a:latin typeface="+mj-lt"/>
              </a:rPr>
              <a:t>Câu 2: Cánh chim lượn bay dưới mây trời, cánh diều vi vu vút lên xa vời. </a:t>
            </a:r>
          </a:p>
          <a:p>
            <a:pPr>
              <a:lnSpc>
                <a:spcPct val="200000"/>
              </a:lnSpc>
            </a:pPr>
            <a:r>
              <a:rPr lang="vi-VN" sz="2800" b="1" dirty="0">
                <a:latin typeface="+mj-lt"/>
              </a:rPr>
              <a:t>Câu 3: Khi mùa thu sang lá tươi màu, tô thắm núi sông cho đời thêm sắc hương.</a:t>
            </a:r>
          </a:p>
          <a:p>
            <a:pPr>
              <a:lnSpc>
                <a:spcPct val="200000"/>
              </a:lnSpc>
            </a:pPr>
            <a:r>
              <a:rPr lang="vi-VN" sz="2800" b="1" dirty="0">
                <a:latin typeface="+mj-lt"/>
              </a:rPr>
              <a:t> Câu 4: Ai dẫu đi xa nước non này, trong lòng còn mãi yêu thương. </a:t>
            </a:r>
          </a:p>
        </p:txBody>
      </p:sp>
      <p:sp>
        <p:nvSpPr>
          <p:cNvPr id="7" name="Hộp Văn bản 6">
            <a:extLst>
              <a:ext uri="{FF2B5EF4-FFF2-40B4-BE49-F238E27FC236}">
                <a16:creationId xmlns:a16="http://schemas.microsoft.com/office/drawing/2014/main" id="{6D28AA16-631D-02A8-E93A-0E9D8EDF51B3}"/>
              </a:ext>
            </a:extLst>
          </p:cNvPr>
          <p:cNvSpPr txBox="1"/>
          <p:nvPr/>
        </p:nvSpPr>
        <p:spPr>
          <a:xfrm>
            <a:off x="2425463" y="2104760"/>
            <a:ext cx="12752193" cy="646331"/>
          </a:xfrm>
          <a:prstGeom prst="rect">
            <a:avLst/>
          </a:prstGeom>
          <a:noFill/>
        </p:spPr>
        <p:txBody>
          <a:bodyPr wrap="square">
            <a:spAutoFit/>
          </a:bodyPr>
          <a:lstStyle/>
          <a:p>
            <a:r>
              <a:rPr lang="vi-VN" sz="3600" b="1" u="sng" dirty="0">
                <a:solidFill>
                  <a:srgbClr val="FF0000"/>
                </a:solidFill>
                <a:latin typeface="+mj-lt"/>
              </a:rPr>
              <a:t>Đọc lời ca:</a:t>
            </a:r>
          </a:p>
        </p:txBody>
      </p:sp>
      <p:pic>
        <p:nvPicPr>
          <p:cNvPr id="18" name="图片 12" descr="资源 9@4x3">
            <a:extLst>
              <a:ext uri="{FF2B5EF4-FFF2-40B4-BE49-F238E27FC236}">
                <a16:creationId xmlns:a16="http://schemas.microsoft.com/office/drawing/2014/main" id="{4B409C26-BC7E-4535-9EC4-EDD1AD66A450}"/>
              </a:ext>
            </a:extLst>
          </p:cNvPr>
          <p:cNvPicPr>
            <a:picLocks noChangeAspect="1"/>
          </p:cNvPicPr>
          <p:nvPr/>
        </p:nvPicPr>
        <p:blipFill>
          <a:blip r:embed="rId13"/>
          <a:stretch>
            <a:fillRect/>
          </a:stretch>
        </p:blipFill>
        <p:spPr>
          <a:xfrm>
            <a:off x="-152400" y="9751190"/>
            <a:ext cx="9753600" cy="603726"/>
          </a:xfrm>
          <a:prstGeom prst="rect">
            <a:avLst/>
          </a:prstGeom>
        </p:spPr>
      </p:pic>
      <p:pic>
        <p:nvPicPr>
          <p:cNvPr id="19" name="图片 12" descr="资源 9@4x3">
            <a:extLst>
              <a:ext uri="{FF2B5EF4-FFF2-40B4-BE49-F238E27FC236}">
                <a16:creationId xmlns:a16="http://schemas.microsoft.com/office/drawing/2014/main" id="{52E06F78-3184-4C60-B017-DB54430FC360}"/>
              </a:ext>
            </a:extLst>
          </p:cNvPr>
          <p:cNvPicPr>
            <a:picLocks noChangeAspect="1"/>
          </p:cNvPicPr>
          <p:nvPr/>
        </p:nvPicPr>
        <p:blipFill>
          <a:blip r:embed="rId13"/>
          <a:stretch>
            <a:fillRect/>
          </a:stretch>
        </p:blipFill>
        <p:spPr>
          <a:xfrm>
            <a:off x="8537713" y="9751190"/>
            <a:ext cx="9753600" cy="603726"/>
          </a:xfrm>
          <a:prstGeom prst="rect">
            <a:avLst/>
          </a:prstGeom>
        </p:spPr>
      </p:pic>
      <p:sp>
        <p:nvSpPr>
          <p:cNvPr id="20" name="Hình chữ nhật 3">
            <a:extLst>
              <a:ext uri="{FF2B5EF4-FFF2-40B4-BE49-F238E27FC236}">
                <a16:creationId xmlns:a16="http://schemas.microsoft.com/office/drawing/2014/main" id="{52990024-0024-4F30-9A73-3B79A24AD65C}"/>
              </a:ext>
            </a:extLst>
          </p:cNvPr>
          <p:cNvSpPr/>
          <p:nvPr/>
        </p:nvSpPr>
        <p:spPr>
          <a:xfrm>
            <a:off x="2089657" y="630661"/>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a:ln/>
                <a:effectLst/>
                <a:latin typeface="+mj-lt"/>
              </a:rPr>
              <a:t>Hát: Lá phong</a:t>
            </a:r>
          </a:p>
        </p:txBody>
      </p:sp>
      <p:sp>
        <p:nvSpPr>
          <p:cNvPr id="21" name="Hộp Văn bản 10">
            <a:extLst>
              <a:ext uri="{FF2B5EF4-FFF2-40B4-BE49-F238E27FC236}">
                <a16:creationId xmlns:a16="http://schemas.microsoft.com/office/drawing/2014/main" id="{21678EDE-3A55-4E8F-9F80-8FCFFF1036CF}"/>
              </a:ext>
            </a:extLst>
          </p:cNvPr>
          <p:cNvSpPr txBox="1"/>
          <p:nvPr/>
        </p:nvSpPr>
        <p:spPr>
          <a:xfrm>
            <a:off x="6707048" y="1166970"/>
            <a:ext cx="9144000" cy="646331"/>
          </a:xfrm>
          <a:prstGeom prst="rect">
            <a:avLst/>
          </a:prstGeom>
          <a:noFill/>
        </p:spPr>
        <p:txBody>
          <a:bodyPr wrap="square">
            <a:spAutoFit/>
          </a:bodyPr>
          <a:lstStyle/>
          <a:p>
            <a:pPr algn="ctr"/>
            <a:r>
              <a:rPr lang="vi-VN" sz="1800" b="1">
                <a:ln/>
                <a:latin typeface="+mj-lt"/>
              </a:rPr>
              <a:t>Nhạc: Teiichi Okno (Nhật Bản)</a:t>
            </a:r>
          </a:p>
          <a:p>
            <a:pPr algn="ctr"/>
            <a:r>
              <a:rPr lang="vi-VN" sz="1800" b="1" cap="none" spc="0">
                <a:ln/>
                <a:effectLst/>
                <a:latin typeface="+mj-lt"/>
              </a:rPr>
              <a:t>Lời Việt: Lê Anh Tuấn</a:t>
            </a:r>
          </a:p>
        </p:txBody>
      </p:sp>
    </p:spTree>
    <p:extLst>
      <p:ext uri="{BB962C8B-B14F-4D97-AF65-F5344CB8AC3E}">
        <p14:creationId xmlns:p14="http://schemas.microsoft.com/office/powerpoint/2010/main" val="31083568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56225"/>
          <a:stretch/>
        </p:blipFill>
        <p:spPr>
          <a:xfrm>
            <a:off x="0" y="6284790"/>
            <a:ext cx="18288000" cy="4002212"/>
          </a:xfrm>
          <a:prstGeom prst="rect">
            <a:avLst/>
          </a:pr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58928" t="64821" r="20360" b="-295"/>
          <a:stretch/>
        </p:blipFill>
        <p:spPr>
          <a:xfrm>
            <a:off x="14499771" y="7043058"/>
            <a:ext cx="3788230" cy="3243944"/>
          </a:xfrm>
          <a:prstGeom prst="rect">
            <a:avLst/>
          </a:prstGeom>
        </p:spPr>
      </p:pic>
      <p:sp>
        <p:nvSpPr>
          <p:cNvPr id="6" name="Hình chữ nhật 4">
            <a:extLst>
              <a:ext uri="{FF2B5EF4-FFF2-40B4-BE49-F238E27FC236}">
                <a16:creationId xmlns:a16="http://schemas.microsoft.com/office/drawing/2014/main" id="{F941F5F5-8B32-463E-A545-6E83CF51E51F}"/>
              </a:ext>
            </a:extLst>
          </p:cNvPr>
          <p:cNvSpPr/>
          <p:nvPr/>
        </p:nvSpPr>
        <p:spPr>
          <a:xfrm>
            <a:off x="3620578" y="2801026"/>
            <a:ext cx="10014547" cy="101566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solidFill>
                  <a:srgbClr val="FF0000"/>
                </a:solidFill>
                <a:effectLst/>
                <a:uLnTx/>
                <a:uFillTx/>
                <a:latin typeface="Times New Roman" panose="02020603050405020304" pitchFamily="18" charset="0"/>
                <a:ea typeface="+mn-ea"/>
                <a:cs typeface="+mn-cs"/>
              </a:rPr>
              <a:t>HỌC HÁT TỪNG CÂU</a:t>
            </a:r>
          </a:p>
        </p:txBody>
      </p:sp>
    </p:spTree>
    <p:extLst>
      <p:ext uri="{BB962C8B-B14F-4D97-AF65-F5344CB8AC3E}">
        <p14:creationId xmlns:p14="http://schemas.microsoft.com/office/powerpoint/2010/main" val="721909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883538" y="-57164"/>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Freeform 5"/>
          <p:cNvSpPr/>
          <p:nvPr/>
        </p:nvSpPr>
        <p:spPr>
          <a:xfrm>
            <a:off x="15910248" y="7448536"/>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11"/>
          <a:srcRect/>
          <a:stretch>
            <a:fillRect/>
          </a:stretch>
        </p:blipFill>
        <p:spPr>
          <a:xfrm>
            <a:off x="304800" y="419100"/>
            <a:ext cx="2578173" cy="1766048"/>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4"/>
          <a:srcRect/>
          <a:stretch>
            <a:fillRect/>
          </a:stretch>
        </p:blipFill>
        <p:spPr>
          <a:xfrm flipH="1">
            <a:off x="15385402" y="1333500"/>
            <a:ext cx="4463135" cy="3571756"/>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0" y="8212603"/>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 name="Hình ảnh 3">
            <a:extLst>
              <a:ext uri="{FF2B5EF4-FFF2-40B4-BE49-F238E27FC236}">
                <a16:creationId xmlns:a16="http://schemas.microsoft.com/office/drawing/2014/main" id="{62EE0C3E-8AD6-D744-3994-121367257AA6}"/>
              </a:ext>
            </a:extLst>
          </p:cNvPr>
          <p:cNvPicPr>
            <a:picLocks noChangeAspect="1"/>
          </p:cNvPicPr>
          <p:nvPr/>
        </p:nvPicPr>
        <p:blipFill>
          <a:blip r:embed="rId16"/>
          <a:stretch>
            <a:fillRect/>
          </a:stretch>
        </p:blipFill>
        <p:spPr>
          <a:xfrm>
            <a:off x="881492" y="2869623"/>
            <a:ext cx="14481201" cy="1676400"/>
          </a:xfrm>
          <a:prstGeom prst="rect">
            <a:avLst/>
          </a:prstGeom>
        </p:spPr>
      </p:pic>
      <p:sp>
        <p:nvSpPr>
          <p:cNvPr id="7" name="Hộp Văn bản 6">
            <a:extLst>
              <a:ext uri="{FF2B5EF4-FFF2-40B4-BE49-F238E27FC236}">
                <a16:creationId xmlns:a16="http://schemas.microsoft.com/office/drawing/2014/main" id="{92290D4B-CE5C-ABC8-3224-931D683BF0D7}"/>
              </a:ext>
            </a:extLst>
          </p:cNvPr>
          <p:cNvSpPr txBox="1"/>
          <p:nvPr/>
        </p:nvSpPr>
        <p:spPr>
          <a:xfrm>
            <a:off x="2431473" y="4186790"/>
            <a:ext cx="13698681" cy="718466"/>
          </a:xfrm>
          <a:prstGeom prst="rect">
            <a:avLst/>
          </a:prstGeom>
          <a:noFill/>
        </p:spPr>
        <p:txBody>
          <a:bodyPr wrap="square">
            <a:spAutoFit/>
          </a:bodyPr>
          <a:lstStyle/>
          <a:p>
            <a:pPr>
              <a:lnSpc>
                <a:spcPct val="200000"/>
              </a:lnSpc>
            </a:pPr>
            <a:r>
              <a:rPr lang="vi-VN" sz="2400" b="1" dirty="0">
                <a:solidFill>
                  <a:srgbClr val="0070C0"/>
                </a:solidFill>
                <a:latin typeface="+mj-lt"/>
              </a:rPr>
              <a:t>Lá  phong   đỏ      tươi  khắp       trên    đồi,           con thuyền  đi   qua nhánh  sông lặng  lờ    trôi. </a:t>
            </a:r>
          </a:p>
        </p:txBody>
      </p:sp>
      <p:sp>
        <p:nvSpPr>
          <p:cNvPr id="19" name="Hộp Văn bản 18">
            <a:extLst>
              <a:ext uri="{FF2B5EF4-FFF2-40B4-BE49-F238E27FC236}">
                <a16:creationId xmlns:a16="http://schemas.microsoft.com/office/drawing/2014/main" id="{078A7B10-5CF2-FDFA-FCF1-5A35879A08F6}"/>
              </a:ext>
            </a:extLst>
          </p:cNvPr>
          <p:cNvSpPr txBox="1"/>
          <p:nvPr/>
        </p:nvSpPr>
        <p:spPr>
          <a:xfrm>
            <a:off x="1593886" y="2234998"/>
            <a:ext cx="2132521" cy="584775"/>
          </a:xfrm>
          <a:prstGeom prst="rect">
            <a:avLst/>
          </a:prstGeom>
          <a:noFill/>
        </p:spPr>
        <p:txBody>
          <a:bodyPr wrap="square">
            <a:spAutoFit/>
          </a:bodyPr>
          <a:lstStyle/>
          <a:p>
            <a:r>
              <a:rPr lang="vi-VN" sz="3200" b="1" u="sng" dirty="0">
                <a:latin typeface="+mj-lt"/>
              </a:rPr>
              <a:t>Câu 1: </a:t>
            </a:r>
            <a:endParaRPr lang="vi-VN" sz="3200" b="1" u="sng" dirty="0"/>
          </a:p>
        </p:txBody>
      </p:sp>
      <p:pic>
        <p:nvPicPr>
          <p:cNvPr id="2" name="1">
            <a:hlinkClick r:id="" action="ppaction://media"/>
            <a:extLst>
              <a:ext uri="{FF2B5EF4-FFF2-40B4-BE49-F238E27FC236}">
                <a16:creationId xmlns:a16="http://schemas.microsoft.com/office/drawing/2014/main" id="{CBB3D2CD-F851-443D-A84F-FDE4271F049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821873" y="5848796"/>
            <a:ext cx="1143380" cy="1143380"/>
          </a:xfrm>
          <a:prstGeom prst="rect">
            <a:avLst/>
          </a:prstGeom>
        </p:spPr>
      </p:pic>
    </p:spTree>
    <p:extLst>
      <p:ext uri="{BB962C8B-B14F-4D97-AF65-F5344CB8AC3E}">
        <p14:creationId xmlns:p14="http://schemas.microsoft.com/office/powerpoint/2010/main" val="191574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638548" y="76200"/>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Freeform 5"/>
          <p:cNvSpPr/>
          <p:nvPr/>
        </p:nvSpPr>
        <p:spPr>
          <a:xfrm>
            <a:off x="15004439" y="7448536"/>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11"/>
          <a:srcRect/>
          <a:stretch>
            <a:fillRect/>
          </a:stretch>
        </p:blipFill>
        <p:spPr>
          <a:xfrm>
            <a:off x="304800" y="419100"/>
            <a:ext cx="2578173" cy="1766048"/>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4"/>
          <a:srcRect/>
          <a:stretch>
            <a:fillRect/>
          </a:stretch>
        </p:blipFill>
        <p:spPr>
          <a:xfrm flipH="1">
            <a:off x="15279080" y="1562100"/>
            <a:ext cx="5046487" cy="4038600"/>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50089" y="8520952"/>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 name="Hình ảnh 3">
            <a:extLst>
              <a:ext uri="{FF2B5EF4-FFF2-40B4-BE49-F238E27FC236}">
                <a16:creationId xmlns:a16="http://schemas.microsoft.com/office/drawing/2014/main" id="{8A7AEAA6-6606-48F2-142E-FD7DD2C3A84A}"/>
              </a:ext>
            </a:extLst>
          </p:cNvPr>
          <p:cNvPicPr>
            <a:picLocks noChangeAspect="1"/>
          </p:cNvPicPr>
          <p:nvPr/>
        </p:nvPicPr>
        <p:blipFill>
          <a:blip r:embed="rId16"/>
          <a:stretch>
            <a:fillRect/>
          </a:stretch>
        </p:blipFill>
        <p:spPr>
          <a:xfrm>
            <a:off x="444348" y="3296696"/>
            <a:ext cx="14877146" cy="1524000"/>
          </a:xfrm>
          <a:prstGeom prst="rect">
            <a:avLst/>
          </a:prstGeom>
        </p:spPr>
      </p:pic>
      <p:sp>
        <p:nvSpPr>
          <p:cNvPr id="7" name="Hộp Văn bản 6">
            <a:extLst>
              <a:ext uri="{FF2B5EF4-FFF2-40B4-BE49-F238E27FC236}">
                <a16:creationId xmlns:a16="http://schemas.microsoft.com/office/drawing/2014/main" id="{497805D1-58A4-BE5D-27C2-CB1A5A8639F6}"/>
              </a:ext>
            </a:extLst>
          </p:cNvPr>
          <p:cNvSpPr txBox="1"/>
          <p:nvPr/>
        </p:nvSpPr>
        <p:spPr>
          <a:xfrm>
            <a:off x="1400510" y="4368930"/>
            <a:ext cx="13920984" cy="718466"/>
          </a:xfrm>
          <a:prstGeom prst="rect">
            <a:avLst/>
          </a:prstGeom>
          <a:noFill/>
        </p:spPr>
        <p:txBody>
          <a:bodyPr wrap="square">
            <a:spAutoFit/>
          </a:bodyPr>
          <a:lstStyle/>
          <a:p>
            <a:pPr>
              <a:lnSpc>
                <a:spcPct val="200000"/>
              </a:lnSpc>
            </a:pPr>
            <a:r>
              <a:rPr lang="vi-VN" sz="2400" b="1" dirty="0">
                <a:solidFill>
                  <a:srgbClr val="0070C0"/>
                </a:solidFill>
                <a:latin typeface="+mj-lt"/>
              </a:rPr>
              <a:t> Cánh chim   lượn bay  dưới        mây     trời,          cánh   diều     vi        vu     vút             lên  xa   vời. </a:t>
            </a:r>
          </a:p>
        </p:txBody>
      </p:sp>
      <p:sp>
        <p:nvSpPr>
          <p:cNvPr id="11" name="Hộp Văn bản 10">
            <a:extLst>
              <a:ext uri="{FF2B5EF4-FFF2-40B4-BE49-F238E27FC236}">
                <a16:creationId xmlns:a16="http://schemas.microsoft.com/office/drawing/2014/main" id="{D009187A-939D-4DAC-574E-E36F67F18220}"/>
              </a:ext>
            </a:extLst>
          </p:cNvPr>
          <p:cNvSpPr txBox="1"/>
          <p:nvPr/>
        </p:nvSpPr>
        <p:spPr>
          <a:xfrm>
            <a:off x="1593886" y="2234998"/>
            <a:ext cx="2132521" cy="584775"/>
          </a:xfrm>
          <a:prstGeom prst="rect">
            <a:avLst/>
          </a:prstGeom>
          <a:noFill/>
        </p:spPr>
        <p:txBody>
          <a:bodyPr wrap="square">
            <a:spAutoFit/>
          </a:bodyPr>
          <a:lstStyle/>
          <a:p>
            <a:r>
              <a:rPr lang="vi-VN" sz="3200" b="1" u="sng" dirty="0">
                <a:latin typeface="+mj-lt"/>
              </a:rPr>
              <a:t>Câu 2: </a:t>
            </a:r>
            <a:endParaRPr lang="vi-VN" sz="3200" b="1" u="sng" dirty="0"/>
          </a:p>
        </p:txBody>
      </p:sp>
      <p:pic>
        <p:nvPicPr>
          <p:cNvPr id="2" name="2">
            <a:hlinkClick r:id="" action="ppaction://media"/>
            <a:extLst>
              <a:ext uri="{FF2B5EF4-FFF2-40B4-BE49-F238E27FC236}">
                <a16:creationId xmlns:a16="http://schemas.microsoft.com/office/drawing/2014/main" id="{3E9FB924-B3E1-4BBE-8657-BD1B1014727E}"/>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26161" y="5954493"/>
            <a:ext cx="1524000" cy="1524000"/>
          </a:xfrm>
          <a:prstGeom prst="rect">
            <a:avLst/>
          </a:prstGeom>
        </p:spPr>
      </p:pic>
    </p:spTree>
    <p:extLst>
      <p:ext uri="{BB962C8B-B14F-4D97-AF65-F5344CB8AC3E}">
        <p14:creationId xmlns:p14="http://schemas.microsoft.com/office/powerpoint/2010/main" val="35779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568448" y="-76200"/>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vi-VN"/>
          </a:p>
        </p:txBody>
      </p:sp>
      <p:sp>
        <p:nvSpPr>
          <p:cNvPr id="5" name="Freeform 5"/>
          <p:cNvSpPr/>
          <p:nvPr/>
        </p:nvSpPr>
        <p:spPr>
          <a:xfrm>
            <a:off x="15765074" y="7249364"/>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vi-VN"/>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11"/>
          <a:srcRect/>
          <a:stretch>
            <a:fillRect/>
          </a:stretch>
        </p:blipFill>
        <p:spPr>
          <a:xfrm>
            <a:off x="0" y="234271"/>
            <a:ext cx="1947171" cy="1333812"/>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4"/>
          <a:srcRect/>
          <a:stretch>
            <a:fillRect/>
          </a:stretch>
        </p:blipFill>
        <p:spPr>
          <a:xfrm flipH="1">
            <a:off x="14417651" y="-74761"/>
            <a:ext cx="6044464" cy="4837261"/>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50089" y="8520952"/>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5"/>
            <a:stretch>
              <a:fillRect/>
            </a:stretch>
          </a:blipFill>
        </p:spPr>
        <p:txBody>
          <a:bodyPr/>
          <a:lstStyle/>
          <a:p>
            <a:endParaRPr lang="vi-VN"/>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4" name="Hình ảnh 3">
            <a:extLst>
              <a:ext uri="{FF2B5EF4-FFF2-40B4-BE49-F238E27FC236}">
                <a16:creationId xmlns:a16="http://schemas.microsoft.com/office/drawing/2014/main" id="{CCC7FB68-4306-A039-BEE4-3FF1DE9EDC34}"/>
              </a:ext>
            </a:extLst>
          </p:cNvPr>
          <p:cNvPicPr>
            <a:picLocks noChangeAspect="1"/>
          </p:cNvPicPr>
          <p:nvPr/>
        </p:nvPicPr>
        <p:blipFill>
          <a:blip r:embed="rId16"/>
          <a:stretch>
            <a:fillRect/>
          </a:stretch>
        </p:blipFill>
        <p:spPr>
          <a:xfrm>
            <a:off x="675210" y="2678263"/>
            <a:ext cx="14351447" cy="5198146"/>
          </a:xfrm>
          <a:prstGeom prst="rect">
            <a:avLst/>
          </a:prstGeom>
        </p:spPr>
      </p:pic>
      <p:sp>
        <p:nvSpPr>
          <p:cNvPr id="6" name="Hộp Văn bản 5">
            <a:extLst>
              <a:ext uri="{FF2B5EF4-FFF2-40B4-BE49-F238E27FC236}">
                <a16:creationId xmlns:a16="http://schemas.microsoft.com/office/drawing/2014/main" id="{1FEAC459-ABDB-3B6A-FAC8-5266C2D1107E}"/>
              </a:ext>
            </a:extLst>
          </p:cNvPr>
          <p:cNvSpPr txBox="1"/>
          <p:nvPr/>
        </p:nvSpPr>
        <p:spPr>
          <a:xfrm>
            <a:off x="3124431" y="3716038"/>
            <a:ext cx="13698681" cy="718466"/>
          </a:xfrm>
          <a:prstGeom prst="rect">
            <a:avLst/>
          </a:prstGeom>
          <a:noFill/>
        </p:spPr>
        <p:txBody>
          <a:bodyPr wrap="square">
            <a:spAutoFit/>
          </a:bodyPr>
          <a:lstStyle/>
          <a:p>
            <a:pPr>
              <a:lnSpc>
                <a:spcPct val="200000"/>
              </a:lnSpc>
            </a:pPr>
            <a:r>
              <a:rPr lang="vi-VN" sz="2400" b="1" dirty="0">
                <a:solidFill>
                  <a:srgbClr val="0070C0"/>
                </a:solidFill>
                <a:latin typeface="+mj-lt"/>
              </a:rPr>
              <a:t>Lá   phong   đỏ      tươi   khắp           trên       đồi,                   con thuyền  đi    qua nhánh</a:t>
            </a:r>
          </a:p>
        </p:txBody>
      </p:sp>
      <p:sp>
        <p:nvSpPr>
          <p:cNvPr id="7" name="Hộp Văn bản 6">
            <a:extLst>
              <a:ext uri="{FF2B5EF4-FFF2-40B4-BE49-F238E27FC236}">
                <a16:creationId xmlns:a16="http://schemas.microsoft.com/office/drawing/2014/main" id="{ADE97107-E540-D01A-9339-5494B14A50E5}"/>
              </a:ext>
            </a:extLst>
          </p:cNvPr>
          <p:cNvSpPr txBox="1"/>
          <p:nvPr/>
        </p:nvSpPr>
        <p:spPr>
          <a:xfrm>
            <a:off x="1897082" y="5436990"/>
            <a:ext cx="14252663" cy="718466"/>
          </a:xfrm>
          <a:prstGeom prst="rect">
            <a:avLst/>
          </a:prstGeom>
          <a:noFill/>
        </p:spPr>
        <p:txBody>
          <a:bodyPr wrap="square">
            <a:spAutoFit/>
          </a:bodyPr>
          <a:lstStyle/>
          <a:p>
            <a:pPr>
              <a:lnSpc>
                <a:spcPct val="200000"/>
              </a:lnSpc>
            </a:pPr>
            <a:r>
              <a:rPr lang="vi-VN" sz="2400" b="1" dirty="0">
                <a:solidFill>
                  <a:srgbClr val="0070C0"/>
                </a:solidFill>
                <a:latin typeface="+mj-lt"/>
              </a:rPr>
              <a:t>sông      lặng  lờ    trôi.                      Cánh    chim   lượn bay      dưới             mây           trời, </a:t>
            </a:r>
          </a:p>
        </p:txBody>
      </p:sp>
      <p:sp>
        <p:nvSpPr>
          <p:cNvPr id="19" name="Hộp Văn bản 18">
            <a:extLst>
              <a:ext uri="{FF2B5EF4-FFF2-40B4-BE49-F238E27FC236}">
                <a16:creationId xmlns:a16="http://schemas.microsoft.com/office/drawing/2014/main" id="{032D20E8-63DA-561E-26C8-A7A53B3B007B}"/>
              </a:ext>
            </a:extLst>
          </p:cNvPr>
          <p:cNvSpPr txBox="1"/>
          <p:nvPr/>
        </p:nvSpPr>
        <p:spPr>
          <a:xfrm>
            <a:off x="1897082" y="7624210"/>
            <a:ext cx="12885718" cy="461665"/>
          </a:xfrm>
          <a:prstGeom prst="rect">
            <a:avLst/>
          </a:prstGeom>
          <a:noFill/>
        </p:spPr>
        <p:txBody>
          <a:bodyPr wrap="square">
            <a:spAutoFit/>
          </a:bodyPr>
          <a:lstStyle/>
          <a:p>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cánh             diều        vi        vu                 vút                         lên            xa             vời. </a:t>
            </a:r>
            <a:endParaRPr lang="vi-VN" dirty="0"/>
          </a:p>
        </p:txBody>
      </p:sp>
      <p:sp>
        <p:nvSpPr>
          <p:cNvPr id="23" name="Hộp Văn bản 22">
            <a:extLst>
              <a:ext uri="{FF2B5EF4-FFF2-40B4-BE49-F238E27FC236}">
                <a16:creationId xmlns:a16="http://schemas.microsoft.com/office/drawing/2014/main" id="{BBD9CCCD-BB09-EB72-A0D2-8CF8512FC747}"/>
              </a:ext>
            </a:extLst>
          </p:cNvPr>
          <p:cNvSpPr txBox="1"/>
          <p:nvPr/>
        </p:nvSpPr>
        <p:spPr>
          <a:xfrm>
            <a:off x="1535061" y="1995085"/>
            <a:ext cx="3178739" cy="584775"/>
          </a:xfrm>
          <a:prstGeom prst="rect">
            <a:avLst/>
          </a:prstGeom>
          <a:noFill/>
        </p:spPr>
        <p:txBody>
          <a:bodyPr wrap="square">
            <a:spAutoFit/>
          </a:bodyPr>
          <a:lstStyle/>
          <a:p>
            <a:r>
              <a:rPr lang="vi-VN" sz="3200" b="1" u="sng" dirty="0">
                <a:latin typeface="+mj-lt"/>
              </a:rPr>
              <a:t>Nối câu 1 + 2: </a:t>
            </a:r>
            <a:endParaRPr lang="vi-VN" sz="3200" b="1" u="sng" dirty="0"/>
          </a:p>
        </p:txBody>
      </p:sp>
      <p:pic>
        <p:nvPicPr>
          <p:cNvPr id="2" name="12">
            <a:hlinkClick r:id="" action="ppaction://media"/>
            <a:extLst>
              <a:ext uri="{FF2B5EF4-FFF2-40B4-BE49-F238E27FC236}">
                <a16:creationId xmlns:a16="http://schemas.microsoft.com/office/drawing/2014/main" id="{DB0F7BE9-3C8A-407D-AE90-C1CECCE7915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3606464" y="658075"/>
            <a:ext cx="926280" cy="926280"/>
          </a:xfrm>
          <a:prstGeom prst="rect">
            <a:avLst/>
          </a:prstGeom>
        </p:spPr>
      </p:pic>
    </p:spTree>
    <p:extLst>
      <p:ext uri="{BB962C8B-B14F-4D97-AF65-F5344CB8AC3E}">
        <p14:creationId xmlns:p14="http://schemas.microsoft.com/office/powerpoint/2010/main" val="292499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4859000" y="33618"/>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vi-VN"/>
          </a:p>
        </p:txBody>
      </p:sp>
      <p:sp>
        <p:nvSpPr>
          <p:cNvPr id="5" name="Freeform 5"/>
          <p:cNvSpPr/>
          <p:nvPr/>
        </p:nvSpPr>
        <p:spPr>
          <a:xfrm>
            <a:off x="14478000" y="7429500"/>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vi-VN"/>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11"/>
          <a:srcRect/>
          <a:stretch>
            <a:fillRect/>
          </a:stretch>
        </p:blipFill>
        <p:spPr>
          <a:xfrm>
            <a:off x="304800" y="419100"/>
            <a:ext cx="2578173" cy="1766048"/>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4"/>
          <a:srcRect/>
          <a:stretch>
            <a:fillRect/>
          </a:stretch>
        </p:blipFill>
        <p:spPr>
          <a:xfrm flipH="1">
            <a:off x="11843638" y="23227"/>
            <a:ext cx="7580339" cy="6066390"/>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50089" y="8520952"/>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5"/>
            <a:stretch>
              <a:fillRect/>
            </a:stretch>
          </a:blipFill>
        </p:spPr>
        <p:txBody>
          <a:bodyPr/>
          <a:lstStyle/>
          <a:p>
            <a:endParaRPr lang="vi-VN"/>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4" name="Hình ảnh 3">
            <a:extLst>
              <a:ext uri="{FF2B5EF4-FFF2-40B4-BE49-F238E27FC236}">
                <a16:creationId xmlns:a16="http://schemas.microsoft.com/office/drawing/2014/main" id="{E99E3BE6-5802-DF2E-CD4D-F21D1ABCDF89}"/>
              </a:ext>
            </a:extLst>
          </p:cNvPr>
          <p:cNvPicPr>
            <a:picLocks noChangeAspect="1"/>
          </p:cNvPicPr>
          <p:nvPr/>
        </p:nvPicPr>
        <p:blipFill>
          <a:blip r:embed="rId16"/>
          <a:stretch>
            <a:fillRect/>
          </a:stretch>
        </p:blipFill>
        <p:spPr>
          <a:xfrm>
            <a:off x="536946" y="3265972"/>
            <a:ext cx="13913345" cy="2087078"/>
          </a:xfrm>
          <a:prstGeom prst="rect">
            <a:avLst/>
          </a:prstGeom>
        </p:spPr>
      </p:pic>
      <p:sp>
        <p:nvSpPr>
          <p:cNvPr id="7" name="Hộp Văn bản 6">
            <a:extLst>
              <a:ext uri="{FF2B5EF4-FFF2-40B4-BE49-F238E27FC236}">
                <a16:creationId xmlns:a16="http://schemas.microsoft.com/office/drawing/2014/main" id="{C4A223A5-C488-B52D-416C-697122C5877E}"/>
              </a:ext>
            </a:extLst>
          </p:cNvPr>
          <p:cNvSpPr txBox="1"/>
          <p:nvPr/>
        </p:nvSpPr>
        <p:spPr>
          <a:xfrm>
            <a:off x="1143000" y="4634584"/>
            <a:ext cx="14235544" cy="718466"/>
          </a:xfrm>
          <a:prstGeom prst="rect">
            <a:avLst/>
          </a:prstGeom>
          <a:noFill/>
        </p:spPr>
        <p:txBody>
          <a:bodyPr wrap="square">
            <a:spAutoFit/>
          </a:bodyPr>
          <a:lstStyle/>
          <a:p>
            <a:pPr>
              <a:lnSpc>
                <a:spcPct val="200000"/>
              </a:lnSpc>
            </a:pPr>
            <a:r>
              <a:rPr lang="vi-VN" sz="2400" b="1" dirty="0">
                <a:solidFill>
                  <a:srgbClr val="0070C0"/>
                </a:solidFill>
                <a:latin typeface="+mj-lt"/>
              </a:rPr>
              <a:t>  Khi  mùa thu sang lá      tươi        màu,             tô  thắm  núi  sông cho đời  thêm sắc hương.</a:t>
            </a:r>
          </a:p>
        </p:txBody>
      </p:sp>
      <p:sp>
        <p:nvSpPr>
          <p:cNvPr id="11" name="Hộp Văn bản 10">
            <a:extLst>
              <a:ext uri="{FF2B5EF4-FFF2-40B4-BE49-F238E27FC236}">
                <a16:creationId xmlns:a16="http://schemas.microsoft.com/office/drawing/2014/main" id="{D871DD01-FBC5-8D62-3FC9-BBC5D4AE60C5}"/>
              </a:ext>
            </a:extLst>
          </p:cNvPr>
          <p:cNvSpPr txBox="1"/>
          <p:nvPr/>
        </p:nvSpPr>
        <p:spPr>
          <a:xfrm>
            <a:off x="1593886" y="2234998"/>
            <a:ext cx="2132521" cy="584775"/>
          </a:xfrm>
          <a:prstGeom prst="rect">
            <a:avLst/>
          </a:prstGeom>
          <a:noFill/>
        </p:spPr>
        <p:txBody>
          <a:bodyPr wrap="square">
            <a:spAutoFit/>
          </a:bodyPr>
          <a:lstStyle/>
          <a:p>
            <a:r>
              <a:rPr lang="vi-VN" sz="3200" b="1" u="sng" dirty="0">
                <a:latin typeface="+mj-lt"/>
              </a:rPr>
              <a:t>Câu 3: </a:t>
            </a:r>
            <a:endParaRPr lang="vi-VN" sz="3200" b="1" u="sng" dirty="0"/>
          </a:p>
        </p:txBody>
      </p:sp>
      <p:pic>
        <p:nvPicPr>
          <p:cNvPr id="2" name="3">
            <a:hlinkClick r:id="" action="ppaction://media"/>
            <a:extLst>
              <a:ext uri="{FF2B5EF4-FFF2-40B4-BE49-F238E27FC236}">
                <a16:creationId xmlns:a16="http://schemas.microsoft.com/office/drawing/2014/main" id="{20AB91F0-5ADA-482C-9CE8-3C8BF339B4D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85915" y="6024114"/>
            <a:ext cx="1029190" cy="1029190"/>
          </a:xfrm>
          <a:prstGeom prst="rect">
            <a:avLst/>
          </a:prstGeom>
        </p:spPr>
      </p:pic>
    </p:spTree>
    <p:extLst>
      <p:ext uri="{BB962C8B-B14F-4D97-AF65-F5344CB8AC3E}">
        <p14:creationId xmlns:p14="http://schemas.microsoft.com/office/powerpoint/2010/main" val="302912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808439" y="76200"/>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vi-VN"/>
          </a:p>
        </p:txBody>
      </p:sp>
      <p:sp>
        <p:nvSpPr>
          <p:cNvPr id="5" name="Freeform 5"/>
          <p:cNvSpPr/>
          <p:nvPr/>
        </p:nvSpPr>
        <p:spPr>
          <a:xfrm>
            <a:off x="15028918" y="7260803"/>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vi-VN"/>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11"/>
          <a:srcRect/>
          <a:stretch>
            <a:fillRect/>
          </a:stretch>
        </p:blipFill>
        <p:spPr>
          <a:xfrm>
            <a:off x="304800" y="419100"/>
            <a:ext cx="2578173" cy="1766048"/>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4"/>
          <a:srcRect/>
          <a:stretch>
            <a:fillRect/>
          </a:stretch>
        </p:blipFill>
        <p:spPr>
          <a:xfrm flipH="1">
            <a:off x="15368784" y="1358477"/>
            <a:ext cx="4488776" cy="3592275"/>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50089" y="8520952"/>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5"/>
            <a:stretch>
              <a:fillRect/>
            </a:stretch>
          </a:blipFill>
        </p:spPr>
        <p:txBody>
          <a:bodyPr/>
          <a:lstStyle/>
          <a:p>
            <a:endParaRPr lang="vi-VN"/>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endParaRPr lang="vi-VN"/>
          </a:p>
        </p:txBody>
      </p:sp>
      <p:pic>
        <p:nvPicPr>
          <p:cNvPr id="6" name="Hình ảnh 5">
            <a:extLst>
              <a:ext uri="{FF2B5EF4-FFF2-40B4-BE49-F238E27FC236}">
                <a16:creationId xmlns:a16="http://schemas.microsoft.com/office/drawing/2014/main" id="{69FBC0CB-04BE-8082-39BD-09C5DD7EE574}"/>
              </a:ext>
            </a:extLst>
          </p:cNvPr>
          <p:cNvPicPr>
            <a:picLocks noChangeAspect="1"/>
          </p:cNvPicPr>
          <p:nvPr/>
        </p:nvPicPr>
        <p:blipFill>
          <a:blip r:embed="rId16"/>
          <a:stretch>
            <a:fillRect/>
          </a:stretch>
        </p:blipFill>
        <p:spPr>
          <a:xfrm>
            <a:off x="332509" y="3160625"/>
            <a:ext cx="15201403" cy="1988770"/>
          </a:xfrm>
          <a:prstGeom prst="rect">
            <a:avLst/>
          </a:prstGeom>
        </p:spPr>
      </p:pic>
      <p:sp>
        <p:nvSpPr>
          <p:cNvPr id="11" name="Hộp Văn bản 10">
            <a:extLst>
              <a:ext uri="{FF2B5EF4-FFF2-40B4-BE49-F238E27FC236}">
                <a16:creationId xmlns:a16="http://schemas.microsoft.com/office/drawing/2014/main" id="{A03ED968-7F77-1599-4C58-12A5DFF286E6}"/>
              </a:ext>
            </a:extLst>
          </p:cNvPr>
          <p:cNvSpPr txBox="1"/>
          <p:nvPr/>
        </p:nvSpPr>
        <p:spPr>
          <a:xfrm>
            <a:off x="1251415" y="4918562"/>
            <a:ext cx="15323127" cy="461665"/>
          </a:xfrm>
          <a:prstGeom prst="rect">
            <a:avLst/>
          </a:prstGeom>
          <a:noFill/>
        </p:spPr>
        <p:txBody>
          <a:bodyPr wrap="square">
            <a:spAutoFit/>
          </a:bodyPr>
          <a:lstStyle/>
          <a:p>
            <a:r>
              <a:rPr lang="vi-VN" sz="2400" b="1" dirty="0">
                <a:solidFill>
                  <a:srgbClr val="0070C0"/>
                </a:solidFill>
                <a:latin typeface="+mj-lt"/>
              </a:rPr>
              <a:t>  Ai     dẫu    đi    xa    nước         non      này,               trong  lòng  còn        mãi    yêu         thương. </a:t>
            </a:r>
            <a:endParaRPr lang="vi-VN" sz="2400" b="1" dirty="0">
              <a:solidFill>
                <a:srgbClr val="0070C0"/>
              </a:solidFill>
            </a:endParaRPr>
          </a:p>
        </p:txBody>
      </p:sp>
      <p:sp>
        <p:nvSpPr>
          <p:cNvPr id="19" name="Hộp Văn bản 18">
            <a:extLst>
              <a:ext uri="{FF2B5EF4-FFF2-40B4-BE49-F238E27FC236}">
                <a16:creationId xmlns:a16="http://schemas.microsoft.com/office/drawing/2014/main" id="{0D376424-775E-C10D-3DD2-4988237681D0}"/>
              </a:ext>
            </a:extLst>
          </p:cNvPr>
          <p:cNvSpPr txBox="1"/>
          <p:nvPr/>
        </p:nvSpPr>
        <p:spPr>
          <a:xfrm>
            <a:off x="1251415" y="2699995"/>
            <a:ext cx="2132521" cy="584775"/>
          </a:xfrm>
          <a:prstGeom prst="rect">
            <a:avLst/>
          </a:prstGeom>
          <a:noFill/>
        </p:spPr>
        <p:txBody>
          <a:bodyPr wrap="square">
            <a:spAutoFit/>
          </a:bodyPr>
          <a:lstStyle/>
          <a:p>
            <a:r>
              <a:rPr lang="vi-VN" sz="3200" b="1" u="sng">
                <a:latin typeface="+mj-lt"/>
              </a:rPr>
              <a:t>Câu 4: </a:t>
            </a:r>
            <a:endParaRPr lang="vi-VN" sz="3200" b="1" u="sng" dirty="0"/>
          </a:p>
        </p:txBody>
      </p:sp>
      <p:pic>
        <p:nvPicPr>
          <p:cNvPr id="2" name="4">
            <a:hlinkClick r:id="" action="ppaction://media"/>
            <a:extLst>
              <a:ext uri="{FF2B5EF4-FFF2-40B4-BE49-F238E27FC236}">
                <a16:creationId xmlns:a16="http://schemas.microsoft.com/office/drawing/2014/main" id="{C2748BA1-583B-49DB-B716-49FCB86E2BAF}"/>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09616" y="6201859"/>
            <a:ext cx="933947" cy="933947"/>
          </a:xfrm>
          <a:prstGeom prst="rect">
            <a:avLst/>
          </a:prstGeom>
        </p:spPr>
      </p:pic>
    </p:spTree>
    <p:extLst>
      <p:ext uri="{BB962C8B-B14F-4D97-AF65-F5344CB8AC3E}">
        <p14:creationId xmlns:p14="http://schemas.microsoft.com/office/powerpoint/2010/main" val="404132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4" y="9105900"/>
            <a:ext cx="9255230" cy="1181100"/>
          </a:xfrm>
          <a:prstGeom prst="rect">
            <a:avLst/>
          </a:prstGeom>
        </p:spPr>
      </p:pic>
      <p:pic>
        <p:nvPicPr>
          <p:cNvPr id="4" name="Picture 6">
            <a:extLst>
              <a:ext uri="{FF2B5EF4-FFF2-40B4-BE49-F238E27FC236}">
                <a16:creationId xmlns:a16="http://schemas.microsoft.com/office/drawing/2014/main" id="{9BB28600-6FF1-8EF9-05A1-B1B1C4F5AD60}"/>
              </a:ext>
            </a:extLst>
          </p:cNvPr>
          <p:cNvPicPr>
            <a:picLocks noChangeAspect="1"/>
          </p:cNvPicPr>
          <p:nvPr/>
        </p:nvPicPr>
        <p:blipFill>
          <a:blip r:embed="rId5"/>
          <a:srcRect/>
          <a:stretch>
            <a:fillRect/>
          </a:stretch>
        </p:blipFill>
        <p:spPr>
          <a:xfrm>
            <a:off x="914400" y="495300"/>
            <a:ext cx="2357234" cy="1625798"/>
          </a:xfrm>
          <a:prstGeom prst="rect">
            <a:avLst/>
          </a:prstGeom>
        </p:spPr>
      </p:pic>
      <p:sp>
        <p:nvSpPr>
          <p:cNvPr id="3" name="Freeform 6"/>
          <p:cNvSpPr/>
          <p:nvPr/>
        </p:nvSpPr>
        <p:spPr>
          <a:xfrm>
            <a:off x="15042969" y="248828"/>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3999" y="9105900"/>
            <a:ext cx="9169879" cy="1181100"/>
          </a:xfrm>
          <a:prstGeom prst="rect">
            <a:avLst/>
          </a:prstGeom>
        </p:spPr>
      </p:pic>
      <p:sp>
        <p:nvSpPr>
          <p:cNvPr id="11" name="Freeform 2">
            <a:extLst>
              <a:ext uri="{FF2B5EF4-FFF2-40B4-BE49-F238E27FC236}">
                <a16:creationId xmlns:a16="http://schemas.microsoft.com/office/drawing/2014/main" id="{00E91B2F-DA16-2810-2F64-19DC6F3CDAC1}"/>
              </a:ext>
            </a:extLst>
          </p:cNvPr>
          <p:cNvSpPr/>
          <p:nvPr/>
        </p:nvSpPr>
        <p:spPr>
          <a:xfrm rot="9849391">
            <a:off x="-372825" y="-194986"/>
            <a:ext cx="1910603" cy="1931787"/>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 name="Freeform 6">
            <a:extLst>
              <a:ext uri="{FF2B5EF4-FFF2-40B4-BE49-F238E27FC236}">
                <a16:creationId xmlns:a16="http://schemas.microsoft.com/office/drawing/2014/main" id="{6938C4F9-1896-F2D0-CF54-8E2CA77C74DB}"/>
              </a:ext>
            </a:extLst>
          </p:cNvPr>
          <p:cNvSpPr/>
          <p:nvPr/>
        </p:nvSpPr>
        <p:spPr>
          <a:xfrm>
            <a:off x="14401800" y="7886700"/>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3855" y="8267700"/>
            <a:ext cx="2357233" cy="2400300"/>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Freeform 4"/>
          <p:cNvSpPr/>
          <p:nvPr/>
        </p:nvSpPr>
        <p:spPr>
          <a:xfrm>
            <a:off x="-328587"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Freeform 4">
            <a:extLst>
              <a:ext uri="{FF2B5EF4-FFF2-40B4-BE49-F238E27FC236}">
                <a16:creationId xmlns:a16="http://schemas.microsoft.com/office/drawing/2014/main" id="{D3CF0F36-DDBB-316C-F762-DD708770CC52}"/>
              </a:ext>
            </a:extLst>
          </p:cNvPr>
          <p:cNvSpPr/>
          <p:nvPr/>
        </p:nvSpPr>
        <p:spPr>
          <a:xfrm>
            <a:off x="3922796"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Freeform 4">
            <a:extLst>
              <a:ext uri="{FF2B5EF4-FFF2-40B4-BE49-F238E27FC236}">
                <a16:creationId xmlns:a16="http://schemas.microsoft.com/office/drawing/2014/main" id="{D5D6761D-5134-BD73-B372-7698B7B1A8B3}"/>
              </a:ext>
            </a:extLst>
          </p:cNvPr>
          <p:cNvSpPr/>
          <p:nvPr/>
        </p:nvSpPr>
        <p:spPr>
          <a:xfrm>
            <a:off x="8468920" y="9600092"/>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Freeform 4">
            <a:extLst>
              <a:ext uri="{FF2B5EF4-FFF2-40B4-BE49-F238E27FC236}">
                <a16:creationId xmlns:a16="http://schemas.microsoft.com/office/drawing/2014/main" id="{855651D9-CB9A-8F8A-AAE5-540517EBD278}"/>
              </a:ext>
            </a:extLst>
          </p:cNvPr>
          <p:cNvSpPr/>
          <p:nvPr/>
        </p:nvSpPr>
        <p:spPr>
          <a:xfrm>
            <a:off x="13129079" y="9606465"/>
            <a:ext cx="498384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6" name="Hình ảnh 5">
            <a:extLst>
              <a:ext uri="{FF2B5EF4-FFF2-40B4-BE49-F238E27FC236}">
                <a16:creationId xmlns:a16="http://schemas.microsoft.com/office/drawing/2014/main" id="{73500E6A-FAE1-03CC-075E-F8323CE6D53D}"/>
              </a:ext>
            </a:extLst>
          </p:cNvPr>
          <p:cNvPicPr>
            <a:picLocks noChangeAspect="1"/>
          </p:cNvPicPr>
          <p:nvPr/>
        </p:nvPicPr>
        <p:blipFill>
          <a:blip r:embed="rId15"/>
          <a:stretch>
            <a:fillRect/>
          </a:stretch>
        </p:blipFill>
        <p:spPr>
          <a:xfrm>
            <a:off x="582475" y="3083385"/>
            <a:ext cx="14460493" cy="3165265"/>
          </a:xfrm>
          <a:prstGeom prst="rect">
            <a:avLst/>
          </a:prstGeom>
        </p:spPr>
      </p:pic>
      <p:sp>
        <p:nvSpPr>
          <p:cNvPr id="7" name="Hộp Văn bản 6">
            <a:extLst>
              <a:ext uri="{FF2B5EF4-FFF2-40B4-BE49-F238E27FC236}">
                <a16:creationId xmlns:a16="http://schemas.microsoft.com/office/drawing/2014/main" id="{AE1F7001-2888-F10D-8C45-AF778B1683F6}"/>
              </a:ext>
            </a:extLst>
          </p:cNvPr>
          <p:cNvSpPr txBox="1"/>
          <p:nvPr/>
        </p:nvSpPr>
        <p:spPr>
          <a:xfrm>
            <a:off x="1535061" y="1995085"/>
            <a:ext cx="3178739" cy="584775"/>
          </a:xfrm>
          <a:prstGeom prst="rect">
            <a:avLst/>
          </a:prstGeom>
          <a:noFill/>
        </p:spPr>
        <p:txBody>
          <a:bodyPr wrap="square">
            <a:spAutoFit/>
          </a:bodyPr>
          <a:lstStyle/>
          <a:p>
            <a:r>
              <a:rPr lang="vi-VN" sz="3200" b="1" u="sng" dirty="0">
                <a:latin typeface="+mj-lt"/>
              </a:rPr>
              <a:t>Nối câu 3 + 4: </a:t>
            </a:r>
            <a:endParaRPr lang="vi-VN" sz="3200" b="1" u="sng" dirty="0"/>
          </a:p>
        </p:txBody>
      </p:sp>
      <p:sp>
        <p:nvSpPr>
          <p:cNvPr id="9" name="Hộp Văn bản 8">
            <a:extLst>
              <a:ext uri="{FF2B5EF4-FFF2-40B4-BE49-F238E27FC236}">
                <a16:creationId xmlns:a16="http://schemas.microsoft.com/office/drawing/2014/main" id="{5DA4A7DC-FC54-898A-F56D-7047CC2DFABD}"/>
              </a:ext>
            </a:extLst>
          </p:cNvPr>
          <p:cNvSpPr txBox="1"/>
          <p:nvPr/>
        </p:nvSpPr>
        <p:spPr>
          <a:xfrm>
            <a:off x="1351148" y="4103890"/>
            <a:ext cx="14235544" cy="718466"/>
          </a:xfrm>
          <a:prstGeom prst="rect">
            <a:avLst/>
          </a:prstGeom>
          <a:noFill/>
        </p:spPr>
        <p:txBody>
          <a:bodyPr wrap="square">
            <a:spAutoFit/>
          </a:bodyPr>
          <a:lstStyle/>
          <a:p>
            <a:pPr>
              <a:lnSpc>
                <a:spcPct val="200000"/>
              </a:lnSpc>
            </a:pPr>
            <a:r>
              <a:rPr lang="vi-VN" sz="2400" b="1" dirty="0">
                <a:solidFill>
                  <a:srgbClr val="0070C0"/>
                </a:solidFill>
                <a:latin typeface="+mj-lt"/>
              </a:rPr>
              <a:t>  Khi  mùa thu sang lá      tươi          màu,              tô  thắm  núi  sông   cho đời   thêm   sắc  hương.</a:t>
            </a:r>
          </a:p>
        </p:txBody>
      </p:sp>
      <p:sp>
        <p:nvSpPr>
          <p:cNvPr id="18" name="Hộp Văn bản 17">
            <a:extLst>
              <a:ext uri="{FF2B5EF4-FFF2-40B4-BE49-F238E27FC236}">
                <a16:creationId xmlns:a16="http://schemas.microsoft.com/office/drawing/2014/main" id="{688D2071-3E53-E132-F655-3127B75DEFC3}"/>
              </a:ext>
            </a:extLst>
          </p:cNvPr>
          <p:cNvSpPr txBox="1"/>
          <p:nvPr/>
        </p:nvSpPr>
        <p:spPr>
          <a:xfrm>
            <a:off x="1358075" y="6069251"/>
            <a:ext cx="15323127" cy="461665"/>
          </a:xfrm>
          <a:prstGeom prst="rect">
            <a:avLst/>
          </a:prstGeom>
          <a:noFill/>
        </p:spPr>
        <p:txBody>
          <a:bodyPr wrap="square">
            <a:spAutoFit/>
          </a:bodyPr>
          <a:lstStyle/>
          <a:p>
            <a:r>
              <a:rPr lang="vi-VN" sz="2400" b="1" dirty="0">
                <a:solidFill>
                  <a:srgbClr val="0070C0"/>
                </a:solidFill>
                <a:latin typeface="+mj-lt"/>
              </a:rPr>
              <a:t>  Ai     dẫu     đi   xa   nước        non      này,              trong  lòng  còn      mãi    yêu         thương. </a:t>
            </a:r>
            <a:endParaRPr lang="vi-VN" sz="2400" b="1" dirty="0">
              <a:solidFill>
                <a:srgbClr val="0070C0"/>
              </a:solidFill>
            </a:endParaRPr>
          </a:p>
        </p:txBody>
      </p:sp>
      <p:pic>
        <p:nvPicPr>
          <p:cNvPr id="5" name="34">
            <a:hlinkClick r:id="" action="ppaction://media"/>
            <a:extLst>
              <a:ext uri="{FF2B5EF4-FFF2-40B4-BE49-F238E27FC236}">
                <a16:creationId xmlns:a16="http://schemas.microsoft.com/office/drawing/2014/main" id="{5494AE4E-B6A8-4673-BC1B-E92E6CFA3899}"/>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925610" y="1116937"/>
            <a:ext cx="1004161" cy="1004161"/>
          </a:xfrm>
          <a:prstGeom prst="rect">
            <a:avLst/>
          </a:prstGeom>
        </p:spPr>
      </p:pic>
      <p:pic>
        <p:nvPicPr>
          <p:cNvPr id="19" name="图片 12" descr="资源 9@4x3">
            <a:extLst>
              <a:ext uri="{FF2B5EF4-FFF2-40B4-BE49-F238E27FC236}">
                <a16:creationId xmlns:a16="http://schemas.microsoft.com/office/drawing/2014/main" id="{E40B3135-9262-4119-9AEF-AAA924F361B5}"/>
              </a:ext>
            </a:extLst>
          </p:cNvPr>
          <p:cNvPicPr>
            <a:picLocks noChangeAspect="1"/>
          </p:cNvPicPr>
          <p:nvPr/>
        </p:nvPicPr>
        <p:blipFill>
          <a:blip r:embed="rId17"/>
          <a:stretch>
            <a:fillRect/>
          </a:stretch>
        </p:blipFill>
        <p:spPr>
          <a:xfrm>
            <a:off x="-152400" y="9751190"/>
            <a:ext cx="9753600" cy="603726"/>
          </a:xfrm>
          <a:prstGeom prst="rect">
            <a:avLst/>
          </a:prstGeom>
        </p:spPr>
      </p:pic>
      <p:pic>
        <p:nvPicPr>
          <p:cNvPr id="20" name="图片 12" descr="资源 9@4x3">
            <a:extLst>
              <a:ext uri="{FF2B5EF4-FFF2-40B4-BE49-F238E27FC236}">
                <a16:creationId xmlns:a16="http://schemas.microsoft.com/office/drawing/2014/main" id="{B693B843-F06E-45F8-8EA4-B4AAB6ACE150}"/>
              </a:ext>
            </a:extLst>
          </p:cNvPr>
          <p:cNvPicPr>
            <a:picLocks noChangeAspect="1"/>
          </p:cNvPicPr>
          <p:nvPr/>
        </p:nvPicPr>
        <p:blipFill>
          <a:blip r:embed="rId17"/>
          <a:stretch>
            <a:fillRect/>
          </a:stretch>
        </p:blipFill>
        <p:spPr>
          <a:xfrm>
            <a:off x="8537713" y="9751190"/>
            <a:ext cx="9753600" cy="603726"/>
          </a:xfrm>
          <a:prstGeom prst="rect">
            <a:avLst/>
          </a:prstGeom>
        </p:spPr>
      </p:pic>
    </p:spTree>
    <p:extLst>
      <p:ext uri="{BB962C8B-B14F-4D97-AF65-F5344CB8AC3E}">
        <p14:creationId xmlns:p14="http://schemas.microsoft.com/office/powerpoint/2010/main" val="30174711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4" y="9825334"/>
            <a:ext cx="9255230" cy="461666"/>
          </a:xfrm>
          <a:prstGeom prst="rect">
            <a:avLst/>
          </a:prstGeom>
        </p:spPr>
      </p:pic>
      <p:sp>
        <p:nvSpPr>
          <p:cNvPr id="3" name="Freeform 6"/>
          <p:cNvSpPr/>
          <p:nvPr/>
        </p:nvSpPr>
        <p:spPr>
          <a:xfrm>
            <a:off x="15816111" y="255201"/>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3998" y="9468924"/>
            <a:ext cx="9169879" cy="818075"/>
          </a:xfrm>
          <a:prstGeom prst="rect">
            <a:avLst/>
          </a:prstGeom>
        </p:spPr>
      </p:pic>
      <p:sp>
        <p:nvSpPr>
          <p:cNvPr id="12" name="Freeform 6">
            <a:extLst>
              <a:ext uri="{FF2B5EF4-FFF2-40B4-BE49-F238E27FC236}">
                <a16:creationId xmlns:a16="http://schemas.microsoft.com/office/drawing/2014/main" id="{6938C4F9-1896-F2D0-CF54-8E2CA77C74DB}"/>
              </a:ext>
            </a:extLst>
          </p:cNvPr>
          <p:cNvSpPr/>
          <p:nvPr/>
        </p:nvSpPr>
        <p:spPr>
          <a:xfrm>
            <a:off x="15938586" y="7725959"/>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73311" y="8681480"/>
            <a:ext cx="998762" cy="1818755"/>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Freeform 4"/>
          <p:cNvSpPr/>
          <p:nvPr/>
        </p:nvSpPr>
        <p:spPr>
          <a:xfrm>
            <a:off x="-328587"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Freeform 4">
            <a:extLst>
              <a:ext uri="{FF2B5EF4-FFF2-40B4-BE49-F238E27FC236}">
                <a16:creationId xmlns:a16="http://schemas.microsoft.com/office/drawing/2014/main" id="{D3CF0F36-DDBB-316C-F762-DD708770CC52}"/>
              </a:ext>
            </a:extLst>
          </p:cNvPr>
          <p:cNvSpPr/>
          <p:nvPr/>
        </p:nvSpPr>
        <p:spPr>
          <a:xfrm>
            <a:off x="3922796" y="9825334"/>
            <a:ext cx="4459201" cy="461666"/>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Freeform 4">
            <a:extLst>
              <a:ext uri="{FF2B5EF4-FFF2-40B4-BE49-F238E27FC236}">
                <a16:creationId xmlns:a16="http://schemas.microsoft.com/office/drawing/2014/main" id="{D5D6761D-5134-BD73-B372-7698B7B1A8B3}"/>
              </a:ext>
            </a:extLst>
          </p:cNvPr>
          <p:cNvSpPr/>
          <p:nvPr/>
        </p:nvSpPr>
        <p:spPr>
          <a:xfrm>
            <a:off x="8468920" y="9930588"/>
            <a:ext cx="4459201" cy="321775"/>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Freeform 4">
            <a:extLst>
              <a:ext uri="{FF2B5EF4-FFF2-40B4-BE49-F238E27FC236}">
                <a16:creationId xmlns:a16="http://schemas.microsoft.com/office/drawing/2014/main" id="{855651D9-CB9A-8F8A-AAE5-540517EBD278}"/>
              </a:ext>
            </a:extLst>
          </p:cNvPr>
          <p:cNvSpPr/>
          <p:nvPr/>
        </p:nvSpPr>
        <p:spPr>
          <a:xfrm>
            <a:off x="13129079" y="9930587"/>
            <a:ext cx="4983841" cy="328149"/>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5" name="Hình ảnh 4">
            <a:extLst>
              <a:ext uri="{FF2B5EF4-FFF2-40B4-BE49-F238E27FC236}">
                <a16:creationId xmlns:a16="http://schemas.microsoft.com/office/drawing/2014/main" id="{49FE4272-EF41-B74C-7261-807F3475CBCB}"/>
              </a:ext>
            </a:extLst>
          </p:cNvPr>
          <p:cNvPicPr>
            <a:picLocks noChangeAspect="1"/>
          </p:cNvPicPr>
          <p:nvPr/>
        </p:nvPicPr>
        <p:blipFill>
          <a:blip r:embed="rId13"/>
          <a:stretch>
            <a:fillRect/>
          </a:stretch>
        </p:blipFill>
        <p:spPr>
          <a:xfrm>
            <a:off x="1287610" y="887200"/>
            <a:ext cx="14351447" cy="5198146"/>
          </a:xfrm>
          <a:prstGeom prst="rect">
            <a:avLst/>
          </a:prstGeom>
        </p:spPr>
      </p:pic>
      <p:sp>
        <p:nvSpPr>
          <p:cNvPr id="6" name="Hộp Văn bản 5">
            <a:extLst>
              <a:ext uri="{FF2B5EF4-FFF2-40B4-BE49-F238E27FC236}">
                <a16:creationId xmlns:a16="http://schemas.microsoft.com/office/drawing/2014/main" id="{34A2BC01-4320-AF00-CC39-6EABB60684FE}"/>
              </a:ext>
            </a:extLst>
          </p:cNvPr>
          <p:cNvSpPr txBox="1"/>
          <p:nvPr/>
        </p:nvSpPr>
        <p:spPr>
          <a:xfrm>
            <a:off x="3655494" y="1822623"/>
            <a:ext cx="13698681" cy="718466"/>
          </a:xfrm>
          <a:prstGeom prst="rect">
            <a:avLst/>
          </a:prstGeom>
          <a:noFill/>
        </p:spPr>
        <p:txBody>
          <a:bodyPr wrap="square">
            <a:spAutoFit/>
          </a:bodyPr>
          <a:lstStyle/>
          <a:p>
            <a:pPr>
              <a:lnSpc>
                <a:spcPct val="200000"/>
              </a:lnSpc>
            </a:pPr>
            <a:r>
              <a:rPr lang="vi-VN" sz="2400" b="1" dirty="0">
                <a:solidFill>
                  <a:srgbClr val="0070C0"/>
                </a:solidFill>
                <a:latin typeface="+mj-lt"/>
              </a:rPr>
              <a:t>Lá   phong   đỏ      tươi   khắp           trên       đồi,                   con thuyền  đi    qua nhánh</a:t>
            </a:r>
          </a:p>
        </p:txBody>
      </p:sp>
      <p:sp>
        <p:nvSpPr>
          <p:cNvPr id="7" name="Hộp Văn bản 6">
            <a:extLst>
              <a:ext uri="{FF2B5EF4-FFF2-40B4-BE49-F238E27FC236}">
                <a16:creationId xmlns:a16="http://schemas.microsoft.com/office/drawing/2014/main" id="{D7812997-C728-DA10-60D4-D852885ACDFB}"/>
              </a:ext>
            </a:extLst>
          </p:cNvPr>
          <p:cNvSpPr txBox="1"/>
          <p:nvPr/>
        </p:nvSpPr>
        <p:spPr>
          <a:xfrm>
            <a:off x="2428145" y="3543575"/>
            <a:ext cx="14252663" cy="718466"/>
          </a:xfrm>
          <a:prstGeom prst="rect">
            <a:avLst/>
          </a:prstGeom>
          <a:noFill/>
        </p:spPr>
        <p:txBody>
          <a:bodyPr wrap="square">
            <a:spAutoFit/>
          </a:bodyPr>
          <a:lstStyle/>
          <a:p>
            <a:pPr>
              <a:lnSpc>
                <a:spcPct val="200000"/>
              </a:lnSpc>
            </a:pPr>
            <a:r>
              <a:rPr lang="vi-VN" sz="2400" b="1" dirty="0">
                <a:solidFill>
                  <a:srgbClr val="0070C0"/>
                </a:solidFill>
                <a:latin typeface="+mj-lt"/>
              </a:rPr>
              <a:t>sông      lặng  lờ    trôi.                      Cánh    chim   lượn bay      dưới             mây           trời, </a:t>
            </a:r>
          </a:p>
        </p:txBody>
      </p:sp>
      <p:sp>
        <p:nvSpPr>
          <p:cNvPr id="8" name="Hộp Văn bản 7">
            <a:extLst>
              <a:ext uri="{FF2B5EF4-FFF2-40B4-BE49-F238E27FC236}">
                <a16:creationId xmlns:a16="http://schemas.microsoft.com/office/drawing/2014/main" id="{C236843D-028C-FFC0-A34B-A52BA8152B68}"/>
              </a:ext>
            </a:extLst>
          </p:cNvPr>
          <p:cNvSpPr txBox="1"/>
          <p:nvPr/>
        </p:nvSpPr>
        <p:spPr>
          <a:xfrm>
            <a:off x="2428145" y="5730795"/>
            <a:ext cx="12885718" cy="461665"/>
          </a:xfrm>
          <a:prstGeom prst="rect">
            <a:avLst/>
          </a:prstGeom>
          <a:noFill/>
        </p:spPr>
        <p:txBody>
          <a:bodyPr wrap="square">
            <a:spAutoFit/>
          </a:bodyPr>
          <a:lstStyle/>
          <a:p>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cánh             diều        vi        vu                 vút                         lên            xa             vời. </a:t>
            </a:r>
            <a:endParaRPr lang="vi-VN" dirty="0"/>
          </a:p>
        </p:txBody>
      </p:sp>
      <p:pic>
        <p:nvPicPr>
          <p:cNvPr id="9" name="Hình ảnh 8">
            <a:extLst>
              <a:ext uri="{FF2B5EF4-FFF2-40B4-BE49-F238E27FC236}">
                <a16:creationId xmlns:a16="http://schemas.microsoft.com/office/drawing/2014/main" id="{537079EF-3388-6DA4-FBE0-2360942CE1B1}"/>
              </a:ext>
            </a:extLst>
          </p:cNvPr>
          <p:cNvPicPr>
            <a:picLocks noChangeAspect="1"/>
          </p:cNvPicPr>
          <p:nvPr/>
        </p:nvPicPr>
        <p:blipFill>
          <a:blip r:embed="rId14"/>
          <a:stretch>
            <a:fillRect/>
          </a:stretch>
        </p:blipFill>
        <p:spPr>
          <a:xfrm>
            <a:off x="1325083" y="6143327"/>
            <a:ext cx="14460493" cy="3165265"/>
          </a:xfrm>
          <a:prstGeom prst="rect">
            <a:avLst/>
          </a:prstGeom>
        </p:spPr>
      </p:pic>
      <p:sp>
        <p:nvSpPr>
          <p:cNvPr id="18" name="Hộp Văn bản 17">
            <a:extLst>
              <a:ext uri="{FF2B5EF4-FFF2-40B4-BE49-F238E27FC236}">
                <a16:creationId xmlns:a16="http://schemas.microsoft.com/office/drawing/2014/main" id="{B6BC1D5C-CC8A-65E0-BCAA-76280ACF40F0}"/>
              </a:ext>
            </a:extLst>
          </p:cNvPr>
          <p:cNvSpPr txBox="1"/>
          <p:nvPr/>
        </p:nvSpPr>
        <p:spPr>
          <a:xfrm>
            <a:off x="2093756" y="7163832"/>
            <a:ext cx="14235544" cy="718466"/>
          </a:xfrm>
          <a:prstGeom prst="rect">
            <a:avLst/>
          </a:prstGeom>
          <a:noFill/>
        </p:spPr>
        <p:txBody>
          <a:bodyPr wrap="square">
            <a:spAutoFit/>
          </a:bodyPr>
          <a:lstStyle/>
          <a:p>
            <a:pPr>
              <a:lnSpc>
                <a:spcPct val="200000"/>
              </a:lnSpc>
            </a:pPr>
            <a:r>
              <a:rPr lang="vi-VN" sz="2400" b="1" dirty="0">
                <a:solidFill>
                  <a:srgbClr val="0070C0"/>
                </a:solidFill>
                <a:latin typeface="+mj-lt"/>
              </a:rPr>
              <a:t>  Khi  mùa thu sang lá      tươi          màu,              tô  thắm  núi  sông   cho đời   thêm   sắc  hương.</a:t>
            </a:r>
          </a:p>
        </p:txBody>
      </p:sp>
      <p:sp>
        <p:nvSpPr>
          <p:cNvPr id="19" name="Hộp Văn bản 18">
            <a:extLst>
              <a:ext uri="{FF2B5EF4-FFF2-40B4-BE49-F238E27FC236}">
                <a16:creationId xmlns:a16="http://schemas.microsoft.com/office/drawing/2014/main" id="{6F8852E6-2906-E7E5-E0AC-7F20D8C867B1}"/>
              </a:ext>
            </a:extLst>
          </p:cNvPr>
          <p:cNvSpPr txBox="1"/>
          <p:nvPr/>
        </p:nvSpPr>
        <p:spPr>
          <a:xfrm>
            <a:off x="2100683" y="9129193"/>
            <a:ext cx="15323127" cy="461665"/>
          </a:xfrm>
          <a:prstGeom prst="rect">
            <a:avLst/>
          </a:prstGeom>
          <a:noFill/>
        </p:spPr>
        <p:txBody>
          <a:bodyPr wrap="square">
            <a:spAutoFit/>
          </a:bodyPr>
          <a:lstStyle/>
          <a:p>
            <a:r>
              <a:rPr lang="vi-VN" sz="2400" b="1" dirty="0">
                <a:solidFill>
                  <a:srgbClr val="0070C0"/>
                </a:solidFill>
                <a:latin typeface="+mj-lt"/>
              </a:rPr>
              <a:t>  Ai     dẫu     đi   xa   nước        non      này,              trong  lòng  còn      mãi    yêu         thương. </a:t>
            </a:r>
            <a:endParaRPr lang="vi-VN" sz="2400" b="1" dirty="0">
              <a:solidFill>
                <a:srgbClr val="0070C0"/>
              </a:solidFill>
            </a:endParaRPr>
          </a:p>
        </p:txBody>
      </p:sp>
      <p:pic>
        <p:nvPicPr>
          <p:cNvPr id="20" name="Picture 6">
            <a:extLst>
              <a:ext uri="{FF2B5EF4-FFF2-40B4-BE49-F238E27FC236}">
                <a16:creationId xmlns:a16="http://schemas.microsoft.com/office/drawing/2014/main" id="{9BB28600-6FF1-8EF9-05A1-B1B1C4F5AD60}"/>
              </a:ext>
            </a:extLst>
          </p:cNvPr>
          <p:cNvPicPr>
            <a:picLocks noChangeAspect="1"/>
          </p:cNvPicPr>
          <p:nvPr/>
        </p:nvPicPr>
        <p:blipFill>
          <a:blip r:embed="rId15"/>
          <a:srcRect/>
          <a:stretch>
            <a:fillRect/>
          </a:stretch>
        </p:blipFill>
        <p:spPr>
          <a:xfrm>
            <a:off x="0" y="-5807"/>
            <a:ext cx="2357234" cy="1625798"/>
          </a:xfrm>
          <a:prstGeom prst="rect">
            <a:avLst/>
          </a:prstGeom>
        </p:spPr>
      </p:pic>
      <p:sp>
        <p:nvSpPr>
          <p:cNvPr id="21" name="Freeform 2">
            <a:extLst>
              <a:ext uri="{FF2B5EF4-FFF2-40B4-BE49-F238E27FC236}">
                <a16:creationId xmlns:a16="http://schemas.microsoft.com/office/drawing/2014/main" id="{00E91B2F-DA16-2810-2F64-19DC6F3CDAC1}"/>
              </a:ext>
            </a:extLst>
          </p:cNvPr>
          <p:cNvSpPr/>
          <p:nvPr/>
        </p:nvSpPr>
        <p:spPr>
          <a:xfrm rot="9849391">
            <a:off x="-403592" y="-176310"/>
            <a:ext cx="1807150" cy="1692005"/>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1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Hộp Văn bản 21">
            <a:extLst>
              <a:ext uri="{FF2B5EF4-FFF2-40B4-BE49-F238E27FC236}">
                <a16:creationId xmlns:a16="http://schemas.microsoft.com/office/drawing/2014/main" id="{C213F8F8-735B-5884-6D18-F236CA9EFE31}"/>
              </a:ext>
            </a:extLst>
          </p:cNvPr>
          <p:cNvSpPr txBox="1"/>
          <p:nvPr/>
        </p:nvSpPr>
        <p:spPr>
          <a:xfrm>
            <a:off x="2534288" y="304809"/>
            <a:ext cx="12752193" cy="646331"/>
          </a:xfrm>
          <a:prstGeom prst="rect">
            <a:avLst/>
          </a:prstGeom>
          <a:noFill/>
        </p:spPr>
        <p:txBody>
          <a:bodyPr wrap="square">
            <a:spAutoFit/>
          </a:bodyPr>
          <a:lstStyle/>
          <a:p>
            <a:r>
              <a:rPr lang="vi-VN" sz="3600" b="1" u="sng" dirty="0">
                <a:solidFill>
                  <a:srgbClr val="0070C0"/>
                </a:solidFill>
                <a:latin typeface="+mj-lt"/>
              </a:rPr>
              <a:t>Ghép toàn bài:</a:t>
            </a:r>
          </a:p>
        </p:txBody>
      </p:sp>
      <p:pic>
        <p:nvPicPr>
          <p:cNvPr id="4" name="CA BAI PI">
            <a:hlinkClick r:id="" action="ppaction://media"/>
            <a:extLst>
              <a:ext uri="{FF2B5EF4-FFF2-40B4-BE49-F238E27FC236}">
                <a16:creationId xmlns:a16="http://schemas.microsoft.com/office/drawing/2014/main" id="{F58BF12F-8E30-4446-B499-345420C3225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398749" y="1854467"/>
            <a:ext cx="1070151" cy="1070151"/>
          </a:xfrm>
          <a:prstGeom prst="rect">
            <a:avLst/>
          </a:prstGeom>
        </p:spPr>
      </p:pic>
      <p:sp>
        <p:nvSpPr>
          <p:cNvPr id="23" name="Hình chữ nhật 3">
            <a:extLst>
              <a:ext uri="{FF2B5EF4-FFF2-40B4-BE49-F238E27FC236}">
                <a16:creationId xmlns:a16="http://schemas.microsoft.com/office/drawing/2014/main" id="{83DFE461-CFD2-419B-BDFF-CDB1A304D3CE}"/>
              </a:ext>
            </a:extLst>
          </p:cNvPr>
          <p:cNvSpPr/>
          <p:nvPr/>
        </p:nvSpPr>
        <p:spPr>
          <a:xfrm>
            <a:off x="3406369" y="68625"/>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a:ln/>
                <a:effectLst/>
                <a:latin typeface="+mj-lt"/>
              </a:rPr>
              <a:t> Lá phong</a:t>
            </a:r>
          </a:p>
        </p:txBody>
      </p:sp>
      <p:sp>
        <p:nvSpPr>
          <p:cNvPr id="24" name="Hộp Văn bản 10">
            <a:extLst>
              <a:ext uri="{FF2B5EF4-FFF2-40B4-BE49-F238E27FC236}">
                <a16:creationId xmlns:a16="http://schemas.microsoft.com/office/drawing/2014/main" id="{09D399D4-161B-41FB-B749-2A5DFCE99859}"/>
              </a:ext>
            </a:extLst>
          </p:cNvPr>
          <p:cNvSpPr txBox="1"/>
          <p:nvPr/>
        </p:nvSpPr>
        <p:spPr>
          <a:xfrm>
            <a:off x="8023760" y="604934"/>
            <a:ext cx="9144000" cy="646331"/>
          </a:xfrm>
          <a:prstGeom prst="rect">
            <a:avLst/>
          </a:prstGeom>
          <a:noFill/>
        </p:spPr>
        <p:txBody>
          <a:bodyPr wrap="square">
            <a:spAutoFit/>
          </a:bodyPr>
          <a:lstStyle/>
          <a:p>
            <a:pPr algn="ctr"/>
            <a:r>
              <a:rPr lang="vi-VN" sz="1800" b="1">
                <a:ln/>
                <a:latin typeface="+mj-lt"/>
              </a:rPr>
              <a:t>Nhạc: Teiichi Okno (Nhật Bản)</a:t>
            </a:r>
          </a:p>
          <a:p>
            <a:pPr algn="ctr"/>
            <a:r>
              <a:rPr lang="vi-VN" sz="1800" b="1" cap="none" spc="0">
                <a:ln/>
                <a:effectLst/>
                <a:latin typeface="+mj-lt"/>
              </a:rPr>
              <a:t>Lời Việt: Lê Anh Tuấn</a:t>
            </a:r>
          </a:p>
        </p:txBody>
      </p:sp>
    </p:spTree>
    <p:extLst>
      <p:ext uri="{BB962C8B-B14F-4D97-AF65-F5344CB8AC3E}">
        <p14:creationId xmlns:p14="http://schemas.microsoft.com/office/powerpoint/2010/main" val="34261224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85"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1000"/>
                                        <p:tgtEl>
                                          <p:spTgt spid="23"/>
                                        </p:tgtEl>
                                      </p:cBhvr>
                                    </p:animEffect>
                                    <p:anim calcmode="lin" valueType="num">
                                      <p:cBhvr>
                                        <p:cTn id="10" dur="1000" fill="hold"/>
                                        <p:tgtEl>
                                          <p:spTgt spid="23"/>
                                        </p:tgtEl>
                                        <p:attrNameLst>
                                          <p:attrName>ppt_x</p:attrName>
                                        </p:attrNameLst>
                                      </p:cBhvr>
                                      <p:tavLst>
                                        <p:tav tm="0">
                                          <p:val>
                                            <p:strVal val="#ppt_x"/>
                                          </p:val>
                                        </p:tav>
                                        <p:tav tm="100000">
                                          <p:val>
                                            <p:strVal val="#ppt_x"/>
                                          </p:val>
                                        </p:tav>
                                      </p:tavLst>
                                    </p:anim>
                                    <p:anim calcmode="lin" valueType="num">
                                      <p:cBhvr>
                                        <p:cTn id="11" dur="1000" fill="hold"/>
                                        <p:tgtEl>
                                          <p:spTgt spid="23"/>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4"/>
                </p:tgtEl>
              </p:cMediaNode>
            </p:audio>
          </p:childTnLst>
        </p:cTn>
      </p:par>
    </p:tnLst>
    <p:bldLst>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4" y="9825334"/>
            <a:ext cx="9255230" cy="461666"/>
          </a:xfrm>
          <a:prstGeom prst="rect">
            <a:avLst/>
          </a:prstGeom>
        </p:spPr>
      </p:pic>
      <p:sp>
        <p:nvSpPr>
          <p:cNvPr id="3" name="Freeform 6"/>
          <p:cNvSpPr/>
          <p:nvPr/>
        </p:nvSpPr>
        <p:spPr>
          <a:xfrm>
            <a:off x="15816111" y="255201"/>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3998" y="9468924"/>
            <a:ext cx="9169879" cy="818075"/>
          </a:xfrm>
          <a:prstGeom prst="rect">
            <a:avLst/>
          </a:prstGeom>
        </p:spPr>
      </p:pic>
      <p:sp>
        <p:nvSpPr>
          <p:cNvPr id="12" name="Freeform 6">
            <a:extLst>
              <a:ext uri="{FF2B5EF4-FFF2-40B4-BE49-F238E27FC236}">
                <a16:creationId xmlns:a16="http://schemas.microsoft.com/office/drawing/2014/main" id="{6938C4F9-1896-F2D0-CF54-8E2CA77C74DB}"/>
              </a:ext>
            </a:extLst>
          </p:cNvPr>
          <p:cNvSpPr/>
          <p:nvPr/>
        </p:nvSpPr>
        <p:spPr>
          <a:xfrm>
            <a:off x="15938586" y="7725959"/>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73311" y="8681480"/>
            <a:ext cx="998762" cy="1818755"/>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Freeform 4"/>
          <p:cNvSpPr/>
          <p:nvPr/>
        </p:nvSpPr>
        <p:spPr>
          <a:xfrm>
            <a:off x="-328587" y="9634728"/>
            <a:ext cx="4459201" cy="652272"/>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Freeform 4">
            <a:extLst>
              <a:ext uri="{FF2B5EF4-FFF2-40B4-BE49-F238E27FC236}">
                <a16:creationId xmlns:a16="http://schemas.microsoft.com/office/drawing/2014/main" id="{D3CF0F36-DDBB-316C-F762-DD708770CC52}"/>
              </a:ext>
            </a:extLst>
          </p:cNvPr>
          <p:cNvSpPr/>
          <p:nvPr/>
        </p:nvSpPr>
        <p:spPr>
          <a:xfrm>
            <a:off x="3922796" y="9825334"/>
            <a:ext cx="4459201" cy="461666"/>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Freeform 4">
            <a:extLst>
              <a:ext uri="{FF2B5EF4-FFF2-40B4-BE49-F238E27FC236}">
                <a16:creationId xmlns:a16="http://schemas.microsoft.com/office/drawing/2014/main" id="{D5D6761D-5134-BD73-B372-7698B7B1A8B3}"/>
              </a:ext>
            </a:extLst>
          </p:cNvPr>
          <p:cNvSpPr/>
          <p:nvPr/>
        </p:nvSpPr>
        <p:spPr>
          <a:xfrm>
            <a:off x="8468920" y="9930588"/>
            <a:ext cx="4459201" cy="321775"/>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Freeform 4">
            <a:extLst>
              <a:ext uri="{FF2B5EF4-FFF2-40B4-BE49-F238E27FC236}">
                <a16:creationId xmlns:a16="http://schemas.microsoft.com/office/drawing/2014/main" id="{855651D9-CB9A-8F8A-AAE5-540517EBD278}"/>
              </a:ext>
            </a:extLst>
          </p:cNvPr>
          <p:cNvSpPr/>
          <p:nvPr/>
        </p:nvSpPr>
        <p:spPr>
          <a:xfrm>
            <a:off x="13129079" y="9930587"/>
            <a:ext cx="4983841" cy="328149"/>
          </a:xfrm>
          <a:custGeom>
            <a:avLst/>
            <a:gdLst/>
            <a:ahLst/>
            <a:cxnLst/>
            <a:rect l="l" t="t" r="r" b="b"/>
            <a:pathLst>
              <a:path w="7315200" h="1947672">
                <a:moveTo>
                  <a:pt x="0" y="0"/>
                </a:moveTo>
                <a:lnTo>
                  <a:pt x="7315200" y="0"/>
                </a:lnTo>
                <a:lnTo>
                  <a:pt x="7315200" y="1947672"/>
                </a:lnTo>
                <a:lnTo>
                  <a:pt x="0" y="194767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5" name="Hình ảnh 4">
            <a:extLst>
              <a:ext uri="{FF2B5EF4-FFF2-40B4-BE49-F238E27FC236}">
                <a16:creationId xmlns:a16="http://schemas.microsoft.com/office/drawing/2014/main" id="{49FE4272-EF41-B74C-7261-807F3475CBCB}"/>
              </a:ext>
            </a:extLst>
          </p:cNvPr>
          <p:cNvPicPr>
            <a:picLocks noChangeAspect="1"/>
          </p:cNvPicPr>
          <p:nvPr/>
        </p:nvPicPr>
        <p:blipFill>
          <a:blip r:embed="rId13"/>
          <a:stretch>
            <a:fillRect/>
          </a:stretch>
        </p:blipFill>
        <p:spPr>
          <a:xfrm>
            <a:off x="1287610" y="887200"/>
            <a:ext cx="14351447" cy="5198146"/>
          </a:xfrm>
          <a:prstGeom prst="rect">
            <a:avLst/>
          </a:prstGeom>
        </p:spPr>
      </p:pic>
      <p:sp>
        <p:nvSpPr>
          <p:cNvPr id="6" name="Hộp Văn bản 5">
            <a:extLst>
              <a:ext uri="{FF2B5EF4-FFF2-40B4-BE49-F238E27FC236}">
                <a16:creationId xmlns:a16="http://schemas.microsoft.com/office/drawing/2014/main" id="{34A2BC01-4320-AF00-CC39-6EABB60684FE}"/>
              </a:ext>
            </a:extLst>
          </p:cNvPr>
          <p:cNvSpPr txBox="1"/>
          <p:nvPr/>
        </p:nvSpPr>
        <p:spPr>
          <a:xfrm>
            <a:off x="3655494" y="1822623"/>
            <a:ext cx="13698681"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Lá   phong   đỏ      tươi   khắp           trên       đồi,                   con thuyền  đi    qua nhánh</a:t>
            </a:r>
          </a:p>
        </p:txBody>
      </p:sp>
      <p:sp>
        <p:nvSpPr>
          <p:cNvPr id="7" name="Hộp Văn bản 6">
            <a:extLst>
              <a:ext uri="{FF2B5EF4-FFF2-40B4-BE49-F238E27FC236}">
                <a16:creationId xmlns:a16="http://schemas.microsoft.com/office/drawing/2014/main" id="{D7812997-C728-DA10-60D4-D852885ACDFB}"/>
              </a:ext>
            </a:extLst>
          </p:cNvPr>
          <p:cNvSpPr txBox="1"/>
          <p:nvPr/>
        </p:nvSpPr>
        <p:spPr>
          <a:xfrm>
            <a:off x="2428145" y="3543575"/>
            <a:ext cx="14252663"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sông      lặng  lờ    trôi.                      Cánh    chim   lượn bay      dưới             mây           trời, </a:t>
            </a:r>
          </a:p>
        </p:txBody>
      </p:sp>
      <p:sp>
        <p:nvSpPr>
          <p:cNvPr id="8" name="Hộp Văn bản 7">
            <a:extLst>
              <a:ext uri="{FF2B5EF4-FFF2-40B4-BE49-F238E27FC236}">
                <a16:creationId xmlns:a16="http://schemas.microsoft.com/office/drawing/2014/main" id="{C236843D-028C-FFC0-A34B-A52BA8152B68}"/>
              </a:ext>
            </a:extLst>
          </p:cNvPr>
          <p:cNvSpPr txBox="1"/>
          <p:nvPr/>
        </p:nvSpPr>
        <p:spPr>
          <a:xfrm>
            <a:off x="2428145" y="5730795"/>
            <a:ext cx="128857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cánh             diều        vi        vu                 vút                         lên            xa             vời. </a:t>
            </a:r>
            <a:endParaRPr kumimoji="0" lang="vi-VN"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9" name="Hình ảnh 8">
            <a:extLst>
              <a:ext uri="{FF2B5EF4-FFF2-40B4-BE49-F238E27FC236}">
                <a16:creationId xmlns:a16="http://schemas.microsoft.com/office/drawing/2014/main" id="{537079EF-3388-6DA4-FBE0-2360942CE1B1}"/>
              </a:ext>
            </a:extLst>
          </p:cNvPr>
          <p:cNvPicPr>
            <a:picLocks noChangeAspect="1"/>
          </p:cNvPicPr>
          <p:nvPr/>
        </p:nvPicPr>
        <p:blipFill>
          <a:blip r:embed="rId14"/>
          <a:stretch>
            <a:fillRect/>
          </a:stretch>
        </p:blipFill>
        <p:spPr>
          <a:xfrm>
            <a:off x="1325083" y="6143327"/>
            <a:ext cx="14460493" cy="3165265"/>
          </a:xfrm>
          <a:prstGeom prst="rect">
            <a:avLst/>
          </a:prstGeom>
        </p:spPr>
      </p:pic>
      <p:sp>
        <p:nvSpPr>
          <p:cNvPr id="18" name="Hộp Văn bản 17">
            <a:extLst>
              <a:ext uri="{FF2B5EF4-FFF2-40B4-BE49-F238E27FC236}">
                <a16:creationId xmlns:a16="http://schemas.microsoft.com/office/drawing/2014/main" id="{B6BC1D5C-CC8A-65E0-BCAA-76280ACF40F0}"/>
              </a:ext>
            </a:extLst>
          </p:cNvPr>
          <p:cNvSpPr txBox="1"/>
          <p:nvPr/>
        </p:nvSpPr>
        <p:spPr>
          <a:xfrm>
            <a:off x="2093756" y="7163832"/>
            <a:ext cx="14235544"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Khi  mùa thu sang lá      tươi          màu,              tô  thắm  núi  sông   cho đời   thêm   sắc  hương.</a:t>
            </a:r>
          </a:p>
        </p:txBody>
      </p:sp>
      <p:sp>
        <p:nvSpPr>
          <p:cNvPr id="19" name="Hộp Văn bản 18">
            <a:extLst>
              <a:ext uri="{FF2B5EF4-FFF2-40B4-BE49-F238E27FC236}">
                <a16:creationId xmlns:a16="http://schemas.microsoft.com/office/drawing/2014/main" id="{6F8852E6-2906-E7E5-E0AC-7F20D8C867B1}"/>
              </a:ext>
            </a:extLst>
          </p:cNvPr>
          <p:cNvSpPr txBox="1"/>
          <p:nvPr/>
        </p:nvSpPr>
        <p:spPr>
          <a:xfrm>
            <a:off x="2100683" y="9129193"/>
            <a:ext cx="1532312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Ai     dẫu     đi   xa   nước        non      này,              trong  lòng  còn      mãi    yêu         thương. </a:t>
            </a:r>
            <a:endParaRPr kumimoji="0" lang="vi-VN" sz="24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p:txBody>
      </p:sp>
      <p:pic>
        <p:nvPicPr>
          <p:cNvPr id="20" name="Picture 6">
            <a:extLst>
              <a:ext uri="{FF2B5EF4-FFF2-40B4-BE49-F238E27FC236}">
                <a16:creationId xmlns:a16="http://schemas.microsoft.com/office/drawing/2014/main" id="{9BB28600-6FF1-8EF9-05A1-B1B1C4F5AD60}"/>
              </a:ext>
            </a:extLst>
          </p:cNvPr>
          <p:cNvPicPr>
            <a:picLocks noChangeAspect="1"/>
          </p:cNvPicPr>
          <p:nvPr/>
        </p:nvPicPr>
        <p:blipFill>
          <a:blip r:embed="rId15"/>
          <a:srcRect/>
          <a:stretch>
            <a:fillRect/>
          </a:stretch>
        </p:blipFill>
        <p:spPr>
          <a:xfrm>
            <a:off x="0" y="-5807"/>
            <a:ext cx="2357234" cy="1625798"/>
          </a:xfrm>
          <a:prstGeom prst="rect">
            <a:avLst/>
          </a:prstGeom>
        </p:spPr>
      </p:pic>
      <p:sp>
        <p:nvSpPr>
          <p:cNvPr id="21" name="Freeform 2">
            <a:extLst>
              <a:ext uri="{FF2B5EF4-FFF2-40B4-BE49-F238E27FC236}">
                <a16:creationId xmlns:a16="http://schemas.microsoft.com/office/drawing/2014/main" id="{00E91B2F-DA16-2810-2F64-19DC6F3CDAC1}"/>
              </a:ext>
            </a:extLst>
          </p:cNvPr>
          <p:cNvSpPr/>
          <p:nvPr/>
        </p:nvSpPr>
        <p:spPr>
          <a:xfrm rot="9849391">
            <a:off x="-403592" y="-176310"/>
            <a:ext cx="1807150" cy="1692005"/>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1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Hộp Văn bản 21">
            <a:extLst>
              <a:ext uri="{FF2B5EF4-FFF2-40B4-BE49-F238E27FC236}">
                <a16:creationId xmlns:a16="http://schemas.microsoft.com/office/drawing/2014/main" id="{C213F8F8-735B-5884-6D18-F236CA9EFE31}"/>
              </a:ext>
            </a:extLst>
          </p:cNvPr>
          <p:cNvSpPr txBox="1"/>
          <p:nvPr/>
        </p:nvSpPr>
        <p:spPr>
          <a:xfrm>
            <a:off x="2534288" y="304809"/>
            <a:ext cx="127521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sng" strike="noStrike" kern="1200" cap="none" spc="0" normalizeH="0" baseline="0" noProof="0">
                <a:ln>
                  <a:noFill/>
                </a:ln>
                <a:solidFill>
                  <a:srgbClr val="0070C0"/>
                </a:solidFill>
                <a:effectLst/>
                <a:uLnTx/>
                <a:uFillTx/>
                <a:latin typeface="Times New Roman" panose="02020603050405020304" pitchFamily="18" charset="0"/>
                <a:ea typeface="+mn-ea"/>
                <a:cs typeface="+mn-cs"/>
              </a:rPr>
              <a:t>Ghép nhạc đệm:</a:t>
            </a:r>
            <a:endParaRPr kumimoji="0" lang="vi-VN" sz="36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mn-cs"/>
            </a:endParaRPr>
          </a:p>
        </p:txBody>
      </p:sp>
      <p:sp>
        <p:nvSpPr>
          <p:cNvPr id="23" name="Hình chữ nhật 3">
            <a:extLst>
              <a:ext uri="{FF2B5EF4-FFF2-40B4-BE49-F238E27FC236}">
                <a16:creationId xmlns:a16="http://schemas.microsoft.com/office/drawing/2014/main" id="{83DFE461-CFD2-419B-BDFF-CDB1A304D3CE}"/>
              </a:ext>
            </a:extLst>
          </p:cNvPr>
          <p:cNvSpPr/>
          <p:nvPr/>
        </p:nvSpPr>
        <p:spPr>
          <a:xfrm>
            <a:off x="3406369" y="68625"/>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solidFill>
                  <a:srgbClr val="000000"/>
                </a:solidFill>
                <a:effectLst/>
                <a:uLnTx/>
                <a:uFillTx/>
                <a:latin typeface="Times New Roman" panose="02020603050405020304" pitchFamily="18" charset="0"/>
                <a:ea typeface="+mn-ea"/>
                <a:cs typeface="+mn-cs"/>
              </a:rPr>
              <a:t> Lá phong</a:t>
            </a:r>
          </a:p>
        </p:txBody>
      </p:sp>
      <p:sp>
        <p:nvSpPr>
          <p:cNvPr id="24" name="Hộp Văn bản 10">
            <a:extLst>
              <a:ext uri="{FF2B5EF4-FFF2-40B4-BE49-F238E27FC236}">
                <a16:creationId xmlns:a16="http://schemas.microsoft.com/office/drawing/2014/main" id="{09D399D4-161B-41FB-B749-2A5DFCE99859}"/>
              </a:ext>
            </a:extLst>
          </p:cNvPr>
          <p:cNvSpPr txBox="1"/>
          <p:nvPr/>
        </p:nvSpPr>
        <p:spPr>
          <a:xfrm>
            <a:off x="8023760" y="604934"/>
            <a:ext cx="9144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a:ln/>
                <a:solidFill>
                  <a:srgbClr val="000000"/>
                </a:solidFill>
                <a:effectLst/>
                <a:uLnTx/>
                <a:uFillTx/>
                <a:latin typeface="Times New Roman" panose="02020603050405020304" pitchFamily="18" charset="0"/>
                <a:ea typeface="+mn-ea"/>
                <a:cs typeface="+mn-cs"/>
              </a:rPr>
              <a:t>Nhạc: Teiichi Okno (Nhật Bản)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a:ln/>
                <a:solidFill>
                  <a:srgbClr val="000000"/>
                </a:solidFill>
                <a:effectLst/>
                <a:uLnTx/>
                <a:uFillTx/>
                <a:latin typeface="Times New Roman" panose="02020603050405020304" pitchFamily="18" charset="0"/>
                <a:ea typeface="+mn-ea"/>
                <a:cs typeface="+mn-cs"/>
              </a:rPr>
              <a:t>Lời Việt: Lê Anh Tuấn</a:t>
            </a:r>
          </a:p>
        </p:txBody>
      </p:sp>
      <p:pic>
        <p:nvPicPr>
          <p:cNvPr id="25" name="[KARAOKE] Lá phong (Nhạc Ngoại  Lời Việt)  Theo SGK Cánh Diều 5  Có giai điệu - #coverbytmn">
            <a:hlinkClick r:id="" action="ppaction://media"/>
            <a:extLst>
              <a:ext uri="{FF2B5EF4-FFF2-40B4-BE49-F238E27FC236}">
                <a16:creationId xmlns:a16="http://schemas.microsoft.com/office/drawing/2014/main" id="{F7E9940D-74AB-4C54-B34E-C195C312C0CC}"/>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434217" y="2115292"/>
            <a:ext cx="999216" cy="999216"/>
          </a:xfrm>
          <a:prstGeom prst="rect">
            <a:avLst/>
          </a:prstGeom>
        </p:spPr>
      </p:pic>
    </p:spTree>
    <p:extLst>
      <p:ext uri="{BB962C8B-B14F-4D97-AF65-F5344CB8AC3E}">
        <p14:creationId xmlns:p14="http://schemas.microsoft.com/office/powerpoint/2010/main" val="23090825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2992"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5"/>
                </p:tgtEl>
              </p:cMediaNode>
            </p:audio>
          </p:childTnLst>
        </p:cTn>
      </p:par>
    </p:tnLst>
    <p:bldLst>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56225"/>
          <a:stretch/>
        </p:blipFill>
        <p:spPr>
          <a:xfrm>
            <a:off x="0" y="6284790"/>
            <a:ext cx="18288000" cy="4002212"/>
          </a:xfrm>
          <a:prstGeom prst="rect">
            <a:avLst/>
          </a:pr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58928" t="64821" r="20360" b="-295"/>
          <a:stretch/>
        </p:blipFill>
        <p:spPr>
          <a:xfrm>
            <a:off x="14499771" y="7043058"/>
            <a:ext cx="3788230" cy="3243944"/>
          </a:xfrm>
          <a:prstGeom prst="rect">
            <a:avLst/>
          </a:prstGeom>
        </p:spPr>
      </p:pic>
      <p:sp>
        <p:nvSpPr>
          <p:cNvPr id="6" name="Hình chữ nhật 4">
            <a:extLst>
              <a:ext uri="{FF2B5EF4-FFF2-40B4-BE49-F238E27FC236}">
                <a16:creationId xmlns:a16="http://schemas.microsoft.com/office/drawing/2014/main" id="{F941F5F5-8B32-463E-A545-6E83CF51E51F}"/>
              </a:ext>
            </a:extLst>
          </p:cNvPr>
          <p:cNvSpPr/>
          <p:nvPr/>
        </p:nvSpPr>
        <p:spPr>
          <a:xfrm>
            <a:off x="3620578" y="2801026"/>
            <a:ext cx="10014547" cy="101566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solidFill>
                  <a:srgbClr val="FF0000"/>
                </a:solidFill>
                <a:effectLst/>
                <a:uLnTx/>
                <a:uFillTx/>
                <a:latin typeface="Times New Roman" panose="02020603050405020304" pitchFamily="18" charset="0"/>
                <a:ea typeface="+mn-ea"/>
                <a:cs typeface="+mn-cs"/>
              </a:rPr>
              <a:t>HÁT KẾT HỢP GÕ ĐỆM</a:t>
            </a:r>
          </a:p>
        </p:txBody>
      </p:sp>
    </p:spTree>
    <p:extLst>
      <p:ext uri="{BB962C8B-B14F-4D97-AF65-F5344CB8AC3E}">
        <p14:creationId xmlns:p14="http://schemas.microsoft.com/office/powerpoint/2010/main" val="8859928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883538" y="-57164"/>
            <a:ext cx="5638800" cy="10134600"/>
          </a:xfrm>
          <a:custGeom>
            <a:avLst/>
            <a:gdLst/>
            <a:ahLst/>
            <a:cxnLst/>
            <a:rect l="l" t="t" r="r" b="b"/>
            <a:pathLst>
              <a:path w="3981029" h="4114800">
                <a:moveTo>
                  <a:pt x="0" y="0"/>
                </a:moveTo>
                <a:lnTo>
                  <a:pt x="3981029" y="0"/>
                </a:lnTo>
                <a:lnTo>
                  <a:pt x="3981029"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Freeform 5"/>
          <p:cNvSpPr/>
          <p:nvPr/>
        </p:nvSpPr>
        <p:spPr>
          <a:xfrm>
            <a:off x="15910248" y="7448536"/>
            <a:ext cx="2057400" cy="2628900"/>
          </a:xfrm>
          <a:custGeom>
            <a:avLst/>
            <a:gdLst/>
            <a:ahLst/>
            <a:cxnLst/>
            <a:rect l="l" t="t" r="r" b="b"/>
            <a:pathLst>
              <a:path w="2765943" h="4114800">
                <a:moveTo>
                  <a:pt x="0" y="0"/>
                </a:moveTo>
                <a:lnTo>
                  <a:pt x="2765943" y="0"/>
                </a:lnTo>
                <a:lnTo>
                  <a:pt x="2765943"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8" name="Picture 2">
            <a:extLst>
              <a:ext uri="{FF2B5EF4-FFF2-40B4-BE49-F238E27FC236}">
                <a16:creationId xmlns:a16="http://schemas.microsoft.com/office/drawing/2014/main" id="{AB847881-5D96-AFC5-22C1-7A0058EC6AF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304800" y="9353051"/>
            <a:ext cx="9829800" cy="933947"/>
          </a:xfrm>
          <a:prstGeom prst="rect">
            <a:avLst/>
          </a:prstGeom>
        </p:spPr>
      </p:pic>
      <p:pic>
        <p:nvPicPr>
          <p:cNvPr id="9" name="Picture 2">
            <a:extLst>
              <a:ext uri="{FF2B5EF4-FFF2-40B4-BE49-F238E27FC236}">
                <a16:creationId xmlns:a16="http://schemas.microsoft.com/office/drawing/2014/main" id="{B5C18B17-BBAB-3627-A773-C3AE9946F05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9296402" y="9353052"/>
            <a:ext cx="8991600" cy="933947"/>
          </a:xfrm>
          <a:prstGeom prst="rect">
            <a:avLst/>
          </a:prstGeom>
        </p:spPr>
      </p:pic>
      <p:pic>
        <p:nvPicPr>
          <p:cNvPr id="10" name="Picture 3">
            <a:extLst>
              <a:ext uri="{FF2B5EF4-FFF2-40B4-BE49-F238E27FC236}">
                <a16:creationId xmlns:a16="http://schemas.microsoft.com/office/drawing/2014/main" id="{EE5E233B-BF69-7850-2C09-8E6B2699BA28}"/>
              </a:ext>
            </a:extLst>
          </p:cNvPr>
          <p:cNvPicPr>
            <a:picLocks noChangeAspect="1"/>
          </p:cNvPicPr>
          <p:nvPr/>
        </p:nvPicPr>
        <p:blipFill>
          <a:blip r:embed="rId9"/>
          <a:srcRect/>
          <a:stretch>
            <a:fillRect/>
          </a:stretch>
        </p:blipFill>
        <p:spPr>
          <a:xfrm>
            <a:off x="304800" y="419100"/>
            <a:ext cx="2578173" cy="1766048"/>
          </a:xfrm>
          <a:prstGeom prst="rect">
            <a:avLst/>
          </a:prstGeom>
        </p:spPr>
      </p:pic>
      <p:sp>
        <p:nvSpPr>
          <p:cNvPr id="12" name="Freeform 3">
            <a:extLst>
              <a:ext uri="{FF2B5EF4-FFF2-40B4-BE49-F238E27FC236}">
                <a16:creationId xmlns:a16="http://schemas.microsoft.com/office/drawing/2014/main" id="{98855210-7DB1-306D-4A9B-85915CED9C77}"/>
              </a:ext>
            </a:extLst>
          </p:cNvPr>
          <p:cNvSpPr/>
          <p:nvPr/>
        </p:nvSpPr>
        <p:spPr>
          <a:xfrm>
            <a:off x="2230382" y="986789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Freeform 3">
            <a:extLst>
              <a:ext uri="{FF2B5EF4-FFF2-40B4-BE49-F238E27FC236}">
                <a16:creationId xmlns:a16="http://schemas.microsoft.com/office/drawing/2014/main" id="{0248B900-F1FE-EDAA-3B63-392CE27E5864}"/>
              </a:ext>
            </a:extLst>
          </p:cNvPr>
          <p:cNvSpPr/>
          <p:nvPr/>
        </p:nvSpPr>
        <p:spPr>
          <a:xfrm>
            <a:off x="4613164" y="986789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Freeform 3">
            <a:extLst>
              <a:ext uri="{FF2B5EF4-FFF2-40B4-BE49-F238E27FC236}">
                <a16:creationId xmlns:a16="http://schemas.microsoft.com/office/drawing/2014/main" id="{196D8863-43D1-2467-4F9D-3E09B9CDEC86}"/>
              </a:ext>
            </a:extLst>
          </p:cNvPr>
          <p:cNvSpPr/>
          <p:nvPr/>
        </p:nvSpPr>
        <p:spPr>
          <a:xfrm>
            <a:off x="6995946" y="9867894"/>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Freeform 3">
            <a:extLst>
              <a:ext uri="{FF2B5EF4-FFF2-40B4-BE49-F238E27FC236}">
                <a16:creationId xmlns:a16="http://schemas.microsoft.com/office/drawing/2014/main" id="{1C7D482F-41E6-6FC2-39B0-CC2DF3027A9B}"/>
              </a:ext>
            </a:extLst>
          </p:cNvPr>
          <p:cNvSpPr/>
          <p:nvPr/>
        </p:nvSpPr>
        <p:spPr>
          <a:xfrm>
            <a:off x="9378728" y="9867892"/>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Freeform 3">
            <a:extLst>
              <a:ext uri="{FF2B5EF4-FFF2-40B4-BE49-F238E27FC236}">
                <a16:creationId xmlns:a16="http://schemas.microsoft.com/office/drawing/2014/main" id="{61DC1EE8-BE06-2BBA-F989-CD7E3741B0B1}"/>
              </a:ext>
            </a:extLst>
          </p:cNvPr>
          <p:cNvSpPr/>
          <p:nvPr/>
        </p:nvSpPr>
        <p:spPr>
          <a:xfrm>
            <a:off x="11761510" y="986789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Freeform 3">
            <a:extLst>
              <a:ext uri="{FF2B5EF4-FFF2-40B4-BE49-F238E27FC236}">
                <a16:creationId xmlns:a16="http://schemas.microsoft.com/office/drawing/2014/main" id="{06A65EAE-0BDC-98F6-4100-EBF65716F5B6}"/>
              </a:ext>
            </a:extLst>
          </p:cNvPr>
          <p:cNvSpPr/>
          <p:nvPr/>
        </p:nvSpPr>
        <p:spPr>
          <a:xfrm>
            <a:off x="14144292" y="9867888"/>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Freeform 3">
            <a:extLst>
              <a:ext uri="{FF2B5EF4-FFF2-40B4-BE49-F238E27FC236}">
                <a16:creationId xmlns:a16="http://schemas.microsoft.com/office/drawing/2014/main" id="{5C952151-9AFE-DB9F-937F-3D453631B174}"/>
              </a:ext>
            </a:extLst>
          </p:cNvPr>
          <p:cNvSpPr/>
          <p:nvPr/>
        </p:nvSpPr>
        <p:spPr>
          <a:xfrm>
            <a:off x="16527074" y="9867886"/>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0" name="Picture 3">
            <a:extLst>
              <a:ext uri="{FF2B5EF4-FFF2-40B4-BE49-F238E27FC236}">
                <a16:creationId xmlns:a16="http://schemas.microsoft.com/office/drawing/2014/main" id="{04CD9E43-D91E-9906-9119-E5BFBCB1C545}"/>
              </a:ext>
            </a:extLst>
          </p:cNvPr>
          <p:cNvPicPr>
            <a:picLocks noChangeAspect="1"/>
          </p:cNvPicPr>
          <p:nvPr/>
        </p:nvPicPr>
        <p:blipFill>
          <a:blip r:embed="rId12"/>
          <a:srcRect/>
          <a:stretch>
            <a:fillRect/>
          </a:stretch>
        </p:blipFill>
        <p:spPr>
          <a:xfrm flipH="1">
            <a:off x="15385402" y="1333500"/>
            <a:ext cx="4463135" cy="3571756"/>
          </a:xfrm>
          <a:prstGeom prst="rect">
            <a:avLst/>
          </a:prstGeom>
        </p:spPr>
      </p:pic>
      <p:sp>
        <p:nvSpPr>
          <p:cNvPr id="21" name="Freeform 7">
            <a:extLst>
              <a:ext uri="{FF2B5EF4-FFF2-40B4-BE49-F238E27FC236}">
                <a16:creationId xmlns:a16="http://schemas.microsoft.com/office/drawing/2014/main" id="{47ED1E08-7805-627A-D89D-8CAFECE24A09}"/>
              </a:ext>
            </a:extLst>
          </p:cNvPr>
          <p:cNvSpPr/>
          <p:nvPr/>
        </p:nvSpPr>
        <p:spPr>
          <a:xfrm>
            <a:off x="0" y="8212603"/>
            <a:ext cx="1450599" cy="1766048"/>
          </a:xfrm>
          <a:custGeom>
            <a:avLst/>
            <a:gdLst/>
            <a:ahLst/>
            <a:cxnLst/>
            <a:rect l="l" t="t" r="r" b="b"/>
            <a:pathLst>
              <a:path w="3138071" h="3550858">
                <a:moveTo>
                  <a:pt x="0" y="0"/>
                </a:moveTo>
                <a:lnTo>
                  <a:pt x="3138071" y="0"/>
                </a:lnTo>
                <a:lnTo>
                  <a:pt x="3138071" y="3550858"/>
                </a:lnTo>
                <a:lnTo>
                  <a:pt x="0" y="3550858"/>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Freeform 3"/>
          <p:cNvSpPr/>
          <p:nvPr/>
        </p:nvSpPr>
        <p:spPr>
          <a:xfrm>
            <a:off x="-152400" y="9867900"/>
            <a:ext cx="2590800" cy="419100"/>
          </a:xfrm>
          <a:custGeom>
            <a:avLst/>
            <a:gdLst/>
            <a:ahLst/>
            <a:cxnLst/>
            <a:rect l="l" t="t" r="r" b="b"/>
            <a:pathLst>
              <a:path w="7006625" h="4114800">
                <a:moveTo>
                  <a:pt x="0" y="0"/>
                </a:moveTo>
                <a:lnTo>
                  <a:pt x="7006625" y="0"/>
                </a:lnTo>
                <a:lnTo>
                  <a:pt x="7006625"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 name="Hình ảnh 3">
            <a:extLst>
              <a:ext uri="{FF2B5EF4-FFF2-40B4-BE49-F238E27FC236}">
                <a16:creationId xmlns:a16="http://schemas.microsoft.com/office/drawing/2014/main" id="{62EE0C3E-8AD6-D744-3994-121367257AA6}"/>
              </a:ext>
            </a:extLst>
          </p:cNvPr>
          <p:cNvPicPr>
            <a:picLocks noChangeAspect="1"/>
          </p:cNvPicPr>
          <p:nvPr/>
        </p:nvPicPr>
        <p:blipFill>
          <a:blip r:embed="rId14"/>
          <a:stretch>
            <a:fillRect/>
          </a:stretch>
        </p:blipFill>
        <p:spPr>
          <a:xfrm>
            <a:off x="881492" y="2869623"/>
            <a:ext cx="14481201" cy="1676400"/>
          </a:xfrm>
          <a:prstGeom prst="rect">
            <a:avLst/>
          </a:prstGeom>
        </p:spPr>
      </p:pic>
      <p:sp>
        <p:nvSpPr>
          <p:cNvPr id="7" name="Hộp Văn bản 6">
            <a:extLst>
              <a:ext uri="{FF2B5EF4-FFF2-40B4-BE49-F238E27FC236}">
                <a16:creationId xmlns:a16="http://schemas.microsoft.com/office/drawing/2014/main" id="{92290D4B-CE5C-ABC8-3224-931D683BF0D7}"/>
              </a:ext>
            </a:extLst>
          </p:cNvPr>
          <p:cNvSpPr txBox="1"/>
          <p:nvPr/>
        </p:nvSpPr>
        <p:spPr>
          <a:xfrm>
            <a:off x="2431473" y="4186790"/>
            <a:ext cx="13698681"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Lá  phong   đỏ      tươi  </a:t>
            </a:r>
            <a:r>
              <a:rPr kumimoji="0" lang="vi-V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mn-cs"/>
              </a:rPr>
              <a:t>khắp    trên    </a:t>
            </a: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đồi</a:t>
            </a:r>
            <a:r>
              <a:rPr kumimoji="0" lang="vi-V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mn-cs"/>
              </a:rPr>
              <a:t>,         con </a:t>
            </a: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thuyền  </a:t>
            </a:r>
            <a:r>
              <a:rPr kumimoji="0" lang="vi-V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mn-cs"/>
              </a:rPr>
              <a:t>đi  qua nhánh sông </a:t>
            </a: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lặng  </a:t>
            </a:r>
            <a:r>
              <a:rPr kumimoji="0" lang="vi-V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mn-cs"/>
              </a:rPr>
              <a:t>lờ  trôi</a:t>
            </a: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a:t>
            </a:r>
          </a:p>
        </p:txBody>
      </p:sp>
      <p:sp>
        <p:nvSpPr>
          <p:cNvPr id="19" name="Hộp Văn bản 18">
            <a:extLst>
              <a:ext uri="{FF2B5EF4-FFF2-40B4-BE49-F238E27FC236}">
                <a16:creationId xmlns:a16="http://schemas.microsoft.com/office/drawing/2014/main" id="{078A7B10-5CF2-FDFA-FCF1-5A35879A08F6}"/>
              </a:ext>
            </a:extLst>
          </p:cNvPr>
          <p:cNvSpPr txBox="1"/>
          <p:nvPr/>
        </p:nvSpPr>
        <p:spPr>
          <a:xfrm>
            <a:off x="1593886" y="2234998"/>
            <a:ext cx="213252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Câu 1: </a:t>
            </a:r>
            <a:endParaRPr kumimoji="0" lang="vi-VN" sz="3200" b="1" i="0" u="sng"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3" name="Picture 225">
            <a:extLst>
              <a:ext uri="{FF2B5EF4-FFF2-40B4-BE49-F238E27FC236}">
                <a16:creationId xmlns:a16="http://schemas.microsoft.com/office/drawing/2014/main" id="{8A8963C5-5B75-4304-8C88-2709C64DCA9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47094" y="4905256"/>
            <a:ext cx="912538" cy="629740"/>
          </a:xfrm>
          <a:prstGeom prst="rect">
            <a:avLst/>
          </a:prstGeom>
        </p:spPr>
      </p:pic>
      <p:pic>
        <p:nvPicPr>
          <p:cNvPr id="24" name="Picture 225">
            <a:extLst>
              <a:ext uri="{FF2B5EF4-FFF2-40B4-BE49-F238E27FC236}">
                <a16:creationId xmlns:a16="http://schemas.microsoft.com/office/drawing/2014/main" id="{063403CB-1063-4AE2-8C11-E9E822C6A38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10100" y="4894755"/>
            <a:ext cx="912538" cy="629740"/>
          </a:xfrm>
          <a:prstGeom prst="rect">
            <a:avLst/>
          </a:prstGeom>
        </p:spPr>
      </p:pic>
      <p:pic>
        <p:nvPicPr>
          <p:cNvPr id="25" name="Picture 225">
            <a:extLst>
              <a:ext uri="{FF2B5EF4-FFF2-40B4-BE49-F238E27FC236}">
                <a16:creationId xmlns:a16="http://schemas.microsoft.com/office/drawing/2014/main" id="{09500D6E-24BE-47DE-8C51-E542A197B5E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20057" y="4894755"/>
            <a:ext cx="912538" cy="629740"/>
          </a:xfrm>
          <a:prstGeom prst="rect">
            <a:avLst/>
          </a:prstGeom>
        </p:spPr>
      </p:pic>
      <p:pic>
        <p:nvPicPr>
          <p:cNvPr id="26" name="Picture 225">
            <a:extLst>
              <a:ext uri="{FF2B5EF4-FFF2-40B4-BE49-F238E27FC236}">
                <a16:creationId xmlns:a16="http://schemas.microsoft.com/office/drawing/2014/main" id="{63DF9FA0-D954-45E8-B9AE-D90D435A09E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73642" y="4915628"/>
            <a:ext cx="912538" cy="629740"/>
          </a:xfrm>
          <a:prstGeom prst="rect">
            <a:avLst/>
          </a:prstGeom>
        </p:spPr>
      </p:pic>
      <p:pic>
        <p:nvPicPr>
          <p:cNvPr id="27" name="Picture 225">
            <a:extLst>
              <a:ext uri="{FF2B5EF4-FFF2-40B4-BE49-F238E27FC236}">
                <a16:creationId xmlns:a16="http://schemas.microsoft.com/office/drawing/2014/main" id="{5A18E3F0-D26C-4ABE-B98C-F8B7DD32F94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571161" y="4894755"/>
            <a:ext cx="912538" cy="629740"/>
          </a:xfrm>
          <a:prstGeom prst="rect">
            <a:avLst/>
          </a:prstGeom>
        </p:spPr>
      </p:pic>
      <p:pic>
        <p:nvPicPr>
          <p:cNvPr id="28" name="Picture 225">
            <a:extLst>
              <a:ext uri="{FF2B5EF4-FFF2-40B4-BE49-F238E27FC236}">
                <a16:creationId xmlns:a16="http://schemas.microsoft.com/office/drawing/2014/main" id="{2185DB1A-E49B-474F-8D41-FD8CBE5A301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446461" y="4828630"/>
            <a:ext cx="912538" cy="629740"/>
          </a:xfrm>
          <a:prstGeom prst="rect">
            <a:avLst/>
          </a:prstGeom>
        </p:spPr>
      </p:pic>
      <p:pic>
        <p:nvPicPr>
          <p:cNvPr id="29" name="Picture 225">
            <a:extLst>
              <a:ext uri="{FF2B5EF4-FFF2-40B4-BE49-F238E27FC236}">
                <a16:creationId xmlns:a16="http://schemas.microsoft.com/office/drawing/2014/main" id="{6B2FB82F-943F-40E5-BF9D-964F4EE0FE3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861476" y="4894755"/>
            <a:ext cx="912538" cy="629740"/>
          </a:xfrm>
          <a:prstGeom prst="rect">
            <a:avLst/>
          </a:prstGeom>
        </p:spPr>
      </p:pic>
      <p:pic>
        <p:nvPicPr>
          <p:cNvPr id="30" name="Picture 225">
            <a:extLst>
              <a:ext uri="{FF2B5EF4-FFF2-40B4-BE49-F238E27FC236}">
                <a16:creationId xmlns:a16="http://schemas.microsoft.com/office/drawing/2014/main" id="{EA44D5DD-C8E2-40F9-A1FA-FF0CAFFA7BF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614408" y="4952536"/>
            <a:ext cx="912538" cy="629740"/>
          </a:xfrm>
          <a:prstGeom prst="rect">
            <a:avLst/>
          </a:prstGeom>
        </p:spPr>
      </p:pic>
      <p:sp>
        <p:nvSpPr>
          <p:cNvPr id="31" name="Hình chữ nhật 4">
            <a:extLst>
              <a:ext uri="{FF2B5EF4-FFF2-40B4-BE49-F238E27FC236}">
                <a16:creationId xmlns:a16="http://schemas.microsoft.com/office/drawing/2014/main" id="{23F8EE95-943B-4545-B74A-71AEF558B027}"/>
              </a:ext>
            </a:extLst>
          </p:cNvPr>
          <p:cNvSpPr/>
          <p:nvPr/>
        </p:nvSpPr>
        <p:spPr>
          <a:xfrm>
            <a:off x="3626755" y="825590"/>
            <a:ext cx="10014547" cy="101566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solidFill>
                  <a:srgbClr val="FF0000"/>
                </a:solidFill>
                <a:effectLst/>
                <a:uLnTx/>
                <a:uFillTx/>
                <a:latin typeface="Times New Roman" panose="02020603050405020304" pitchFamily="18" charset="0"/>
                <a:ea typeface="+mn-ea"/>
                <a:cs typeface="+mn-cs"/>
              </a:rPr>
              <a:t>HÁT KẾT HỢP GÕ ĐỆM</a:t>
            </a:r>
          </a:p>
        </p:txBody>
      </p:sp>
    </p:spTree>
    <p:extLst>
      <p:ext uri="{BB962C8B-B14F-4D97-AF65-F5344CB8AC3E}">
        <p14:creationId xmlns:p14="http://schemas.microsoft.com/office/powerpoint/2010/main" val="11655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4"/>
                                        </p:tgtEl>
                                      </p:cBhvr>
                                    </p:animEffect>
                                    <p:animScale>
                                      <p:cBhvr>
                                        <p:cTn id="10" dur="250" autoRev="1" fill="hold"/>
                                        <p:tgtEl>
                                          <p:spTgt spid="24"/>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5"/>
                                        </p:tgtEl>
                                      </p:cBhvr>
                                    </p:animEffect>
                                    <p:animScale>
                                      <p:cBhvr>
                                        <p:cTn id="13" dur="250" autoRev="1" fill="hold"/>
                                        <p:tgtEl>
                                          <p:spTgt spid="25"/>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26"/>
                                        </p:tgtEl>
                                      </p:cBhvr>
                                    </p:animEffect>
                                    <p:animScale>
                                      <p:cBhvr>
                                        <p:cTn id="16" dur="250" autoRev="1" fill="hold"/>
                                        <p:tgtEl>
                                          <p:spTgt spid="26"/>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27"/>
                                        </p:tgtEl>
                                      </p:cBhvr>
                                    </p:animEffect>
                                    <p:animScale>
                                      <p:cBhvr>
                                        <p:cTn id="19" dur="250" autoRev="1" fill="hold"/>
                                        <p:tgtEl>
                                          <p:spTgt spid="27"/>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28"/>
                                        </p:tgtEl>
                                      </p:cBhvr>
                                    </p:animEffect>
                                    <p:animScale>
                                      <p:cBhvr>
                                        <p:cTn id="22" dur="250" autoRev="1" fill="hold"/>
                                        <p:tgtEl>
                                          <p:spTgt spid="28"/>
                                        </p:tgtEl>
                                      </p:cBhvr>
                                      <p:by x="105000" y="105000"/>
                                    </p:animScale>
                                  </p:childTnLst>
                                </p:cTn>
                              </p:par>
                              <p:par>
                                <p:cTn id="23" presetID="26" presetClass="emph" presetSubtype="0" fill="hold" nodeType="withEffect">
                                  <p:stCondLst>
                                    <p:cond delay="0"/>
                                  </p:stCondLst>
                                  <p:childTnLst>
                                    <p:animEffect transition="out" filter="fade">
                                      <p:cBhvr>
                                        <p:cTn id="24" dur="500" tmFilter="0, 0; .2, .5; .8, .5; 1, 0"/>
                                        <p:tgtEl>
                                          <p:spTgt spid="29"/>
                                        </p:tgtEl>
                                      </p:cBhvr>
                                    </p:animEffect>
                                    <p:animScale>
                                      <p:cBhvr>
                                        <p:cTn id="25" dur="250" autoRev="1" fill="hold"/>
                                        <p:tgtEl>
                                          <p:spTgt spid="29"/>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30"/>
                                        </p:tgtEl>
                                      </p:cBhvr>
                                    </p:animEffect>
                                    <p:animScale>
                                      <p:cBhvr>
                                        <p:cTn id="28" dur="250" autoRev="1" fill="hold"/>
                                        <p:tgtEl>
                                          <p:spTgt spid="30"/>
                                        </p:tgtEl>
                                      </p:cBhvr>
                                      <p:by x="105000" y="105000"/>
                                    </p:animScale>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1">
                                            <p:txEl>
                                              <p:pRg st="0" end="0"/>
                                            </p:txEl>
                                          </p:spTgt>
                                        </p:tgtEl>
                                        <p:attrNameLst>
                                          <p:attrName>style.visibility</p:attrName>
                                        </p:attrNameLst>
                                      </p:cBhvr>
                                      <p:to>
                                        <p:strVal val="visible"/>
                                      </p:to>
                                    </p:set>
                                    <p:animEffect transition="in" filter="barn(inVertical)">
                                      <p:cBhvr>
                                        <p:cTn id="38"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0"/>
          </a:schemeClr>
        </a:solid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6D924831-4ED1-196A-C094-BD8F4F0F31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94" y="9825334"/>
            <a:ext cx="9255230" cy="461666"/>
          </a:xfrm>
          <a:prstGeom prst="rect">
            <a:avLst/>
          </a:prstGeom>
        </p:spPr>
      </p:pic>
      <p:sp>
        <p:nvSpPr>
          <p:cNvPr id="3" name="Freeform 6"/>
          <p:cNvSpPr/>
          <p:nvPr/>
        </p:nvSpPr>
        <p:spPr>
          <a:xfrm>
            <a:off x="15816111" y="255201"/>
            <a:ext cx="5397450" cy="9677400"/>
          </a:xfrm>
          <a:custGeom>
            <a:avLst/>
            <a:gdLst/>
            <a:ahLst/>
            <a:cxnLst/>
            <a:rect l="l" t="t" r="r" b="b"/>
            <a:pathLst>
              <a:path w="4141871" h="4114800">
                <a:moveTo>
                  <a:pt x="0" y="0"/>
                </a:moveTo>
                <a:lnTo>
                  <a:pt x="4141871" y="0"/>
                </a:lnTo>
                <a:lnTo>
                  <a:pt x="4141871"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18">
            <a:extLst>
              <a:ext uri="{FF2B5EF4-FFF2-40B4-BE49-F238E27FC236}">
                <a16:creationId xmlns:a16="http://schemas.microsoft.com/office/drawing/2014/main" id="{21028F9F-84CD-4265-8E05-E4D2E347C2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143998" y="9468924"/>
            <a:ext cx="9169879" cy="818075"/>
          </a:xfrm>
          <a:prstGeom prst="rect">
            <a:avLst/>
          </a:prstGeom>
        </p:spPr>
      </p:pic>
      <p:sp>
        <p:nvSpPr>
          <p:cNvPr id="12" name="Freeform 6">
            <a:extLst>
              <a:ext uri="{FF2B5EF4-FFF2-40B4-BE49-F238E27FC236}">
                <a16:creationId xmlns:a16="http://schemas.microsoft.com/office/drawing/2014/main" id="{6938C4F9-1896-F2D0-CF54-8E2CA77C74DB}"/>
              </a:ext>
            </a:extLst>
          </p:cNvPr>
          <p:cNvSpPr/>
          <p:nvPr/>
        </p:nvSpPr>
        <p:spPr>
          <a:xfrm>
            <a:off x="15938586" y="7725959"/>
            <a:ext cx="2438400" cy="24003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reeform 2">
            <a:extLst>
              <a:ext uri="{FF2B5EF4-FFF2-40B4-BE49-F238E27FC236}">
                <a16:creationId xmlns:a16="http://schemas.microsoft.com/office/drawing/2014/main" id="{89124373-D4FF-446B-46FA-FE8B4AE8A949}"/>
              </a:ext>
            </a:extLst>
          </p:cNvPr>
          <p:cNvSpPr/>
          <p:nvPr/>
        </p:nvSpPr>
        <p:spPr>
          <a:xfrm>
            <a:off x="173311" y="8681480"/>
            <a:ext cx="998762" cy="1818755"/>
          </a:xfrm>
          <a:custGeom>
            <a:avLst/>
            <a:gdLst/>
            <a:ahLst/>
            <a:cxnLst/>
            <a:rect l="l" t="t" r="r" b="b"/>
            <a:pathLst>
              <a:path w="3394710" h="4114800">
                <a:moveTo>
                  <a:pt x="0" y="0"/>
                </a:moveTo>
                <a:lnTo>
                  <a:pt x="3394710" y="0"/>
                </a:lnTo>
                <a:lnTo>
                  <a:pt x="3394710"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5" name="Hình ảnh 4">
            <a:extLst>
              <a:ext uri="{FF2B5EF4-FFF2-40B4-BE49-F238E27FC236}">
                <a16:creationId xmlns:a16="http://schemas.microsoft.com/office/drawing/2014/main" id="{49FE4272-EF41-B74C-7261-807F3475CBCB}"/>
              </a:ext>
            </a:extLst>
          </p:cNvPr>
          <p:cNvPicPr>
            <a:picLocks noChangeAspect="1"/>
          </p:cNvPicPr>
          <p:nvPr/>
        </p:nvPicPr>
        <p:blipFill>
          <a:blip r:embed="rId12"/>
          <a:stretch>
            <a:fillRect/>
          </a:stretch>
        </p:blipFill>
        <p:spPr>
          <a:xfrm>
            <a:off x="1287610" y="887200"/>
            <a:ext cx="14351447" cy="5198146"/>
          </a:xfrm>
          <a:prstGeom prst="rect">
            <a:avLst/>
          </a:prstGeom>
        </p:spPr>
      </p:pic>
      <p:sp>
        <p:nvSpPr>
          <p:cNvPr id="6" name="Hộp Văn bản 5">
            <a:extLst>
              <a:ext uri="{FF2B5EF4-FFF2-40B4-BE49-F238E27FC236}">
                <a16:creationId xmlns:a16="http://schemas.microsoft.com/office/drawing/2014/main" id="{34A2BC01-4320-AF00-CC39-6EABB60684FE}"/>
              </a:ext>
            </a:extLst>
          </p:cNvPr>
          <p:cNvSpPr txBox="1"/>
          <p:nvPr/>
        </p:nvSpPr>
        <p:spPr>
          <a:xfrm>
            <a:off x="3655494" y="1822623"/>
            <a:ext cx="13698681"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Lá   phong   đỏ      tươi   khắp           trên       đồi,                   con thuyền  đi    qua nhánh</a:t>
            </a:r>
          </a:p>
        </p:txBody>
      </p:sp>
      <p:sp>
        <p:nvSpPr>
          <p:cNvPr id="7" name="Hộp Văn bản 6">
            <a:extLst>
              <a:ext uri="{FF2B5EF4-FFF2-40B4-BE49-F238E27FC236}">
                <a16:creationId xmlns:a16="http://schemas.microsoft.com/office/drawing/2014/main" id="{D7812997-C728-DA10-60D4-D852885ACDFB}"/>
              </a:ext>
            </a:extLst>
          </p:cNvPr>
          <p:cNvSpPr txBox="1"/>
          <p:nvPr/>
        </p:nvSpPr>
        <p:spPr>
          <a:xfrm>
            <a:off x="2428145" y="3543575"/>
            <a:ext cx="14252663"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sông      lặng  lờ    trôi.                      Cánh    chim   lượn bay      dưới             mây           trời, </a:t>
            </a:r>
          </a:p>
        </p:txBody>
      </p:sp>
      <p:sp>
        <p:nvSpPr>
          <p:cNvPr id="8" name="Hộp Văn bản 7">
            <a:extLst>
              <a:ext uri="{FF2B5EF4-FFF2-40B4-BE49-F238E27FC236}">
                <a16:creationId xmlns:a16="http://schemas.microsoft.com/office/drawing/2014/main" id="{C236843D-028C-FFC0-A34B-A52BA8152B68}"/>
              </a:ext>
            </a:extLst>
          </p:cNvPr>
          <p:cNvSpPr txBox="1"/>
          <p:nvPr/>
        </p:nvSpPr>
        <p:spPr>
          <a:xfrm>
            <a:off x="2428145" y="5730795"/>
            <a:ext cx="128857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cánh             diều        vi        vu                 vút                         lên            xa             vời. </a:t>
            </a:r>
            <a:endParaRPr kumimoji="0" lang="vi-VN"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9" name="Hình ảnh 8">
            <a:extLst>
              <a:ext uri="{FF2B5EF4-FFF2-40B4-BE49-F238E27FC236}">
                <a16:creationId xmlns:a16="http://schemas.microsoft.com/office/drawing/2014/main" id="{537079EF-3388-6DA4-FBE0-2360942CE1B1}"/>
              </a:ext>
            </a:extLst>
          </p:cNvPr>
          <p:cNvPicPr>
            <a:picLocks noChangeAspect="1"/>
          </p:cNvPicPr>
          <p:nvPr/>
        </p:nvPicPr>
        <p:blipFill>
          <a:blip r:embed="rId13"/>
          <a:stretch>
            <a:fillRect/>
          </a:stretch>
        </p:blipFill>
        <p:spPr>
          <a:xfrm>
            <a:off x="1325083" y="6143327"/>
            <a:ext cx="14460493" cy="3165265"/>
          </a:xfrm>
          <a:prstGeom prst="rect">
            <a:avLst/>
          </a:prstGeom>
        </p:spPr>
      </p:pic>
      <p:sp>
        <p:nvSpPr>
          <p:cNvPr id="18" name="Hộp Văn bản 17">
            <a:extLst>
              <a:ext uri="{FF2B5EF4-FFF2-40B4-BE49-F238E27FC236}">
                <a16:creationId xmlns:a16="http://schemas.microsoft.com/office/drawing/2014/main" id="{B6BC1D5C-CC8A-65E0-BCAA-76280ACF40F0}"/>
              </a:ext>
            </a:extLst>
          </p:cNvPr>
          <p:cNvSpPr txBox="1"/>
          <p:nvPr/>
        </p:nvSpPr>
        <p:spPr>
          <a:xfrm>
            <a:off x="2093756" y="7163832"/>
            <a:ext cx="14235544" cy="718466"/>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Khi  mùa thu sang lá      tươi          màu,              tô  thắm  núi  sông   cho đời   thêm   sắc  hương.</a:t>
            </a:r>
          </a:p>
        </p:txBody>
      </p:sp>
      <p:sp>
        <p:nvSpPr>
          <p:cNvPr id="19" name="Hộp Văn bản 18">
            <a:extLst>
              <a:ext uri="{FF2B5EF4-FFF2-40B4-BE49-F238E27FC236}">
                <a16:creationId xmlns:a16="http://schemas.microsoft.com/office/drawing/2014/main" id="{6F8852E6-2906-E7E5-E0AC-7F20D8C867B1}"/>
              </a:ext>
            </a:extLst>
          </p:cNvPr>
          <p:cNvSpPr txBox="1"/>
          <p:nvPr/>
        </p:nvSpPr>
        <p:spPr>
          <a:xfrm>
            <a:off x="2100683" y="9129193"/>
            <a:ext cx="1532312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mn-cs"/>
              </a:rPr>
              <a:t>  Ai     dẫu     đi   xa   nước        non      này,              trong  lòng  còn      mãi    yêu         thương. </a:t>
            </a:r>
            <a:endParaRPr kumimoji="0" lang="vi-VN" sz="24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p:txBody>
      </p:sp>
      <p:pic>
        <p:nvPicPr>
          <p:cNvPr id="20" name="Picture 6">
            <a:extLst>
              <a:ext uri="{FF2B5EF4-FFF2-40B4-BE49-F238E27FC236}">
                <a16:creationId xmlns:a16="http://schemas.microsoft.com/office/drawing/2014/main" id="{9BB28600-6FF1-8EF9-05A1-B1B1C4F5AD60}"/>
              </a:ext>
            </a:extLst>
          </p:cNvPr>
          <p:cNvPicPr>
            <a:picLocks noChangeAspect="1"/>
          </p:cNvPicPr>
          <p:nvPr/>
        </p:nvPicPr>
        <p:blipFill>
          <a:blip r:embed="rId14"/>
          <a:srcRect/>
          <a:stretch>
            <a:fillRect/>
          </a:stretch>
        </p:blipFill>
        <p:spPr>
          <a:xfrm>
            <a:off x="0" y="-5807"/>
            <a:ext cx="2357234" cy="1625798"/>
          </a:xfrm>
          <a:prstGeom prst="rect">
            <a:avLst/>
          </a:prstGeom>
        </p:spPr>
      </p:pic>
      <p:sp>
        <p:nvSpPr>
          <p:cNvPr id="21" name="Freeform 2">
            <a:extLst>
              <a:ext uri="{FF2B5EF4-FFF2-40B4-BE49-F238E27FC236}">
                <a16:creationId xmlns:a16="http://schemas.microsoft.com/office/drawing/2014/main" id="{00E91B2F-DA16-2810-2F64-19DC6F3CDAC1}"/>
              </a:ext>
            </a:extLst>
          </p:cNvPr>
          <p:cNvSpPr/>
          <p:nvPr/>
        </p:nvSpPr>
        <p:spPr>
          <a:xfrm rot="9849391">
            <a:off x="-403592" y="-176310"/>
            <a:ext cx="1807150" cy="1692005"/>
          </a:xfrm>
          <a:custGeom>
            <a:avLst/>
            <a:gdLst/>
            <a:ahLst/>
            <a:cxnLst/>
            <a:rect l="l" t="t" r="r" b="b"/>
            <a:pathLst>
              <a:path w="4399790" h="5415126">
                <a:moveTo>
                  <a:pt x="0" y="0"/>
                </a:moveTo>
                <a:lnTo>
                  <a:pt x="4399790" y="0"/>
                </a:lnTo>
                <a:lnTo>
                  <a:pt x="4399790" y="5415126"/>
                </a:lnTo>
                <a:lnTo>
                  <a:pt x="0" y="5415126"/>
                </a:lnTo>
                <a:lnTo>
                  <a:pt x="0" y="0"/>
                </a:lnTo>
                <a:close/>
              </a:path>
            </a:pathLst>
          </a:custGeom>
          <a:blipFill>
            <a:blip r:embed="rId1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Hộp Văn bản 21">
            <a:extLst>
              <a:ext uri="{FF2B5EF4-FFF2-40B4-BE49-F238E27FC236}">
                <a16:creationId xmlns:a16="http://schemas.microsoft.com/office/drawing/2014/main" id="{C213F8F8-735B-5884-6D18-F236CA9EFE31}"/>
              </a:ext>
            </a:extLst>
          </p:cNvPr>
          <p:cNvSpPr txBox="1"/>
          <p:nvPr/>
        </p:nvSpPr>
        <p:spPr>
          <a:xfrm>
            <a:off x="2534288" y="304809"/>
            <a:ext cx="127521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sng" strike="noStrike" kern="1200" cap="none" spc="0" normalizeH="0" baseline="0" noProof="0">
                <a:ln>
                  <a:noFill/>
                </a:ln>
                <a:solidFill>
                  <a:srgbClr val="0070C0"/>
                </a:solidFill>
                <a:effectLst/>
                <a:uLnTx/>
                <a:uFillTx/>
                <a:latin typeface="Times New Roman" panose="02020603050405020304" pitchFamily="18" charset="0"/>
                <a:ea typeface="+mn-ea"/>
                <a:cs typeface="+mn-cs"/>
              </a:rPr>
              <a:t>Hát kết hợp gõ đệm:</a:t>
            </a:r>
            <a:endParaRPr kumimoji="0" lang="vi-VN" sz="3600" b="1" i="0" u="sng" strike="noStrike" kern="1200" cap="none" spc="0" normalizeH="0" baseline="0" noProof="0" dirty="0">
              <a:ln>
                <a:noFill/>
              </a:ln>
              <a:solidFill>
                <a:srgbClr val="0070C0"/>
              </a:solidFill>
              <a:effectLst/>
              <a:uLnTx/>
              <a:uFillTx/>
              <a:latin typeface="Times New Roman" panose="02020603050405020304" pitchFamily="18" charset="0"/>
              <a:ea typeface="+mn-ea"/>
              <a:cs typeface="+mn-cs"/>
            </a:endParaRPr>
          </a:p>
        </p:txBody>
      </p:sp>
      <p:pic>
        <p:nvPicPr>
          <p:cNvPr id="23" name="Picture 225">
            <a:extLst>
              <a:ext uri="{FF2B5EF4-FFF2-40B4-BE49-F238E27FC236}">
                <a16:creationId xmlns:a16="http://schemas.microsoft.com/office/drawing/2014/main" id="{5A040B73-A0C7-438B-9393-9CC3642917E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78830" y="2471196"/>
            <a:ext cx="912538" cy="629740"/>
          </a:xfrm>
          <a:prstGeom prst="rect">
            <a:avLst/>
          </a:prstGeom>
        </p:spPr>
      </p:pic>
      <p:pic>
        <p:nvPicPr>
          <p:cNvPr id="24" name="Picture 225">
            <a:extLst>
              <a:ext uri="{FF2B5EF4-FFF2-40B4-BE49-F238E27FC236}">
                <a16:creationId xmlns:a16="http://schemas.microsoft.com/office/drawing/2014/main" id="{452C2368-BA38-4C72-8188-4BD00F26E54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88807" y="2500892"/>
            <a:ext cx="912538" cy="629740"/>
          </a:xfrm>
          <a:prstGeom prst="rect">
            <a:avLst/>
          </a:prstGeom>
        </p:spPr>
      </p:pic>
      <p:pic>
        <p:nvPicPr>
          <p:cNvPr id="25" name="Picture 225">
            <a:extLst>
              <a:ext uri="{FF2B5EF4-FFF2-40B4-BE49-F238E27FC236}">
                <a16:creationId xmlns:a16="http://schemas.microsoft.com/office/drawing/2014/main" id="{B48D1AB7-9D71-4A0C-B731-A5B13758175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25858" y="4292931"/>
            <a:ext cx="912538" cy="629740"/>
          </a:xfrm>
          <a:prstGeom prst="rect">
            <a:avLst/>
          </a:prstGeom>
        </p:spPr>
      </p:pic>
      <p:pic>
        <p:nvPicPr>
          <p:cNvPr id="26" name="Picture 225">
            <a:extLst>
              <a:ext uri="{FF2B5EF4-FFF2-40B4-BE49-F238E27FC236}">
                <a16:creationId xmlns:a16="http://schemas.microsoft.com/office/drawing/2014/main" id="{8E33E1B7-7F55-443E-8082-D21EBC41C4E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353305" y="2494328"/>
            <a:ext cx="912538" cy="629740"/>
          </a:xfrm>
          <a:prstGeom prst="rect">
            <a:avLst/>
          </a:prstGeom>
        </p:spPr>
      </p:pic>
      <p:pic>
        <p:nvPicPr>
          <p:cNvPr id="27" name="Picture 225">
            <a:extLst>
              <a:ext uri="{FF2B5EF4-FFF2-40B4-BE49-F238E27FC236}">
                <a16:creationId xmlns:a16="http://schemas.microsoft.com/office/drawing/2014/main" id="{88643080-C21C-4B08-9A00-0D1851137C8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459025" y="2434571"/>
            <a:ext cx="912538" cy="629740"/>
          </a:xfrm>
          <a:prstGeom prst="rect">
            <a:avLst/>
          </a:prstGeom>
        </p:spPr>
      </p:pic>
      <p:pic>
        <p:nvPicPr>
          <p:cNvPr id="28" name="Picture 225">
            <a:extLst>
              <a:ext uri="{FF2B5EF4-FFF2-40B4-BE49-F238E27FC236}">
                <a16:creationId xmlns:a16="http://schemas.microsoft.com/office/drawing/2014/main" id="{C358F3C7-8762-4B26-9352-7BC459949FB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285016" y="2503039"/>
            <a:ext cx="912538" cy="629740"/>
          </a:xfrm>
          <a:prstGeom prst="rect">
            <a:avLst/>
          </a:prstGeom>
        </p:spPr>
      </p:pic>
      <p:pic>
        <p:nvPicPr>
          <p:cNvPr id="29" name="Picture 225">
            <a:extLst>
              <a:ext uri="{FF2B5EF4-FFF2-40B4-BE49-F238E27FC236}">
                <a16:creationId xmlns:a16="http://schemas.microsoft.com/office/drawing/2014/main" id="{A1335A1C-033D-472D-B4CB-AC4DFE537C5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388810" y="2577674"/>
            <a:ext cx="912538" cy="629740"/>
          </a:xfrm>
          <a:prstGeom prst="rect">
            <a:avLst/>
          </a:prstGeom>
        </p:spPr>
      </p:pic>
      <p:pic>
        <p:nvPicPr>
          <p:cNvPr id="30" name="Picture 225">
            <a:extLst>
              <a:ext uri="{FF2B5EF4-FFF2-40B4-BE49-F238E27FC236}">
                <a16:creationId xmlns:a16="http://schemas.microsoft.com/office/drawing/2014/main" id="{4B6BAB72-62DC-4D2A-B720-D4597ABA17A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69971" y="4292931"/>
            <a:ext cx="912538" cy="629740"/>
          </a:xfrm>
          <a:prstGeom prst="rect">
            <a:avLst/>
          </a:prstGeom>
        </p:spPr>
      </p:pic>
      <p:pic>
        <p:nvPicPr>
          <p:cNvPr id="31" name="Picture 225">
            <a:extLst>
              <a:ext uri="{FF2B5EF4-FFF2-40B4-BE49-F238E27FC236}">
                <a16:creationId xmlns:a16="http://schemas.microsoft.com/office/drawing/2014/main" id="{F82B5DE8-3B16-4D5F-A9D1-95225D520E0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75489" y="4271813"/>
            <a:ext cx="912538" cy="629740"/>
          </a:xfrm>
          <a:prstGeom prst="rect">
            <a:avLst/>
          </a:prstGeom>
        </p:spPr>
      </p:pic>
      <p:pic>
        <p:nvPicPr>
          <p:cNvPr id="32" name="Picture 225">
            <a:extLst>
              <a:ext uri="{FF2B5EF4-FFF2-40B4-BE49-F238E27FC236}">
                <a16:creationId xmlns:a16="http://schemas.microsoft.com/office/drawing/2014/main" id="{5426803F-EFEB-43F5-9B22-E25C5DDE5B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431659" y="4327235"/>
            <a:ext cx="912538" cy="629740"/>
          </a:xfrm>
          <a:prstGeom prst="rect">
            <a:avLst/>
          </a:prstGeom>
        </p:spPr>
      </p:pic>
      <p:pic>
        <p:nvPicPr>
          <p:cNvPr id="33" name="Picture 225">
            <a:extLst>
              <a:ext uri="{FF2B5EF4-FFF2-40B4-BE49-F238E27FC236}">
                <a16:creationId xmlns:a16="http://schemas.microsoft.com/office/drawing/2014/main" id="{DB34CC74-EE9A-4543-BE06-14105B8A3E5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945178" y="4290037"/>
            <a:ext cx="912538" cy="629740"/>
          </a:xfrm>
          <a:prstGeom prst="rect">
            <a:avLst/>
          </a:prstGeom>
        </p:spPr>
      </p:pic>
      <p:pic>
        <p:nvPicPr>
          <p:cNvPr id="34" name="Picture 225">
            <a:extLst>
              <a:ext uri="{FF2B5EF4-FFF2-40B4-BE49-F238E27FC236}">
                <a16:creationId xmlns:a16="http://schemas.microsoft.com/office/drawing/2014/main" id="{455A2E23-3927-450C-8FCD-6E94CA69436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459578" y="4275933"/>
            <a:ext cx="912538" cy="629740"/>
          </a:xfrm>
          <a:prstGeom prst="rect">
            <a:avLst/>
          </a:prstGeom>
        </p:spPr>
      </p:pic>
      <p:pic>
        <p:nvPicPr>
          <p:cNvPr id="35" name="Picture 225">
            <a:extLst>
              <a:ext uri="{FF2B5EF4-FFF2-40B4-BE49-F238E27FC236}">
                <a16:creationId xmlns:a16="http://schemas.microsoft.com/office/drawing/2014/main" id="{A5C046E9-6FFB-4A08-B6FC-4A89855B373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478641" y="6031776"/>
            <a:ext cx="912538" cy="629740"/>
          </a:xfrm>
          <a:prstGeom prst="rect">
            <a:avLst/>
          </a:prstGeom>
        </p:spPr>
      </p:pic>
      <p:pic>
        <p:nvPicPr>
          <p:cNvPr id="36" name="Picture 225">
            <a:extLst>
              <a:ext uri="{FF2B5EF4-FFF2-40B4-BE49-F238E27FC236}">
                <a16:creationId xmlns:a16="http://schemas.microsoft.com/office/drawing/2014/main" id="{E38378B5-4BEE-412F-93D2-0467AFC6AD5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64610" y="6047159"/>
            <a:ext cx="912538" cy="629740"/>
          </a:xfrm>
          <a:prstGeom prst="rect">
            <a:avLst/>
          </a:prstGeom>
        </p:spPr>
      </p:pic>
      <p:pic>
        <p:nvPicPr>
          <p:cNvPr id="37" name="Picture 225">
            <a:extLst>
              <a:ext uri="{FF2B5EF4-FFF2-40B4-BE49-F238E27FC236}">
                <a16:creationId xmlns:a16="http://schemas.microsoft.com/office/drawing/2014/main" id="{158B201A-E66B-4882-A0EE-86AEFBC680C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09800" y="7754874"/>
            <a:ext cx="912538" cy="629740"/>
          </a:xfrm>
          <a:prstGeom prst="rect">
            <a:avLst/>
          </a:prstGeom>
        </p:spPr>
      </p:pic>
      <p:pic>
        <p:nvPicPr>
          <p:cNvPr id="38" name="Picture 225">
            <a:extLst>
              <a:ext uri="{FF2B5EF4-FFF2-40B4-BE49-F238E27FC236}">
                <a16:creationId xmlns:a16="http://schemas.microsoft.com/office/drawing/2014/main" id="{EA81A69B-C113-4AA3-AF28-677CFB0D9C1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820555" y="6065036"/>
            <a:ext cx="912538" cy="629740"/>
          </a:xfrm>
          <a:prstGeom prst="rect">
            <a:avLst/>
          </a:prstGeom>
        </p:spPr>
      </p:pic>
      <p:pic>
        <p:nvPicPr>
          <p:cNvPr id="39" name="Picture 225">
            <a:extLst>
              <a:ext uri="{FF2B5EF4-FFF2-40B4-BE49-F238E27FC236}">
                <a16:creationId xmlns:a16="http://schemas.microsoft.com/office/drawing/2014/main" id="{164B6166-0909-472A-8CFF-3FAD4ADFB0F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547040" y="6095562"/>
            <a:ext cx="912538" cy="629740"/>
          </a:xfrm>
          <a:prstGeom prst="rect">
            <a:avLst/>
          </a:prstGeom>
        </p:spPr>
      </p:pic>
      <p:pic>
        <p:nvPicPr>
          <p:cNvPr id="40" name="Picture 225">
            <a:extLst>
              <a:ext uri="{FF2B5EF4-FFF2-40B4-BE49-F238E27FC236}">
                <a16:creationId xmlns:a16="http://schemas.microsoft.com/office/drawing/2014/main" id="{2AB98F9E-9D79-40D3-92AC-4CB991C6850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65207" y="7803312"/>
            <a:ext cx="912538" cy="629740"/>
          </a:xfrm>
          <a:prstGeom prst="rect">
            <a:avLst/>
          </a:prstGeom>
        </p:spPr>
      </p:pic>
      <p:pic>
        <p:nvPicPr>
          <p:cNvPr id="41" name="Picture 225">
            <a:extLst>
              <a:ext uri="{FF2B5EF4-FFF2-40B4-BE49-F238E27FC236}">
                <a16:creationId xmlns:a16="http://schemas.microsoft.com/office/drawing/2014/main" id="{F1DF6C13-03F9-4B4D-83DE-305315D5C02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554059" y="7778389"/>
            <a:ext cx="912538" cy="629740"/>
          </a:xfrm>
          <a:prstGeom prst="rect">
            <a:avLst/>
          </a:prstGeom>
        </p:spPr>
      </p:pic>
      <p:pic>
        <p:nvPicPr>
          <p:cNvPr id="42" name="Picture 225">
            <a:extLst>
              <a:ext uri="{FF2B5EF4-FFF2-40B4-BE49-F238E27FC236}">
                <a16:creationId xmlns:a16="http://schemas.microsoft.com/office/drawing/2014/main" id="{40209D1B-3774-4DFA-A745-89FFA07221B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53197" y="7765263"/>
            <a:ext cx="912538" cy="629740"/>
          </a:xfrm>
          <a:prstGeom prst="rect">
            <a:avLst/>
          </a:prstGeom>
        </p:spPr>
      </p:pic>
      <p:pic>
        <p:nvPicPr>
          <p:cNvPr id="43" name="Picture 225">
            <a:extLst>
              <a:ext uri="{FF2B5EF4-FFF2-40B4-BE49-F238E27FC236}">
                <a16:creationId xmlns:a16="http://schemas.microsoft.com/office/drawing/2014/main" id="{7199DD16-447A-466D-90C9-743A3D51057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294743" y="7737293"/>
            <a:ext cx="912538" cy="629740"/>
          </a:xfrm>
          <a:prstGeom prst="rect">
            <a:avLst/>
          </a:prstGeom>
        </p:spPr>
      </p:pic>
      <p:pic>
        <p:nvPicPr>
          <p:cNvPr id="44" name="Picture 225">
            <a:extLst>
              <a:ext uri="{FF2B5EF4-FFF2-40B4-BE49-F238E27FC236}">
                <a16:creationId xmlns:a16="http://schemas.microsoft.com/office/drawing/2014/main" id="{4189C3EB-E07F-422A-A8AE-EE0DA6AB1A1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13548" y="7723297"/>
            <a:ext cx="912538" cy="629740"/>
          </a:xfrm>
          <a:prstGeom prst="rect">
            <a:avLst/>
          </a:prstGeom>
        </p:spPr>
      </p:pic>
      <p:pic>
        <p:nvPicPr>
          <p:cNvPr id="45" name="Picture 225">
            <a:extLst>
              <a:ext uri="{FF2B5EF4-FFF2-40B4-BE49-F238E27FC236}">
                <a16:creationId xmlns:a16="http://schemas.microsoft.com/office/drawing/2014/main" id="{5C02900E-968F-403A-90EE-25F1B607118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226172" y="7803312"/>
            <a:ext cx="912538" cy="629740"/>
          </a:xfrm>
          <a:prstGeom prst="rect">
            <a:avLst/>
          </a:prstGeom>
        </p:spPr>
      </p:pic>
      <p:pic>
        <p:nvPicPr>
          <p:cNvPr id="46" name="Picture 225">
            <a:extLst>
              <a:ext uri="{FF2B5EF4-FFF2-40B4-BE49-F238E27FC236}">
                <a16:creationId xmlns:a16="http://schemas.microsoft.com/office/drawing/2014/main" id="{70794985-78BB-417F-8641-286232B6AC1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728937" y="7773740"/>
            <a:ext cx="912538" cy="629740"/>
          </a:xfrm>
          <a:prstGeom prst="rect">
            <a:avLst/>
          </a:prstGeom>
        </p:spPr>
      </p:pic>
      <p:pic>
        <p:nvPicPr>
          <p:cNvPr id="47" name="Picture 225">
            <a:extLst>
              <a:ext uri="{FF2B5EF4-FFF2-40B4-BE49-F238E27FC236}">
                <a16:creationId xmlns:a16="http://schemas.microsoft.com/office/drawing/2014/main" id="{A8DE363B-52C6-48E6-A98B-54E9C84E288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146517" y="9480359"/>
            <a:ext cx="912538" cy="629740"/>
          </a:xfrm>
          <a:prstGeom prst="rect">
            <a:avLst/>
          </a:prstGeom>
        </p:spPr>
      </p:pic>
      <p:pic>
        <p:nvPicPr>
          <p:cNvPr id="48" name="Picture 225">
            <a:extLst>
              <a:ext uri="{FF2B5EF4-FFF2-40B4-BE49-F238E27FC236}">
                <a16:creationId xmlns:a16="http://schemas.microsoft.com/office/drawing/2014/main" id="{F8C133E8-64EE-457E-8958-EA4C6E873D2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188866" y="9510464"/>
            <a:ext cx="912538" cy="629740"/>
          </a:xfrm>
          <a:prstGeom prst="rect">
            <a:avLst/>
          </a:prstGeom>
        </p:spPr>
      </p:pic>
      <p:pic>
        <p:nvPicPr>
          <p:cNvPr id="49" name="Picture 225">
            <a:extLst>
              <a:ext uri="{FF2B5EF4-FFF2-40B4-BE49-F238E27FC236}">
                <a16:creationId xmlns:a16="http://schemas.microsoft.com/office/drawing/2014/main" id="{EA5DCFFA-01FF-4D35-9B03-1A84DB256C0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65621" y="9525547"/>
            <a:ext cx="912538" cy="629740"/>
          </a:xfrm>
          <a:prstGeom prst="rect">
            <a:avLst/>
          </a:prstGeom>
        </p:spPr>
      </p:pic>
      <p:pic>
        <p:nvPicPr>
          <p:cNvPr id="50" name="Picture 225">
            <a:extLst>
              <a:ext uri="{FF2B5EF4-FFF2-40B4-BE49-F238E27FC236}">
                <a16:creationId xmlns:a16="http://schemas.microsoft.com/office/drawing/2014/main" id="{5CABCC87-0565-4C76-8406-C8578FDE4C0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78159" y="9538857"/>
            <a:ext cx="912538" cy="629740"/>
          </a:xfrm>
          <a:prstGeom prst="rect">
            <a:avLst/>
          </a:prstGeom>
        </p:spPr>
      </p:pic>
      <p:pic>
        <p:nvPicPr>
          <p:cNvPr id="51" name="Picture 225">
            <a:extLst>
              <a:ext uri="{FF2B5EF4-FFF2-40B4-BE49-F238E27FC236}">
                <a16:creationId xmlns:a16="http://schemas.microsoft.com/office/drawing/2014/main" id="{204B9C7C-C241-4202-A81E-15CDA01EEE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24620" y="9486129"/>
            <a:ext cx="912538" cy="629740"/>
          </a:xfrm>
          <a:prstGeom prst="rect">
            <a:avLst/>
          </a:prstGeom>
        </p:spPr>
      </p:pic>
      <p:pic>
        <p:nvPicPr>
          <p:cNvPr id="52" name="Picture 225">
            <a:extLst>
              <a:ext uri="{FF2B5EF4-FFF2-40B4-BE49-F238E27FC236}">
                <a16:creationId xmlns:a16="http://schemas.microsoft.com/office/drawing/2014/main" id="{7E14F55C-076C-4655-9D44-8EAA1C07FA6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074016" y="9504339"/>
            <a:ext cx="912538" cy="629740"/>
          </a:xfrm>
          <a:prstGeom prst="rect">
            <a:avLst/>
          </a:prstGeom>
        </p:spPr>
      </p:pic>
      <p:pic>
        <p:nvPicPr>
          <p:cNvPr id="53" name="Picture 225">
            <a:extLst>
              <a:ext uri="{FF2B5EF4-FFF2-40B4-BE49-F238E27FC236}">
                <a16:creationId xmlns:a16="http://schemas.microsoft.com/office/drawing/2014/main" id="{58BE5FAA-9A74-4F06-94E3-F44C9F7B679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130668" y="9455008"/>
            <a:ext cx="912538" cy="629740"/>
          </a:xfrm>
          <a:prstGeom prst="rect">
            <a:avLst/>
          </a:prstGeom>
        </p:spPr>
      </p:pic>
      <p:pic>
        <p:nvPicPr>
          <p:cNvPr id="54" name="Picture 225">
            <a:extLst>
              <a:ext uri="{FF2B5EF4-FFF2-40B4-BE49-F238E27FC236}">
                <a16:creationId xmlns:a16="http://schemas.microsoft.com/office/drawing/2014/main" id="{6C763C0B-71D6-4205-B0D4-6E11303F050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685310" y="9489416"/>
            <a:ext cx="912538" cy="629740"/>
          </a:xfrm>
          <a:prstGeom prst="rect">
            <a:avLst/>
          </a:prstGeom>
        </p:spPr>
      </p:pic>
      <p:sp>
        <p:nvSpPr>
          <p:cNvPr id="55" name="Hình chữ nhật 3">
            <a:extLst>
              <a:ext uri="{FF2B5EF4-FFF2-40B4-BE49-F238E27FC236}">
                <a16:creationId xmlns:a16="http://schemas.microsoft.com/office/drawing/2014/main" id="{7FDCFB1F-8E29-4A07-B3F4-9C0C8DD9F075}"/>
              </a:ext>
            </a:extLst>
          </p:cNvPr>
          <p:cNvSpPr/>
          <p:nvPr/>
        </p:nvSpPr>
        <p:spPr>
          <a:xfrm>
            <a:off x="3406369" y="68625"/>
            <a:ext cx="10014547"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000" b="1" cap="none" spc="0">
                <a:ln/>
                <a:effectLst/>
                <a:latin typeface="+mj-lt"/>
              </a:rPr>
              <a:t> Lá phong</a:t>
            </a:r>
          </a:p>
        </p:txBody>
      </p:sp>
      <p:sp>
        <p:nvSpPr>
          <p:cNvPr id="56" name="Hộp Văn bản 10">
            <a:extLst>
              <a:ext uri="{FF2B5EF4-FFF2-40B4-BE49-F238E27FC236}">
                <a16:creationId xmlns:a16="http://schemas.microsoft.com/office/drawing/2014/main" id="{2905CBF6-FD56-4FAA-B00C-19564C11F4AF}"/>
              </a:ext>
            </a:extLst>
          </p:cNvPr>
          <p:cNvSpPr txBox="1"/>
          <p:nvPr/>
        </p:nvSpPr>
        <p:spPr>
          <a:xfrm>
            <a:off x="8023760" y="604934"/>
            <a:ext cx="9144000" cy="646331"/>
          </a:xfrm>
          <a:prstGeom prst="rect">
            <a:avLst/>
          </a:prstGeom>
          <a:noFill/>
        </p:spPr>
        <p:txBody>
          <a:bodyPr wrap="square">
            <a:spAutoFit/>
          </a:bodyPr>
          <a:lstStyle/>
          <a:p>
            <a:pPr algn="ctr"/>
            <a:r>
              <a:rPr lang="vi-VN" sz="1800" b="1">
                <a:ln/>
                <a:latin typeface="+mj-lt"/>
              </a:rPr>
              <a:t>Nhạc: Teiichi Okno (Nhật Bản)</a:t>
            </a:r>
          </a:p>
          <a:p>
            <a:pPr algn="ctr"/>
            <a:r>
              <a:rPr lang="vi-VN" sz="1800" b="1" cap="none" spc="0">
                <a:ln/>
                <a:effectLst/>
                <a:latin typeface="+mj-lt"/>
              </a:rPr>
              <a:t>Lời Việt: Lê Anh Tuấn</a:t>
            </a:r>
          </a:p>
        </p:txBody>
      </p:sp>
      <p:pic>
        <p:nvPicPr>
          <p:cNvPr id="11" name="[KARAOKE] Lá phong (Nhạc Ngoại  Lời Việt)  Theo SGK Cánh Diều 5  Có giai điệu - #coverbytmn">
            <a:hlinkClick r:id="" action="ppaction://media"/>
            <a:extLst>
              <a:ext uri="{FF2B5EF4-FFF2-40B4-BE49-F238E27FC236}">
                <a16:creationId xmlns:a16="http://schemas.microsoft.com/office/drawing/2014/main" id="{78C8BA56-274D-4B6B-9630-DE15528FCEC1}"/>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717995" y="2208198"/>
            <a:ext cx="999216" cy="999216"/>
          </a:xfrm>
          <a:prstGeom prst="rect">
            <a:avLst/>
          </a:prstGeom>
        </p:spPr>
      </p:pic>
    </p:spTree>
    <p:extLst>
      <p:ext uri="{BB962C8B-B14F-4D97-AF65-F5344CB8AC3E}">
        <p14:creationId xmlns:p14="http://schemas.microsoft.com/office/powerpoint/2010/main" val="890198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4"/>
                                        </p:tgtEl>
                                      </p:cBhvr>
                                    </p:animEffect>
                                    <p:animScale>
                                      <p:cBhvr>
                                        <p:cTn id="10" dur="250" autoRev="1" fill="hold"/>
                                        <p:tgtEl>
                                          <p:spTgt spid="24"/>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25"/>
                                        </p:tgtEl>
                                      </p:cBhvr>
                                    </p:animEffect>
                                    <p:animScale>
                                      <p:cBhvr>
                                        <p:cTn id="13" dur="250" autoRev="1" fill="hold"/>
                                        <p:tgtEl>
                                          <p:spTgt spid="25"/>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26"/>
                                        </p:tgtEl>
                                      </p:cBhvr>
                                    </p:animEffect>
                                    <p:animScale>
                                      <p:cBhvr>
                                        <p:cTn id="16" dur="250" autoRev="1" fill="hold"/>
                                        <p:tgtEl>
                                          <p:spTgt spid="26"/>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27"/>
                                        </p:tgtEl>
                                      </p:cBhvr>
                                    </p:animEffect>
                                    <p:animScale>
                                      <p:cBhvr>
                                        <p:cTn id="19" dur="250" autoRev="1" fill="hold"/>
                                        <p:tgtEl>
                                          <p:spTgt spid="27"/>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28"/>
                                        </p:tgtEl>
                                      </p:cBhvr>
                                    </p:animEffect>
                                    <p:animScale>
                                      <p:cBhvr>
                                        <p:cTn id="22" dur="250" autoRev="1" fill="hold"/>
                                        <p:tgtEl>
                                          <p:spTgt spid="28"/>
                                        </p:tgtEl>
                                      </p:cBhvr>
                                      <p:by x="105000" y="105000"/>
                                    </p:animScale>
                                  </p:childTnLst>
                                </p:cTn>
                              </p:par>
                              <p:par>
                                <p:cTn id="23" presetID="26" presetClass="emph" presetSubtype="0" fill="hold" nodeType="withEffect">
                                  <p:stCondLst>
                                    <p:cond delay="0"/>
                                  </p:stCondLst>
                                  <p:childTnLst>
                                    <p:animEffect transition="out" filter="fade">
                                      <p:cBhvr>
                                        <p:cTn id="24" dur="500" tmFilter="0, 0; .2, .5; .8, .5; 1, 0"/>
                                        <p:tgtEl>
                                          <p:spTgt spid="29"/>
                                        </p:tgtEl>
                                      </p:cBhvr>
                                    </p:animEffect>
                                    <p:animScale>
                                      <p:cBhvr>
                                        <p:cTn id="25" dur="250" autoRev="1" fill="hold"/>
                                        <p:tgtEl>
                                          <p:spTgt spid="29"/>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30"/>
                                        </p:tgtEl>
                                      </p:cBhvr>
                                    </p:animEffect>
                                    <p:animScale>
                                      <p:cBhvr>
                                        <p:cTn id="28" dur="250" autoRev="1" fill="hold"/>
                                        <p:tgtEl>
                                          <p:spTgt spid="30"/>
                                        </p:tgtEl>
                                      </p:cBhvr>
                                      <p:by x="105000" y="105000"/>
                                    </p:animScale>
                                  </p:childTnLst>
                                </p:cTn>
                              </p:par>
                              <p:par>
                                <p:cTn id="29" presetID="26" presetClass="emph" presetSubtype="0" fill="hold" nodeType="withEffect">
                                  <p:stCondLst>
                                    <p:cond delay="0"/>
                                  </p:stCondLst>
                                  <p:childTnLst>
                                    <p:animEffect transition="out" filter="fade">
                                      <p:cBhvr>
                                        <p:cTn id="30" dur="500" tmFilter="0, 0; .2, .5; .8, .5; 1, 0"/>
                                        <p:tgtEl>
                                          <p:spTgt spid="31"/>
                                        </p:tgtEl>
                                      </p:cBhvr>
                                    </p:animEffect>
                                    <p:animScale>
                                      <p:cBhvr>
                                        <p:cTn id="31" dur="250" autoRev="1" fill="hold"/>
                                        <p:tgtEl>
                                          <p:spTgt spid="31"/>
                                        </p:tgtEl>
                                      </p:cBhvr>
                                      <p:by x="105000" y="105000"/>
                                    </p:animScale>
                                  </p:childTnLst>
                                </p:cTn>
                              </p:par>
                              <p:par>
                                <p:cTn id="32" presetID="26" presetClass="emph" presetSubtype="0" fill="hold" nodeType="withEffect">
                                  <p:stCondLst>
                                    <p:cond delay="0"/>
                                  </p:stCondLst>
                                  <p:childTnLst>
                                    <p:animEffect transition="out" filter="fade">
                                      <p:cBhvr>
                                        <p:cTn id="33" dur="500" tmFilter="0, 0; .2, .5; .8, .5; 1, 0"/>
                                        <p:tgtEl>
                                          <p:spTgt spid="32"/>
                                        </p:tgtEl>
                                      </p:cBhvr>
                                    </p:animEffect>
                                    <p:animScale>
                                      <p:cBhvr>
                                        <p:cTn id="34" dur="250" autoRev="1" fill="hold"/>
                                        <p:tgtEl>
                                          <p:spTgt spid="32"/>
                                        </p:tgtEl>
                                      </p:cBhvr>
                                      <p:by x="105000" y="105000"/>
                                    </p:animScale>
                                  </p:childTnLst>
                                </p:cTn>
                              </p:par>
                              <p:par>
                                <p:cTn id="35" presetID="26" presetClass="emph" presetSubtype="0" fill="hold" nodeType="withEffect">
                                  <p:stCondLst>
                                    <p:cond delay="0"/>
                                  </p:stCondLst>
                                  <p:childTnLst>
                                    <p:animEffect transition="out" filter="fade">
                                      <p:cBhvr>
                                        <p:cTn id="36" dur="500" tmFilter="0, 0; .2, .5; .8, .5; 1, 0"/>
                                        <p:tgtEl>
                                          <p:spTgt spid="33"/>
                                        </p:tgtEl>
                                      </p:cBhvr>
                                    </p:animEffect>
                                    <p:animScale>
                                      <p:cBhvr>
                                        <p:cTn id="37" dur="250" autoRev="1" fill="hold"/>
                                        <p:tgtEl>
                                          <p:spTgt spid="33"/>
                                        </p:tgtEl>
                                      </p:cBhvr>
                                      <p:by x="105000" y="105000"/>
                                    </p:animScale>
                                  </p:childTnLst>
                                </p:cTn>
                              </p:par>
                              <p:par>
                                <p:cTn id="38" presetID="26" presetClass="emph" presetSubtype="0" fill="hold" nodeType="withEffect">
                                  <p:stCondLst>
                                    <p:cond delay="0"/>
                                  </p:stCondLst>
                                  <p:childTnLst>
                                    <p:animEffect transition="out" filter="fade">
                                      <p:cBhvr>
                                        <p:cTn id="39" dur="500" tmFilter="0, 0; .2, .5; .8, .5; 1, 0"/>
                                        <p:tgtEl>
                                          <p:spTgt spid="34"/>
                                        </p:tgtEl>
                                      </p:cBhvr>
                                    </p:animEffect>
                                    <p:animScale>
                                      <p:cBhvr>
                                        <p:cTn id="40" dur="250" autoRev="1" fill="hold"/>
                                        <p:tgtEl>
                                          <p:spTgt spid="34"/>
                                        </p:tgtEl>
                                      </p:cBhvr>
                                      <p:by x="105000" y="105000"/>
                                    </p:animScale>
                                  </p:childTnLst>
                                </p:cTn>
                              </p:par>
                              <p:par>
                                <p:cTn id="41" presetID="26" presetClass="emph" presetSubtype="0" fill="hold" nodeType="withEffect">
                                  <p:stCondLst>
                                    <p:cond delay="0"/>
                                  </p:stCondLst>
                                  <p:childTnLst>
                                    <p:animEffect transition="out" filter="fade">
                                      <p:cBhvr>
                                        <p:cTn id="42" dur="500" tmFilter="0, 0; .2, .5; .8, .5; 1, 0"/>
                                        <p:tgtEl>
                                          <p:spTgt spid="35"/>
                                        </p:tgtEl>
                                      </p:cBhvr>
                                    </p:animEffect>
                                    <p:animScale>
                                      <p:cBhvr>
                                        <p:cTn id="43" dur="250" autoRev="1" fill="hold"/>
                                        <p:tgtEl>
                                          <p:spTgt spid="35"/>
                                        </p:tgtEl>
                                      </p:cBhvr>
                                      <p:by x="105000" y="105000"/>
                                    </p:animScale>
                                  </p:childTnLst>
                                </p:cTn>
                              </p:par>
                              <p:par>
                                <p:cTn id="44" presetID="26" presetClass="emph" presetSubtype="0" fill="hold" nodeType="withEffect">
                                  <p:stCondLst>
                                    <p:cond delay="0"/>
                                  </p:stCondLst>
                                  <p:childTnLst>
                                    <p:animEffect transition="out" filter="fade">
                                      <p:cBhvr>
                                        <p:cTn id="45" dur="500" tmFilter="0, 0; .2, .5; .8, .5; 1, 0"/>
                                        <p:tgtEl>
                                          <p:spTgt spid="36"/>
                                        </p:tgtEl>
                                      </p:cBhvr>
                                    </p:animEffect>
                                    <p:animScale>
                                      <p:cBhvr>
                                        <p:cTn id="46" dur="250" autoRev="1" fill="hold"/>
                                        <p:tgtEl>
                                          <p:spTgt spid="36"/>
                                        </p:tgtEl>
                                      </p:cBhvr>
                                      <p:by x="105000" y="105000"/>
                                    </p:animScale>
                                  </p:childTnLst>
                                </p:cTn>
                              </p:par>
                              <p:par>
                                <p:cTn id="47" presetID="26" presetClass="emph" presetSubtype="0" fill="hold" nodeType="withEffect">
                                  <p:stCondLst>
                                    <p:cond delay="0"/>
                                  </p:stCondLst>
                                  <p:childTnLst>
                                    <p:animEffect transition="out" filter="fade">
                                      <p:cBhvr>
                                        <p:cTn id="48" dur="500" tmFilter="0, 0; .2, .5; .8, .5; 1, 0"/>
                                        <p:tgtEl>
                                          <p:spTgt spid="37"/>
                                        </p:tgtEl>
                                      </p:cBhvr>
                                    </p:animEffect>
                                    <p:animScale>
                                      <p:cBhvr>
                                        <p:cTn id="49" dur="250" autoRev="1" fill="hold"/>
                                        <p:tgtEl>
                                          <p:spTgt spid="37"/>
                                        </p:tgtEl>
                                      </p:cBhvr>
                                      <p:by x="105000" y="105000"/>
                                    </p:animScale>
                                  </p:childTnLst>
                                </p:cTn>
                              </p:par>
                              <p:par>
                                <p:cTn id="50" presetID="26" presetClass="emph" presetSubtype="0" fill="hold" nodeType="withEffect">
                                  <p:stCondLst>
                                    <p:cond delay="0"/>
                                  </p:stCondLst>
                                  <p:childTnLst>
                                    <p:animEffect transition="out" filter="fade">
                                      <p:cBhvr>
                                        <p:cTn id="51" dur="500" tmFilter="0, 0; .2, .5; .8, .5; 1, 0"/>
                                        <p:tgtEl>
                                          <p:spTgt spid="38"/>
                                        </p:tgtEl>
                                      </p:cBhvr>
                                    </p:animEffect>
                                    <p:animScale>
                                      <p:cBhvr>
                                        <p:cTn id="52" dur="250" autoRev="1" fill="hold"/>
                                        <p:tgtEl>
                                          <p:spTgt spid="38"/>
                                        </p:tgtEl>
                                      </p:cBhvr>
                                      <p:by x="105000" y="105000"/>
                                    </p:animScale>
                                  </p:childTnLst>
                                </p:cTn>
                              </p:par>
                              <p:par>
                                <p:cTn id="53" presetID="26" presetClass="emph" presetSubtype="0" fill="hold" nodeType="withEffect">
                                  <p:stCondLst>
                                    <p:cond delay="0"/>
                                  </p:stCondLst>
                                  <p:childTnLst>
                                    <p:animEffect transition="out" filter="fade">
                                      <p:cBhvr>
                                        <p:cTn id="54" dur="500" tmFilter="0, 0; .2, .5; .8, .5; 1, 0"/>
                                        <p:tgtEl>
                                          <p:spTgt spid="39"/>
                                        </p:tgtEl>
                                      </p:cBhvr>
                                    </p:animEffect>
                                    <p:animScale>
                                      <p:cBhvr>
                                        <p:cTn id="55" dur="250" autoRev="1" fill="hold"/>
                                        <p:tgtEl>
                                          <p:spTgt spid="39"/>
                                        </p:tgtEl>
                                      </p:cBhvr>
                                      <p:by x="105000" y="105000"/>
                                    </p:animScale>
                                  </p:childTnLst>
                                </p:cTn>
                              </p:par>
                              <p:par>
                                <p:cTn id="56" presetID="26" presetClass="emph" presetSubtype="0" fill="hold" nodeType="withEffect">
                                  <p:stCondLst>
                                    <p:cond delay="0"/>
                                  </p:stCondLst>
                                  <p:childTnLst>
                                    <p:animEffect transition="out" filter="fade">
                                      <p:cBhvr>
                                        <p:cTn id="57" dur="500" tmFilter="0, 0; .2, .5; .8, .5; 1, 0"/>
                                        <p:tgtEl>
                                          <p:spTgt spid="40"/>
                                        </p:tgtEl>
                                      </p:cBhvr>
                                    </p:animEffect>
                                    <p:animScale>
                                      <p:cBhvr>
                                        <p:cTn id="58" dur="250" autoRev="1" fill="hold"/>
                                        <p:tgtEl>
                                          <p:spTgt spid="40"/>
                                        </p:tgtEl>
                                      </p:cBhvr>
                                      <p:by x="105000" y="105000"/>
                                    </p:animScale>
                                  </p:childTnLst>
                                </p:cTn>
                              </p:par>
                              <p:par>
                                <p:cTn id="59" presetID="26" presetClass="emph" presetSubtype="0" fill="hold" nodeType="withEffect">
                                  <p:stCondLst>
                                    <p:cond delay="0"/>
                                  </p:stCondLst>
                                  <p:childTnLst>
                                    <p:animEffect transition="out" filter="fade">
                                      <p:cBhvr>
                                        <p:cTn id="60" dur="500" tmFilter="0, 0; .2, .5; .8, .5; 1, 0"/>
                                        <p:tgtEl>
                                          <p:spTgt spid="41"/>
                                        </p:tgtEl>
                                      </p:cBhvr>
                                    </p:animEffect>
                                    <p:animScale>
                                      <p:cBhvr>
                                        <p:cTn id="61" dur="250" autoRev="1" fill="hold"/>
                                        <p:tgtEl>
                                          <p:spTgt spid="41"/>
                                        </p:tgtEl>
                                      </p:cBhvr>
                                      <p:by x="105000" y="105000"/>
                                    </p:animScale>
                                  </p:childTnLst>
                                </p:cTn>
                              </p:par>
                              <p:par>
                                <p:cTn id="62" presetID="26" presetClass="emph" presetSubtype="0" fill="hold" nodeType="withEffect">
                                  <p:stCondLst>
                                    <p:cond delay="0"/>
                                  </p:stCondLst>
                                  <p:childTnLst>
                                    <p:animEffect transition="out" filter="fade">
                                      <p:cBhvr>
                                        <p:cTn id="63" dur="500" tmFilter="0, 0; .2, .5; .8, .5; 1, 0"/>
                                        <p:tgtEl>
                                          <p:spTgt spid="42"/>
                                        </p:tgtEl>
                                      </p:cBhvr>
                                    </p:animEffect>
                                    <p:animScale>
                                      <p:cBhvr>
                                        <p:cTn id="64" dur="250" autoRev="1" fill="hold"/>
                                        <p:tgtEl>
                                          <p:spTgt spid="42"/>
                                        </p:tgtEl>
                                      </p:cBhvr>
                                      <p:by x="105000" y="105000"/>
                                    </p:animScale>
                                  </p:childTnLst>
                                </p:cTn>
                              </p:par>
                              <p:par>
                                <p:cTn id="65" presetID="26" presetClass="emph" presetSubtype="0" fill="hold" nodeType="withEffect">
                                  <p:stCondLst>
                                    <p:cond delay="0"/>
                                  </p:stCondLst>
                                  <p:childTnLst>
                                    <p:animEffect transition="out" filter="fade">
                                      <p:cBhvr>
                                        <p:cTn id="66" dur="500" tmFilter="0, 0; .2, .5; .8, .5; 1, 0"/>
                                        <p:tgtEl>
                                          <p:spTgt spid="43"/>
                                        </p:tgtEl>
                                      </p:cBhvr>
                                    </p:animEffect>
                                    <p:animScale>
                                      <p:cBhvr>
                                        <p:cTn id="67" dur="250" autoRev="1" fill="hold"/>
                                        <p:tgtEl>
                                          <p:spTgt spid="43"/>
                                        </p:tgtEl>
                                      </p:cBhvr>
                                      <p:by x="105000" y="105000"/>
                                    </p:animScale>
                                  </p:childTnLst>
                                </p:cTn>
                              </p:par>
                              <p:par>
                                <p:cTn id="68" presetID="26" presetClass="emph" presetSubtype="0" fill="hold" nodeType="withEffect">
                                  <p:stCondLst>
                                    <p:cond delay="0"/>
                                  </p:stCondLst>
                                  <p:childTnLst>
                                    <p:animEffect transition="out" filter="fade">
                                      <p:cBhvr>
                                        <p:cTn id="69" dur="500" tmFilter="0, 0; .2, .5; .8, .5; 1, 0"/>
                                        <p:tgtEl>
                                          <p:spTgt spid="44"/>
                                        </p:tgtEl>
                                      </p:cBhvr>
                                    </p:animEffect>
                                    <p:animScale>
                                      <p:cBhvr>
                                        <p:cTn id="70" dur="250" autoRev="1" fill="hold"/>
                                        <p:tgtEl>
                                          <p:spTgt spid="44"/>
                                        </p:tgtEl>
                                      </p:cBhvr>
                                      <p:by x="105000" y="105000"/>
                                    </p:animScale>
                                  </p:childTnLst>
                                </p:cTn>
                              </p:par>
                              <p:par>
                                <p:cTn id="71" presetID="26" presetClass="emph" presetSubtype="0" fill="hold" nodeType="withEffect">
                                  <p:stCondLst>
                                    <p:cond delay="0"/>
                                  </p:stCondLst>
                                  <p:childTnLst>
                                    <p:animEffect transition="out" filter="fade">
                                      <p:cBhvr>
                                        <p:cTn id="72" dur="500" tmFilter="0, 0; .2, .5; .8, .5; 1, 0"/>
                                        <p:tgtEl>
                                          <p:spTgt spid="45"/>
                                        </p:tgtEl>
                                      </p:cBhvr>
                                    </p:animEffect>
                                    <p:animScale>
                                      <p:cBhvr>
                                        <p:cTn id="73" dur="250" autoRev="1" fill="hold"/>
                                        <p:tgtEl>
                                          <p:spTgt spid="45"/>
                                        </p:tgtEl>
                                      </p:cBhvr>
                                      <p:by x="105000" y="105000"/>
                                    </p:animScale>
                                  </p:childTnLst>
                                </p:cTn>
                              </p:par>
                              <p:par>
                                <p:cTn id="74" presetID="26" presetClass="emph" presetSubtype="0" fill="hold" nodeType="withEffect">
                                  <p:stCondLst>
                                    <p:cond delay="0"/>
                                  </p:stCondLst>
                                  <p:childTnLst>
                                    <p:animEffect transition="out" filter="fade">
                                      <p:cBhvr>
                                        <p:cTn id="75" dur="500" tmFilter="0, 0; .2, .5; .8, .5; 1, 0"/>
                                        <p:tgtEl>
                                          <p:spTgt spid="46"/>
                                        </p:tgtEl>
                                      </p:cBhvr>
                                    </p:animEffect>
                                    <p:animScale>
                                      <p:cBhvr>
                                        <p:cTn id="76" dur="250" autoRev="1" fill="hold"/>
                                        <p:tgtEl>
                                          <p:spTgt spid="46"/>
                                        </p:tgtEl>
                                      </p:cBhvr>
                                      <p:by x="105000" y="105000"/>
                                    </p:animScale>
                                  </p:childTnLst>
                                </p:cTn>
                              </p:par>
                              <p:par>
                                <p:cTn id="77" presetID="26" presetClass="emph" presetSubtype="0" fill="hold" nodeType="withEffect">
                                  <p:stCondLst>
                                    <p:cond delay="0"/>
                                  </p:stCondLst>
                                  <p:childTnLst>
                                    <p:animEffect transition="out" filter="fade">
                                      <p:cBhvr>
                                        <p:cTn id="78" dur="500" tmFilter="0, 0; .2, .5; .8, .5; 1, 0"/>
                                        <p:tgtEl>
                                          <p:spTgt spid="47"/>
                                        </p:tgtEl>
                                      </p:cBhvr>
                                    </p:animEffect>
                                    <p:animScale>
                                      <p:cBhvr>
                                        <p:cTn id="79" dur="250" autoRev="1" fill="hold"/>
                                        <p:tgtEl>
                                          <p:spTgt spid="47"/>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48"/>
                                        </p:tgtEl>
                                      </p:cBhvr>
                                    </p:animEffect>
                                    <p:animScale>
                                      <p:cBhvr>
                                        <p:cTn id="82" dur="250" autoRev="1" fill="hold"/>
                                        <p:tgtEl>
                                          <p:spTgt spid="48"/>
                                        </p:tgtEl>
                                      </p:cBhvr>
                                      <p:by x="105000" y="105000"/>
                                    </p:animScale>
                                  </p:childTnLst>
                                </p:cTn>
                              </p:par>
                              <p:par>
                                <p:cTn id="83" presetID="26" presetClass="emph" presetSubtype="0" fill="hold" nodeType="withEffect">
                                  <p:stCondLst>
                                    <p:cond delay="0"/>
                                  </p:stCondLst>
                                  <p:childTnLst>
                                    <p:animEffect transition="out" filter="fade">
                                      <p:cBhvr>
                                        <p:cTn id="84" dur="500" tmFilter="0, 0; .2, .5; .8, .5; 1, 0"/>
                                        <p:tgtEl>
                                          <p:spTgt spid="49"/>
                                        </p:tgtEl>
                                      </p:cBhvr>
                                    </p:animEffect>
                                    <p:animScale>
                                      <p:cBhvr>
                                        <p:cTn id="85" dur="250" autoRev="1" fill="hold"/>
                                        <p:tgtEl>
                                          <p:spTgt spid="49"/>
                                        </p:tgtEl>
                                      </p:cBhvr>
                                      <p:by x="105000" y="105000"/>
                                    </p:animScale>
                                  </p:childTnLst>
                                </p:cTn>
                              </p:par>
                              <p:par>
                                <p:cTn id="86" presetID="26" presetClass="emph" presetSubtype="0" fill="hold" nodeType="withEffect">
                                  <p:stCondLst>
                                    <p:cond delay="0"/>
                                  </p:stCondLst>
                                  <p:childTnLst>
                                    <p:animEffect transition="out" filter="fade">
                                      <p:cBhvr>
                                        <p:cTn id="87" dur="500" tmFilter="0, 0; .2, .5; .8, .5; 1, 0"/>
                                        <p:tgtEl>
                                          <p:spTgt spid="50"/>
                                        </p:tgtEl>
                                      </p:cBhvr>
                                    </p:animEffect>
                                    <p:animScale>
                                      <p:cBhvr>
                                        <p:cTn id="88" dur="250" autoRev="1" fill="hold"/>
                                        <p:tgtEl>
                                          <p:spTgt spid="50"/>
                                        </p:tgtEl>
                                      </p:cBhvr>
                                      <p:by x="105000" y="105000"/>
                                    </p:animScale>
                                  </p:childTnLst>
                                </p:cTn>
                              </p:par>
                              <p:par>
                                <p:cTn id="89" presetID="26" presetClass="emph" presetSubtype="0" fill="hold" nodeType="withEffect">
                                  <p:stCondLst>
                                    <p:cond delay="0"/>
                                  </p:stCondLst>
                                  <p:childTnLst>
                                    <p:animEffect transition="out" filter="fade">
                                      <p:cBhvr>
                                        <p:cTn id="90" dur="500" tmFilter="0, 0; .2, .5; .8, .5; 1, 0"/>
                                        <p:tgtEl>
                                          <p:spTgt spid="51"/>
                                        </p:tgtEl>
                                      </p:cBhvr>
                                    </p:animEffect>
                                    <p:animScale>
                                      <p:cBhvr>
                                        <p:cTn id="91" dur="250" autoRev="1" fill="hold"/>
                                        <p:tgtEl>
                                          <p:spTgt spid="51"/>
                                        </p:tgtEl>
                                      </p:cBhvr>
                                      <p:by x="105000" y="105000"/>
                                    </p:animScale>
                                  </p:childTnLst>
                                </p:cTn>
                              </p:par>
                              <p:par>
                                <p:cTn id="92" presetID="26" presetClass="emph" presetSubtype="0" fill="hold" nodeType="withEffect">
                                  <p:stCondLst>
                                    <p:cond delay="0"/>
                                  </p:stCondLst>
                                  <p:childTnLst>
                                    <p:animEffect transition="out" filter="fade">
                                      <p:cBhvr>
                                        <p:cTn id="93" dur="500" tmFilter="0, 0; .2, .5; .8, .5; 1, 0"/>
                                        <p:tgtEl>
                                          <p:spTgt spid="52"/>
                                        </p:tgtEl>
                                      </p:cBhvr>
                                    </p:animEffect>
                                    <p:animScale>
                                      <p:cBhvr>
                                        <p:cTn id="94" dur="250" autoRev="1" fill="hold"/>
                                        <p:tgtEl>
                                          <p:spTgt spid="52"/>
                                        </p:tgtEl>
                                      </p:cBhvr>
                                      <p:by x="105000" y="105000"/>
                                    </p:animScale>
                                  </p:childTnLst>
                                </p:cTn>
                              </p:par>
                              <p:par>
                                <p:cTn id="95" presetID="26" presetClass="emph" presetSubtype="0" fill="hold" nodeType="withEffect">
                                  <p:stCondLst>
                                    <p:cond delay="0"/>
                                  </p:stCondLst>
                                  <p:childTnLst>
                                    <p:animEffect transition="out" filter="fade">
                                      <p:cBhvr>
                                        <p:cTn id="96" dur="500" tmFilter="0, 0; .2, .5; .8, .5; 1, 0"/>
                                        <p:tgtEl>
                                          <p:spTgt spid="53"/>
                                        </p:tgtEl>
                                      </p:cBhvr>
                                    </p:animEffect>
                                    <p:animScale>
                                      <p:cBhvr>
                                        <p:cTn id="97" dur="250" autoRev="1" fill="hold"/>
                                        <p:tgtEl>
                                          <p:spTgt spid="53"/>
                                        </p:tgtEl>
                                      </p:cBhvr>
                                      <p:by x="105000" y="105000"/>
                                    </p:animScale>
                                  </p:childTnLst>
                                </p:cTn>
                              </p:par>
                              <p:par>
                                <p:cTn id="98" presetID="26" presetClass="emph" presetSubtype="0" fill="hold" nodeType="withEffect">
                                  <p:stCondLst>
                                    <p:cond delay="0"/>
                                  </p:stCondLst>
                                  <p:childTnLst>
                                    <p:animEffect transition="out" filter="fade">
                                      <p:cBhvr>
                                        <p:cTn id="99" dur="500" tmFilter="0, 0; .2, .5; .8, .5; 1, 0"/>
                                        <p:tgtEl>
                                          <p:spTgt spid="54"/>
                                        </p:tgtEl>
                                      </p:cBhvr>
                                    </p:animEffect>
                                    <p:animScale>
                                      <p:cBhvr>
                                        <p:cTn id="100" dur="250" autoRev="1" fill="hold"/>
                                        <p:tgtEl>
                                          <p:spTgt spid="54"/>
                                        </p:tgtEl>
                                      </p:cBhvr>
                                      <p:by x="105000" y="105000"/>
                                    </p:animScale>
                                  </p:childTnLst>
                                </p:cTn>
                              </p:par>
                              <p:par>
                                <p:cTn id="101" presetID="42"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1000"/>
                                        <p:tgtEl>
                                          <p:spTgt spid="55"/>
                                        </p:tgtEl>
                                      </p:cBhvr>
                                    </p:animEffect>
                                    <p:anim calcmode="lin" valueType="num">
                                      <p:cBhvr>
                                        <p:cTn id="104" dur="1000" fill="hold"/>
                                        <p:tgtEl>
                                          <p:spTgt spid="55"/>
                                        </p:tgtEl>
                                        <p:attrNameLst>
                                          <p:attrName>ppt_x</p:attrName>
                                        </p:attrNameLst>
                                      </p:cBhvr>
                                      <p:tavLst>
                                        <p:tav tm="0">
                                          <p:val>
                                            <p:strVal val="#ppt_x"/>
                                          </p:val>
                                        </p:tav>
                                        <p:tav tm="100000">
                                          <p:val>
                                            <p:strVal val="#ppt_x"/>
                                          </p:val>
                                        </p:tav>
                                      </p:tavLst>
                                    </p:anim>
                                    <p:anim calcmode="lin" valueType="num">
                                      <p:cBhvr>
                                        <p:cTn id="105" dur="1000" fill="hold"/>
                                        <p:tgtEl>
                                          <p:spTgt spid="55"/>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 presetClass="mediacall" presetSubtype="0" fill="hold" nodeType="clickEffect">
                                  <p:stCondLst>
                                    <p:cond delay="0"/>
                                  </p:stCondLst>
                                  <p:childTnLst>
                                    <p:cmd type="call" cmd="playFrom(0.0)">
                                      <p:cBhvr>
                                        <p:cTn id="114" dur="19299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11"/>
                </p:tgtEl>
              </p:cMediaNode>
            </p:audio>
          </p:childTnLst>
        </p:cTn>
      </p:par>
    </p:tnLst>
    <p:bldLst>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58A2857B-F9F4-47D1-A7F5-057E5DCA9673}"/>
              </a:ext>
            </a:extLst>
          </p:cNvPr>
          <p:cNvPicPr>
            <a:picLocks noChangeAspect="1"/>
          </p:cNvPicPr>
          <p:nvPr/>
        </p:nvPicPr>
        <p:blipFill>
          <a:blip r:embed="rId2"/>
          <a:stretch>
            <a:fillRect/>
          </a:stretch>
        </p:blipFill>
        <p:spPr>
          <a:xfrm>
            <a:off x="0" y="0"/>
            <a:ext cx="18288000" cy="2447678"/>
          </a:xfrm>
          <a:prstGeom prst="rect">
            <a:avLst/>
          </a:prstGeom>
        </p:spPr>
      </p:pic>
      <p:sp>
        <p:nvSpPr>
          <p:cNvPr id="2" name="Hình chữ nhật 1">
            <a:extLst>
              <a:ext uri="{FF2B5EF4-FFF2-40B4-BE49-F238E27FC236}">
                <a16:creationId xmlns:a16="http://schemas.microsoft.com/office/drawing/2014/main" id="{C33B1871-CBC5-A8C2-73B1-9D76E35366E7}"/>
              </a:ext>
            </a:extLst>
          </p:cNvPr>
          <p:cNvSpPr/>
          <p:nvPr/>
        </p:nvSpPr>
        <p:spPr>
          <a:xfrm>
            <a:off x="7701355" y="2855185"/>
            <a:ext cx="1851212"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400" b="1" cap="none" spc="0" dirty="0">
                <a:ln/>
                <a:solidFill>
                  <a:srgbClr val="FF0000"/>
                </a:solidFill>
                <a:effectLst/>
                <a:latin typeface="+mj-lt"/>
              </a:rPr>
              <a:t>Tiết 19</a:t>
            </a:r>
          </a:p>
        </p:txBody>
      </p:sp>
      <p:sp>
        <p:nvSpPr>
          <p:cNvPr id="5" name="Hình chữ nhật 4">
            <a:extLst>
              <a:ext uri="{FF2B5EF4-FFF2-40B4-BE49-F238E27FC236}">
                <a16:creationId xmlns:a16="http://schemas.microsoft.com/office/drawing/2014/main" id="{26CB401C-AE93-6AE6-66B5-DB607B3E1D33}"/>
              </a:ext>
            </a:extLst>
          </p:cNvPr>
          <p:cNvSpPr/>
          <p:nvPr/>
        </p:nvSpPr>
        <p:spPr>
          <a:xfrm>
            <a:off x="3810000" y="3647107"/>
            <a:ext cx="10014547"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vi-VN" sz="4800" b="1" cap="none" spc="0" dirty="0">
                <a:ln/>
                <a:effectLst/>
                <a:latin typeface="+mj-lt"/>
              </a:rPr>
              <a:t>Hát: Lá phong</a:t>
            </a:r>
          </a:p>
        </p:txBody>
      </p:sp>
      <p:sp>
        <p:nvSpPr>
          <p:cNvPr id="7" name="Hộp Văn bản 6">
            <a:extLst>
              <a:ext uri="{FF2B5EF4-FFF2-40B4-BE49-F238E27FC236}">
                <a16:creationId xmlns:a16="http://schemas.microsoft.com/office/drawing/2014/main" id="{C972E445-497D-DBFD-2710-DA803CF1E7A3}"/>
              </a:ext>
            </a:extLst>
          </p:cNvPr>
          <p:cNvSpPr txBox="1"/>
          <p:nvPr/>
        </p:nvSpPr>
        <p:spPr>
          <a:xfrm>
            <a:off x="9448800" y="4500585"/>
            <a:ext cx="6248400" cy="954107"/>
          </a:xfrm>
          <a:prstGeom prst="rect">
            <a:avLst/>
          </a:prstGeom>
          <a:noFill/>
        </p:spPr>
        <p:txBody>
          <a:bodyPr wrap="square">
            <a:spAutoFit/>
          </a:bodyPr>
          <a:lstStyle/>
          <a:p>
            <a:r>
              <a:rPr lang="vi-VN" sz="2800" b="1" i="1" dirty="0">
                <a:ln/>
                <a:latin typeface="+mj-lt"/>
              </a:rPr>
              <a:t>Nhạc: Teiichi Okno (Nhật </a:t>
            </a:r>
            <a:r>
              <a:rPr lang="vi-VN" sz="2800" b="1" i="1" dirty="0" smtClean="0">
                <a:ln/>
                <a:latin typeface="+mj-lt"/>
              </a:rPr>
              <a:t>Bản)</a:t>
            </a:r>
            <a:endParaRPr lang="en-US" sz="2800" b="1" i="1" dirty="0" smtClean="0">
              <a:ln/>
              <a:latin typeface="+mj-lt"/>
            </a:endParaRPr>
          </a:p>
          <a:p>
            <a:r>
              <a:rPr lang="vi-VN" sz="2800" b="1" i="1" cap="none" spc="0" dirty="0" smtClean="0">
                <a:ln/>
                <a:effectLst/>
                <a:latin typeface="+mj-lt"/>
              </a:rPr>
              <a:t>Lời </a:t>
            </a:r>
            <a:r>
              <a:rPr lang="vi-VN" sz="2800" b="1" i="1" cap="none" spc="0" dirty="0">
                <a:ln/>
                <a:effectLst/>
                <a:latin typeface="+mj-lt"/>
              </a:rPr>
              <a:t>Việt: Lê Anh Tuấn</a:t>
            </a:r>
          </a:p>
        </p:txBody>
      </p:sp>
      <p:pic>
        <p:nvPicPr>
          <p:cNvPr id="6" name="图片 2"/>
          <p:cNvPicPr>
            <a:picLocks noChangeAspect="1"/>
          </p:cNvPicPr>
          <p:nvPr/>
        </p:nvPicPr>
        <p:blipFill rotWithShape="1">
          <a:blip r:embed="rId3" cstate="print">
            <a:extLst>
              <a:ext uri="{28A0092B-C50C-407E-A947-70E740481C1C}">
                <a14:useLocalDpi xmlns:a14="http://schemas.microsoft.com/office/drawing/2010/main" val="0"/>
              </a:ext>
            </a:extLst>
          </a:blip>
          <a:srcRect t="56225"/>
          <a:stretch/>
        </p:blipFill>
        <p:spPr>
          <a:xfrm>
            <a:off x="0" y="6284790"/>
            <a:ext cx="18288000" cy="4002212"/>
          </a:xfrm>
          <a:prstGeom prst="rect">
            <a:avLst/>
          </a:prstGeom>
        </p:spPr>
      </p:pic>
    </p:spTree>
    <p:extLst>
      <p:ext uri="{BB962C8B-B14F-4D97-AF65-F5344CB8AC3E}">
        <p14:creationId xmlns:p14="http://schemas.microsoft.com/office/powerpoint/2010/main" val="223961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hủ đề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TotalTime>
  <Words>800</Words>
  <Application>Microsoft Office PowerPoint</Application>
  <PresentationFormat>Custom</PresentationFormat>
  <Paragraphs>81</Paragraphs>
  <Slides>21</Slides>
  <Notes>4</Notes>
  <HiddenSlides>0</HiddenSlides>
  <MMClips>10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21</vt:i4>
      </vt:variant>
    </vt:vector>
  </HeadingPairs>
  <TitlesOfParts>
    <vt:vector size="32" baseType="lpstr">
      <vt:lpstr>Times New Roman</vt:lpstr>
      <vt:lpstr>Arial</vt:lpstr>
      <vt:lpstr>宋体</vt:lpstr>
      <vt:lpstr>Calibri Light</vt:lpstr>
      <vt:lpstr>Calibri</vt:lpstr>
      <vt:lpstr>Aptos</vt:lpstr>
      <vt:lpstr>等线</vt:lpstr>
      <vt:lpstr>Office Theme</vt:lpstr>
      <vt:lpstr>2_Office Theme</vt:lpstr>
      <vt:lpstr>1_Default Design</vt:lpstr>
      <vt:lpstr>4_Office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cp:lastModifiedBy>PV</cp:lastModifiedBy>
  <cp:revision>25</cp:revision>
  <dcterms:created xsi:type="dcterms:W3CDTF">2006-08-16T00:00:00Z</dcterms:created>
  <dcterms:modified xsi:type="dcterms:W3CDTF">2025-01-01T10:08:31Z</dcterms:modified>
  <dc:identifier>DAF7nt6TNvs</dc:identifier>
</cp:coreProperties>
</file>