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4" r:id="rId2"/>
    <p:sldId id="359" r:id="rId3"/>
    <p:sldId id="302" r:id="rId4"/>
    <p:sldId id="304" r:id="rId5"/>
    <p:sldId id="301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9" r:id="rId15"/>
    <p:sldId id="322" r:id="rId16"/>
    <p:sldId id="323" r:id="rId17"/>
    <p:sldId id="350" r:id="rId18"/>
    <p:sldId id="351" r:id="rId19"/>
    <p:sldId id="352" r:id="rId20"/>
    <p:sldId id="360" r:id="rId21"/>
    <p:sldId id="328" r:id="rId22"/>
    <p:sldId id="353" r:id="rId23"/>
    <p:sldId id="354" r:id="rId24"/>
    <p:sldId id="33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A39BF-FEF5-4D5E-9500-9810237DFA1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E51CD-6AF2-4447-826F-458C7CC6B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D29DC-7712-451E-AF0E-E354B021547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005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599E7-0AEA-0305-BC3C-21F1E8996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F755D0-7DBE-0DEA-F2D0-51AAD0E0E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726C6-5630-A8AE-98FF-C9DC2F6C3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A501A-DD9B-D86B-64F7-19E092E46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CAE42-0A93-D2F0-C7C6-7F1916915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68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3CDF-5437-33A1-72E8-5EFF41076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B058C-880F-1F78-70FB-648BF0E65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D5436-DAF8-FAF3-C15F-6DE25D29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70DF1-AE4D-58AB-D3ED-D7A0CECFB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A9A09-B35B-E306-DBD0-CFDEEDA52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EA398-B289-E4C5-6E4A-D0EEB48C2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9F00F-28EC-940F-9A2F-B34D6C87D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0E33F-A756-5A1C-5699-5173F63C7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2B9BF-297B-6A79-C351-DA8532D13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6052B-CC2A-6C93-AEB1-CD5B8B5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33A5F-7EE0-C32D-5658-714E79339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A6481-7312-A040-777C-0A06E7E39A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3A8447-FBEE-2B07-0F62-B5E7F85FC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C6259-12AE-D9E9-16B2-0873CD8A4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CFA58E-43BC-C4EF-1E8C-FA4C43222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B5249-BD23-DEF6-CEEC-4B6E3F51F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5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C5420-E586-4D4D-AABB-6375803D2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FFD56-1044-FB0E-B8F5-E15B969E3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433DC3-9FA3-CEF9-8A73-6E4D77F66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83E8E-1A61-99F5-6F0A-A929E7023D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4D4E36-DCEF-7DA0-A597-4A375F414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5C3D5-9C66-F7F8-9364-8B38D9951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2302FD-D1A4-0040-69A7-ADEC8DB81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819663-9337-2425-CDED-2FD4801F6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4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37FFC-0255-17CC-2959-282B4DBC7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018785-12FF-FE59-8227-487EAE488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00024-BCAA-3CFD-585B-24AD4AC4F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9DE808-FA39-8B7E-58B1-545DFED7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3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6305F1-0C52-A47C-05B9-459C7BB88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446628-C355-5DED-F694-0F6407DB1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DB972-5255-4534-BA7F-21C52CF33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58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ADB3A-540A-CE80-44C6-B70876B1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F2407-91C7-A1C6-90AF-72176BBF4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074C6-DC51-1E38-5727-53C0EC58BC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D38C0-095B-C911-12DA-68A88865A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71D459-6986-9D4B-619A-1F7F208C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BAF7AA-E6A5-A0C5-321E-337B1C6B7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85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83A27-44C1-2C2C-0F66-3CF68A97C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81BA00-CDF8-65EF-6525-59B92F912A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C37C0-2182-13D8-FC9D-D3D45F464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1B3EF8-77E5-4140-7609-A73B6C4CA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4A26A3-A465-E984-9843-4188FCFD3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47F11-0DF2-4347-BC45-DA9C4FA44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41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B56BE-6512-ADA9-B906-9201F1552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57B430-E51E-E770-6063-ABB0190D1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F82DF-13F3-93D7-B0AA-774554817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BD7F8-C87E-BD15-554D-86B4C353A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FE4E9-FFB8-BA94-AC97-DC58E8A71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12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87E9F4-2F6F-D9C6-8168-079AA3235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18A2A-6645-D81C-0BB2-94D6825CB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B3683-42F5-CB84-0680-BB70AB11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C8943-D393-570F-B119-DEC21F723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44A86-5250-8B6D-5D62-CAA88804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88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58696DF-1E00-4C93-9745-332E564213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246"/>
          <a:stretch/>
        </p:blipFill>
        <p:spPr>
          <a:xfrm>
            <a:off x="0" y="1199213"/>
            <a:ext cx="12192000" cy="5673777"/>
          </a:xfrm>
          <a:prstGeom prst="rect">
            <a:avLst/>
          </a:prstGeom>
        </p:spPr>
      </p:pic>
      <p:pic>
        <p:nvPicPr>
          <p:cNvPr id="17" name="图片 16" descr="图片包含 轮廓&#10;&#10;描述已自动生成">
            <a:extLst>
              <a:ext uri="{FF2B5EF4-FFF2-40B4-BE49-F238E27FC236}">
                <a16:creationId xmlns:a16="http://schemas.microsoft.com/office/drawing/2014/main" id="{CF692822-C0E6-4905-9FFB-8EB6189FDB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55701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9914384-6557-46FD-8C3A-85A4C5B608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973" y="0"/>
            <a:ext cx="5143500" cy="1708879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DBC7DCAB-6FF9-4232-A29D-BE1A3A427ED5}"/>
              </a:ext>
            </a:extLst>
          </p:cNvPr>
          <p:cNvGrpSpPr/>
          <p:nvPr userDrawn="1"/>
        </p:nvGrpSpPr>
        <p:grpSpPr>
          <a:xfrm>
            <a:off x="961571" y="507999"/>
            <a:ext cx="10268857" cy="5207001"/>
            <a:chOff x="2246898" y="972460"/>
            <a:chExt cx="7698203" cy="3497470"/>
          </a:xfrm>
        </p:grpSpPr>
        <p:sp>
          <p:nvSpPr>
            <p:cNvPr id="24" name="圆角矩形 13">
              <a:extLst>
                <a:ext uri="{FF2B5EF4-FFF2-40B4-BE49-F238E27FC236}">
                  <a16:creationId xmlns:a16="http://schemas.microsoft.com/office/drawing/2014/main" id="{B2A9216F-53EB-495D-901B-BCCADF0CE442}"/>
                </a:ext>
              </a:extLst>
            </p:cNvPr>
            <p:cNvSpPr/>
            <p:nvPr userDrawn="1"/>
          </p:nvSpPr>
          <p:spPr>
            <a:xfrm>
              <a:off x="2246898" y="972460"/>
              <a:ext cx="7698203" cy="3497470"/>
            </a:xfrm>
            <a:prstGeom prst="roundRect">
              <a:avLst/>
            </a:prstGeom>
            <a:solidFill>
              <a:schemeClr val="bg1"/>
            </a:solidFill>
            <a:ln w="1270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5" name="圆角矩形 14">
              <a:extLst>
                <a:ext uri="{FF2B5EF4-FFF2-40B4-BE49-F238E27FC236}">
                  <a16:creationId xmlns:a16="http://schemas.microsoft.com/office/drawing/2014/main" id="{15C21380-FF14-44B8-8F4F-870D5624D248}"/>
                </a:ext>
              </a:extLst>
            </p:cNvPr>
            <p:cNvSpPr/>
            <p:nvPr userDrawn="1"/>
          </p:nvSpPr>
          <p:spPr>
            <a:xfrm>
              <a:off x="2399599" y="1105418"/>
              <a:ext cx="7371740" cy="3240061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39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237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FA4991-E341-F797-D049-CFE592E7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C8291-C5E6-65D2-58A1-45C43D124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371FA-94A2-E9FB-E068-D087337B85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FEEF8-30A6-4D84-AD4D-52488842EEA7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EBA0E-646F-0C22-A63D-8A805D775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18489-F461-4309-8725-989086C62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54E41-33CA-4E26-B5ED-839242A87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4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microsoft.com/office/2007/relationships/hdphoto" Target="../media/hdphoto1.wdp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microsoft.com/office/2007/relationships/hdphoto" Target="../media/hdphoto2.wdp"/><Relationship Id="rId4" Type="http://schemas.openxmlformats.org/officeDocument/2006/relationships/image" Target="../media/image12.jpe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23.png"/><Relationship Id="rId10" Type="http://schemas.microsoft.com/office/2007/relationships/hdphoto" Target="../media/hdphoto5.wdp"/><Relationship Id="rId4" Type="http://schemas.microsoft.com/office/2007/relationships/hdphoto" Target="../media/hdphoto3.wdp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slide" Target="slide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4.png"/><Relationship Id="rId10" Type="http://schemas.openxmlformats.org/officeDocument/2006/relationships/image" Target="../media/image25.pn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slide" Target="slide1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slide" Target="slide17.xml"/><Relationship Id="rId10" Type="http://schemas.openxmlformats.org/officeDocument/2006/relationships/image" Target="../media/image29.jpe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13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AC07C37-090B-47A7-ADE7-43AC279E386D}"/>
              </a:ext>
            </a:extLst>
          </p:cNvPr>
          <p:cNvSpPr txBox="1"/>
          <p:nvPr/>
        </p:nvSpPr>
        <p:spPr>
          <a:xfrm>
            <a:off x="2641600" y="643930"/>
            <a:ext cx="690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BDA300-3A19-47D1-B5FD-D7D415D1A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951" y="1057413"/>
            <a:ext cx="3334801" cy="969348"/>
          </a:xfrm>
          <a:prstGeom prst="rect">
            <a:avLst/>
          </a:prstGeom>
        </p:spPr>
      </p:pic>
      <p:pic>
        <p:nvPicPr>
          <p:cNvPr id="14" name="图片 8">
            <a:extLst>
              <a:ext uri="{FF2B5EF4-FFF2-40B4-BE49-F238E27FC236}">
                <a16:creationId xmlns:a16="http://schemas.microsoft.com/office/drawing/2014/main" id="{9D4C72FD-5F59-4346-B001-3F35D60956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36" b="66984"/>
          <a:stretch/>
        </p:blipFill>
        <p:spPr>
          <a:xfrm rot="16200000">
            <a:off x="-368268" y="3087028"/>
            <a:ext cx="4166382" cy="3429846"/>
          </a:xfrm>
          <a:prstGeom prst="rect">
            <a:avLst/>
          </a:prstGeom>
        </p:spPr>
      </p:pic>
      <p:pic>
        <p:nvPicPr>
          <p:cNvPr id="17" name="图片 12">
            <a:extLst>
              <a:ext uri="{FF2B5EF4-FFF2-40B4-BE49-F238E27FC236}">
                <a16:creationId xmlns:a16="http://schemas.microsoft.com/office/drawing/2014/main" id="{EDA0324E-C3C6-4010-82CF-B92E9F7882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89" r="55098"/>
          <a:stretch/>
        </p:blipFill>
        <p:spPr>
          <a:xfrm rot="16200000">
            <a:off x="8675210" y="3341211"/>
            <a:ext cx="3236753" cy="37968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05BED7-EBF3-4814-BA7E-3F90A6DCE4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69" y="1884495"/>
            <a:ext cx="9774621" cy="2703319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BA6A77-2263-482D-8A54-7CA53BA11346}"/>
              </a:ext>
            </a:extLst>
          </p:cNvPr>
          <p:cNvSpPr txBox="1"/>
          <p:nvPr/>
        </p:nvSpPr>
        <p:spPr>
          <a:xfrm>
            <a:off x="4897120" y="4003040"/>
            <a:ext cx="3201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53342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CAB24-848B-6342-1F8A-274E4D0E6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74ED53-2943-E5EA-34B4-E91CB39633A3}"/>
              </a:ext>
            </a:extLst>
          </p:cNvPr>
          <p:cNvSpPr/>
          <p:nvPr/>
        </p:nvSpPr>
        <p:spPr>
          <a:xfrm>
            <a:off x="3947160" y="1945640"/>
            <a:ext cx="4297680" cy="170688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  <a:p>
            <a:pPr algn="ctr"/>
            <a:endParaRPr lang="en-US"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965D468-ABE4-7A52-66EB-94064C478159}"/>
              </a:ext>
            </a:extLst>
          </p:cNvPr>
          <p:cNvSpPr/>
          <p:nvPr/>
        </p:nvSpPr>
        <p:spPr>
          <a:xfrm>
            <a:off x="2402840" y="764552"/>
            <a:ext cx="1681480" cy="2362175"/>
          </a:xfrm>
          <a:custGeom>
            <a:avLst/>
            <a:gdLst/>
            <a:ahLst/>
            <a:cxnLst/>
            <a:rect l="l" t="t" r="r" b="b"/>
            <a:pathLst>
              <a:path w="3326440" h="4797750">
                <a:moveTo>
                  <a:pt x="0" y="0"/>
                </a:moveTo>
                <a:lnTo>
                  <a:pt x="3326441" y="0"/>
                </a:lnTo>
                <a:lnTo>
                  <a:pt x="3326441" y="4797751"/>
                </a:lnTo>
                <a:lnTo>
                  <a:pt x="0" y="47977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D442AAF1-580A-A23F-9754-E9EA5A6EC521}"/>
              </a:ext>
            </a:extLst>
          </p:cNvPr>
          <p:cNvSpPr/>
          <p:nvPr/>
        </p:nvSpPr>
        <p:spPr>
          <a:xfrm flipH="1">
            <a:off x="8012448" y="640105"/>
            <a:ext cx="1681480" cy="2362175"/>
          </a:xfrm>
          <a:custGeom>
            <a:avLst/>
            <a:gdLst/>
            <a:ahLst/>
            <a:cxnLst/>
            <a:rect l="l" t="t" r="r" b="b"/>
            <a:pathLst>
              <a:path w="3326440" h="4797750">
                <a:moveTo>
                  <a:pt x="0" y="0"/>
                </a:moveTo>
                <a:lnTo>
                  <a:pt x="3326441" y="0"/>
                </a:lnTo>
                <a:lnTo>
                  <a:pt x="3326441" y="4797751"/>
                </a:lnTo>
                <a:lnTo>
                  <a:pt x="0" y="47977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6" name="图片 3">
            <a:extLst>
              <a:ext uri="{FF2B5EF4-FFF2-40B4-BE49-F238E27FC236}">
                <a16:creationId xmlns:a16="http://schemas.microsoft.com/office/drawing/2014/main" id="{0A861B7E-6820-E456-7BF6-7FCA367B2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80" y="3429000"/>
            <a:ext cx="5018637" cy="2152944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id="{D5B03D37-1CBC-494F-5014-892EFD3F11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492" y="-269456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9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48148E-6 L 0.08854 0.05486 C 0.1069 0.06736 0.1345 0.07408 0.16367 0.07408 C 0.19661 0.07408 0.22304 0.06736 0.24153 0.05486 L 0.33021 -1.48148E-6 " pathEditMode="relative" rAng="0" ptsTypes="AAAAA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10" y="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Phim Hoạt Hình BỐ ĐẦU NHỎ CON ĐẦU TO - Tập 165 | Hoạt Hình Hài Hước Nhất - 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18" b="2292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 rot="1451284">
            <a:off x="8491117" y="-301766"/>
            <a:ext cx="3776382" cy="3536576"/>
          </a:xfrm>
          <a:prstGeom prst="irregularSeal2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64590" y="681692"/>
            <a:ext cx="2429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Hai </a:t>
            </a:r>
            <a:r>
              <a:rPr lang="en-US" sz="3200" b="1" dirty="0" err="1"/>
              <a:t>bố</a:t>
            </a:r>
            <a:r>
              <a:rPr lang="en-US" sz="3200" b="1" dirty="0"/>
              <a:t> con </a:t>
            </a:r>
            <a:r>
              <a:rPr lang="en-US" sz="3200" b="1" dirty="0" err="1"/>
              <a:t>đã</a:t>
            </a:r>
            <a:r>
              <a:rPr lang="en-US" sz="3200" b="1" dirty="0"/>
              <a:t> </a:t>
            </a:r>
            <a:r>
              <a:rPr lang="en-US" sz="3200" b="1" dirty="0" err="1"/>
              <a:t>dọn</a:t>
            </a:r>
            <a:r>
              <a:rPr lang="en-US" sz="3200" b="1" dirty="0"/>
              <a:t> </a:t>
            </a:r>
            <a:r>
              <a:rPr lang="en-US" sz="3200" b="1" dirty="0" err="1"/>
              <a:t>nhà</a:t>
            </a:r>
            <a:r>
              <a:rPr lang="en-US" sz="3200" b="1" dirty="0"/>
              <a:t> </a:t>
            </a:r>
            <a:r>
              <a:rPr lang="en-US" sz="3200" b="1" dirty="0" err="1"/>
              <a:t>chưa</a:t>
            </a:r>
            <a:r>
              <a:rPr lang="en-US" sz="3200" b="1" dirty="0"/>
              <a:t> </a:t>
            </a:r>
            <a:r>
              <a:rPr lang="en-US" sz="3200" b="1" dirty="0" err="1"/>
              <a:t>đấy</a:t>
            </a:r>
            <a:r>
              <a:rPr lang="en-US" sz="3200" b="1" dirty="0"/>
              <a:t>?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598895" y="165240"/>
            <a:ext cx="3608294" cy="1725332"/>
            <a:chOff x="4598895" y="165240"/>
            <a:chExt cx="3608294" cy="1725332"/>
          </a:xfrm>
        </p:grpSpPr>
        <p:sp>
          <p:nvSpPr>
            <p:cNvPr id="7" name="Cloud Callout 6"/>
            <p:cNvSpPr/>
            <p:nvPr/>
          </p:nvSpPr>
          <p:spPr>
            <a:xfrm flipH="1">
              <a:off x="4598895" y="165240"/>
              <a:ext cx="3608294" cy="1725332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01454" y="411430"/>
              <a:ext cx="33057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/>
                <a:t>Thôi</a:t>
              </a:r>
              <a:r>
                <a:rPr lang="en-US" sz="2800" b="1" dirty="0"/>
                <a:t> </a:t>
              </a:r>
              <a:r>
                <a:rPr lang="en-US" sz="2800" b="1" dirty="0" err="1"/>
                <a:t>chết</a:t>
              </a:r>
              <a:r>
                <a:rPr lang="en-US" sz="2800" b="1" dirty="0"/>
                <a:t> </a:t>
              </a:r>
              <a:r>
                <a:rPr lang="en-US" sz="2800" b="1" dirty="0" err="1"/>
                <a:t>rồi</a:t>
              </a:r>
              <a:r>
                <a:rPr lang="en-US" sz="2800" b="1" dirty="0"/>
                <a:t>, </a:t>
              </a:r>
              <a:r>
                <a:rPr lang="en-US" sz="2800" b="1" dirty="0" err="1"/>
                <a:t>bố</a:t>
              </a:r>
              <a:r>
                <a:rPr lang="en-US" sz="2800" b="1" dirty="0"/>
                <a:t> </a:t>
              </a:r>
              <a:r>
                <a:rPr lang="en-US" sz="2800" b="1" dirty="0" err="1"/>
                <a:t>ơi</a:t>
              </a:r>
              <a:r>
                <a:rPr lang="en-US" sz="2800" b="1" dirty="0"/>
                <a:t> </a:t>
              </a:r>
              <a:r>
                <a:rPr lang="en-US" sz="2800" b="1" dirty="0" err="1"/>
                <a:t>làm</a:t>
              </a:r>
              <a:r>
                <a:rPr lang="en-US" sz="2800" b="1" dirty="0"/>
                <a:t> </a:t>
              </a:r>
              <a:r>
                <a:rPr lang="en-US" sz="2800" b="1" dirty="0" err="1"/>
                <a:t>thế</a:t>
              </a:r>
              <a:r>
                <a:rPr lang="en-US" sz="2800" b="1" dirty="0"/>
                <a:t> </a:t>
              </a:r>
              <a:r>
                <a:rPr lang="en-US" sz="2800" b="1" dirty="0" err="1"/>
                <a:t>nào</a:t>
              </a:r>
              <a:r>
                <a:rPr lang="en-US" sz="2800" b="1" dirty="0"/>
                <a:t> </a:t>
              </a:r>
              <a:r>
                <a:rPr lang="en-US" sz="2800" b="1" dirty="0" err="1"/>
                <a:t>bây</a:t>
              </a:r>
              <a:r>
                <a:rPr lang="en-US" sz="2800" b="1" dirty="0"/>
                <a:t> </a:t>
              </a:r>
              <a:r>
                <a:rPr lang="en-US" sz="2800" b="1" dirty="0" err="1"/>
                <a:t>giờ</a:t>
              </a:r>
              <a:r>
                <a:rPr lang="en-US" sz="2800" b="1" dirty="0"/>
                <a:t>?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0" y="63127"/>
            <a:ext cx="2595281" cy="1559825"/>
            <a:chOff x="4598895" y="165240"/>
            <a:chExt cx="3608294" cy="1725332"/>
          </a:xfrm>
        </p:grpSpPr>
        <p:sp>
          <p:nvSpPr>
            <p:cNvPr id="13" name="Cloud Callout 12"/>
            <p:cNvSpPr/>
            <p:nvPr/>
          </p:nvSpPr>
          <p:spPr>
            <a:xfrm flipH="1">
              <a:off x="4598895" y="165240"/>
              <a:ext cx="3608294" cy="1725332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01454" y="411430"/>
              <a:ext cx="33057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/>
                <a:t>Ôi</a:t>
              </a:r>
              <a:r>
                <a:rPr lang="en-US" sz="2800" b="1" dirty="0"/>
                <a:t>, </a:t>
              </a:r>
              <a:r>
                <a:rPr lang="en-US" sz="2800" b="1" dirty="0" err="1"/>
                <a:t>mẹ</a:t>
              </a:r>
              <a:r>
                <a:rPr lang="en-US" sz="2800" b="1" dirty="0"/>
                <a:t> </a:t>
              </a:r>
              <a:r>
                <a:rPr lang="en-US" sz="2800" b="1" dirty="0" err="1"/>
                <a:t>về</a:t>
              </a:r>
              <a:r>
                <a:rPr lang="en-US" sz="2800" b="1" dirty="0"/>
                <a:t> </a:t>
              </a:r>
              <a:r>
                <a:rPr lang="en-US" sz="2800" b="1" dirty="0" err="1"/>
                <a:t>rồi</a:t>
              </a:r>
              <a:r>
                <a:rPr lang="en-US" sz="2800" b="1" dirty="0"/>
                <a:t> con </a:t>
              </a:r>
              <a:r>
                <a:rPr lang="en-US" sz="2800" b="1" dirty="0" err="1"/>
                <a:t>Đầu</a:t>
              </a:r>
              <a:r>
                <a:rPr lang="en-US" sz="2800" b="1" dirty="0"/>
                <a:t> To </a:t>
              </a:r>
              <a:r>
                <a:rPr lang="en-US" sz="2800" b="1" dirty="0" err="1"/>
                <a:t>ơi</a:t>
              </a:r>
              <a:r>
                <a:rPr lang="en-US" sz="2800" b="1" dirty="0"/>
                <a:t>!</a:t>
              </a:r>
            </a:p>
          </p:txBody>
        </p:sp>
      </p:grp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76788F9-7E05-5DF9-3828-1E404ABD7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enager bedroom cartoon of Royalty Free Vector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" t="9319" r="137" b="19517"/>
          <a:stretch/>
        </p:blipFill>
        <p:spPr bwMode="auto">
          <a:xfrm>
            <a:off x="0" y="-95332"/>
            <a:ext cx="12354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3215" r="74683" b="60000"/>
          <a:stretch/>
        </p:blipFill>
        <p:spPr>
          <a:xfrm>
            <a:off x="5722814" y="3631635"/>
            <a:ext cx="1310646" cy="97971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8" b="52500"/>
          <a:stretch/>
        </p:blipFill>
        <p:spPr>
          <a:xfrm rot="1557146">
            <a:off x="6595636" y="5514839"/>
            <a:ext cx="1918318" cy="1436036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3" t="47857" r="2381" b="7500"/>
          <a:stretch/>
        </p:blipFill>
        <p:spPr>
          <a:xfrm>
            <a:off x="0" y="5886263"/>
            <a:ext cx="1404482" cy="971737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35179" r="51190" b="35892"/>
          <a:stretch/>
        </p:blipFill>
        <p:spPr>
          <a:xfrm>
            <a:off x="1567332" y="5667857"/>
            <a:ext cx="1697914" cy="1250281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9" t="63929" r="54207" b="714"/>
          <a:stretch/>
        </p:blipFill>
        <p:spPr>
          <a:xfrm>
            <a:off x="5249041" y="6118879"/>
            <a:ext cx="1721684" cy="859398"/>
          </a:xfrm>
          <a:prstGeom prst="rect">
            <a:avLst/>
          </a:prstGeom>
        </p:spPr>
      </p:pic>
      <p:pic>
        <p:nvPicPr>
          <p:cNvPr id="11" name="Picture 2" descr="Bố Đầu Nhỏ Con Đầu To - Tập 30 | Phim Hoạt Hình Vui Nhộn 2018 - YouTub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6" b="100000" l="32969" r="932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28" r="16216"/>
          <a:stretch/>
        </p:blipFill>
        <p:spPr bwMode="auto">
          <a:xfrm>
            <a:off x="8731453" y="3944783"/>
            <a:ext cx="2609541" cy="291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J2TEAM-TTS-1733903474298">
            <a:hlinkClick r:id="" action="ppaction://media"/>
            <a:extLst>
              <a:ext uri="{FF2B5EF4-FFF2-40B4-BE49-F238E27FC236}">
                <a16:creationId xmlns:a16="http://schemas.microsoft.com/office/drawing/2014/main" id="{D75E528D-C91E-7151-3601-AC177F47D1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81914" y="40025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enager bedroom cartoon of Royalty Free Vector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" t="9319" r="137" b="19517"/>
          <a:stretch/>
        </p:blipFill>
        <p:spPr bwMode="auto">
          <a:xfrm>
            <a:off x="-162850" y="0"/>
            <a:ext cx="12354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3215" r="74683" b="60000"/>
          <a:stretch/>
        </p:blipFill>
        <p:spPr>
          <a:xfrm>
            <a:off x="5722814" y="3631635"/>
            <a:ext cx="1310646" cy="97971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8" b="52500"/>
          <a:stretch/>
        </p:blipFill>
        <p:spPr>
          <a:xfrm rot="1557146">
            <a:off x="6595636" y="5514839"/>
            <a:ext cx="1918318" cy="1436036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3" t="47857" r="2381" b="7500"/>
          <a:stretch/>
        </p:blipFill>
        <p:spPr>
          <a:xfrm>
            <a:off x="0" y="5886263"/>
            <a:ext cx="1404482" cy="971737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35179" r="51190" b="35892"/>
          <a:stretch/>
        </p:blipFill>
        <p:spPr>
          <a:xfrm>
            <a:off x="1567332" y="5667857"/>
            <a:ext cx="1697914" cy="1250281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9" t="63929" r="54207" b="714"/>
          <a:stretch/>
        </p:blipFill>
        <p:spPr>
          <a:xfrm>
            <a:off x="5249041" y="6118879"/>
            <a:ext cx="1721684" cy="8593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92960" y="94130"/>
            <a:ext cx="12896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00CC"/>
                </a:solidFill>
              </a:rPr>
              <a:t>Trò</a:t>
            </a:r>
            <a:r>
              <a:rPr lang="en-US" sz="3200" b="1" dirty="0">
                <a:solidFill>
                  <a:srgbClr val="0000CC"/>
                </a:solidFill>
              </a:rPr>
              <a:t> </a:t>
            </a:r>
            <a:r>
              <a:rPr lang="en-US" sz="3200" b="1" dirty="0" err="1">
                <a:solidFill>
                  <a:srgbClr val="0000CC"/>
                </a:solidFill>
              </a:rPr>
              <a:t>chơi</a:t>
            </a:r>
            <a:r>
              <a:rPr lang="en-US" sz="3200" b="1" dirty="0">
                <a:solidFill>
                  <a:srgbClr val="0000CC"/>
                </a:solidFill>
              </a:rPr>
              <a:t>:</a:t>
            </a:r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</a:rPr>
              <a:t> </a:t>
            </a:r>
            <a:r>
              <a:rPr lang="en-US" sz="54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Dọn</a:t>
            </a:r>
            <a:r>
              <a:rPr lang="en-US" sz="5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 </a:t>
            </a:r>
            <a:r>
              <a:rPr lang="en-US" sz="54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dẹp</a:t>
            </a:r>
            <a:r>
              <a:rPr lang="en-US" sz="5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 </a:t>
            </a:r>
            <a:r>
              <a:rPr lang="en-US" sz="54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nhà</a:t>
            </a:r>
            <a:r>
              <a:rPr lang="en-US" sz="5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 </a:t>
            </a:r>
            <a:r>
              <a:rPr lang="en-US" sz="54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cửa</a:t>
            </a:r>
            <a:endParaRPr lang="en-US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00FF00"/>
              </a:solidFill>
              <a:latin typeface="SVN-Hole Hearted" panose="020B0A06020104020203" pitchFamily="34" charset="0"/>
            </a:endParaRPr>
          </a:p>
        </p:txBody>
      </p:sp>
      <p:pic>
        <p:nvPicPr>
          <p:cNvPr id="11" name="Picture 2" descr="Bố Đầu Nhỏ Con Đầu To - Tập 30 | Phim Hoạt Hình Vui Nhộn 2018 - YouTube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6" b="100000" l="32969" r="932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28" r="16216"/>
          <a:stretch/>
        </p:blipFill>
        <p:spPr bwMode="auto">
          <a:xfrm>
            <a:off x="8761506" y="3149853"/>
            <a:ext cx="3216706" cy="359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nhac nen tro cho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90" end="1042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46783" y="-8739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6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him phim hoạt hình Vui Nhộn 2018 - Bố Đầu Nhỏ Con Đầu To - Tập 53 |  ThongtinPlus - Thông Tin Pl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19" b="96977" l="35616" r="658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14" r="32163"/>
          <a:stretch/>
        </p:blipFill>
        <p:spPr bwMode="auto">
          <a:xfrm>
            <a:off x="459842" y="1125139"/>
            <a:ext cx="2831997" cy="544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ình ảnh Mặt Cười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2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646" y="1025381"/>
            <a:ext cx="3079259" cy="307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077" l="10000" r="90000"/>
                    </a14:imgEffect>
                  </a14:imgLayer>
                </a14:imgProps>
              </a:ext>
            </a:extLst>
          </a:blip>
          <a:srcRect l="22013" t="-527" r="22064" b="527"/>
          <a:stretch/>
        </p:blipFill>
        <p:spPr>
          <a:xfrm>
            <a:off x="8454570" y="1407160"/>
            <a:ext cx="2365830" cy="24442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DDFC14-B9E8-B260-4CA1-363E39ABB100}"/>
              </a:ext>
            </a:extLst>
          </p:cNvPr>
          <p:cNvSpPr txBox="1"/>
          <p:nvPr/>
        </p:nvSpPr>
        <p:spPr>
          <a:xfrm>
            <a:off x="3088639" y="102051"/>
            <a:ext cx="12896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00CC"/>
                </a:solidFill>
              </a:rPr>
              <a:t>Trò</a:t>
            </a:r>
            <a:r>
              <a:rPr lang="en-US" sz="3200" b="1" dirty="0">
                <a:solidFill>
                  <a:srgbClr val="0000CC"/>
                </a:solidFill>
              </a:rPr>
              <a:t> </a:t>
            </a:r>
            <a:r>
              <a:rPr lang="en-US" sz="3200" b="1" dirty="0" err="1">
                <a:solidFill>
                  <a:srgbClr val="0000CC"/>
                </a:solidFill>
              </a:rPr>
              <a:t>chơi</a:t>
            </a:r>
            <a:r>
              <a:rPr lang="en-US" sz="3200" b="1" dirty="0">
                <a:solidFill>
                  <a:srgbClr val="0000CC"/>
                </a:solidFill>
              </a:rPr>
              <a:t>:</a:t>
            </a:r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</a:rPr>
              <a:t> </a:t>
            </a:r>
            <a:r>
              <a:rPr lang="en-US" sz="54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Dọn</a:t>
            </a:r>
            <a:r>
              <a:rPr lang="en-US" sz="5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 </a:t>
            </a:r>
            <a:r>
              <a:rPr lang="en-US" sz="54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dẹp</a:t>
            </a:r>
            <a:r>
              <a:rPr lang="en-US" sz="5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 </a:t>
            </a:r>
            <a:r>
              <a:rPr lang="en-US" sz="54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nhà</a:t>
            </a:r>
            <a:r>
              <a:rPr lang="en-US" sz="5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 </a:t>
            </a:r>
            <a:r>
              <a:rPr lang="en-US" sz="54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FF00"/>
                </a:solidFill>
                <a:latin typeface="SVN-Hole Hearted" panose="020B0A06020104020203" pitchFamily="34" charset="0"/>
              </a:rPr>
              <a:t>cửa</a:t>
            </a:r>
            <a:endParaRPr lang="en-US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00FF00"/>
              </a:solidFill>
              <a:latin typeface="SVN-Hole Hearted" panose="020B0A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1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him phim hoạt hình Vui Nhộn 2018 - Bố Đầu Nhỏ Con Đầu To - Tập 53 |  ThongtinPlus - Thông Tin Plu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9" b="96977" l="35616" r="658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14" r="32163"/>
          <a:stretch/>
        </p:blipFill>
        <p:spPr bwMode="auto">
          <a:xfrm>
            <a:off x="459842" y="1125139"/>
            <a:ext cx="2831997" cy="544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657907" y="-303994"/>
            <a:ext cx="8987245" cy="6263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2636" t="4606" r="3647"/>
          <a:stretch/>
        </p:blipFill>
        <p:spPr>
          <a:xfrm>
            <a:off x="4613330" y="1334955"/>
            <a:ext cx="4920763" cy="3881015"/>
          </a:xfrm>
          <a:prstGeom prst="round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17427" y="5166748"/>
            <a:ext cx="4910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Lan </a:t>
            </a:r>
            <a:r>
              <a:rPr lang="en-US" sz="2800" i="1" dirty="0" err="1"/>
              <a:t>bọc</a:t>
            </a:r>
            <a:r>
              <a:rPr lang="en-US" sz="2800" i="1" dirty="0"/>
              <a:t> </a:t>
            </a:r>
            <a:r>
              <a:rPr lang="en-US" sz="2800" i="1" dirty="0" err="1"/>
              <a:t>sách</a:t>
            </a:r>
            <a:r>
              <a:rPr lang="en-US" sz="2800" i="1" dirty="0"/>
              <a:t>, </a:t>
            </a:r>
            <a:r>
              <a:rPr lang="en-US" sz="2800" i="1" dirty="0" err="1"/>
              <a:t>vở</a:t>
            </a:r>
            <a:r>
              <a:rPr lang="en-US" sz="2800" i="1" dirty="0"/>
              <a:t> </a:t>
            </a:r>
            <a:r>
              <a:rPr lang="en-US" sz="2800" i="1" dirty="0" err="1"/>
              <a:t>cẩn</a:t>
            </a:r>
            <a:r>
              <a:rPr lang="en-US" sz="2800" i="1" dirty="0"/>
              <a:t> </a:t>
            </a:r>
            <a:r>
              <a:rPr lang="en-US" sz="2800" i="1" dirty="0" err="1"/>
              <a:t>thận</a:t>
            </a:r>
            <a:r>
              <a:rPr lang="en-US" sz="2800" i="1" dirty="0"/>
              <a:t>.</a:t>
            </a:r>
          </a:p>
        </p:txBody>
      </p:sp>
      <p:sp>
        <p:nvSpPr>
          <p:cNvPr id="3" name="Oval 2"/>
          <p:cNvSpPr/>
          <p:nvPr/>
        </p:nvSpPr>
        <p:spPr>
          <a:xfrm>
            <a:off x="4448188" y="1938903"/>
            <a:ext cx="763601" cy="763601"/>
          </a:xfrm>
          <a:prstGeom prst="ellipse">
            <a:avLst/>
          </a:prstGeom>
          <a:solidFill>
            <a:srgbClr val="FFCC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10" name="Picture 2" descr="Hình ảnh Mặt Cười PNG, Vector, PSD, và biểu tượng để tải về miễn phí |  pngtree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2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39" y="4896607"/>
            <a:ext cx="2125589" cy="212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077" l="10000" r="90000"/>
                    </a14:imgEffect>
                  </a14:imgLayer>
                </a14:imgProps>
              </a:ext>
            </a:extLst>
          </a:blip>
          <a:srcRect l="22013" t="-527" r="22064" b="527"/>
          <a:stretch/>
        </p:blipFill>
        <p:spPr>
          <a:xfrm>
            <a:off x="9480249" y="5014956"/>
            <a:ext cx="1694951" cy="17511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DC6EB1-A619-9373-B5CD-7337523F8845}"/>
              </a:ext>
            </a:extLst>
          </p:cNvPr>
          <p:cNvSpPr txBox="1"/>
          <p:nvPr/>
        </p:nvSpPr>
        <p:spPr>
          <a:xfrm>
            <a:off x="2232639" y="32625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35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enager bedroom cartoon of Royalty Free Vector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" t="9319" r="137" b="19517"/>
          <a:stretch/>
        </p:blipFill>
        <p:spPr bwMode="auto">
          <a:xfrm>
            <a:off x="-162850" y="0"/>
            <a:ext cx="12354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3215" r="74683" b="60000"/>
          <a:stretch/>
        </p:blipFill>
        <p:spPr>
          <a:xfrm>
            <a:off x="5722814" y="3631635"/>
            <a:ext cx="1310646" cy="97971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8" b="52500"/>
          <a:stretch/>
        </p:blipFill>
        <p:spPr>
          <a:xfrm rot="1557146">
            <a:off x="6595636" y="5514839"/>
            <a:ext cx="1918318" cy="1436036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3" t="47857" r="2381" b="7500"/>
          <a:stretch/>
        </p:blipFill>
        <p:spPr>
          <a:xfrm>
            <a:off x="0" y="5886263"/>
            <a:ext cx="1404482" cy="971737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35179" r="51190" b="35892"/>
          <a:stretch/>
        </p:blipFill>
        <p:spPr>
          <a:xfrm>
            <a:off x="1567332" y="5667857"/>
            <a:ext cx="1697914" cy="1250281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9" t="63929" r="54207" b="714"/>
          <a:stretch/>
        </p:blipFill>
        <p:spPr>
          <a:xfrm>
            <a:off x="5311776" y="5803158"/>
            <a:ext cx="1721684" cy="8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5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4375 -0.236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118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him phim hoạt hình Vui Nhộn 2018 - Bố Đầu Nhỏ Con Đầu To - Tập 53 |  ThongtinPlus - Thông Tin Plu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9" b="96977" l="35616" r="658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14" r="32163"/>
          <a:stretch/>
        </p:blipFill>
        <p:spPr bwMode="auto">
          <a:xfrm>
            <a:off x="459842" y="1125139"/>
            <a:ext cx="2831997" cy="544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965268" y="309282"/>
            <a:ext cx="8987245" cy="6263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97590" y="4957637"/>
            <a:ext cx="60050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/>
              <a:t>Để</a:t>
            </a:r>
            <a:r>
              <a:rPr lang="en-US" sz="2800" i="1" dirty="0"/>
              <a:t> </a:t>
            </a:r>
            <a:r>
              <a:rPr lang="en-US" sz="2800" i="1" dirty="0" err="1"/>
              <a:t>kịp</a:t>
            </a:r>
            <a:r>
              <a:rPr lang="en-US" sz="2800" i="1" dirty="0"/>
              <a:t> </a:t>
            </a:r>
            <a:r>
              <a:rPr lang="en-US" sz="2800" i="1" dirty="0" err="1"/>
              <a:t>đá</a:t>
            </a:r>
            <a:r>
              <a:rPr lang="en-US" sz="2800" i="1" dirty="0"/>
              <a:t> </a:t>
            </a:r>
            <a:r>
              <a:rPr lang="en-US" sz="2800" i="1" dirty="0" err="1"/>
              <a:t>bóng</a:t>
            </a:r>
            <a:r>
              <a:rPr lang="en-US" sz="2800" i="1" dirty="0"/>
              <a:t> </a:t>
            </a:r>
            <a:r>
              <a:rPr lang="en-US" sz="2800" i="1" dirty="0" err="1"/>
              <a:t>cùng</a:t>
            </a:r>
            <a:r>
              <a:rPr lang="en-US" sz="2800" i="1" dirty="0"/>
              <a:t> </a:t>
            </a:r>
            <a:r>
              <a:rPr lang="en-US" sz="2800" i="1" dirty="0" err="1"/>
              <a:t>các</a:t>
            </a:r>
            <a:r>
              <a:rPr lang="en-US" sz="2800" i="1" dirty="0"/>
              <a:t> </a:t>
            </a:r>
            <a:r>
              <a:rPr lang="en-US" sz="2800" i="1" dirty="0" err="1"/>
              <a:t>bạn</a:t>
            </a:r>
            <a:r>
              <a:rPr lang="en-US" sz="2800" i="1" dirty="0"/>
              <a:t>, </a:t>
            </a:r>
            <a:r>
              <a:rPr lang="en-US" sz="2800" i="1" dirty="0" err="1"/>
              <a:t>Bình</a:t>
            </a:r>
            <a:r>
              <a:rPr lang="en-US" sz="2800" i="1" dirty="0"/>
              <a:t> </a:t>
            </a:r>
            <a:r>
              <a:rPr lang="en-US" sz="2800" i="1" dirty="0" err="1"/>
              <a:t>vội</a:t>
            </a:r>
            <a:r>
              <a:rPr lang="en-US" sz="2800" i="1" dirty="0"/>
              <a:t> </a:t>
            </a:r>
            <a:r>
              <a:rPr lang="en-US" sz="2800" i="1" dirty="0" err="1"/>
              <a:t>quẳng</a:t>
            </a:r>
            <a:r>
              <a:rPr lang="en-US" sz="2800" i="1" dirty="0"/>
              <a:t> </a:t>
            </a:r>
            <a:r>
              <a:rPr lang="en-US" sz="2800" i="1" dirty="0" err="1"/>
              <a:t>ngay</a:t>
            </a:r>
            <a:r>
              <a:rPr lang="en-US" sz="2800" i="1" dirty="0"/>
              <a:t> </a:t>
            </a:r>
            <a:r>
              <a:rPr lang="en-US" sz="2800" i="1" dirty="0" err="1"/>
              <a:t>cặp</a:t>
            </a:r>
            <a:r>
              <a:rPr lang="en-US" sz="2800" i="1" dirty="0"/>
              <a:t> </a:t>
            </a:r>
            <a:r>
              <a:rPr lang="en-US" sz="2800" i="1" dirty="0" err="1"/>
              <a:t>sách</a:t>
            </a:r>
            <a:r>
              <a:rPr lang="en-US" sz="2800" i="1" dirty="0"/>
              <a:t> </a:t>
            </a:r>
            <a:r>
              <a:rPr lang="en-US" sz="2800" i="1" dirty="0" err="1"/>
              <a:t>dưới</a:t>
            </a:r>
            <a:r>
              <a:rPr lang="en-US" sz="2800" i="1" dirty="0"/>
              <a:t> </a:t>
            </a:r>
            <a:r>
              <a:rPr lang="en-US" sz="2800" i="1" dirty="0" err="1"/>
              <a:t>sân</a:t>
            </a:r>
            <a:r>
              <a:rPr lang="en-US" sz="2800" i="1" dirty="0"/>
              <a:t> </a:t>
            </a:r>
            <a:r>
              <a:rPr lang="en-US" sz="2800" i="1" dirty="0" err="1"/>
              <a:t>trường</a:t>
            </a:r>
            <a:r>
              <a:rPr lang="en-US" sz="2800" i="1" dirty="0"/>
              <a:t>.</a:t>
            </a:r>
          </a:p>
        </p:txBody>
      </p:sp>
      <p:pic>
        <p:nvPicPr>
          <p:cNvPr id="10" name="Picture 2" descr="Hình ảnh Mặt Cười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865" y="5018070"/>
            <a:ext cx="2125589" cy="212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077" l="10000" r="90000"/>
                    </a14:imgEffect>
                  </a14:imgLayer>
                </a14:imgProps>
              </a:ext>
            </a:extLst>
          </a:blip>
          <a:srcRect l="22013" t="-527" r="22064" b="527"/>
          <a:stretch/>
        </p:blipFill>
        <p:spPr>
          <a:xfrm>
            <a:off x="10187071" y="5139959"/>
            <a:ext cx="1694951" cy="17511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3593" y="1417620"/>
            <a:ext cx="5438775" cy="360045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202597" y="2936166"/>
            <a:ext cx="763601" cy="763601"/>
          </a:xfrm>
          <a:prstGeom prst="ellipse">
            <a:avLst/>
          </a:prstGeom>
          <a:solidFill>
            <a:srgbClr val="FFCC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286E5A-A5FA-AE58-6FFE-EDC6AD986922}"/>
              </a:ext>
            </a:extLst>
          </p:cNvPr>
          <p:cNvSpPr txBox="1"/>
          <p:nvPr/>
        </p:nvSpPr>
        <p:spPr>
          <a:xfrm>
            <a:off x="2317932" y="-56524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07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enager bedroom cartoon of Royalty Free Vector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" t="9319" r="137" b="19517"/>
          <a:stretch/>
        </p:blipFill>
        <p:spPr bwMode="auto">
          <a:xfrm>
            <a:off x="-162850" y="0"/>
            <a:ext cx="12354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3215" r="74683" b="60000"/>
          <a:stretch/>
        </p:blipFill>
        <p:spPr>
          <a:xfrm>
            <a:off x="5722814" y="3631635"/>
            <a:ext cx="1310646" cy="97971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8" b="52500"/>
          <a:stretch/>
        </p:blipFill>
        <p:spPr>
          <a:xfrm rot="1557146">
            <a:off x="6595636" y="5514839"/>
            <a:ext cx="1918318" cy="1436036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3" t="47857" r="2381" b="7500"/>
          <a:stretch/>
        </p:blipFill>
        <p:spPr>
          <a:xfrm flipH="1">
            <a:off x="0" y="6071016"/>
            <a:ext cx="1137453" cy="786984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35179" r="51190" b="35892"/>
          <a:stretch/>
        </p:blipFill>
        <p:spPr>
          <a:xfrm>
            <a:off x="1567332" y="5667857"/>
            <a:ext cx="1697914" cy="1250281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9" t="63929" r="54207" b="714"/>
          <a:stretch/>
        </p:blipFill>
        <p:spPr>
          <a:xfrm>
            <a:off x="-65592" y="4228413"/>
            <a:ext cx="1721684" cy="8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0.88659 -0.468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23" y="-23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him phim hoạt hình Vui Nhộn 2018 - Bố Đầu Nhỏ Con Đầu To - Tập 53 |  ThongtinPlus - Thông Tin Plu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9" b="96977" l="35616" r="658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14" r="32163"/>
          <a:stretch/>
        </p:blipFill>
        <p:spPr bwMode="auto">
          <a:xfrm>
            <a:off x="459842" y="1125139"/>
            <a:ext cx="2831997" cy="544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965268" y="309282"/>
            <a:ext cx="8987245" cy="6263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37069" y="4830566"/>
            <a:ext cx="4192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/>
              <a:t>Hoa</a:t>
            </a:r>
            <a:r>
              <a:rPr lang="en-US" sz="2800" i="1" dirty="0"/>
              <a:t> hay </a:t>
            </a:r>
            <a:r>
              <a:rPr lang="en-US" sz="2800" i="1" dirty="0" err="1"/>
              <a:t>làm</a:t>
            </a:r>
            <a:r>
              <a:rPr lang="en-US" sz="2800" i="1" dirty="0"/>
              <a:t> </a:t>
            </a:r>
            <a:r>
              <a:rPr lang="en-US" sz="2800" i="1" dirty="0" err="1"/>
              <a:t>hỏng</a:t>
            </a:r>
            <a:r>
              <a:rPr lang="en-US" sz="2800" i="1" dirty="0"/>
              <a:t> </a:t>
            </a:r>
            <a:r>
              <a:rPr lang="en-US" sz="2800" i="1" dirty="0" err="1"/>
              <a:t>đồ</a:t>
            </a:r>
            <a:r>
              <a:rPr lang="en-US" sz="2800" i="1" dirty="0"/>
              <a:t> </a:t>
            </a:r>
            <a:r>
              <a:rPr lang="en-US" sz="2800" i="1" dirty="0" err="1"/>
              <a:t>chơi</a:t>
            </a:r>
            <a:r>
              <a:rPr lang="en-US" sz="2800" i="1" dirty="0"/>
              <a:t>.</a:t>
            </a:r>
          </a:p>
        </p:txBody>
      </p:sp>
      <p:pic>
        <p:nvPicPr>
          <p:cNvPr id="10" name="Picture 2" descr="Hình ảnh Mặt Cười PNG, Vector, PSD, và biểu tượng để tải về miễn phí |  pngtre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38" y="4596471"/>
            <a:ext cx="2125589" cy="212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077" l="10000" r="90000"/>
                    </a14:imgEffect>
                  </a14:imgLayer>
                </a14:imgProps>
              </a:ext>
            </a:extLst>
          </a:blip>
          <a:srcRect l="22013" t="-527" r="22064" b="527"/>
          <a:stretch/>
        </p:blipFill>
        <p:spPr>
          <a:xfrm>
            <a:off x="9950201" y="4830566"/>
            <a:ext cx="1694951" cy="17511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/>
          <a:srcRect l="2286" t="2601" r="3811" b="10639"/>
          <a:stretch/>
        </p:blipFill>
        <p:spPr>
          <a:xfrm>
            <a:off x="4798055" y="1350319"/>
            <a:ext cx="6053116" cy="363525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175335" y="2247663"/>
            <a:ext cx="763601" cy="763601"/>
          </a:xfrm>
          <a:prstGeom prst="ellipse">
            <a:avLst/>
          </a:prstGeom>
          <a:solidFill>
            <a:srgbClr val="FFCC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7D229B-397F-1947-41EA-CF3D8BF3AC9C}"/>
              </a:ext>
            </a:extLst>
          </p:cNvPr>
          <p:cNvSpPr txBox="1"/>
          <p:nvPr/>
        </p:nvSpPr>
        <p:spPr>
          <a:xfrm>
            <a:off x="2176048" y="0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92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enager bedroom cartoon of Royalty Free Vector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" t="9319" r="137" b="19517"/>
          <a:stretch/>
        </p:blipFill>
        <p:spPr bwMode="auto">
          <a:xfrm>
            <a:off x="-162850" y="0"/>
            <a:ext cx="12354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3215" r="74683" b="60000"/>
          <a:stretch/>
        </p:blipFill>
        <p:spPr>
          <a:xfrm>
            <a:off x="5722814" y="3631635"/>
            <a:ext cx="1310646" cy="97971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8" b="52500"/>
          <a:stretch/>
        </p:blipFill>
        <p:spPr>
          <a:xfrm rot="1557146">
            <a:off x="6595636" y="5514839"/>
            <a:ext cx="1918318" cy="1436036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3" t="47857" r="2381" b="7500"/>
          <a:stretch/>
        </p:blipFill>
        <p:spPr>
          <a:xfrm rot="299999" flipH="1">
            <a:off x="10850547" y="2857138"/>
            <a:ext cx="1054965" cy="729912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35179" r="51190" b="35892"/>
          <a:stretch/>
        </p:blipFill>
        <p:spPr>
          <a:xfrm>
            <a:off x="1656092" y="5863720"/>
            <a:ext cx="1350258" cy="994280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9" t="63929" r="54207" b="714"/>
          <a:stretch/>
        </p:blipFill>
        <p:spPr>
          <a:xfrm>
            <a:off x="-65592" y="4228413"/>
            <a:ext cx="1721684" cy="8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5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67604 -0.34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02" y="-173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him phim hoạt hình Vui Nhộn 2018 - Bố Đầu Nhỏ Con Đầu To - Tập 53 |  ThongtinPlus - Thông Tin Plu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9" b="96977" l="35616" r="658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14" r="32163"/>
          <a:stretch/>
        </p:blipFill>
        <p:spPr bwMode="auto">
          <a:xfrm>
            <a:off x="459842" y="1125139"/>
            <a:ext cx="2831997" cy="544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965268" y="309282"/>
            <a:ext cx="8987245" cy="6263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89817" y="4962056"/>
            <a:ext cx="3707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/>
              <a:t>Huy</a:t>
            </a:r>
            <a:r>
              <a:rPr lang="en-US" sz="2800" i="1" dirty="0"/>
              <a:t> </a:t>
            </a:r>
            <a:r>
              <a:rPr lang="en-US" sz="2800" i="1" dirty="0" err="1"/>
              <a:t>và</a:t>
            </a:r>
            <a:r>
              <a:rPr lang="en-US" sz="2800" i="1" dirty="0"/>
              <a:t> My </a:t>
            </a:r>
            <a:r>
              <a:rPr lang="en-US" sz="2800" i="1" dirty="0" err="1"/>
              <a:t>cất</a:t>
            </a:r>
            <a:r>
              <a:rPr lang="en-US" sz="2800" i="1" dirty="0"/>
              <a:t> </a:t>
            </a:r>
            <a:r>
              <a:rPr lang="en-US" sz="2800" i="1" dirty="0" err="1"/>
              <a:t>gọn</a:t>
            </a:r>
            <a:r>
              <a:rPr lang="en-US" sz="2800" i="1" dirty="0"/>
              <a:t> </a:t>
            </a:r>
            <a:r>
              <a:rPr lang="en-US" sz="2800" i="1" dirty="0" err="1"/>
              <a:t>đồ</a:t>
            </a:r>
            <a:r>
              <a:rPr lang="en-US" sz="2800" i="1" dirty="0"/>
              <a:t> </a:t>
            </a:r>
            <a:r>
              <a:rPr lang="en-US" sz="2800" i="1" dirty="0" err="1"/>
              <a:t>chơi</a:t>
            </a:r>
            <a:r>
              <a:rPr lang="en-US" sz="2800" i="1" dirty="0"/>
              <a:t> </a:t>
            </a:r>
            <a:r>
              <a:rPr lang="en-US" sz="2800" i="1" dirty="0" err="1"/>
              <a:t>sau</a:t>
            </a:r>
            <a:r>
              <a:rPr lang="en-US" sz="2800" i="1" dirty="0"/>
              <a:t> </a:t>
            </a:r>
            <a:r>
              <a:rPr lang="en-US" sz="2800" i="1" dirty="0" err="1"/>
              <a:t>khi</a:t>
            </a:r>
            <a:r>
              <a:rPr lang="en-US" sz="2800" i="1" dirty="0"/>
              <a:t> </a:t>
            </a:r>
            <a:r>
              <a:rPr lang="en-US" sz="2800" i="1" dirty="0" err="1"/>
              <a:t>chơi</a:t>
            </a:r>
            <a:r>
              <a:rPr lang="en-US" sz="2800" i="1" dirty="0"/>
              <a:t> </a:t>
            </a:r>
            <a:r>
              <a:rPr lang="en-US" sz="2800" i="1" dirty="0" err="1"/>
              <a:t>xong</a:t>
            </a:r>
            <a:r>
              <a:rPr lang="en-US" sz="2800" i="1" dirty="0"/>
              <a:t>.</a:t>
            </a:r>
          </a:p>
        </p:txBody>
      </p:sp>
      <p:pic>
        <p:nvPicPr>
          <p:cNvPr id="10" name="Picture 2" descr="Hình ảnh Mặt Cười PNG, Vector, PSD, và biểu tượng để tải về miễn phí |  pngtree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2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185" y="4959132"/>
            <a:ext cx="2125589" cy="212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077" l="10000" r="90000"/>
                    </a14:imgEffect>
                  </a14:imgLayer>
                </a14:imgProps>
              </a:ext>
            </a:extLst>
          </a:blip>
          <a:srcRect l="22013" t="-527" r="22064" b="527"/>
          <a:stretch/>
        </p:blipFill>
        <p:spPr>
          <a:xfrm>
            <a:off x="9453009" y="5146355"/>
            <a:ext cx="1694951" cy="1751142"/>
          </a:xfrm>
          <a:prstGeom prst="rect">
            <a:avLst/>
          </a:prstGeom>
        </p:spPr>
      </p:pic>
      <p:pic>
        <p:nvPicPr>
          <p:cNvPr id="6146" name="Picture 2" descr="Cất đồ chơi gọn gà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252" y="1351667"/>
            <a:ext cx="4563508" cy="353038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719816" y="2665399"/>
            <a:ext cx="763601" cy="763601"/>
          </a:xfrm>
          <a:prstGeom prst="ellipse">
            <a:avLst/>
          </a:prstGeom>
          <a:solidFill>
            <a:srgbClr val="FFCC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E95EBE-EFBE-A413-6073-17393749DBD5}"/>
              </a:ext>
            </a:extLst>
          </p:cNvPr>
          <p:cNvSpPr txBox="1"/>
          <p:nvPr/>
        </p:nvSpPr>
        <p:spPr>
          <a:xfrm>
            <a:off x="2131039" y="-52596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92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enager bedroom cartoon of Royalty Free Vector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" t="9319" r="137" b="19517"/>
          <a:stretch/>
        </p:blipFill>
        <p:spPr bwMode="auto">
          <a:xfrm>
            <a:off x="-162850" y="0"/>
            <a:ext cx="12354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8" t="-714" r="40873" b="65714"/>
          <a:stretch/>
        </p:blipFill>
        <p:spPr>
          <a:xfrm rot="517462">
            <a:off x="6953928" y="3164352"/>
            <a:ext cx="1175658" cy="1280159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3" t="47857" r="2381" b="7500"/>
          <a:stretch/>
        </p:blipFill>
        <p:spPr>
          <a:xfrm rot="299999" flipH="1">
            <a:off x="10850547" y="2857138"/>
            <a:ext cx="1054965" cy="729912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35179" r="51190" b="35892"/>
          <a:stretch/>
        </p:blipFill>
        <p:spPr>
          <a:xfrm>
            <a:off x="10061282" y="3463406"/>
            <a:ext cx="1038900" cy="765007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9" t="63929" r="54207" b="714"/>
          <a:stretch/>
        </p:blipFill>
        <p:spPr>
          <a:xfrm>
            <a:off x="-65592" y="4228413"/>
            <a:ext cx="1721684" cy="859398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8" b="52500"/>
          <a:stretch/>
        </p:blipFill>
        <p:spPr>
          <a:xfrm rot="1557146">
            <a:off x="517949" y="4044374"/>
            <a:ext cx="1096080" cy="820516"/>
          </a:xfrm>
          <a:prstGeom prst="rect">
            <a:avLst/>
          </a:prstGeom>
        </p:spPr>
      </p:pic>
      <p:pic>
        <p:nvPicPr>
          <p:cNvPr id="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3215" r="74683" b="60000"/>
          <a:stretch/>
        </p:blipFill>
        <p:spPr>
          <a:xfrm>
            <a:off x="10911319" y="4228413"/>
            <a:ext cx="1023994" cy="765440"/>
          </a:xfrm>
        </p:spPr>
      </p:pic>
      <p:pic>
        <p:nvPicPr>
          <p:cNvPr id="9" name="Picture 2" descr="Phim Bố Đầu Nhỏ Con Đầu To | VTVcab 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 rot="21137488">
            <a:off x="-343636" y="-556704"/>
            <a:ext cx="6018540" cy="4494783"/>
            <a:chOff x="4598895" y="165240"/>
            <a:chExt cx="3608294" cy="1725332"/>
          </a:xfrm>
        </p:grpSpPr>
        <p:sp>
          <p:nvSpPr>
            <p:cNvPr id="11" name="Cloud Callout 10"/>
            <p:cNvSpPr/>
            <p:nvPr/>
          </p:nvSpPr>
          <p:spPr>
            <a:xfrm flipH="1">
              <a:off x="4598895" y="165240"/>
              <a:ext cx="3608294" cy="1725332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 rot="462512">
              <a:off x="4773721" y="638897"/>
              <a:ext cx="3305735" cy="555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/>
                <a:t>Cảm</a:t>
              </a:r>
              <a:r>
                <a:rPr lang="en-US" sz="4400" b="1" dirty="0"/>
                <a:t> </a:t>
              </a:r>
              <a:r>
                <a:rPr lang="en-US" sz="4400" b="1" dirty="0" err="1"/>
                <a:t>ơn</a:t>
              </a:r>
              <a:r>
                <a:rPr lang="en-US" sz="4400" b="1" dirty="0"/>
                <a:t> </a:t>
              </a:r>
              <a:r>
                <a:rPr lang="en-US" sz="4400" b="1" dirty="0" err="1"/>
                <a:t>các</a:t>
              </a:r>
              <a:r>
                <a:rPr lang="en-US" sz="4400" b="1" dirty="0"/>
                <a:t> </a:t>
              </a:r>
              <a:r>
                <a:rPr lang="en-US" sz="4400" b="1" dirty="0" err="1"/>
                <a:t>bạn</a:t>
              </a:r>
              <a:r>
                <a:rPr lang="en-US" sz="4400" b="1" dirty="0"/>
                <a:t> </a:t>
              </a:r>
              <a:r>
                <a:rPr lang="en-US" sz="4400" b="1" dirty="0" err="1"/>
                <a:t>đã</a:t>
              </a:r>
              <a:r>
                <a:rPr lang="en-US" sz="4400" b="1" dirty="0"/>
                <a:t> </a:t>
              </a:r>
              <a:r>
                <a:rPr lang="en-US" sz="4400" b="1" dirty="0" err="1"/>
                <a:t>giúp</a:t>
              </a:r>
              <a:r>
                <a:rPr lang="en-US" sz="4400" b="1" dirty="0"/>
                <a:t> </a:t>
              </a:r>
              <a:r>
                <a:rPr lang="en-US" sz="4400" b="1" dirty="0" err="1"/>
                <a:t>tớ</a:t>
              </a:r>
              <a:r>
                <a:rPr lang="en-US" sz="4400" b="1" dirty="0"/>
                <a:t> </a:t>
              </a:r>
              <a:r>
                <a:rPr lang="en-US" sz="4400" b="1" dirty="0" err="1"/>
                <a:t>nhé</a:t>
              </a:r>
              <a:r>
                <a:rPr lang="en-US" sz="4400" b="1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32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2245864" y="1744652"/>
            <a:ext cx="11298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noProof="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kumimoji="0" lang="en-US" sz="4000" b="1" i="0" u="none" strike="noStrike" kern="1200" cap="none" spc="0" normalizeH="0" noProof="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kumimoji="0" lang="en-US" sz="4000" b="1" i="0" u="none" strike="noStrike" kern="1200" cap="none" spc="0" normalizeH="0" noProof="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khuyên</a:t>
            </a:r>
            <a:endParaRPr kumimoji="0" lang="en-US" sz="4000" b="1" i="0" u="none" strike="noStrike" kern="1200" cap="none" spc="0" normalizeH="0" noProof="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Muốn có kỹ năng làm việc nhóm hiệu quả, đừng bỏ qua bài viết này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034" y="2452538"/>
            <a:ext cx="7056966" cy="411248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0A4203-E3CB-B208-F2A1-CF263E3BD0AA}"/>
              </a:ext>
            </a:extLst>
          </p:cNvPr>
          <p:cNvSpPr txBox="1"/>
          <p:nvPr/>
        </p:nvSpPr>
        <p:spPr>
          <a:xfrm>
            <a:off x="2232639" y="32625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0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4">
            <a:extLst>
              <a:ext uri="{FF2B5EF4-FFF2-40B4-BE49-F238E27FC236}">
                <a16:creationId xmlns:a16="http://schemas.microsoft.com/office/drawing/2014/main" id="{803C98F4-E583-C54C-BD96-A5430FD15A5C}"/>
              </a:ext>
            </a:extLst>
          </p:cNvPr>
          <p:cNvSpPr/>
          <p:nvPr/>
        </p:nvSpPr>
        <p:spPr>
          <a:xfrm>
            <a:off x="248194" y="916833"/>
            <a:ext cx="11665132" cy="6447716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406593"/>
            <a:ext cx="11469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67" y="1930083"/>
            <a:ext cx="1166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khuyên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4403"/>
          <a:stretch/>
        </p:blipFill>
        <p:spPr>
          <a:xfrm>
            <a:off x="0" y="2986195"/>
            <a:ext cx="3947044" cy="3046064"/>
          </a:xfrm>
          <a:prstGeom prst="round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1430" r="4446"/>
          <a:stretch/>
        </p:blipFill>
        <p:spPr>
          <a:xfrm>
            <a:off x="4010663" y="2968565"/>
            <a:ext cx="4140194" cy="2981385"/>
          </a:xfrm>
          <a:prstGeom prst="round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2088" r="21677"/>
          <a:stretch/>
        </p:blipFill>
        <p:spPr>
          <a:xfrm>
            <a:off x="8209180" y="3206615"/>
            <a:ext cx="3704146" cy="2645895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2953" y="5766083"/>
            <a:ext cx="4138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rửa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xong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1273" y="5918270"/>
            <a:ext cx="3277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Tuấn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gấp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bay.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1399" y="5940903"/>
            <a:ext cx="38530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rơi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28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4EAC46-FA1B-3EC6-8D76-2C664F7E3BF4}"/>
              </a:ext>
            </a:extLst>
          </p:cNvPr>
          <p:cNvSpPr txBox="1"/>
          <p:nvPr/>
        </p:nvSpPr>
        <p:spPr>
          <a:xfrm>
            <a:off x="70167" y="1918099"/>
            <a:ext cx="1166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khuyên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A0E4D6-5A94-614C-475B-6F05CEAEEBB8}"/>
              </a:ext>
            </a:extLst>
          </p:cNvPr>
          <p:cNvSpPr txBox="1"/>
          <p:nvPr/>
        </p:nvSpPr>
        <p:spPr>
          <a:xfrm>
            <a:off x="2242799" y="-75267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23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17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900866"/>
            <a:chOff x="0" y="0"/>
            <a:chExt cx="12192000" cy="6900866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985838"/>
              <a:ext cx="12192000" cy="985838"/>
            </a:xfrm>
            <a:prstGeom prst="rect">
              <a:avLst/>
            </a:prstGeom>
            <a:solidFill>
              <a:srgbClr val="FAE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1971676"/>
              <a:ext cx="12192000" cy="985838"/>
            </a:xfrm>
            <a:prstGeom prst="rect">
              <a:avLst/>
            </a:prstGeom>
            <a:solidFill>
              <a:srgbClr val="FEE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2957514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3943352"/>
              <a:ext cx="12192000" cy="985838"/>
            </a:xfrm>
            <a:prstGeom prst="rect">
              <a:avLst/>
            </a:prstGeom>
            <a:solidFill>
              <a:srgbClr val="FAE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929190"/>
              <a:ext cx="12192000" cy="985838"/>
            </a:xfrm>
            <a:prstGeom prst="rect">
              <a:avLst/>
            </a:prstGeom>
            <a:solidFill>
              <a:srgbClr val="FEE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0" y="5915028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61388" y="307195"/>
            <a:ext cx="10999304" cy="5791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矩形 4">
            <a:extLst>
              <a:ext uri="{FF2B5EF4-FFF2-40B4-BE49-F238E27FC236}">
                <a16:creationId xmlns:a16="http://schemas.microsoft.com/office/drawing/2014/main" id="{657C82EF-367B-4422-A5C7-A7E3B6AA3B77}"/>
              </a:ext>
            </a:extLst>
          </p:cNvPr>
          <p:cNvSpPr/>
          <p:nvPr/>
        </p:nvSpPr>
        <p:spPr>
          <a:xfrm>
            <a:off x="248194" y="307195"/>
            <a:ext cx="11844746" cy="6315673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0ACDF6-837A-44D3-87F0-B44617E0C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3"/>
          <a:stretch/>
        </p:blipFill>
        <p:spPr>
          <a:xfrm>
            <a:off x="147086" y="1578158"/>
            <a:ext cx="5948914" cy="4353440"/>
          </a:xfrm>
          <a:prstGeom prst="round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944A88-5A2D-4BA2-B2E1-2DBAA1344E0A}"/>
              </a:ext>
            </a:extLst>
          </p:cNvPr>
          <p:cNvSpPr txBox="1"/>
          <p:nvPr/>
        </p:nvSpPr>
        <p:spPr>
          <a:xfrm>
            <a:off x="6109194" y="1783202"/>
            <a:ext cx="5248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 </a:t>
            </a:r>
            <a:r>
              <a:rPr lang="en-US" sz="36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36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lang="en-US" sz="36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36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sz="36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rửa</a:t>
            </a:r>
            <a:r>
              <a:rPr lang="en-US" sz="36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36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xong</a:t>
            </a:r>
            <a:r>
              <a:rPr lang="en-US" sz="3600" b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3600" b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0D5907C8-FA12-4F17-80DB-938F90B64BCD}"/>
              </a:ext>
            </a:extLst>
          </p:cNvPr>
          <p:cNvSpPr/>
          <p:nvPr/>
        </p:nvSpPr>
        <p:spPr>
          <a:xfrm>
            <a:off x="4747873" y="2769040"/>
            <a:ext cx="7490460" cy="3411414"/>
          </a:xfrm>
          <a:prstGeom prst="cloud">
            <a:avLst/>
          </a:prstGeom>
          <a:solidFill>
            <a:srgbClr val="FFFF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Sau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rửa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Lan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giặt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sạch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khăn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vắt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phơi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ngay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ngắn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phơi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nơi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ánh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khăn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luôn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sạch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thơm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ẩm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mốc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99D56C-EDF4-A197-9F12-B28AFF24E213}"/>
              </a:ext>
            </a:extLst>
          </p:cNvPr>
          <p:cNvSpPr txBox="1"/>
          <p:nvPr/>
        </p:nvSpPr>
        <p:spPr>
          <a:xfrm>
            <a:off x="2306640" y="9796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339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900866"/>
            <a:chOff x="0" y="0"/>
            <a:chExt cx="12192000" cy="6900866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985838"/>
              <a:ext cx="12192000" cy="985838"/>
            </a:xfrm>
            <a:prstGeom prst="rect">
              <a:avLst/>
            </a:prstGeom>
            <a:solidFill>
              <a:srgbClr val="FAE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1971676"/>
              <a:ext cx="12192000" cy="985838"/>
            </a:xfrm>
            <a:prstGeom prst="rect">
              <a:avLst/>
            </a:prstGeom>
            <a:solidFill>
              <a:srgbClr val="FEE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2957514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3943352"/>
              <a:ext cx="12192000" cy="985838"/>
            </a:xfrm>
            <a:prstGeom prst="rect">
              <a:avLst/>
            </a:prstGeom>
            <a:solidFill>
              <a:srgbClr val="FAE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929190"/>
              <a:ext cx="12192000" cy="985838"/>
            </a:xfrm>
            <a:prstGeom prst="rect">
              <a:avLst/>
            </a:prstGeom>
            <a:solidFill>
              <a:srgbClr val="FEE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0" y="5915028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552174" y="408818"/>
            <a:ext cx="10999304" cy="5791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矩形 4">
            <a:extLst>
              <a:ext uri="{FF2B5EF4-FFF2-40B4-BE49-F238E27FC236}">
                <a16:creationId xmlns:a16="http://schemas.microsoft.com/office/drawing/2014/main" id="{76F59444-646F-49FE-BC5B-0D73835B09E8}"/>
              </a:ext>
            </a:extLst>
          </p:cNvPr>
          <p:cNvSpPr/>
          <p:nvPr/>
        </p:nvSpPr>
        <p:spPr>
          <a:xfrm>
            <a:off x="248194" y="175153"/>
            <a:ext cx="11665132" cy="6447716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1398372-C697-411D-84F7-9CC22C5535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0" r="4446"/>
          <a:stretch/>
        </p:blipFill>
        <p:spPr>
          <a:xfrm>
            <a:off x="482212" y="1562858"/>
            <a:ext cx="6187062" cy="4455350"/>
          </a:xfrm>
          <a:prstGeom prst="round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2699F25-C346-417F-B35F-4EDF7F43931C}"/>
              </a:ext>
            </a:extLst>
          </p:cNvPr>
          <p:cNvSpPr txBox="1"/>
          <p:nvPr/>
        </p:nvSpPr>
        <p:spPr>
          <a:xfrm>
            <a:off x="6434794" y="2170615"/>
            <a:ext cx="5659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Tuấn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gấp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bay.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773F2A34-A814-4880-8AB9-869D3F2F7F7F}"/>
              </a:ext>
            </a:extLst>
          </p:cNvPr>
          <p:cNvSpPr/>
          <p:nvPr/>
        </p:nvSpPr>
        <p:spPr>
          <a:xfrm>
            <a:off x="5376844" y="3332474"/>
            <a:ext cx="6422827" cy="3121804"/>
          </a:xfrm>
          <a:prstGeom prst="cloud">
            <a:avLst/>
          </a:prstGeom>
          <a:solidFill>
            <a:srgbClr val="FFFF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vở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sạch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đẹp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Tuấn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vở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vở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E32126-00D6-5B34-A634-D1BCEFCA9D16}"/>
              </a:ext>
            </a:extLst>
          </p:cNvPr>
          <p:cNvSpPr txBox="1"/>
          <p:nvPr/>
        </p:nvSpPr>
        <p:spPr>
          <a:xfrm>
            <a:off x="2355722" y="47431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087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900866"/>
            <a:chOff x="0" y="0"/>
            <a:chExt cx="12192000" cy="6900866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985838"/>
              <a:ext cx="12192000" cy="985838"/>
            </a:xfrm>
            <a:prstGeom prst="rect">
              <a:avLst/>
            </a:prstGeom>
            <a:solidFill>
              <a:srgbClr val="FAE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1971676"/>
              <a:ext cx="12192000" cy="985838"/>
            </a:xfrm>
            <a:prstGeom prst="rect">
              <a:avLst/>
            </a:prstGeom>
            <a:solidFill>
              <a:srgbClr val="FEE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2957514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3943352"/>
              <a:ext cx="12192000" cy="985838"/>
            </a:xfrm>
            <a:prstGeom prst="rect">
              <a:avLst/>
            </a:prstGeom>
            <a:solidFill>
              <a:srgbClr val="FAE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929190"/>
              <a:ext cx="12192000" cy="985838"/>
            </a:xfrm>
            <a:prstGeom prst="rect">
              <a:avLst/>
            </a:prstGeom>
            <a:solidFill>
              <a:srgbClr val="FEE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0" y="5915028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552174" y="408818"/>
            <a:ext cx="10999304" cy="5791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矩形 4">
            <a:extLst>
              <a:ext uri="{FF2B5EF4-FFF2-40B4-BE49-F238E27FC236}">
                <a16:creationId xmlns:a16="http://schemas.microsoft.com/office/drawing/2014/main" id="{FF382E46-47E2-499A-911E-CB12BDC376AA}"/>
              </a:ext>
            </a:extLst>
          </p:cNvPr>
          <p:cNvSpPr/>
          <p:nvPr/>
        </p:nvSpPr>
        <p:spPr>
          <a:xfrm>
            <a:off x="248194" y="175153"/>
            <a:ext cx="11665132" cy="6447716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C45D54-5D90-4810-9641-ACB5656701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8" r="21677"/>
          <a:stretch/>
        </p:blipFill>
        <p:spPr>
          <a:xfrm>
            <a:off x="494306" y="1784345"/>
            <a:ext cx="6197679" cy="4318014"/>
          </a:xfrm>
          <a:prstGeom prst="round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956FD25-597B-4D0B-9F36-493DEB30A2B7}"/>
              </a:ext>
            </a:extLst>
          </p:cNvPr>
          <p:cNvSpPr txBox="1"/>
          <p:nvPr/>
        </p:nvSpPr>
        <p:spPr>
          <a:xfrm>
            <a:off x="6244031" y="2087749"/>
            <a:ext cx="5698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sz="3200" b="1" i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200" b="1" i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b="1" i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rơi</a:t>
            </a:r>
            <a:r>
              <a:rPr lang="en-US" sz="3200" b="1" i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3200" b="1" i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i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noProof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3200" b="1" i="1" noProof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id="{4252703A-28C6-469D-B9A6-3FA1F80592C4}"/>
              </a:ext>
            </a:extLst>
          </p:cNvPr>
          <p:cNvSpPr/>
          <p:nvPr/>
        </p:nvSpPr>
        <p:spPr>
          <a:xfrm>
            <a:off x="5100320" y="2614989"/>
            <a:ext cx="6755138" cy="3585029"/>
          </a:xfrm>
          <a:prstGeom prst="cloud">
            <a:avLst/>
          </a:prstGeom>
          <a:solidFill>
            <a:srgbClr val="FFFF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ngay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ngắn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tránh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rơi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xuyên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tránh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thất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5CF5F-094C-0213-7F16-1FF859E5424E}"/>
              </a:ext>
            </a:extLst>
          </p:cNvPr>
          <p:cNvSpPr txBox="1"/>
          <p:nvPr/>
        </p:nvSpPr>
        <p:spPr>
          <a:xfrm>
            <a:off x="2232639" y="32625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883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3DC30-691E-716A-3E6F-6508A0481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617F65-DE89-DFA1-5CAE-C43440D699A5}"/>
              </a:ext>
            </a:extLst>
          </p:cNvPr>
          <p:cNvSpPr/>
          <p:nvPr/>
        </p:nvSpPr>
        <p:spPr>
          <a:xfrm>
            <a:off x="3947160" y="1945640"/>
            <a:ext cx="4297680" cy="170688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  <a:p>
            <a:pPr algn="ctr"/>
            <a:endParaRPr lang="en-US"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8CEA821-BC95-5EB1-DCCE-EB6190CE9D15}"/>
              </a:ext>
            </a:extLst>
          </p:cNvPr>
          <p:cNvSpPr/>
          <p:nvPr/>
        </p:nvSpPr>
        <p:spPr>
          <a:xfrm>
            <a:off x="2402840" y="764552"/>
            <a:ext cx="1681480" cy="2362175"/>
          </a:xfrm>
          <a:custGeom>
            <a:avLst/>
            <a:gdLst/>
            <a:ahLst/>
            <a:cxnLst/>
            <a:rect l="l" t="t" r="r" b="b"/>
            <a:pathLst>
              <a:path w="3326440" h="4797750">
                <a:moveTo>
                  <a:pt x="0" y="0"/>
                </a:moveTo>
                <a:lnTo>
                  <a:pt x="3326441" y="0"/>
                </a:lnTo>
                <a:lnTo>
                  <a:pt x="3326441" y="4797751"/>
                </a:lnTo>
                <a:lnTo>
                  <a:pt x="0" y="47977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56B9DE0B-269F-04C4-73FB-7A6C8CC1F08F}"/>
              </a:ext>
            </a:extLst>
          </p:cNvPr>
          <p:cNvSpPr/>
          <p:nvPr/>
        </p:nvSpPr>
        <p:spPr>
          <a:xfrm flipH="1">
            <a:off x="8012448" y="640105"/>
            <a:ext cx="1681480" cy="2362175"/>
          </a:xfrm>
          <a:custGeom>
            <a:avLst/>
            <a:gdLst/>
            <a:ahLst/>
            <a:cxnLst/>
            <a:rect l="l" t="t" r="r" b="b"/>
            <a:pathLst>
              <a:path w="3326440" h="4797750">
                <a:moveTo>
                  <a:pt x="0" y="0"/>
                </a:moveTo>
                <a:lnTo>
                  <a:pt x="3326441" y="0"/>
                </a:lnTo>
                <a:lnTo>
                  <a:pt x="3326441" y="4797751"/>
                </a:lnTo>
                <a:lnTo>
                  <a:pt x="0" y="47977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6" name="图片 3">
            <a:extLst>
              <a:ext uri="{FF2B5EF4-FFF2-40B4-BE49-F238E27FC236}">
                <a16:creationId xmlns:a16="http://schemas.microsoft.com/office/drawing/2014/main" id="{48723A94-8FDD-4A74-E011-956CD8FB2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80" y="3429000"/>
            <a:ext cx="5018637" cy="2152944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id="{E7227952-5FBE-019D-C9E0-E010DD5187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492" y="-269456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3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48148E-6 L 0.08854 0.05486 C 0.1069 0.06736 0.1345 0.07408 0.16367 0.07408 C 0.19661 0.07408 0.22304 0.06736 0.24153 0.05486 L 0.33021 -1.48148E-6 " pathEditMode="relative" rAng="0" ptsTypes="AAAAA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10" y="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4">
            <a:extLst>
              <a:ext uri="{FF2B5EF4-FFF2-40B4-BE49-F238E27FC236}">
                <a16:creationId xmlns:a16="http://schemas.microsoft.com/office/drawing/2014/main" id="{803C98F4-E583-C54C-BD96-A5430FD15A5C}"/>
              </a:ext>
            </a:extLst>
          </p:cNvPr>
          <p:cNvSpPr/>
          <p:nvPr/>
        </p:nvSpPr>
        <p:spPr>
          <a:xfrm>
            <a:off x="274658" y="175153"/>
            <a:ext cx="11516139" cy="6238238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458217"/>
            <a:ext cx="12009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Kể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về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những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đồ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dùng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cá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nhân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của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bản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thân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và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cách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em</a:t>
            </a:r>
            <a:endParaRPr lang="en-US" altLang="zh-CN" sz="2800" b="1" dirty="0">
              <a:solidFill>
                <a:srgbClr val="0070C0"/>
              </a:solidFill>
              <a:latin typeface="Times New Roman" panose="02020603050405020304" pitchFamily="18" charset="0"/>
              <a:ea typeface="方正粗圆_GBK" pitchFamily="65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bảo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quản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đồ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dùng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cá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nhân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hằng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ngày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,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nêu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cảm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nhận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của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em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theo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gợi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ý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sau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369" y="2522147"/>
          <a:ext cx="11516139" cy="433493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85471">
                  <a:extLst>
                    <a:ext uri="{9D8B030D-6E8A-4147-A177-3AD203B41FA5}">
                      <a16:colId xmlns:a16="http://schemas.microsoft.com/office/drawing/2014/main" val="2868484921"/>
                    </a:ext>
                  </a:extLst>
                </a:gridCol>
                <a:gridCol w="3191955">
                  <a:extLst>
                    <a:ext uri="{9D8B030D-6E8A-4147-A177-3AD203B41FA5}">
                      <a16:colId xmlns:a16="http://schemas.microsoft.com/office/drawing/2014/main" val="2674062682"/>
                    </a:ext>
                  </a:extLst>
                </a:gridCol>
                <a:gridCol w="3838713">
                  <a:extLst>
                    <a:ext uri="{9D8B030D-6E8A-4147-A177-3AD203B41FA5}">
                      <a16:colId xmlns:a16="http://schemas.microsoft.com/office/drawing/2014/main" val="2802682384"/>
                    </a:ext>
                  </a:extLst>
                </a:gridCol>
              </a:tblGrid>
              <a:tr h="118922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800" b="1" baseline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dùng</a:t>
                      </a:r>
                      <a:r>
                        <a:rPr lang="en-US" sz="2800" b="1" baseline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lang="en-US" sz="2800" b="1" baseline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nhân</a:t>
                      </a:r>
                      <a:endParaRPr lang="en-US" sz="28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sz="2800" b="1" baseline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2800" b="1" baseline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endParaRPr lang="en-US" sz="28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Cảm</a:t>
                      </a:r>
                      <a:r>
                        <a:rPr lang="en-US" sz="2800" b="1" baseline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nhận</a:t>
                      </a:r>
                      <a:r>
                        <a:rPr lang="en-US" sz="2800" b="1" baseline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sau</a:t>
                      </a:r>
                      <a:r>
                        <a:rPr lang="en-US" sz="2800" b="1" baseline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khi</a:t>
                      </a:r>
                      <a:endParaRPr lang="en-US" sz="2800" b="1" baseline="0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2800" b="1" baseline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endParaRPr lang="en-US" sz="28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17968"/>
                  </a:ext>
                </a:extLst>
              </a:tr>
              <a:tr h="652158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dùng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056577"/>
                  </a:ext>
                </a:extLst>
              </a:tr>
              <a:tr h="1189229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Giày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dép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quần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áo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mũ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nón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351457"/>
                  </a:ext>
                </a:extLst>
              </a:tr>
              <a:tr h="652158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chơi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nhân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188764"/>
                  </a:ext>
                </a:extLst>
              </a:tr>
              <a:tr h="652158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dùng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44919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F091836-50CC-0829-8B49-0A8BE4D3744D}"/>
              </a:ext>
            </a:extLst>
          </p:cNvPr>
          <p:cNvSpPr txBox="1"/>
          <p:nvPr/>
        </p:nvSpPr>
        <p:spPr>
          <a:xfrm>
            <a:off x="2222479" y="-36601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67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900866"/>
            <a:chOff x="0" y="0"/>
            <a:chExt cx="12192000" cy="6900866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985838"/>
              <a:ext cx="12192000" cy="985838"/>
            </a:xfrm>
            <a:prstGeom prst="rect">
              <a:avLst/>
            </a:prstGeom>
            <a:solidFill>
              <a:srgbClr val="FAE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1971676"/>
              <a:ext cx="12192000" cy="985838"/>
            </a:xfrm>
            <a:prstGeom prst="rect">
              <a:avLst/>
            </a:prstGeom>
            <a:solidFill>
              <a:srgbClr val="FEE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2957514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3943352"/>
              <a:ext cx="12192000" cy="985838"/>
            </a:xfrm>
            <a:prstGeom prst="rect">
              <a:avLst/>
            </a:prstGeom>
            <a:solidFill>
              <a:srgbClr val="FAE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929190"/>
              <a:ext cx="12192000" cy="985838"/>
            </a:xfrm>
            <a:prstGeom prst="rect">
              <a:avLst/>
            </a:prstGeom>
            <a:solidFill>
              <a:srgbClr val="FEE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0" y="5915028"/>
              <a:ext cx="12192000" cy="985838"/>
            </a:xfrm>
            <a:prstGeom prst="rect">
              <a:avLst/>
            </a:prstGeom>
            <a:solidFill>
              <a:srgbClr val="E7F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552174" y="408818"/>
            <a:ext cx="10999304" cy="5791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8563C5-2421-411E-B852-3DC354E86DFD}"/>
              </a:ext>
            </a:extLst>
          </p:cNvPr>
          <p:cNvSpPr txBox="1"/>
          <p:nvPr/>
        </p:nvSpPr>
        <p:spPr>
          <a:xfrm>
            <a:off x="554698" y="1920743"/>
            <a:ext cx="111120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Em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cùng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các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bạn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thực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hiện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việc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bảo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quản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đồ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dùng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cá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nhân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b="1" dirty="0">
              <a:solidFill>
                <a:srgbClr val="0070C0"/>
              </a:solidFill>
              <a:latin typeface="Times New Roman" panose="02020603050405020304" pitchFamily="18" charset="0"/>
              <a:ea typeface="方正粗圆_GBK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D21502-040F-F9F5-314C-640D07B3CF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222" y="2661393"/>
            <a:ext cx="3496637" cy="34966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36AB7D-1F06-AAB1-5FCD-0CB0ACAFBE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950" y="2703381"/>
            <a:ext cx="3496637" cy="34966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8C4115-7664-3554-1FC4-62A4B2B98786}"/>
              </a:ext>
            </a:extLst>
          </p:cNvPr>
          <p:cNvSpPr txBox="1"/>
          <p:nvPr/>
        </p:nvSpPr>
        <p:spPr>
          <a:xfrm>
            <a:off x="2364719" y="421480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25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41F00A2C-27D2-4485-924B-190A19F0262F}"/>
              </a:ext>
            </a:extLst>
          </p:cNvPr>
          <p:cNvSpPr txBox="1"/>
          <p:nvPr/>
        </p:nvSpPr>
        <p:spPr>
          <a:xfrm>
            <a:off x="0" y="2040706"/>
            <a:ext cx="116632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Em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hãy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quan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sát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đồ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dùng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cá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nhân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của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người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thân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trong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gia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đình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để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đưa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ra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lời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khuyên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hợp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lí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方正粗圆_GBK" pitchFamily="65" charset="-122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b="1" dirty="0">
              <a:solidFill>
                <a:srgbClr val="0070C0"/>
              </a:solidFill>
              <a:latin typeface="Times New Roman" panose="02020603050405020304" pitchFamily="18" charset="0"/>
              <a:ea typeface="方正粗圆_GBK" pitchFamily="65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DFCB0E-4EE2-57FC-7A31-E1FDC363ECB7}"/>
              </a:ext>
            </a:extLst>
          </p:cNvPr>
          <p:cNvSpPr txBox="1"/>
          <p:nvPr/>
        </p:nvSpPr>
        <p:spPr>
          <a:xfrm>
            <a:off x="2740639" y="124065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E9F62EF3-7A00-E334-A319-8B7369C6A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720" y="4580991"/>
            <a:ext cx="5018637" cy="215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5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4">
            <a:extLst>
              <a:ext uri="{FF2B5EF4-FFF2-40B4-BE49-F238E27FC236}">
                <a16:creationId xmlns:a16="http://schemas.microsoft.com/office/drawing/2014/main" id="{803C98F4-E583-C54C-BD96-A5430FD15A5C}"/>
              </a:ext>
            </a:extLst>
          </p:cNvPr>
          <p:cNvSpPr/>
          <p:nvPr/>
        </p:nvSpPr>
        <p:spPr>
          <a:xfrm>
            <a:off x="274658" y="175153"/>
            <a:ext cx="11516139" cy="6238238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9527" y="2191760"/>
            <a:ext cx="5309395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en-US" altLang="zh-CN" sz="4000" b="1" dirty="0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ea typeface="方正粗圆_GBK" pitchFamily="65" charset="-122"/>
              </a:rPr>
              <a:t>Thông </a:t>
            </a:r>
            <a:r>
              <a:rPr lang="en-US" altLang="zh-CN" sz="4000" b="1" dirty="0" err="1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ea typeface="方正粗圆_GBK" pitchFamily="65" charset="-122"/>
              </a:rPr>
              <a:t>điệp</a:t>
            </a:r>
            <a:r>
              <a:rPr lang="en-US" altLang="zh-CN" sz="4000" b="1" dirty="0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ea typeface="方正粗圆_GBK" pitchFamily="65" charset="-122"/>
              </a:rPr>
              <a:t> </a:t>
            </a:r>
            <a:r>
              <a:rPr lang="en-US" altLang="zh-CN" sz="4000" b="1" dirty="0" err="1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ea typeface="方正粗圆_GBK" pitchFamily="65" charset="-122"/>
              </a:rPr>
              <a:t>yêu</a:t>
            </a:r>
            <a:r>
              <a:rPr lang="en-US" altLang="zh-CN" sz="4000" b="1" dirty="0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ea typeface="方正粗圆_GBK" pitchFamily="65" charset="-122"/>
              </a:rPr>
              <a:t> </a:t>
            </a:r>
            <a:r>
              <a:rPr lang="en-US" altLang="zh-CN" sz="4000" b="1" dirty="0" err="1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ea typeface="方正粗圆_GBK" pitchFamily="65" charset="-122"/>
              </a:rPr>
              <a:t>thương</a:t>
            </a:r>
            <a:endParaRPr lang="zh-CN" altLang="en-US" sz="4000" b="1" dirty="0">
              <a:ln w="31550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ea typeface="方正粗圆_GBK" pitchFamily="65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F0695E-F8B3-F844-093B-99DCBD39AE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130" y="1825592"/>
            <a:ext cx="3300413" cy="58674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517287-B6B5-1C99-E050-D44978B41D08}"/>
              </a:ext>
            </a:extLst>
          </p:cNvPr>
          <p:cNvSpPr txBox="1"/>
          <p:nvPr/>
        </p:nvSpPr>
        <p:spPr>
          <a:xfrm>
            <a:off x="2740639" y="124065"/>
            <a:ext cx="690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BD3999A-B7C2-757B-6F81-73E1D40523D5}"/>
              </a:ext>
            </a:extLst>
          </p:cNvPr>
          <p:cNvGrpSpPr/>
          <p:nvPr/>
        </p:nvGrpSpPr>
        <p:grpSpPr>
          <a:xfrm>
            <a:off x="530269" y="1527174"/>
            <a:ext cx="8966676" cy="4388371"/>
            <a:chOff x="652189" y="2140724"/>
            <a:chExt cx="8966676" cy="438837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189" y="2140724"/>
              <a:ext cx="1833795" cy="1833795"/>
            </a:xfrm>
            <a:prstGeom prst="ellipse">
              <a:avLst/>
            </a:prstGeom>
            <a:ln>
              <a:noFill/>
            </a:ln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F2D54E3-B551-FCD7-AB20-35D1FEFB5FE1}"/>
                </a:ext>
              </a:extLst>
            </p:cNvPr>
            <p:cNvGrpSpPr/>
            <p:nvPr/>
          </p:nvGrpSpPr>
          <p:grpSpPr>
            <a:xfrm>
              <a:off x="1169761" y="3455700"/>
              <a:ext cx="8449104" cy="3073395"/>
              <a:chOff x="1169761" y="3455700"/>
              <a:chExt cx="8449104" cy="3073395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1169761" y="4337224"/>
                <a:ext cx="8199369" cy="2191871"/>
              </a:xfrm>
              <a:prstGeom prst="roundRect">
                <a:avLst/>
              </a:prstGeom>
              <a:solidFill>
                <a:srgbClr val="FFE389"/>
              </a:solidFill>
              <a:ln w="38100">
                <a:solidFill>
                  <a:schemeClr val="accent2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rgbClr val="007DDA"/>
                    </a:solidFill>
                  </a:rPr>
                  <a:t>     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Đồ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dùng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là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bạn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của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ta</a:t>
                </a:r>
              </a:p>
              <a:p>
                <a:pPr algn="ctr"/>
                <a:r>
                  <a:rPr lang="en-US" sz="4000" b="1" dirty="0" err="1">
                    <a:solidFill>
                      <a:srgbClr val="000099"/>
                    </a:solidFill>
                  </a:rPr>
                  <a:t>Giữ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gìn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,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bảo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quản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để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mà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dùng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000099"/>
                    </a:solidFill>
                  </a:rPr>
                  <a:t>lâu</a:t>
                </a:r>
                <a:r>
                  <a:rPr lang="en-US" sz="4000" b="1" dirty="0">
                    <a:solidFill>
                      <a:srgbClr val="000099"/>
                    </a:solidFill>
                  </a:rPr>
                  <a:t>.</a:t>
                </a:r>
              </a:p>
            </p:txBody>
          </p:sp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46C044DE-CD12-5C48-8ECD-3EF9526B89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60842" y="3455700"/>
                <a:ext cx="2158023" cy="14979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1875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790</Words>
  <Application>Microsoft Office PowerPoint</Application>
  <PresentationFormat>Widescreen</PresentationFormat>
  <Paragraphs>88</Paragraphs>
  <Slides>24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等线</vt:lpstr>
      <vt:lpstr>Arial</vt:lpstr>
      <vt:lpstr>Calibri</vt:lpstr>
      <vt:lpstr>Calibri Light</vt:lpstr>
      <vt:lpstr>SVN-Hole Hearted</vt:lpstr>
      <vt:lpstr>Times New Roman</vt:lpstr>
      <vt:lpstr>字魂70号-灵悦黑体</vt:lpstr>
      <vt:lpstr>方正粗圆_GBK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thanhhuyentt2023@gmail.com</dc:creator>
  <cp:lastModifiedBy>thanhhuyentt2023@gmail.com</cp:lastModifiedBy>
  <cp:revision>3</cp:revision>
  <dcterms:created xsi:type="dcterms:W3CDTF">2025-03-23T23:45:00Z</dcterms:created>
  <dcterms:modified xsi:type="dcterms:W3CDTF">2025-04-01T12:19:16Z</dcterms:modified>
</cp:coreProperties>
</file>