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4" r:id="rId2"/>
    <p:sldMasterId id="2147483697" r:id="rId3"/>
    <p:sldMasterId id="2147483710" r:id="rId4"/>
    <p:sldMasterId id="2147483722" r:id="rId5"/>
    <p:sldMasterId id="2147483734" r:id="rId6"/>
    <p:sldMasterId id="2147483746" r:id="rId7"/>
    <p:sldMasterId id="2147483758" r:id="rId8"/>
    <p:sldMasterId id="2147483778" r:id="rId9"/>
    <p:sldMasterId id="2147483790" r:id="rId10"/>
  </p:sldMasterIdLst>
  <p:notesMasterIdLst>
    <p:notesMasterId r:id="rId28"/>
  </p:notesMasterIdLst>
  <p:sldIdLst>
    <p:sldId id="282" r:id="rId11"/>
    <p:sldId id="285" r:id="rId12"/>
    <p:sldId id="286" r:id="rId13"/>
    <p:sldId id="287" r:id="rId14"/>
    <p:sldId id="288" r:id="rId15"/>
    <p:sldId id="289" r:id="rId16"/>
    <p:sldId id="258" r:id="rId17"/>
    <p:sldId id="290" r:id="rId18"/>
    <p:sldId id="292" r:id="rId19"/>
    <p:sldId id="259" r:id="rId20"/>
    <p:sldId id="284" r:id="rId21"/>
    <p:sldId id="283" r:id="rId22"/>
    <p:sldId id="273" r:id="rId23"/>
    <p:sldId id="261" r:id="rId24"/>
    <p:sldId id="268" r:id="rId25"/>
    <p:sldId id="293" r:id="rId26"/>
    <p:sldId id="294" r:id="rId27"/>
  </p:sldIdLst>
  <p:sldSz cx="12192000" cy="6858000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Anh" initials="K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22/03/2025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67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7" name="Shape 2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B0372A-0EAB-497F-8C4F-DBA74D4F81A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486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BA3BC0-4B8A-453D-B965-8968036FA1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4939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BA3BC0-4B8A-453D-B965-8968036FA1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309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B25151-A057-4E03-A29A-DF7B9028BF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22/03/2025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92C334-BE1C-4856-A717-6B78B5A5E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B25151-A057-4E03-A29A-DF7B9028BF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22/03/2025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92C334-BE1C-4856-A717-6B78B5A5E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B25151-A057-4E03-A29A-DF7B9028BF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22/03/2025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92C334-BE1C-4856-A717-6B78B5A5E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B25151-A057-4E03-A29A-DF7B9028BF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22/03/2025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92C334-BE1C-4856-A717-6B78B5A5E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B25151-A057-4E03-A29A-DF7B9028BF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22/03/2025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92C334-BE1C-4856-A717-6B78B5A5E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B25151-A057-4E03-A29A-DF7B9028BF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22/03/2025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92C334-BE1C-4856-A717-6B78B5A5E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B25151-A057-4E03-A29A-DF7B9028BF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22/03/2025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92C334-BE1C-4856-A717-6B78B5A5E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B25151-A057-4E03-A29A-DF7B9028BF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22/03/2025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92C334-BE1C-4856-A717-6B78B5A5E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B25151-A057-4E03-A29A-DF7B9028BF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22/03/2025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92C334-BE1C-4856-A717-6B78B5A5E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B25151-A057-4E03-A29A-DF7B9028BF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22/03/2025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92C334-BE1C-4856-A717-6B78B5A5E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B25151-A057-4E03-A29A-DF7B9028BF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22/03/2025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92C334-BE1C-4856-A717-6B78B5A5E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"/>
          <p:cNvPicPr preferRelativeResize="0"/>
          <p:nvPr/>
        </p:nvPicPr>
        <p:blipFill rotWithShape="1">
          <a:blip r:embed="rId2"/>
          <a:srcRect l="45142" b="9288"/>
          <a:stretch>
            <a:fillRect/>
          </a:stretch>
        </p:blipFill>
        <p:spPr>
          <a:xfrm rot="5400000">
            <a:off x="1422399" y="-1447800"/>
            <a:ext cx="2476500" cy="534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hape 10"/>
          <p:cNvPicPr preferRelativeResize="0"/>
          <p:nvPr/>
        </p:nvPicPr>
        <p:blipFill rotWithShape="1">
          <a:blip r:embed="rId3"/>
          <a:srcRect r="35069" b="2780"/>
          <a:stretch>
            <a:fillRect/>
          </a:stretch>
        </p:blipFill>
        <p:spPr>
          <a:xfrm rot="5400000">
            <a:off x="3062016" y="2909616"/>
            <a:ext cx="2105565" cy="579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11"/>
          <p:cNvPicPr preferRelativeResize="0"/>
          <p:nvPr/>
        </p:nvPicPr>
        <p:blipFill rotWithShape="1">
          <a:blip r:embed="rId4"/>
          <a:srcRect r="20660" b="38811"/>
          <a:stretch>
            <a:fillRect/>
          </a:stretch>
        </p:blipFill>
        <p:spPr>
          <a:xfrm>
            <a:off x="7501857" y="3308633"/>
            <a:ext cx="4690141" cy="3549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12"/>
          <p:cNvPicPr preferRelativeResize="0"/>
          <p:nvPr/>
        </p:nvPicPr>
        <p:blipFill rotWithShape="1">
          <a:blip r:embed="rId5"/>
          <a:srcRect r="26809"/>
          <a:stretch>
            <a:fillRect/>
          </a:stretch>
        </p:blipFill>
        <p:spPr>
          <a:xfrm rot="-5400000">
            <a:off x="7286765" y="-1368565"/>
            <a:ext cx="3549367" cy="6261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Shape 13"/>
          <p:cNvGrpSpPr/>
          <p:nvPr/>
        </p:nvGrpSpPr>
        <p:grpSpPr>
          <a:xfrm>
            <a:off x="2184224" y="1461155"/>
            <a:ext cx="7823715" cy="3935881"/>
            <a:chOff x="615225" y="581250"/>
            <a:chExt cx="7913399" cy="3981000"/>
          </a:xfrm>
        </p:grpSpPr>
        <p:sp>
          <p:nvSpPr>
            <p:cNvPr id="14" name="Shape 14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sp>
          <p:nvSpPr>
            <p:cNvPr id="15" name="Shape 15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</p:grp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2616200" y="1562033"/>
            <a:ext cx="6959599" cy="37339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17" name="Shape 17"/>
          <p:cNvPicPr preferRelativeResize="0"/>
          <p:nvPr/>
        </p:nvPicPr>
        <p:blipFill rotWithShape="1">
          <a:blip r:embed="rId6"/>
          <a:srcRect r="34262" b="14813"/>
          <a:stretch>
            <a:fillRect/>
          </a:stretch>
        </p:blipFill>
        <p:spPr>
          <a:xfrm flipH="1">
            <a:off x="0" y="1612899"/>
            <a:ext cx="3381965" cy="524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Shape 18"/>
          <p:cNvPicPr preferRelativeResize="0"/>
          <p:nvPr/>
        </p:nvPicPr>
        <p:blipFill>
          <a:blip r:embed="rId7"/>
          <a:stretch>
            <a:fillRect/>
          </a:stretch>
        </p:blipFill>
        <p:spPr>
          <a:xfrm rot="351375">
            <a:off x="9480221" y="3641269"/>
            <a:ext cx="1294028" cy="1847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hape 20"/>
          <p:cNvPicPr preferRelativeResize="0"/>
          <p:nvPr/>
        </p:nvPicPr>
        <p:blipFill rotWithShape="1">
          <a:blip r:embed="rId2"/>
          <a:srcRect r="35069" b="17702"/>
          <a:stretch>
            <a:fillRect/>
          </a:stretch>
        </p:blipFill>
        <p:spPr>
          <a:xfrm rot="5400000">
            <a:off x="1901849" y="2092349"/>
            <a:ext cx="2863800" cy="66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Shape 21"/>
          <p:cNvPicPr preferRelativeResize="0"/>
          <p:nvPr/>
        </p:nvPicPr>
        <p:blipFill rotWithShape="1">
          <a:blip r:embed="rId3"/>
          <a:srcRect r="26809"/>
          <a:stretch>
            <a:fillRect/>
          </a:stretch>
        </p:blipFill>
        <p:spPr>
          <a:xfrm rot="-5400000">
            <a:off x="7426049" y="-1330049"/>
            <a:ext cx="3448600" cy="6083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Shape 22"/>
          <p:cNvGrpSpPr/>
          <p:nvPr/>
        </p:nvGrpSpPr>
        <p:grpSpPr>
          <a:xfrm>
            <a:off x="2184224" y="1461155"/>
            <a:ext cx="7823715" cy="3935881"/>
            <a:chOff x="615225" y="581250"/>
            <a:chExt cx="7913399" cy="3981000"/>
          </a:xfrm>
        </p:grpSpPr>
        <p:sp>
          <p:nvSpPr>
            <p:cNvPr id="23" name="Shape 23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sp>
          <p:nvSpPr>
            <p:cNvPr id="24" name="Shape 24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</p:grpSp>
      <p:sp>
        <p:nvSpPr>
          <p:cNvPr id="25" name="Shape 25"/>
          <p:cNvSpPr txBox="1">
            <a:spLocks noGrp="1"/>
          </p:cNvSpPr>
          <p:nvPr>
            <p:ph type="ctrTitle"/>
          </p:nvPr>
        </p:nvSpPr>
        <p:spPr>
          <a:xfrm>
            <a:off x="2565400" y="2212733"/>
            <a:ext cx="7061200" cy="1546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SzPct val="100000"/>
              <a:defRPr sz="3600"/>
            </a:lvl1pPr>
            <a:lvl2pPr lvl="1" algn="ctr" rtl="0">
              <a:spcBef>
                <a:spcPts val="0"/>
              </a:spcBef>
              <a:buSzPct val="100000"/>
              <a:defRPr sz="3600"/>
            </a:lvl2pPr>
            <a:lvl3pPr lvl="2" algn="ctr" rtl="0">
              <a:spcBef>
                <a:spcPts val="0"/>
              </a:spcBef>
              <a:buSzPct val="100000"/>
              <a:defRPr sz="3600"/>
            </a:lvl3pPr>
            <a:lvl4pPr lvl="3" algn="ctr" rtl="0">
              <a:spcBef>
                <a:spcPts val="0"/>
              </a:spcBef>
              <a:buSzPct val="100000"/>
              <a:defRPr sz="3600"/>
            </a:lvl4pPr>
            <a:lvl5pPr lvl="4" algn="ctr" rtl="0">
              <a:spcBef>
                <a:spcPts val="0"/>
              </a:spcBef>
              <a:buSzPct val="100000"/>
              <a:defRPr sz="3600"/>
            </a:lvl5pPr>
            <a:lvl6pPr lvl="5" algn="ctr" rtl="0">
              <a:spcBef>
                <a:spcPts val="0"/>
              </a:spcBef>
              <a:buSzPct val="100000"/>
              <a:defRPr sz="3600"/>
            </a:lvl6pPr>
            <a:lvl7pPr lvl="6" algn="ctr" rtl="0">
              <a:spcBef>
                <a:spcPts val="0"/>
              </a:spcBef>
              <a:buSzPct val="100000"/>
              <a:defRPr sz="3600"/>
            </a:lvl7pPr>
            <a:lvl8pPr lvl="7" algn="ctr" rtl="0">
              <a:spcBef>
                <a:spcPts val="0"/>
              </a:spcBef>
              <a:buSzPct val="100000"/>
              <a:defRPr sz="3600"/>
            </a:lvl8pPr>
            <a:lvl9pPr lvl="8" algn="ctr" rtl="0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ubTitle" idx="1"/>
          </p:nvPr>
        </p:nvSpPr>
        <p:spPr>
          <a:xfrm>
            <a:off x="914400" y="3888337"/>
            <a:ext cx="10363200" cy="1046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chemeClr val="dk2"/>
              </a:buClr>
              <a:buNone/>
              <a:defRPr i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 i="1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 i="1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 i="1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 i="1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 i="1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 i="1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 i="1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27" name="Shape 27"/>
          <p:cNvPicPr preferRelativeResize="0"/>
          <p:nvPr/>
        </p:nvPicPr>
        <p:blipFill rotWithShape="1">
          <a:blip r:embed="rId4"/>
          <a:srcRect r="17197" b="18533"/>
          <a:stretch>
            <a:fillRect/>
          </a:stretch>
        </p:blipFill>
        <p:spPr>
          <a:xfrm>
            <a:off x="8216900" y="2838267"/>
            <a:ext cx="3975099" cy="4019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Shape 28"/>
          <p:cNvPicPr preferRelativeResize="0"/>
          <p:nvPr/>
        </p:nvPicPr>
        <p:blipFill rotWithShape="1">
          <a:blip r:embed="rId5"/>
          <a:srcRect l="49259" b="18374"/>
          <a:stretch>
            <a:fillRect/>
          </a:stretch>
        </p:blipFill>
        <p:spPr>
          <a:xfrm rot="5400000">
            <a:off x="804232" y="-829633"/>
            <a:ext cx="2823832" cy="4457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Shape 30"/>
          <p:cNvPicPr preferRelativeResize="0"/>
          <p:nvPr/>
        </p:nvPicPr>
        <p:blipFill rotWithShape="1">
          <a:blip r:embed="rId2"/>
          <a:srcRect r="17197" b="18533"/>
          <a:stretch>
            <a:fillRect/>
          </a:stretch>
        </p:blipFill>
        <p:spPr>
          <a:xfrm>
            <a:off x="8216900" y="2838267"/>
            <a:ext cx="3975099" cy="4019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Shape 31"/>
          <p:cNvPicPr preferRelativeResize="0"/>
          <p:nvPr/>
        </p:nvPicPr>
        <p:blipFill rotWithShape="1">
          <a:blip r:embed="rId3"/>
          <a:srcRect l="49259" b="18374"/>
          <a:stretch>
            <a:fillRect/>
          </a:stretch>
        </p:blipFill>
        <p:spPr>
          <a:xfrm rot="5400000">
            <a:off x="804232" y="-829633"/>
            <a:ext cx="2823832" cy="4457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" name="Shape 32"/>
          <p:cNvGrpSpPr/>
          <p:nvPr/>
        </p:nvGrpSpPr>
        <p:grpSpPr>
          <a:xfrm>
            <a:off x="2184224" y="1461059"/>
            <a:ext cx="7823715" cy="3935881"/>
            <a:chOff x="615225" y="581250"/>
            <a:chExt cx="7913399" cy="3981000"/>
          </a:xfrm>
        </p:grpSpPr>
        <p:sp>
          <p:nvSpPr>
            <p:cNvPr id="33" name="Shape 33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sp>
          <p:nvSpPr>
            <p:cNvPr id="34" name="Shape 34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</p:grpSp>
      <p:sp>
        <p:nvSpPr>
          <p:cNvPr id="35" name="Shape 35"/>
          <p:cNvSpPr/>
          <p:nvPr/>
        </p:nvSpPr>
        <p:spPr>
          <a:xfrm>
            <a:off x="5702000" y="4938464"/>
            <a:ext cx="787999" cy="787999"/>
          </a:xfrm>
          <a:prstGeom prst="ellipse">
            <a:avLst/>
          </a:prstGeom>
          <a:solidFill>
            <a:srgbClr val="231F1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00"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3667200" y="1552133"/>
            <a:ext cx="4857600" cy="37555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18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18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18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18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18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18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18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18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18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/>
          <p:nvPr/>
        </p:nvSpPr>
        <p:spPr>
          <a:xfrm>
            <a:off x="4791200" y="4997696"/>
            <a:ext cx="2609600" cy="47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3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”</a:t>
            </a:r>
          </a:p>
        </p:txBody>
      </p:sp>
      <p:pic>
        <p:nvPicPr>
          <p:cNvPr id="38" name="Shape 38"/>
          <p:cNvPicPr preferRelativeResize="0"/>
          <p:nvPr/>
        </p:nvPicPr>
        <p:blipFill rotWithShape="1">
          <a:blip r:embed="rId4"/>
          <a:srcRect l="17184" b="50541"/>
          <a:stretch>
            <a:fillRect/>
          </a:stretch>
        </p:blipFill>
        <p:spPr>
          <a:xfrm>
            <a:off x="-12699" y="3466167"/>
            <a:ext cx="4184267" cy="3391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Shape 39"/>
          <p:cNvPicPr preferRelativeResize="0"/>
          <p:nvPr/>
        </p:nvPicPr>
        <p:blipFill rotWithShape="1">
          <a:blip r:embed="rId5"/>
          <a:srcRect r="34288" b="26905"/>
          <a:stretch>
            <a:fillRect/>
          </a:stretch>
        </p:blipFill>
        <p:spPr>
          <a:xfrm rot="-5400000">
            <a:off x="8708900" y="-657533"/>
            <a:ext cx="2850965" cy="4140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Shape 41"/>
          <p:cNvPicPr preferRelativeResize="0"/>
          <p:nvPr/>
        </p:nvPicPr>
        <p:blipFill rotWithShape="1">
          <a:blip r:embed="rId2"/>
          <a:srcRect l="50049" t="-17056" r="-4964" b="19199"/>
          <a:stretch>
            <a:fillRect/>
          </a:stretch>
        </p:blipFill>
        <p:spPr>
          <a:xfrm rot="5400000">
            <a:off x="1375699" y="-1413800"/>
            <a:ext cx="3370000" cy="6172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" name="Shape 42"/>
          <p:cNvGrpSpPr/>
          <p:nvPr/>
        </p:nvGrpSpPr>
        <p:grpSpPr>
          <a:xfrm>
            <a:off x="820300" y="775000"/>
            <a:ext cx="10551199" cy="5308000"/>
            <a:chOff x="615225" y="581250"/>
            <a:chExt cx="7913399" cy="3981000"/>
          </a:xfrm>
        </p:grpSpPr>
        <p:sp>
          <p:nvSpPr>
            <p:cNvPr id="43" name="Shape 43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sp>
          <p:nvSpPr>
            <p:cNvPr id="44" name="Shape 44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</p:grp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1668800" y="1392233"/>
            <a:ext cx="8854399" cy="1271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1668800" y="2829932"/>
            <a:ext cx="8854399" cy="3103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har char="◉"/>
              <a:defRPr/>
            </a:lvl1pPr>
            <a:lvl2pPr lvl="1">
              <a:spcBef>
                <a:spcPts val="0"/>
              </a:spcBef>
              <a:buChar char="◎"/>
              <a:defRPr/>
            </a:lvl2pPr>
            <a:lvl3pPr lvl="2">
              <a:spcBef>
                <a:spcPts val="0"/>
              </a:spcBef>
              <a:buChar char="○"/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47" name="Shape 47"/>
          <p:cNvPicPr preferRelativeResize="0"/>
          <p:nvPr/>
        </p:nvPicPr>
        <p:blipFill rotWithShape="1">
          <a:blip r:embed="rId3"/>
          <a:srcRect r="36415" b="23112"/>
          <a:stretch>
            <a:fillRect/>
          </a:stretch>
        </p:blipFill>
        <p:spPr>
          <a:xfrm>
            <a:off x="9863833" y="2463800"/>
            <a:ext cx="2328165" cy="439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Shape 48"/>
          <p:cNvPicPr preferRelativeResize="0"/>
          <p:nvPr/>
        </p:nvPicPr>
        <p:blipFill rotWithShape="1">
          <a:blip r:embed="rId4"/>
          <a:srcRect l="11090" r="-11089" b="16541"/>
          <a:stretch>
            <a:fillRect/>
          </a:stretch>
        </p:blipFill>
        <p:spPr>
          <a:xfrm>
            <a:off x="-25400" y="4474000"/>
            <a:ext cx="2328167" cy="23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Shape 50"/>
          <p:cNvPicPr preferRelativeResize="0"/>
          <p:nvPr/>
        </p:nvPicPr>
        <p:blipFill rotWithShape="1">
          <a:blip r:embed="rId2"/>
          <a:srcRect r="34288" b="26905"/>
          <a:stretch>
            <a:fillRect/>
          </a:stretch>
        </p:blipFill>
        <p:spPr>
          <a:xfrm rot="-5400000">
            <a:off x="8708900" y="-657533"/>
            <a:ext cx="2850965" cy="41406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Shape 51"/>
          <p:cNvGrpSpPr/>
          <p:nvPr/>
        </p:nvGrpSpPr>
        <p:grpSpPr>
          <a:xfrm>
            <a:off x="820300" y="775000"/>
            <a:ext cx="10551199" cy="5308000"/>
            <a:chOff x="615225" y="581250"/>
            <a:chExt cx="7913399" cy="3981000"/>
          </a:xfrm>
        </p:grpSpPr>
        <p:sp>
          <p:nvSpPr>
            <p:cNvPr id="52" name="Shape 52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sp>
          <p:nvSpPr>
            <p:cNvPr id="53" name="Shape 53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</p:grpSp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1668800" y="1392233"/>
            <a:ext cx="8854399" cy="1271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1588867" y="2821031"/>
            <a:ext cx="4375599" cy="2869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6227733" y="2821031"/>
            <a:ext cx="4375599" cy="2869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57" name="Shape 57"/>
          <p:cNvPicPr preferRelativeResize="0"/>
          <p:nvPr/>
        </p:nvPicPr>
        <p:blipFill rotWithShape="1">
          <a:blip r:embed="rId3"/>
          <a:srcRect l="57520" b="21764"/>
          <a:stretch>
            <a:fillRect/>
          </a:stretch>
        </p:blipFill>
        <p:spPr>
          <a:xfrm>
            <a:off x="0" y="3174100"/>
            <a:ext cx="2038533" cy="3683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Shape 58"/>
          <p:cNvPicPr preferRelativeResize="0"/>
          <p:nvPr/>
        </p:nvPicPr>
        <p:blipFill rotWithShape="1">
          <a:blip r:embed="rId4"/>
          <a:srcRect r="35069" b="72214"/>
          <a:stretch>
            <a:fillRect/>
          </a:stretch>
        </p:blipFill>
        <p:spPr>
          <a:xfrm>
            <a:off x="9340900" y="4606943"/>
            <a:ext cx="2863800" cy="2251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hape 60"/>
          <p:cNvPicPr preferRelativeResize="0"/>
          <p:nvPr/>
        </p:nvPicPr>
        <p:blipFill rotWithShape="1">
          <a:blip r:embed="rId2"/>
          <a:srcRect l="45000" b="3157"/>
          <a:stretch>
            <a:fillRect/>
          </a:stretch>
        </p:blipFill>
        <p:spPr>
          <a:xfrm>
            <a:off x="-14684" y="1778051"/>
            <a:ext cx="1575033" cy="5094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Shape 61"/>
          <p:cNvPicPr preferRelativeResize="0"/>
          <p:nvPr/>
        </p:nvPicPr>
        <p:blipFill rotWithShape="1">
          <a:blip r:embed="rId3"/>
          <a:srcRect l="-5401" t="-6270" r="32211" b="6270"/>
          <a:stretch>
            <a:fillRect/>
          </a:stretch>
        </p:blipFill>
        <p:spPr>
          <a:xfrm rot="-5400000" flipH="1">
            <a:off x="8391183" y="3057183"/>
            <a:ext cx="2750232" cy="48513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" name="Shape 62"/>
          <p:cNvGrpSpPr/>
          <p:nvPr/>
        </p:nvGrpSpPr>
        <p:grpSpPr>
          <a:xfrm>
            <a:off x="820300" y="775000"/>
            <a:ext cx="10551199" cy="5308000"/>
            <a:chOff x="615225" y="581250"/>
            <a:chExt cx="7913399" cy="3981000"/>
          </a:xfrm>
        </p:grpSpPr>
        <p:sp>
          <p:nvSpPr>
            <p:cNvPr id="63" name="Shape 63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sp>
          <p:nvSpPr>
            <p:cNvPr id="64" name="Shape 64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</p:grpSp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1668800" y="1392233"/>
            <a:ext cx="8854399" cy="1271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1568133" y="2837233"/>
            <a:ext cx="2891200" cy="3112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2"/>
          </p:nvPr>
        </p:nvSpPr>
        <p:spPr>
          <a:xfrm>
            <a:off x="4607568" y="2837233"/>
            <a:ext cx="2891200" cy="3112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3"/>
          </p:nvPr>
        </p:nvSpPr>
        <p:spPr>
          <a:xfrm>
            <a:off x="7647004" y="2837233"/>
            <a:ext cx="2891200" cy="3112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pic>
        <p:nvPicPr>
          <p:cNvPr id="69" name="Shape 69"/>
          <p:cNvPicPr preferRelativeResize="0"/>
          <p:nvPr/>
        </p:nvPicPr>
        <p:blipFill rotWithShape="1">
          <a:blip r:embed="rId4"/>
          <a:srcRect l="-13090" t="-8865" r="39793" b="42702"/>
          <a:stretch>
            <a:fillRect/>
          </a:stretch>
        </p:blipFill>
        <p:spPr>
          <a:xfrm rot="-5400000">
            <a:off x="9258299" y="-121044"/>
            <a:ext cx="2844800" cy="307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Shape 71"/>
          <p:cNvPicPr preferRelativeResize="0"/>
          <p:nvPr/>
        </p:nvPicPr>
        <p:blipFill rotWithShape="1">
          <a:blip r:embed="rId2"/>
          <a:srcRect l="49259" b="18374"/>
          <a:stretch>
            <a:fillRect/>
          </a:stretch>
        </p:blipFill>
        <p:spPr>
          <a:xfrm rot="5400000">
            <a:off x="557516" y="-582916"/>
            <a:ext cx="1971064" cy="3111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Shape 72"/>
          <p:cNvGrpSpPr/>
          <p:nvPr/>
        </p:nvGrpSpPr>
        <p:grpSpPr>
          <a:xfrm>
            <a:off x="820300" y="775000"/>
            <a:ext cx="10551199" cy="5308000"/>
            <a:chOff x="615225" y="581250"/>
            <a:chExt cx="7913399" cy="3981000"/>
          </a:xfrm>
        </p:grpSpPr>
        <p:sp>
          <p:nvSpPr>
            <p:cNvPr id="73" name="Shape 73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sp>
          <p:nvSpPr>
            <p:cNvPr id="74" name="Shape 74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</p:grp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1668800" y="1392233"/>
            <a:ext cx="8854399" cy="6651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000"/>
            </a:lvl1pPr>
            <a:lvl2pPr lvl="1" algn="ctr">
              <a:spcBef>
                <a:spcPts val="0"/>
              </a:spcBef>
              <a:buSzPct val="100000"/>
              <a:defRPr sz="3000"/>
            </a:lvl2pPr>
            <a:lvl3pPr lvl="2" algn="ctr">
              <a:spcBef>
                <a:spcPts val="0"/>
              </a:spcBef>
              <a:buSzPct val="100000"/>
              <a:defRPr sz="3000"/>
            </a:lvl3pPr>
            <a:lvl4pPr lvl="3" algn="ctr">
              <a:spcBef>
                <a:spcPts val="0"/>
              </a:spcBef>
              <a:buSzPct val="100000"/>
              <a:defRPr sz="3000"/>
            </a:lvl4pPr>
            <a:lvl5pPr lvl="4" algn="ctr">
              <a:spcBef>
                <a:spcPts val="0"/>
              </a:spcBef>
              <a:buSzPct val="100000"/>
              <a:defRPr sz="3000"/>
            </a:lvl5pPr>
            <a:lvl6pPr lvl="5" algn="ctr">
              <a:spcBef>
                <a:spcPts val="0"/>
              </a:spcBef>
              <a:buSzPct val="100000"/>
              <a:defRPr sz="3000"/>
            </a:lvl6pPr>
            <a:lvl7pPr lvl="6" algn="ctr">
              <a:spcBef>
                <a:spcPts val="0"/>
              </a:spcBef>
              <a:buSzPct val="100000"/>
              <a:defRPr sz="3000"/>
            </a:lvl7pPr>
            <a:lvl8pPr lvl="7" algn="ctr">
              <a:spcBef>
                <a:spcPts val="0"/>
              </a:spcBef>
              <a:buSzPct val="100000"/>
              <a:defRPr sz="3000"/>
            </a:lvl8pPr>
            <a:lvl9pPr lvl="8" algn="ctr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pic>
        <p:nvPicPr>
          <p:cNvPr id="76" name="Shape 76"/>
          <p:cNvPicPr preferRelativeResize="0"/>
          <p:nvPr/>
        </p:nvPicPr>
        <p:blipFill rotWithShape="1">
          <a:blip r:embed="rId3"/>
          <a:srcRect r="17197" b="18533"/>
          <a:stretch>
            <a:fillRect/>
          </a:stretch>
        </p:blipFill>
        <p:spPr>
          <a:xfrm>
            <a:off x="9220200" y="3852832"/>
            <a:ext cx="2971799" cy="3005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hape 78"/>
          <p:cNvPicPr preferRelativeResize="0"/>
          <p:nvPr/>
        </p:nvPicPr>
        <p:blipFill rotWithShape="1">
          <a:blip r:embed="rId2"/>
          <a:srcRect r="17197" b="18533"/>
          <a:stretch>
            <a:fillRect/>
          </a:stretch>
        </p:blipFill>
        <p:spPr>
          <a:xfrm>
            <a:off x="9220200" y="3852832"/>
            <a:ext cx="2971799" cy="30051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Shape 79"/>
          <p:cNvGrpSpPr/>
          <p:nvPr/>
        </p:nvGrpSpPr>
        <p:grpSpPr>
          <a:xfrm>
            <a:off x="820300" y="775000"/>
            <a:ext cx="10551199" cy="5308000"/>
            <a:chOff x="615225" y="581250"/>
            <a:chExt cx="7913399" cy="3981000"/>
          </a:xfrm>
        </p:grpSpPr>
        <p:sp>
          <p:nvSpPr>
            <p:cNvPr id="80" name="Shape 80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sp>
          <p:nvSpPr>
            <p:cNvPr id="81" name="Shape 81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</p:grp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1181100" y="5265467"/>
            <a:ext cx="9829999" cy="692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360"/>
              </a:spcBef>
              <a:buSzPct val="100000"/>
              <a:buNone/>
              <a:defRPr sz="1200"/>
            </a:lvl1pPr>
          </a:lstStyle>
          <a:p>
            <a:endParaRPr/>
          </a:p>
        </p:txBody>
      </p:sp>
      <p:pic>
        <p:nvPicPr>
          <p:cNvPr id="83" name="Shape 83"/>
          <p:cNvPicPr preferRelativeResize="0"/>
          <p:nvPr/>
        </p:nvPicPr>
        <p:blipFill rotWithShape="1">
          <a:blip r:embed="rId3"/>
          <a:srcRect l="49259" b="18374"/>
          <a:stretch>
            <a:fillRect/>
          </a:stretch>
        </p:blipFill>
        <p:spPr>
          <a:xfrm rot="5400000">
            <a:off x="557516" y="-582916"/>
            <a:ext cx="1971064" cy="3111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Shape 85"/>
          <p:cNvPicPr preferRelativeResize="0"/>
          <p:nvPr/>
        </p:nvPicPr>
        <p:blipFill rotWithShape="1">
          <a:blip r:embed="rId2"/>
          <a:srcRect r="40695" b="12701"/>
          <a:stretch>
            <a:fillRect/>
          </a:stretch>
        </p:blipFill>
        <p:spPr>
          <a:xfrm>
            <a:off x="10303973" y="2519800"/>
            <a:ext cx="1888025" cy="43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 rotWithShape="1">
          <a:blip r:embed="rId3"/>
          <a:srcRect l="43534" b="9942"/>
          <a:stretch>
            <a:fillRect/>
          </a:stretch>
        </p:blipFill>
        <p:spPr>
          <a:xfrm rot="-5400000" flipH="1">
            <a:off x="9147633" y="-1507667"/>
            <a:ext cx="1549400" cy="453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/>
          <p:cNvPicPr preferRelativeResize="0"/>
          <p:nvPr/>
        </p:nvPicPr>
        <p:blipFill rotWithShape="1">
          <a:blip r:embed="rId3"/>
          <a:srcRect r="35069" b="2780"/>
          <a:stretch>
            <a:fillRect/>
          </a:stretch>
        </p:blipFill>
        <p:spPr>
          <a:xfrm rot="5400000">
            <a:off x="1648267" y="3299267"/>
            <a:ext cx="1897765" cy="52196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Shape 88"/>
          <p:cNvGrpSpPr/>
          <p:nvPr/>
        </p:nvGrpSpPr>
        <p:grpSpPr>
          <a:xfrm>
            <a:off x="820300" y="775000"/>
            <a:ext cx="10551199" cy="5308000"/>
            <a:chOff x="615225" y="581250"/>
            <a:chExt cx="7913399" cy="3981000"/>
          </a:xfrm>
        </p:grpSpPr>
        <p:sp>
          <p:nvSpPr>
            <p:cNvPr id="89" name="Shape 89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sp>
          <p:nvSpPr>
            <p:cNvPr id="90" name="Shape 90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</p:grpSp>
      <p:pic>
        <p:nvPicPr>
          <p:cNvPr id="91" name="Shape 91"/>
          <p:cNvPicPr preferRelativeResize="0"/>
          <p:nvPr/>
        </p:nvPicPr>
        <p:blipFill rotWithShape="1">
          <a:blip r:embed="rId4"/>
          <a:srcRect l="45142" t="-12064" b="21353"/>
          <a:stretch>
            <a:fillRect/>
          </a:stretch>
        </p:blipFill>
        <p:spPr>
          <a:xfrm rot="5400000">
            <a:off x="1265599" y="-1291000"/>
            <a:ext cx="2205900" cy="4762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 rotWithShape="1">
          <a:blip r:embed="rId5"/>
          <a:srcRect l="11090" r="-11089" b="16541"/>
          <a:stretch>
            <a:fillRect/>
          </a:stretch>
        </p:blipFill>
        <p:spPr>
          <a:xfrm flipH="1">
            <a:off x="10185399" y="4803300"/>
            <a:ext cx="2006599" cy="2054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Just plants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hape 94"/>
          <p:cNvPicPr preferRelativeResize="0"/>
          <p:nvPr/>
        </p:nvPicPr>
        <p:blipFill rotWithShape="1">
          <a:blip r:embed="rId2"/>
          <a:srcRect l="43534"/>
          <a:stretch>
            <a:fillRect/>
          </a:stretch>
        </p:blipFill>
        <p:spPr>
          <a:xfrm rot="-5400000" flipH="1">
            <a:off x="6769216" y="-1758149"/>
            <a:ext cx="1549400" cy="504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 rotWithShape="1">
          <a:blip r:embed="rId3"/>
          <a:srcRect l="45142" t="-12064" b="21353"/>
          <a:stretch>
            <a:fillRect/>
          </a:stretch>
        </p:blipFill>
        <p:spPr>
          <a:xfrm rot="5400000">
            <a:off x="1422399" y="-1447800"/>
            <a:ext cx="2476500" cy="534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 rotWithShape="1">
          <a:blip r:embed="rId2"/>
          <a:srcRect r="35069" b="2780"/>
          <a:stretch>
            <a:fillRect/>
          </a:stretch>
        </p:blipFill>
        <p:spPr>
          <a:xfrm rot="5400000">
            <a:off x="3553267" y="3299267"/>
            <a:ext cx="1897765" cy="521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 rotWithShape="1">
          <a:blip r:embed="rId4"/>
          <a:srcRect r="20660" b="38811"/>
          <a:stretch>
            <a:fillRect/>
          </a:stretch>
        </p:blipFill>
        <p:spPr>
          <a:xfrm>
            <a:off x="7962900" y="3657533"/>
            <a:ext cx="4229099" cy="3200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 rotWithShape="1">
          <a:blip r:embed="rId5"/>
          <a:srcRect r="26809"/>
          <a:stretch>
            <a:fillRect/>
          </a:stretch>
        </p:blipFill>
        <p:spPr>
          <a:xfrm rot="-5400000">
            <a:off x="8506200" y="-1031500"/>
            <a:ext cx="2667000" cy="47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 rotWithShape="1">
          <a:blip r:embed="rId6"/>
          <a:srcRect r="34262" b="14813"/>
          <a:stretch>
            <a:fillRect/>
          </a:stretch>
        </p:blipFill>
        <p:spPr>
          <a:xfrm flipH="1">
            <a:off x="0" y="1612899"/>
            <a:ext cx="3381965" cy="524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 rotWithShape="1">
          <a:blip r:embed="rId7"/>
          <a:srcRect r="40695" b="12701"/>
          <a:stretch>
            <a:fillRect/>
          </a:stretch>
        </p:blipFill>
        <p:spPr>
          <a:xfrm>
            <a:off x="10064067" y="1968500"/>
            <a:ext cx="2127933" cy="488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Just plants small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Shape 102"/>
          <p:cNvPicPr preferRelativeResize="0"/>
          <p:nvPr/>
        </p:nvPicPr>
        <p:blipFill rotWithShape="1">
          <a:blip r:embed="rId2"/>
          <a:srcRect l="43534"/>
          <a:stretch>
            <a:fillRect/>
          </a:stretch>
        </p:blipFill>
        <p:spPr>
          <a:xfrm rot="-5400000" flipH="1">
            <a:off x="8598767" y="-1169267"/>
            <a:ext cx="1026657" cy="3339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/>
          <p:cNvPicPr preferRelativeResize="0"/>
          <p:nvPr/>
        </p:nvPicPr>
        <p:blipFill rotWithShape="1">
          <a:blip r:embed="rId3"/>
          <a:srcRect l="45142" t="-12064" b="21353"/>
          <a:stretch>
            <a:fillRect/>
          </a:stretch>
        </p:blipFill>
        <p:spPr>
          <a:xfrm rot="5400000">
            <a:off x="962216" y="-987616"/>
            <a:ext cx="1682367" cy="363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/>
          <p:cNvPicPr preferRelativeResize="0"/>
          <p:nvPr/>
        </p:nvPicPr>
        <p:blipFill rotWithShape="1">
          <a:blip r:embed="rId2"/>
          <a:srcRect r="35069" b="2780"/>
          <a:stretch>
            <a:fillRect/>
          </a:stretch>
        </p:blipFill>
        <p:spPr>
          <a:xfrm rot="5400000">
            <a:off x="1970219" y="4884752"/>
            <a:ext cx="1052272" cy="2894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 rotWithShape="1">
          <a:blip r:embed="rId4"/>
          <a:srcRect r="20660" b="38811"/>
          <a:stretch>
            <a:fillRect/>
          </a:stretch>
        </p:blipFill>
        <p:spPr>
          <a:xfrm>
            <a:off x="9297767" y="4667712"/>
            <a:ext cx="2894233" cy="2190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 rotWithShape="1">
          <a:blip r:embed="rId5"/>
          <a:srcRect r="26809"/>
          <a:stretch>
            <a:fillRect/>
          </a:stretch>
        </p:blipFill>
        <p:spPr>
          <a:xfrm rot="-5400000">
            <a:off x="9749724" y="-687776"/>
            <a:ext cx="1767199" cy="3117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 rotWithShape="1">
          <a:blip r:embed="rId6"/>
          <a:srcRect r="34262" b="14813"/>
          <a:stretch>
            <a:fillRect/>
          </a:stretch>
        </p:blipFill>
        <p:spPr>
          <a:xfrm flipH="1">
            <a:off x="0" y="3949700"/>
            <a:ext cx="1875235" cy="290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 rotWithShape="1">
          <a:blip r:embed="rId7"/>
          <a:srcRect r="40695" b="12701"/>
          <a:stretch>
            <a:fillRect/>
          </a:stretch>
        </p:blipFill>
        <p:spPr>
          <a:xfrm>
            <a:off x="10735724" y="3511797"/>
            <a:ext cx="1456276" cy="334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photo as background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-12700" y="-12700"/>
            <a:ext cx="12204799" cy="6870800"/>
          </a:xfrm>
          <a:prstGeom prst="frame">
            <a:avLst>
              <a:gd name="adj1" fmla="val 6469"/>
            </a:avLst>
          </a:prstGeom>
          <a:solidFill>
            <a:srgbClr val="FFFFFF">
              <a:alpha val="50379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00"/>
          </a:p>
        </p:txBody>
      </p:sp>
      <p:pic>
        <p:nvPicPr>
          <p:cNvPr id="111" name="Shape 111"/>
          <p:cNvPicPr preferRelativeResize="0"/>
          <p:nvPr/>
        </p:nvPicPr>
        <p:blipFill rotWithShape="1">
          <a:blip r:embed="rId2"/>
          <a:srcRect r="17197" b="18533"/>
          <a:stretch>
            <a:fillRect/>
          </a:stretch>
        </p:blipFill>
        <p:spPr>
          <a:xfrm>
            <a:off x="9220200" y="3852832"/>
            <a:ext cx="2971799" cy="300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/>
          <p:cNvPicPr preferRelativeResize="0"/>
          <p:nvPr/>
        </p:nvPicPr>
        <p:blipFill rotWithShape="1">
          <a:blip r:embed="rId3"/>
          <a:srcRect l="49259" b="18374"/>
          <a:stretch>
            <a:fillRect/>
          </a:stretch>
        </p:blipFill>
        <p:spPr>
          <a:xfrm rot="5400000">
            <a:off x="557516" y="-582916"/>
            <a:ext cx="1971064" cy="3111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33182-0A27-4A82-AD86-EAD6460C4385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B89268-6037-4630-93B9-87DCE428E2CA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6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33182-0A27-4A82-AD86-EAD6460C4385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B89268-6037-4630-93B9-87DCE428E2CA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00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33182-0A27-4A82-AD86-EAD6460C4385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B89268-6037-4630-93B9-87DCE428E2CA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55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33182-0A27-4A82-AD86-EAD6460C4385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B89268-6037-4630-93B9-87DCE428E2CA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8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33182-0A27-4A82-AD86-EAD6460C4385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B89268-6037-4630-93B9-87DCE428E2CA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05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33182-0A27-4A82-AD86-EAD6460C4385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B89268-6037-4630-93B9-87DCE428E2CA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82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33182-0A27-4A82-AD86-EAD6460C4385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B89268-6037-4630-93B9-87DCE428E2CA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6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33182-0A27-4A82-AD86-EAD6460C4385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B89268-6037-4630-93B9-87DCE428E2CA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55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33182-0A27-4A82-AD86-EAD6460C4385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B89268-6037-4630-93B9-87DCE428E2CA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72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33182-0A27-4A82-AD86-EAD6460C4385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B89268-6037-4630-93B9-87DCE428E2CA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67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33182-0A27-4A82-AD86-EAD6460C4385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B89268-6037-4630-93B9-87DCE428E2CA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5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475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261621"/>
      </p:ext>
    </p:extLst>
  </p:cSld>
  <p:clrMapOvr>
    <a:masterClrMapping/>
  </p:clrMapOvr>
  <p:transition spd="slow">
    <p:cut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76100"/>
      </p:ext>
    </p:extLst>
  </p:cSld>
  <p:clrMapOvr>
    <a:masterClrMapping/>
  </p:clrMapOvr>
  <p:transition spd="slow">
    <p:cut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7119626"/>
      </p:ext>
    </p:extLst>
  </p:cSld>
  <p:clrMapOvr>
    <a:masterClrMapping/>
  </p:clrMapOvr>
  <p:transition spd="slow">
    <p:cut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406214"/>
      </p:ext>
    </p:extLst>
  </p:cSld>
  <p:clrMapOvr>
    <a:masterClrMapping/>
  </p:clrMapOvr>
  <p:transition spd="slow">
    <p:cut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572701"/>
      </p:ext>
    </p:extLst>
  </p:cSld>
  <p:clrMapOvr>
    <a:masterClrMapping/>
  </p:clrMapOvr>
  <p:transition spd="slow">
    <p:cut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672626"/>
      </p:ext>
    </p:extLst>
  </p:cSld>
  <p:clrMapOvr>
    <a:masterClrMapping/>
  </p:clrMapOvr>
  <p:transition spd="slow">
    <p:cut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572124"/>
      </p:ext>
    </p:extLst>
  </p:cSld>
  <p:clrMapOvr>
    <a:masterClrMapping/>
  </p:clrMapOvr>
  <p:transition spd="slow">
    <p:cut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471693"/>
      </p:ext>
    </p:extLst>
  </p:cSld>
  <p:clrMapOvr>
    <a:masterClrMapping/>
  </p:clrMapOvr>
  <p:transition spd="slow">
    <p:cut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426201"/>
      </p:ext>
    </p:extLst>
  </p:cSld>
  <p:clrMapOvr>
    <a:masterClrMapping/>
  </p:clrMapOvr>
  <p:transition spd="slow">
    <p:cut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792332"/>
      </p:ext>
    </p:extLst>
  </p:cSld>
  <p:clrMapOvr>
    <a:masterClrMapping/>
  </p:clrMapOvr>
  <p:transition spd="slow">
    <p:cut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8240716"/>
      </p:ext>
    </p:extLst>
  </p:cSld>
  <p:clrMapOvr>
    <a:masterClrMapping/>
  </p:clrMapOvr>
  <p:transition spd="slow">
    <p:cut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339550"/>
      </p:ext>
    </p:extLst>
  </p:cSld>
  <p:clrMapOvr>
    <a:masterClrMapping/>
  </p:clrMapOvr>
  <p:transition spd="slow">
    <p:cut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302750"/>
      </p:ext>
    </p:extLst>
  </p:cSld>
  <p:clrMapOvr>
    <a:masterClrMapping/>
  </p:clrMapOvr>
  <p:transition spd="slow">
    <p:cut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1921729"/>
      </p:ext>
    </p:extLst>
  </p:cSld>
  <p:clrMapOvr>
    <a:masterClrMapping/>
  </p:clrMapOvr>
  <p:transition spd="slow">
    <p:cut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8177826"/>
      </p:ext>
    </p:extLst>
  </p:cSld>
  <p:clrMapOvr>
    <a:masterClrMapping/>
  </p:clrMapOvr>
  <p:transition spd="slow">
    <p:cut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395453"/>
      </p:ext>
    </p:extLst>
  </p:cSld>
  <p:clrMapOvr>
    <a:masterClrMapping/>
  </p:clrMapOvr>
  <p:transition spd="slow">
    <p:cut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45364"/>
      </p:ext>
    </p:extLst>
  </p:cSld>
  <p:clrMapOvr>
    <a:masterClrMapping/>
  </p:clrMapOvr>
  <p:transition spd="slow">
    <p:cut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8701738"/>
      </p:ext>
    </p:extLst>
  </p:cSld>
  <p:clrMapOvr>
    <a:masterClrMapping/>
  </p:clrMapOvr>
  <p:transition spd="slow">
    <p:cut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8094994"/>
      </p:ext>
    </p:extLst>
  </p:cSld>
  <p:clrMapOvr>
    <a:masterClrMapping/>
  </p:clrMapOvr>
  <p:transition spd="slow">
    <p:cut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044410"/>
      </p:ext>
    </p:extLst>
  </p:cSld>
  <p:clrMapOvr>
    <a:masterClrMapping/>
  </p:clrMapOvr>
  <p:transition spd="slow">
    <p:cut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36598"/>
      </p:ext>
    </p:extLst>
  </p:cSld>
  <p:clrMapOvr>
    <a:masterClrMapping/>
  </p:clrMapOvr>
  <p:transition spd="slow">
    <p:cut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821313"/>
      </p:ext>
    </p:extLst>
  </p:cSld>
  <p:clrMapOvr>
    <a:masterClrMapping/>
  </p:clrMapOvr>
  <p:transition spd="slow">
    <p:cut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256712"/>
      </p:ext>
    </p:extLst>
  </p:cSld>
  <p:clrMapOvr>
    <a:masterClrMapping/>
  </p:clrMapOvr>
  <p:transition spd="slow">
    <p:cut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269904"/>
      </p:ext>
    </p:extLst>
  </p:cSld>
  <p:clrMapOvr>
    <a:masterClrMapping/>
  </p:clrMapOvr>
  <p:transition spd="slow">
    <p:cut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103707"/>
      </p:ext>
    </p:extLst>
  </p:cSld>
  <p:clrMapOvr>
    <a:masterClrMapping/>
  </p:clrMapOvr>
  <p:transition spd="slow">
    <p:cut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5445219"/>
      </p:ext>
    </p:extLst>
  </p:cSld>
  <p:clrMapOvr>
    <a:masterClrMapping/>
  </p:clrMapOvr>
  <p:transition spd="slow">
    <p:cut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171448"/>
      </p:ext>
    </p:extLst>
  </p:cSld>
  <p:clrMapOvr>
    <a:masterClrMapping/>
  </p:clrMapOvr>
  <p:transition spd="slow">
    <p:cut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542904"/>
      </p:ext>
    </p:extLst>
  </p:cSld>
  <p:clrMapOvr>
    <a:masterClrMapping/>
  </p:clrMapOvr>
  <p:transition spd="slow">
    <p:cut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692750"/>
      </p:ext>
    </p:extLst>
  </p:cSld>
  <p:clrMapOvr>
    <a:masterClrMapping/>
  </p:clrMapOvr>
  <p:transition spd="slow">
    <p:cut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161238"/>
      </p:ext>
    </p:extLst>
  </p:cSld>
  <p:clrMapOvr>
    <a:masterClrMapping/>
  </p:clrMapOvr>
  <p:transition spd="slow">
    <p:cut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789869"/>
      </p:ext>
    </p:extLst>
  </p:cSld>
  <p:clrMapOvr>
    <a:masterClrMapping/>
  </p:clrMapOvr>
  <p:transition spd="slow">
    <p:cut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6742883"/>
      </p:ext>
    </p:extLst>
  </p:cSld>
  <p:clrMapOvr>
    <a:masterClrMapping/>
  </p:clrMapOvr>
  <p:transition spd="slow">
    <p:cut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3794248"/>
      </p:ext>
    </p:extLst>
  </p:cSld>
  <p:clrMapOvr>
    <a:masterClrMapping/>
  </p:clrMapOvr>
  <p:transition spd="slow">
    <p:cut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294879"/>
      </p:ext>
    </p:extLst>
  </p:cSld>
  <p:clrMapOvr>
    <a:masterClrMapping/>
  </p:clrMapOvr>
  <p:transition spd="slow">
    <p:cut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854185"/>
      </p:ext>
    </p:extLst>
  </p:cSld>
  <p:clrMapOvr>
    <a:masterClrMapping/>
  </p:clrMapOvr>
  <p:transition spd="slow">
    <p:cut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25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51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777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703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629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555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480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40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1566090"/>
      </p:ext>
    </p:extLst>
  </p:cSld>
  <p:clrMapOvr>
    <a:masterClrMapping/>
  </p:clrMapOvr>
  <p:transition spd="slow">
    <p:cut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597813"/>
      </p:ext>
    </p:extLst>
  </p:cSld>
  <p:clrMapOvr>
    <a:masterClrMapping/>
  </p:clrMapOvr>
  <p:transition spd="slow">
    <p:cut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58" indent="0">
              <a:buNone/>
              <a:defRPr sz="2667" b="1"/>
            </a:lvl2pPr>
            <a:lvl3pPr marL="1218516" indent="0">
              <a:buNone/>
              <a:defRPr sz="2400" b="1"/>
            </a:lvl3pPr>
            <a:lvl4pPr marL="1827774" indent="0">
              <a:buNone/>
              <a:defRPr sz="2133" b="1"/>
            </a:lvl4pPr>
            <a:lvl5pPr marL="2437034" indent="0">
              <a:buNone/>
              <a:defRPr sz="2133" b="1"/>
            </a:lvl5pPr>
            <a:lvl6pPr marL="3046292" indent="0">
              <a:buNone/>
              <a:defRPr sz="2133" b="1"/>
            </a:lvl6pPr>
            <a:lvl7pPr marL="3655550" indent="0">
              <a:buNone/>
              <a:defRPr sz="2133" b="1"/>
            </a:lvl7pPr>
            <a:lvl8pPr marL="4264808" indent="0">
              <a:buNone/>
              <a:defRPr sz="2133" b="1"/>
            </a:lvl8pPr>
            <a:lvl9pPr marL="4874066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58" indent="0">
              <a:buNone/>
              <a:defRPr sz="2667" b="1"/>
            </a:lvl2pPr>
            <a:lvl3pPr marL="1218516" indent="0">
              <a:buNone/>
              <a:defRPr sz="2400" b="1"/>
            </a:lvl3pPr>
            <a:lvl4pPr marL="1827774" indent="0">
              <a:buNone/>
              <a:defRPr sz="2133" b="1"/>
            </a:lvl4pPr>
            <a:lvl5pPr marL="2437034" indent="0">
              <a:buNone/>
              <a:defRPr sz="2133" b="1"/>
            </a:lvl5pPr>
            <a:lvl6pPr marL="3046292" indent="0">
              <a:buNone/>
              <a:defRPr sz="2133" b="1"/>
            </a:lvl6pPr>
            <a:lvl7pPr marL="3655550" indent="0">
              <a:buNone/>
              <a:defRPr sz="2133" b="1"/>
            </a:lvl7pPr>
            <a:lvl8pPr marL="4264808" indent="0">
              <a:buNone/>
              <a:defRPr sz="2133" b="1"/>
            </a:lvl8pPr>
            <a:lvl9pPr marL="4874066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647316"/>
      </p:ext>
    </p:extLst>
  </p:cSld>
  <p:clrMapOvr>
    <a:masterClrMapping/>
  </p:clrMapOvr>
  <p:transition spd="slow">
    <p:cut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046478"/>
      </p:ext>
    </p:extLst>
  </p:cSld>
  <p:clrMapOvr>
    <a:masterClrMapping/>
  </p:clrMapOvr>
  <p:transition spd="slow">
    <p:cut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300625"/>
      </p:ext>
    </p:extLst>
  </p:cSld>
  <p:clrMapOvr>
    <a:masterClrMapping/>
  </p:clrMapOvr>
  <p:transition spd="slow">
    <p:cut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258" indent="0">
              <a:buNone/>
              <a:defRPr sz="1600"/>
            </a:lvl2pPr>
            <a:lvl3pPr marL="1218516" indent="0">
              <a:buNone/>
              <a:defRPr sz="1333"/>
            </a:lvl3pPr>
            <a:lvl4pPr marL="1827774" indent="0">
              <a:buNone/>
              <a:defRPr sz="1200"/>
            </a:lvl4pPr>
            <a:lvl5pPr marL="2437034" indent="0">
              <a:buNone/>
              <a:defRPr sz="1200"/>
            </a:lvl5pPr>
            <a:lvl6pPr marL="3046292" indent="0">
              <a:buNone/>
              <a:defRPr sz="1200"/>
            </a:lvl6pPr>
            <a:lvl7pPr marL="3655550" indent="0">
              <a:buNone/>
              <a:defRPr sz="1200"/>
            </a:lvl7pPr>
            <a:lvl8pPr marL="4264808" indent="0">
              <a:buNone/>
              <a:defRPr sz="1200"/>
            </a:lvl8pPr>
            <a:lvl9pPr marL="4874066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9019504"/>
      </p:ext>
    </p:extLst>
  </p:cSld>
  <p:clrMapOvr>
    <a:masterClrMapping/>
  </p:clrMapOvr>
  <p:transition spd="slow">
    <p:cut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258" indent="0">
              <a:buNone/>
              <a:defRPr sz="3733"/>
            </a:lvl2pPr>
            <a:lvl3pPr marL="1218516" indent="0">
              <a:buNone/>
              <a:defRPr sz="3200"/>
            </a:lvl3pPr>
            <a:lvl4pPr marL="1827774" indent="0">
              <a:buNone/>
              <a:defRPr sz="2667"/>
            </a:lvl4pPr>
            <a:lvl5pPr marL="2437034" indent="0">
              <a:buNone/>
              <a:defRPr sz="2667"/>
            </a:lvl5pPr>
            <a:lvl6pPr marL="3046292" indent="0">
              <a:buNone/>
              <a:defRPr sz="2667"/>
            </a:lvl6pPr>
            <a:lvl7pPr marL="3655550" indent="0">
              <a:buNone/>
              <a:defRPr sz="2667"/>
            </a:lvl7pPr>
            <a:lvl8pPr marL="4264808" indent="0">
              <a:buNone/>
              <a:defRPr sz="2667"/>
            </a:lvl8pPr>
            <a:lvl9pPr marL="4874066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258" indent="0">
              <a:buNone/>
              <a:defRPr sz="1600"/>
            </a:lvl2pPr>
            <a:lvl3pPr marL="1218516" indent="0">
              <a:buNone/>
              <a:defRPr sz="1333"/>
            </a:lvl3pPr>
            <a:lvl4pPr marL="1827774" indent="0">
              <a:buNone/>
              <a:defRPr sz="1200"/>
            </a:lvl4pPr>
            <a:lvl5pPr marL="2437034" indent="0">
              <a:buNone/>
              <a:defRPr sz="1200"/>
            </a:lvl5pPr>
            <a:lvl6pPr marL="3046292" indent="0">
              <a:buNone/>
              <a:defRPr sz="1200"/>
            </a:lvl6pPr>
            <a:lvl7pPr marL="3655550" indent="0">
              <a:buNone/>
              <a:defRPr sz="1200"/>
            </a:lvl7pPr>
            <a:lvl8pPr marL="4264808" indent="0">
              <a:buNone/>
              <a:defRPr sz="1200"/>
            </a:lvl8pPr>
            <a:lvl9pPr marL="4874066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3192633"/>
      </p:ext>
    </p:extLst>
  </p:cSld>
  <p:clrMapOvr>
    <a:masterClrMapping/>
  </p:clrMapOvr>
  <p:transition spd="slow">
    <p:cut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485744"/>
      </p:ext>
    </p:extLst>
  </p:cSld>
  <p:clrMapOvr>
    <a:masterClrMapping/>
  </p:clrMapOvr>
  <p:transition spd="slow">
    <p:cut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5576645"/>
      </p:ext>
    </p:extLst>
  </p:cSld>
  <p:clrMapOvr>
    <a:masterClrMapping/>
  </p:clrMapOvr>
  <p:transition spd="slow">
    <p:cut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381192"/>
      </p:ext>
    </p:extLst>
  </p:cSld>
  <p:clrMapOvr>
    <a:masterClrMapping/>
  </p:clrMapOvr>
  <p:transition spd="slow">
    <p:cut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547912"/>
      </p:ext>
    </p:extLst>
  </p:cSld>
  <p:clrMapOvr>
    <a:masterClrMapping/>
  </p:clrMapOvr>
  <p:transition spd="slow">
    <p:cut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79357"/>
      </p:ext>
    </p:extLst>
  </p:cSld>
  <p:clrMapOvr>
    <a:masterClrMapping/>
  </p:clrMapOvr>
  <p:transition spd="slow">
    <p:cut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21771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59" y="207642"/>
            <a:ext cx="736768" cy="825688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1153886" y="42043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帅线体简" panose="00020600040101010101" pitchFamily="18" charset="-122"/>
                <a:ea typeface="汉仪帅线体简" panose="00020600040101010101" pitchFamily="18" charset="-122"/>
                <a:cs typeface="+mn-cs"/>
              </a:rPr>
              <a:t>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1917689641"/>
      </p:ext>
    </p:extLst>
  </p:cSld>
  <p:clrMapOvr>
    <a:masterClrMapping/>
  </p:clrMapOvr>
  <p:transition spd="slow">
    <p:cut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21771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09" y="212272"/>
            <a:ext cx="604520" cy="935568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153886" y="42043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帅线体简" panose="00020600040101010101" pitchFamily="18" charset="-122"/>
                <a:ea typeface="汉仪帅线体简" panose="00020600040101010101" pitchFamily="18" charset="-122"/>
                <a:cs typeface="+mn-cs"/>
              </a:rPr>
              <a:t>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974247604"/>
      </p:ext>
    </p:extLst>
  </p:cSld>
  <p:clrMapOvr>
    <a:masterClrMapping/>
  </p:clrMapOvr>
  <p:transition spd="slow">
    <p:cut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21771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187464"/>
            <a:ext cx="609600" cy="964018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1153886" y="42043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帅线体简" panose="00020600040101010101" pitchFamily="18" charset="-122"/>
                <a:ea typeface="汉仪帅线体简" panose="00020600040101010101" pitchFamily="18" charset="-122"/>
                <a:cs typeface="+mn-cs"/>
              </a:rPr>
              <a:t>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3409807033"/>
      </p:ext>
    </p:extLst>
  </p:cSld>
  <p:clrMapOvr>
    <a:masterClrMapping/>
  </p:clrMapOvr>
  <p:transition spd="slow">
    <p:cut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980758"/>
      </p:ext>
    </p:extLst>
  </p:cSld>
  <p:clrMapOvr>
    <a:masterClrMapping/>
  </p:clrMapOvr>
  <p:transition spd="slow">
    <p:cut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243926"/>
      </p:ext>
    </p:extLst>
  </p:cSld>
  <p:clrMapOvr>
    <a:masterClrMapping/>
  </p:clrMapOvr>
  <p:transition spd="slow">
    <p:cut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961905"/>
      </p:ext>
    </p:extLst>
  </p:cSld>
  <p:clrMapOvr>
    <a:masterClrMapping/>
  </p:clrMapOvr>
  <p:transition spd="slow">
    <p:cut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25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51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777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703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629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555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480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40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505048"/>
      </p:ext>
    </p:extLst>
  </p:cSld>
  <p:clrMapOvr>
    <a:masterClrMapping/>
  </p:clrMapOvr>
  <p:transition spd="slow">
    <p:cut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259051"/>
      </p:ext>
    </p:extLst>
  </p:cSld>
  <p:clrMapOvr>
    <a:masterClrMapping/>
  </p:clrMapOvr>
  <p:transition spd="slow">
    <p:cut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58" indent="0">
              <a:buNone/>
              <a:defRPr sz="2667" b="1"/>
            </a:lvl2pPr>
            <a:lvl3pPr marL="1218516" indent="0">
              <a:buNone/>
              <a:defRPr sz="2400" b="1"/>
            </a:lvl3pPr>
            <a:lvl4pPr marL="1827774" indent="0">
              <a:buNone/>
              <a:defRPr sz="2133" b="1"/>
            </a:lvl4pPr>
            <a:lvl5pPr marL="2437034" indent="0">
              <a:buNone/>
              <a:defRPr sz="2133" b="1"/>
            </a:lvl5pPr>
            <a:lvl6pPr marL="3046292" indent="0">
              <a:buNone/>
              <a:defRPr sz="2133" b="1"/>
            </a:lvl6pPr>
            <a:lvl7pPr marL="3655550" indent="0">
              <a:buNone/>
              <a:defRPr sz="2133" b="1"/>
            </a:lvl7pPr>
            <a:lvl8pPr marL="4264808" indent="0">
              <a:buNone/>
              <a:defRPr sz="2133" b="1"/>
            </a:lvl8pPr>
            <a:lvl9pPr marL="4874066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58" indent="0">
              <a:buNone/>
              <a:defRPr sz="2667" b="1"/>
            </a:lvl2pPr>
            <a:lvl3pPr marL="1218516" indent="0">
              <a:buNone/>
              <a:defRPr sz="2400" b="1"/>
            </a:lvl3pPr>
            <a:lvl4pPr marL="1827774" indent="0">
              <a:buNone/>
              <a:defRPr sz="2133" b="1"/>
            </a:lvl4pPr>
            <a:lvl5pPr marL="2437034" indent="0">
              <a:buNone/>
              <a:defRPr sz="2133" b="1"/>
            </a:lvl5pPr>
            <a:lvl6pPr marL="3046292" indent="0">
              <a:buNone/>
              <a:defRPr sz="2133" b="1"/>
            </a:lvl6pPr>
            <a:lvl7pPr marL="3655550" indent="0">
              <a:buNone/>
              <a:defRPr sz="2133" b="1"/>
            </a:lvl7pPr>
            <a:lvl8pPr marL="4264808" indent="0">
              <a:buNone/>
              <a:defRPr sz="2133" b="1"/>
            </a:lvl8pPr>
            <a:lvl9pPr marL="4874066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4267508"/>
      </p:ext>
    </p:extLst>
  </p:cSld>
  <p:clrMapOvr>
    <a:masterClrMapping/>
  </p:clrMapOvr>
  <p:transition spd="slow">
    <p:cut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405906"/>
      </p:ext>
    </p:extLst>
  </p:cSld>
  <p:clrMapOvr>
    <a:masterClrMapping/>
  </p:clrMapOvr>
  <p:transition spd="slow">
    <p:cut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588113"/>
      </p:ext>
    </p:extLst>
  </p:cSld>
  <p:clrMapOvr>
    <a:masterClrMapping/>
  </p:clrMapOvr>
  <p:transition spd="slow">
    <p:cut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258" indent="0">
              <a:buNone/>
              <a:defRPr sz="1600"/>
            </a:lvl2pPr>
            <a:lvl3pPr marL="1218516" indent="0">
              <a:buNone/>
              <a:defRPr sz="1333"/>
            </a:lvl3pPr>
            <a:lvl4pPr marL="1827774" indent="0">
              <a:buNone/>
              <a:defRPr sz="1200"/>
            </a:lvl4pPr>
            <a:lvl5pPr marL="2437034" indent="0">
              <a:buNone/>
              <a:defRPr sz="1200"/>
            </a:lvl5pPr>
            <a:lvl6pPr marL="3046292" indent="0">
              <a:buNone/>
              <a:defRPr sz="1200"/>
            </a:lvl6pPr>
            <a:lvl7pPr marL="3655550" indent="0">
              <a:buNone/>
              <a:defRPr sz="1200"/>
            </a:lvl7pPr>
            <a:lvl8pPr marL="4264808" indent="0">
              <a:buNone/>
              <a:defRPr sz="1200"/>
            </a:lvl8pPr>
            <a:lvl9pPr marL="4874066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885555"/>
      </p:ext>
    </p:extLst>
  </p:cSld>
  <p:clrMapOvr>
    <a:masterClrMapping/>
  </p:clrMapOvr>
  <p:transition spd="slow">
    <p:cut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258" indent="0">
              <a:buNone/>
              <a:defRPr sz="3733"/>
            </a:lvl2pPr>
            <a:lvl3pPr marL="1218516" indent="0">
              <a:buNone/>
              <a:defRPr sz="3200"/>
            </a:lvl3pPr>
            <a:lvl4pPr marL="1827774" indent="0">
              <a:buNone/>
              <a:defRPr sz="2667"/>
            </a:lvl4pPr>
            <a:lvl5pPr marL="2437034" indent="0">
              <a:buNone/>
              <a:defRPr sz="2667"/>
            </a:lvl5pPr>
            <a:lvl6pPr marL="3046292" indent="0">
              <a:buNone/>
              <a:defRPr sz="2667"/>
            </a:lvl6pPr>
            <a:lvl7pPr marL="3655550" indent="0">
              <a:buNone/>
              <a:defRPr sz="2667"/>
            </a:lvl7pPr>
            <a:lvl8pPr marL="4264808" indent="0">
              <a:buNone/>
              <a:defRPr sz="2667"/>
            </a:lvl8pPr>
            <a:lvl9pPr marL="4874066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258" indent="0">
              <a:buNone/>
              <a:defRPr sz="1600"/>
            </a:lvl2pPr>
            <a:lvl3pPr marL="1218516" indent="0">
              <a:buNone/>
              <a:defRPr sz="1333"/>
            </a:lvl3pPr>
            <a:lvl4pPr marL="1827774" indent="0">
              <a:buNone/>
              <a:defRPr sz="1200"/>
            </a:lvl4pPr>
            <a:lvl5pPr marL="2437034" indent="0">
              <a:buNone/>
              <a:defRPr sz="1200"/>
            </a:lvl5pPr>
            <a:lvl6pPr marL="3046292" indent="0">
              <a:buNone/>
              <a:defRPr sz="1200"/>
            </a:lvl6pPr>
            <a:lvl7pPr marL="3655550" indent="0">
              <a:buNone/>
              <a:defRPr sz="1200"/>
            </a:lvl7pPr>
            <a:lvl8pPr marL="4264808" indent="0">
              <a:buNone/>
              <a:defRPr sz="1200"/>
            </a:lvl8pPr>
            <a:lvl9pPr marL="4874066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690279"/>
      </p:ext>
    </p:extLst>
  </p:cSld>
  <p:clrMapOvr>
    <a:masterClrMapping/>
  </p:clrMapOvr>
  <p:transition spd="slow">
    <p:cut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62449"/>
      </p:ext>
    </p:extLst>
  </p:cSld>
  <p:clrMapOvr>
    <a:masterClrMapping/>
  </p:clrMapOvr>
  <p:transition spd="slow">
    <p:cut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2166492"/>
      </p:ext>
    </p:extLst>
  </p:cSld>
  <p:clrMapOvr>
    <a:masterClrMapping/>
  </p:clrMapOvr>
  <p:transition spd="slow">
    <p:cut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417095"/>
      </p:ext>
    </p:extLst>
  </p:cSld>
  <p:clrMapOvr>
    <a:masterClrMapping/>
  </p:clrMapOvr>
  <p:transition spd="slow">
    <p:cut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7974689"/>
      </p:ext>
    </p:extLst>
  </p:cSld>
  <p:clrMapOvr>
    <a:masterClrMapping/>
  </p:clrMapOvr>
  <p:transition spd="slow">
    <p:cut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25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51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777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703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629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555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480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40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816709"/>
      </p:ext>
    </p:extLst>
  </p:cSld>
  <p:clrMapOvr>
    <a:masterClrMapping/>
  </p:clrMapOvr>
  <p:transition spd="slow">
    <p:cut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398051"/>
      </p:ext>
    </p:extLst>
  </p:cSld>
  <p:clrMapOvr>
    <a:masterClrMapping/>
  </p:clrMapOvr>
  <p:transition spd="slow">
    <p:cut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58" indent="0">
              <a:buNone/>
              <a:defRPr sz="2667" b="1"/>
            </a:lvl2pPr>
            <a:lvl3pPr marL="1218516" indent="0">
              <a:buNone/>
              <a:defRPr sz="2400" b="1"/>
            </a:lvl3pPr>
            <a:lvl4pPr marL="1827774" indent="0">
              <a:buNone/>
              <a:defRPr sz="2133" b="1"/>
            </a:lvl4pPr>
            <a:lvl5pPr marL="2437034" indent="0">
              <a:buNone/>
              <a:defRPr sz="2133" b="1"/>
            </a:lvl5pPr>
            <a:lvl6pPr marL="3046292" indent="0">
              <a:buNone/>
              <a:defRPr sz="2133" b="1"/>
            </a:lvl6pPr>
            <a:lvl7pPr marL="3655550" indent="0">
              <a:buNone/>
              <a:defRPr sz="2133" b="1"/>
            </a:lvl7pPr>
            <a:lvl8pPr marL="4264808" indent="0">
              <a:buNone/>
              <a:defRPr sz="2133" b="1"/>
            </a:lvl8pPr>
            <a:lvl9pPr marL="4874066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58" indent="0">
              <a:buNone/>
              <a:defRPr sz="2667" b="1"/>
            </a:lvl2pPr>
            <a:lvl3pPr marL="1218516" indent="0">
              <a:buNone/>
              <a:defRPr sz="2400" b="1"/>
            </a:lvl3pPr>
            <a:lvl4pPr marL="1827774" indent="0">
              <a:buNone/>
              <a:defRPr sz="2133" b="1"/>
            </a:lvl4pPr>
            <a:lvl5pPr marL="2437034" indent="0">
              <a:buNone/>
              <a:defRPr sz="2133" b="1"/>
            </a:lvl5pPr>
            <a:lvl6pPr marL="3046292" indent="0">
              <a:buNone/>
              <a:defRPr sz="2133" b="1"/>
            </a:lvl6pPr>
            <a:lvl7pPr marL="3655550" indent="0">
              <a:buNone/>
              <a:defRPr sz="2133" b="1"/>
            </a:lvl7pPr>
            <a:lvl8pPr marL="4264808" indent="0">
              <a:buNone/>
              <a:defRPr sz="2133" b="1"/>
            </a:lvl8pPr>
            <a:lvl9pPr marL="4874066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031403"/>
      </p:ext>
    </p:extLst>
  </p:cSld>
  <p:clrMapOvr>
    <a:masterClrMapping/>
  </p:clrMapOvr>
  <p:transition spd="slow">
    <p:cut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6557759"/>
      </p:ext>
    </p:extLst>
  </p:cSld>
  <p:clrMapOvr>
    <a:masterClrMapping/>
  </p:clrMapOvr>
  <p:transition spd="slow">
    <p:cut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4694595"/>
      </p:ext>
    </p:extLst>
  </p:cSld>
  <p:clrMapOvr>
    <a:masterClrMapping/>
  </p:clrMapOvr>
  <p:transition spd="slow">
    <p:cut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258" indent="0">
              <a:buNone/>
              <a:defRPr sz="1600"/>
            </a:lvl2pPr>
            <a:lvl3pPr marL="1218516" indent="0">
              <a:buNone/>
              <a:defRPr sz="1333"/>
            </a:lvl3pPr>
            <a:lvl4pPr marL="1827774" indent="0">
              <a:buNone/>
              <a:defRPr sz="1200"/>
            </a:lvl4pPr>
            <a:lvl5pPr marL="2437034" indent="0">
              <a:buNone/>
              <a:defRPr sz="1200"/>
            </a:lvl5pPr>
            <a:lvl6pPr marL="3046292" indent="0">
              <a:buNone/>
              <a:defRPr sz="1200"/>
            </a:lvl6pPr>
            <a:lvl7pPr marL="3655550" indent="0">
              <a:buNone/>
              <a:defRPr sz="1200"/>
            </a:lvl7pPr>
            <a:lvl8pPr marL="4264808" indent="0">
              <a:buNone/>
              <a:defRPr sz="1200"/>
            </a:lvl8pPr>
            <a:lvl9pPr marL="4874066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317527"/>
      </p:ext>
    </p:extLst>
  </p:cSld>
  <p:clrMapOvr>
    <a:masterClrMapping/>
  </p:clrMapOvr>
  <p:transition spd="slow">
    <p:cut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258" indent="0">
              <a:buNone/>
              <a:defRPr sz="3733"/>
            </a:lvl2pPr>
            <a:lvl3pPr marL="1218516" indent="0">
              <a:buNone/>
              <a:defRPr sz="3200"/>
            </a:lvl3pPr>
            <a:lvl4pPr marL="1827774" indent="0">
              <a:buNone/>
              <a:defRPr sz="2667"/>
            </a:lvl4pPr>
            <a:lvl5pPr marL="2437034" indent="0">
              <a:buNone/>
              <a:defRPr sz="2667"/>
            </a:lvl5pPr>
            <a:lvl6pPr marL="3046292" indent="0">
              <a:buNone/>
              <a:defRPr sz="2667"/>
            </a:lvl6pPr>
            <a:lvl7pPr marL="3655550" indent="0">
              <a:buNone/>
              <a:defRPr sz="2667"/>
            </a:lvl7pPr>
            <a:lvl8pPr marL="4264808" indent="0">
              <a:buNone/>
              <a:defRPr sz="2667"/>
            </a:lvl8pPr>
            <a:lvl9pPr marL="4874066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258" indent="0">
              <a:buNone/>
              <a:defRPr sz="1600"/>
            </a:lvl2pPr>
            <a:lvl3pPr marL="1218516" indent="0">
              <a:buNone/>
              <a:defRPr sz="1333"/>
            </a:lvl3pPr>
            <a:lvl4pPr marL="1827774" indent="0">
              <a:buNone/>
              <a:defRPr sz="1200"/>
            </a:lvl4pPr>
            <a:lvl5pPr marL="2437034" indent="0">
              <a:buNone/>
              <a:defRPr sz="1200"/>
            </a:lvl5pPr>
            <a:lvl6pPr marL="3046292" indent="0">
              <a:buNone/>
              <a:defRPr sz="1200"/>
            </a:lvl6pPr>
            <a:lvl7pPr marL="3655550" indent="0">
              <a:buNone/>
              <a:defRPr sz="1200"/>
            </a:lvl7pPr>
            <a:lvl8pPr marL="4264808" indent="0">
              <a:buNone/>
              <a:defRPr sz="1200"/>
            </a:lvl8pPr>
            <a:lvl9pPr marL="4874066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761006"/>
      </p:ext>
    </p:extLst>
  </p:cSld>
  <p:clrMapOvr>
    <a:masterClrMapping/>
  </p:clrMapOvr>
  <p:transition spd="slow">
    <p:cut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445599"/>
      </p:ext>
    </p:extLst>
  </p:cSld>
  <p:clrMapOvr>
    <a:masterClrMapping/>
  </p:clrMapOvr>
  <p:transition spd="slow">
    <p:cut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4901358"/>
      </p:ext>
    </p:extLst>
  </p:cSld>
  <p:clrMapOvr>
    <a:masterClrMapping/>
  </p:clrMapOvr>
  <p:transition spd="slow">
    <p:cut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21771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09" y="212272"/>
            <a:ext cx="604520" cy="935568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153886" y="42043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000" b="1" dirty="0">
                <a:latin typeface="汉仪帅线体简" panose="00020600040101010101" pitchFamily="18" charset="-122"/>
                <a:ea typeface="汉仪帅线体简" panose="00020600040101010101" pitchFamily="18" charset="-122"/>
              </a:rPr>
              <a:t>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878324450"/>
      </p:ext>
    </p:extLst>
  </p:cSld>
  <p:clrMapOvr>
    <a:masterClrMapping/>
  </p:clrMapOvr>
  <p:transition spd="slow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2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3.jp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13.jp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image" Target="../media/image1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B25151-A057-4E03-A29A-DF7B9028BF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22/03/2025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92C334-BE1C-4856-A717-6B78B5A5E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668800" y="1392233"/>
            <a:ext cx="8854399" cy="1271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668800" y="2829932"/>
            <a:ext cx="8854399" cy="3103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chemeClr val="dk2"/>
              </a:buClr>
              <a:buFont typeface="Tinos" panose="02020603050405020304"/>
              <a:buChar char="◉"/>
              <a:defRPr>
                <a:solidFill>
                  <a:schemeClr val="dk2"/>
                </a:solidFill>
                <a:latin typeface="Tinos" panose="02020603050405020304"/>
                <a:ea typeface="Tinos" panose="02020603050405020304"/>
                <a:cs typeface="Tinos" panose="02020603050405020304"/>
                <a:sym typeface="Tinos" panose="02020603050405020304"/>
              </a:defRPr>
            </a:lvl1pPr>
            <a:lvl2pPr lvl="1">
              <a:spcBef>
                <a:spcPts val="480"/>
              </a:spcBef>
              <a:buClr>
                <a:schemeClr val="dk2"/>
              </a:buClr>
              <a:buFont typeface="Tinos" panose="02020603050405020304"/>
              <a:buChar char="◎"/>
              <a:defRPr>
                <a:solidFill>
                  <a:schemeClr val="dk2"/>
                </a:solidFill>
                <a:latin typeface="Tinos" panose="02020603050405020304"/>
                <a:ea typeface="Tinos" panose="02020603050405020304"/>
                <a:cs typeface="Tinos" panose="02020603050405020304"/>
                <a:sym typeface="Tinos" panose="02020603050405020304"/>
              </a:defRPr>
            </a:lvl2pPr>
            <a:lvl3pPr lvl="2">
              <a:spcBef>
                <a:spcPts val="480"/>
              </a:spcBef>
              <a:buClr>
                <a:schemeClr val="dk2"/>
              </a:buClr>
              <a:buFont typeface="Tinos" panose="02020603050405020304"/>
              <a:buChar char="○"/>
              <a:defRPr>
                <a:solidFill>
                  <a:schemeClr val="dk2"/>
                </a:solidFill>
                <a:latin typeface="Tinos" panose="02020603050405020304"/>
                <a:ea typeface="Tinos" panose="02020603050405020304"/>
                <a:cs typeface="Tinos" panose="02020603050405020304"/>
                <a:sym typeface="Tinos" panose="02020603050405020304"/>
              </a:defRPr>
            </a:lvl3pPr>
            <a:lvl4pPr lvl="3">
              <a:spcBef>
                <a:spcPts val="360"/>
              </a:spcBef>
              <a:buClr>
                <a:schemeClr val="dk2"/>
              </a:buClr>
              <a:buFont typeface="Tinos" panose="02020603050405020304"/>
              <a:defRPr>
                <a:solidFill>
                  <a:schemeClr val="dk2"/>
                </a:solidFill>
                <a:latin typeface="Tinos" panose="02020603050405020304"/>
                <a:ea typeface="Tinos" panose="02020603050405020304"/>
                <a:cs typeface="Tinos" panose="02020603050405020304"/>
                <a:sym typeface="Tinos" panose="02020603050405020304"/>
              </a:defRPr>
            </a:lvl4pPr>
            <a:lvl5pPr lvl="4">
              <a:spcBef>
                <a:spcPts val="360"/>
              </a:spcBef>
              <a:buClr>
                <a:schemeClr val="dk2"/>
              </a:buClr>
              <a:buFont typeface="Tinos" panose="02020603050405020304"/>
              <a:defRPr>
                <a:solidFill>
                  <a:schemeClr val="dk2"/>
                </a:solidFill>
                <a:latin typeface="Tinos" panose="02020603050405020304"/>
                <a:ea typeface="Tinos" panose="02020603050405020304"/>
                <a:cs typeface="Tinos" panose="02020603050405020304"/>
                <a:sym typeface="Tinos" panose="02020603050405020304"/>
              </a:defRPr>
            </a:lvl5pPr>
            <a:lvl6pPr lvl="5">
              <a:spcBef>
                <a:spcPts val="360"/>
              </a:spcBef>
              <a:buClr>
                <a:schemeClr val="dk2"/>
              </a:buClr>
              <a:buFont typeface="Tinos" panose="02020603050405020304"/>
              <a:defRPr>
                <a:solidFill>
                  <a:schemeClr val="dk2"/>
                </a:solidFill>
                <a:latin typeface="Tinos" panose="02020603050405020304"/>
                <a:ea typeface="Tinos" panose="02020603050405020304"/>
                <a:cs typeface="Tinos" panose="02020603050405020304"/>
                <a:sym typeface="Tinos" panose="02020603050405020304"/>
              </a:defRPr>
            </a:lvl6pPr>
            <a:lvl7pPr lvl="6">
              <a:spcBef>
                <a:spcPts val="360"/>
              </a:spcBef>
              <a:buClr>
                <a:schemeClr val="dk2"/>
              </a:buClr>
              <a:buFont typeface="Tinos" panose="02020603050405020304"/>
              <a:defRPr>
                <a:solidFill>
                  <a:schemeClr val="dk2"/>
                </a:solidFill>
                <a:latin typeface="Tinos" panose="02020603050405020304"/>
                <a:ea typeface="Tinos" panose="02020603050405020304"/>
                <a:cs typeface="Tinos" panose="02020603050405020304"/>
                <a:sym typeface="Tinos" panose="02020603050405020304"/>
              </a:defRPr>
            </a:lvl7pPr>
            <a:lvl8pPr lvl="7">
              <a:spcBef>
                <a:spcPts val="360"/>
              </a:spcBef>
              <a:buClr>
                <a:schemeClr val="dk2"/>
              </a:buClr>
              <a:buFont typeface="Tinos" panose="02020603050405020304"/>
              <a:defRPr>
                <a:solidFill>
                  <a:schemeClr val="dk2"/>
                </a:solidFill>
                <a:latin typeface="Tinos" panose="02020603050405020304"/>
                <a:ea typeface="Tinos" panose="02020603050405020304"/>
                <a:cs typeface="Tinos" panose="02020603050405020304"/>
                <a:sym typeface="Tinos" panose="02020603050405020304"/>
              </a:defRPr>
            </a:lvl8pPr>
            <a:lvl9pPr lvl="8">
              <a:spcBef>
                <a:spcPts val="360"/>
              </a:spcBef>
              <a:buClr>
                <a:schemeClr val="dk2"/>
              </a:buClr>
              <a:buFont typeface="Tinos" panose="02020603050405020304"/>
              <a:defRPr>
                <a:solidFill>
                  <a:schemeClr val="dk2"/>
                </a:solidFill>
                <a:latin typeface="Tinos" panose="02020603050405020304"/>
                <a:ea typeface="Tinos" panose="02020603050405020304"/>
                <a:cs typeface="Tinos" panose="02020603050405020304"/>
                <a:sym typeface="Tinos" panose="02020603050405020304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4" t="23704" r="40139" b="10617"/>
          <a:stretch/>
        </p:blipFill>
        <p:spPr>
          <a:xfrm>
            <a:off x="9498682" y="3715796"/>
            <a:ext cx="2693318" cy="314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8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10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 spd="slow">
    <p:cut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7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 spd="slow">
    <p:cut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54FBDB-570B-47DF-96E0-31EC931D542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A4BBA6-1016-4661-98DC-FB176A95F2C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576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ransition spd="slow">
    <p:cut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391" tIns="45696" rIns="91391" bIns="4569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391" tIns="45696" rIns="91391" bIns="4569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391" tIns="45696" rIns="91391" bIns="4569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391" tIns="45696" rIns="91391" bIns="4569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391" tIns="45696" rIns="91391" bIns="4569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96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 spd="slow">
    <p:cut/>
  </p:transition>
  <p:txStyles>
    <p:titleStyle>
      <a:lvl1pPr algn="ctr" defTabSz="1218516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943" indent="-456943" algn="l" defTabSz="1218516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045" indent="-380786" algn="l" defTabSz="1218516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146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404" indent="-304630" algn="l" defTabSz="1218516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1662" indent="-304630" algn="l" defTabSz="1218516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0920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0178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69438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78696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58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516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774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034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292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550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808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4066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17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</p:sldLayoutIdLst>
  <p:transition spd="slow">
    <p:cut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391" tIns="45696" rIns="91391" bIns="4569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391" tIns="45696" rIns="91391" bIns="4569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391" tIns="45696" rIns="91391" bIns="4569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391" tIns="45696" rIns="91391" bIns="4569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391" tIns="45696" rIns="91391" bIns="4569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3687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ransition spd="slow">
    <p:cut/>
  </p:transition>
  <p:txStyles>
    <p:titleStyle>
      <a:lvl1pPr algn="ctr" defTabSz="1218516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943" indent="-456943" algn="l" defTabSz="1218516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045" indent="-380786" algn="l" defTabSz="1218516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146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404" indent="-304630" algn="l" defTabSz="1218516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1662" indent="-304630" algn="l" defTabSz="1218516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0920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0178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69438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78696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58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516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774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034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292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550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808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4066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391" tIns="45696" rIns="91391" bIns="4569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391" tIns="45696" rIns="91391" bIns="4569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391" tIns="45696" rIns="91391" bIns="4569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F851F-4C9B-4ED8-A706-7687066F5A2C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22/03/2025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391" tIns="45696" rIns="91391" bIns="4569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391" tIns="45696" rIns="91391" bIns="4569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F2045C-80A1-433A-B3B9-3018D210B46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67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</p:sldLayoutIdLst>
  <p:transition spd="slow">
    <p:cut/>
  </p:transition>
  <p:txStyles>
    <p:titleStyle>
      <a:lvl1pPr algn="ctr" defTabSz="1218516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943" indent="-456943" algn="l" defTabSz="1218516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045" indent="-380786" algn="l" defTabSz="1218516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146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404" indent="-304630" algn="l" defTabSz="1218516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1662" indent="-304630" algn="l" defTabSz="1218516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0920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0178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69438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78696" indent="-304630" algn="l" defTabSz="121851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58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516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774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034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292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550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808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4066" algn="l" defTabSz="121851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slideLayout" Target="../slideLayouts/slideLayout36.xml"/><Relationship Id="rId7" Type="http://schemas.microsoft.com/office/2007/relationships/hdphoto" Target="../media/hdphoto2.wdp"/><Relationship Id="rId12" Type="http://schemas.openxmlformats.org/officeDocument/2006/relationships/image" Target="../media/image28.png"/><Relationship Id="rId17" Type="http://schemas.openxmlformats.org/officeDocument/2006/relationships/image" Target="../media/image32.png"/><Relationship Id="rId2" Type="http://schemas.openxmlformats.org/officeDocument/2006/relationships/audio" Target="../media/media1.mp3"/><Relationship Id="rId16" Type="http://schemas.openxmlformats.org/officeDocument/2006/relationships/image" Target="../media/image31.png"/><Relationship Id="rId1" Type="http://schemas.microsoft.com/office/2007/relationships/media" Target="../media/media1.mp3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microsoft.com/office/2007/relationships/hdphoto" Target="../media/hdphoto1.wdp"/><Relationship Id="rId15" Type="http://schemas.openxmlformats.org/officeDocument/2006/relationships/image" Target="../media/image30.png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Relationship Id="rId1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slide" Target="slide5.xml"/><Relationship Id="rId3" Type="http://schemas.openxmlformats.org/officeDocument/2006/relationships/image" Target="../media/image23.png"/><Relationship Id="rId7" Type="http://schemas.openxmlformats.org/officeDocument/2006/relationships/image" Target="../media/image37.png"/><Relationship Id="rId12" Type="http://schemas.openxmlformats.org/officeDocument/2006/relationships/slide" Target="slide3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36.png"/><Relationship Id="rId11" Type="http://schemas.openxmlformats.org/officeDocument/2006/relationships/slide" Target="slide4.xml"/><Relationship Id="rId5" Type="http://schemas.openxmlformats.org/officeDocument/2006/relationships/image" Target="../media/image35.png"/><Relationship Id="rId10" Type="http://schemas.openxmlformats.org/officeDocument/2006/relationships/image" Target="../media/image39.png"/><Relationship Id="rId4" Type="http://schemas.microsoft.com/office/2007/relationships/hdphoto" Target="../media/hdphoto2.wdp"/><Relationship Id="rId9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GIF"/><Relationship Id="rId4" Type="http://schemas.openxmlformats.org/officeDocument/2006/relationships/image" Target="../media/image5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2.png"/><Relationship Id="rId4" Type="http://schemas.openxmlformats.org/officeDocument/2006/relationships/image" Target="../media/image56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>
            <a:spLocks noGrp="1"/>
          </p:cNvSpPr>
          <p:nvPr>
            <p:ph type="ctrTitle" idx="4294967295"/>
          </p:nvPr>
        </p:nvSpPr>
        <p:spPr>
          <a:xfrm>
            <a:off x="2862451" y="2528173"/>
            <a:ext cx="6593700" cy="8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altLang="en-GB" sz="4000" dirty="0" smtClean="0"/>
              <a:t>TIẾNG VIỆT</a:t>
            </a:r>
            <a:endParaRPr lang="en-US" altLang="en-GB" sz="4000" dirty="0"/>
          </a:p>
        </p:txBody>
      </p:sp>
      <p:sp>
        <p:nvSpPr>
          <p:cNvPr id="280" name="Shape 280"/>
          <p:cNvSpPr txBox="1">
            <a:spLocks noGrp="1"/>
          </p:cNvSpPr>
          <p:nvPr>
            <p:ph type="subTitle" idx="4294967295"/>
          </p:nvPr>
        </p:nvSpPr>
        <p:spPr>
          <a:xfrm>
            <a:off x="2799150" y="3246328"/>
            <a:ext cx="6593700" cy="1468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lang="en-GB"/>
          </a:p>
        </p:txBody>
      </p:sp>
      <p:sp>
        <p:nvSpPr>
          <p:cNvPr id="13" name="WordArt 6"/>
          <p:cNvSpPr>
            <a:spLocks noChangeArrowheads="1" noChangeShapeType="1" noTextEdit="1"/>
          </p:cNvSpPr>
          <p:nvPr/>
        </p:nvSpPr>
        <p:spPr bwMode="auto">
          <a:xfrm>
            <a:off x="2588421" y="2114552"/>
            <a:ext cx="6867730" cy="4112121"/>
          </a:xfrm>
          <a:prstGeom prst="rect">
            <a:avLst/>
          </a:prstGeom>
        </p:spPr>
        <p:txBody>
          <a:bodyPr spcFirstLastPara="1" wrap="none" lIns="68485" tIns="34288" rIns="68485" bIns="34288" fromWordArt="1">
            <a:prstTxWarp prst="textArchUp">
              <a:avLst>
                <a:gd name="adj" fmla="val 11020719"/>
              </a:avLst>
            </a:prstTxWarp>
          </a:bodyPr>
          <a:lstStyle/>
          <a:p>
            <a:pPr algn="ctr" defTabSz="912495"/>
            <a:r>
              <a:rPr lang="en-US" sz="2700" b="1" kern="10" dirty="0">
                <a:ln w="9525">
                  <a:solidFill>
                    <a:srgbClr val="993366"/>
                  </a:solidFill>
                  <a:round/>
                </a:ln>
                <a:solidFill>
                  <a:schemeClr val="accent4">
                    <a:lumMod val="75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CHÀO MỪNG CÁC EM ĐẾN VỚI TIẾT</a:t>
            </a:r>
          </a:p>
        </p:txBody>
      </p:sp>
      <p:sp>
        <p:nvSpPr>
          <p:cNvPr id="22" name="文本框 4"/>
          <p:cNvSpPr txBox="1">
            <a:spLocks noChangeArrowheads="1"/>
          </p:cNvSpPr>
          <p:nvPr/>
        </p:nvSpPr>
        <p:spPr bwMode="auto">
          <a:xfrm>
            <a:off x="2366531" y="5167649"/>
            <a:ext cx="6571230" cy="61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701" tIns="60850" rIns="121701" bIns="608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6660"/>
            <a:r>
              <a:rPr lang="en-US" altLang="zh-CN" sz="3200" b="1" dirty="0" err="1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Giáo</a:t>
            </a:r>
            <a:r>
              <a:rPr lang="en-US" altLang="zh-CN" sz="32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 </a:t>
            </a:r>
            <a:r>
              <a:rPr lang="en-US" altLang="zh-CN" sz="3200" b="1" dirty="0" err="1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viên</a:t>
            </a:r>
            <a:r>
              <a:rPr lang="en-US" altLang="zh-CN" sz="32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: </a:t>
            </a:r>
            <a:r>
              <a:rPr lang="en-US" altLang="zh-CN" sz="3200" b="1" dirty="0" err="1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Ngô</a:t>
            </a:r>
            <a:r>
              <a:rPr lang="en-US" altLang="zh-CN" sz="32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 </a:t>
            </a:r>
            <a:r>
              <a:rPr lang="en-US" altLang="zh-CN" sz="3200" b="1" dirty="0" err="1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Thị</a:t>
            </a:r>
            <a:r>
              <a:rPr lang="en-US" altLang="zh-CN" sz="32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 Kim </a:t>
            </a:r>
            <a:r>
              <a:rPr lang="en-US" altLang="zh-CN" sz="3200" b="1" dirty="0" err="1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Hương</a:t>
            </a:r>
            <a:r>
              <a:rPr lang="en-US" altLang="zh-CN" sz="32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.</a:t>
            </a:r>
            <a:endParaRPr lang="zh-CN" altLang="en-US" sz="32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  <a:sym typeface="+mn-lt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E9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2600" y="372532"/>
            <a:ext cx="11226800" cy="6146800"/>
          </a:xfrm>
          <a:prstGeom prst="rect">
            <a:avLst/>
          </a:prstGeom>
          <a:noFill/>
          <a:ln w="38100">
            <a:solidFill>
              <a:srgbClr val="E77E3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36" t="839" r="381" b="75359"/>
          <a:stretch/>
        </p:blipFill>
        <p:spPr>
          <a:xfrm>
            <a:off x="8686801" y="-19524"/>
            <a:ext cx="3505200" cy="16023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67" t="23471" r="-966" b="-696"/>
          <a:stretch/>
        </p:blipFill>
        <p:spPr>
          <a:xfrm>
            <a:off x="9621083" y="3505549"/>
            <a:ext cx="2540000" cy="342122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0" r="76094"/>
          <a:stretch/>
        </p:blipFill>
        <p:spPr>
          <a:xfrm>
            <a:off x="0" y="2180463"/>
            <a:ext cx="6536102" cy="46775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7" r="76431"/>
          <a:stretch/>
        </p:blipFill>
        <p:spPr>
          <a:xfrm>
            <a:off x="30917" y="3032053"/>
            <a:ext cx="3469929" cy="3738552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-600092" y="-262401"/>
            <a:ext cx="1595168" cy="1595168"/>
          </a:xfrm>
          <a:prstGeom prst="ellipse">
            <a:avLst/>
          </a:prstGeom>
          <a:solidFill>
            <a:srgbClr val="65A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4" t="23704" r="40139" b="10617"/>
          <a:stretch/>
        </p:blipFill>
        <p:spPr>
          <a:xfrm>
            <a:off x="8027408" y="4355348"/>
            <a:ext cx="2208059" cy="257606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767" y="1470576"/>
            <a:ext cx="9650804" cy="242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8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"/>
            <a:ext cx="12192000" cy="68592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9111863" y="3333152"/>
            <a:ext cx="1354823" cy="25741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9550919" y="1109959"/>
            <a:ext cx="933293" cy="1877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1762598" y="892424"/>
            <a:ext cx="707574" cy="14517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49859" y="2681689"/>
            <a:ext cx="2304782" cy="35870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2706623" y="-190821"/>
            <a:ext cx="1441267" cy="23271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7579488" y="-698290"/>
            <a:ext cx="1797853" cy="3089846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403" y="1067449"/>
            <a:ext cx="3717548" cy="224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233740" y="3265301"/>
            <a:ext cx="1045241" cy="1738943"/>
          </a:xfrm>
          <a:prstGeom prst="rect">
            <a:avLst/>
          </a:prstGeom>
        </p:spPr>
      </p:pic>
      <p:pic>
        <p:nvPicPr>
          <p:cNvPr id="14" name="Picture 10" descr="C:\Users\ADMIN\Desktop\Tai nguyen thiet ke tro choi\Angry birds epic birds\1505573783630 (2)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944" y="3511067"/>
            <a:ext cx="864145" cy="52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672738" y="1879385"/>
            <a:ext cx="302387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BAY LÊN NÀO</a:t>
            </a:r>
          </a:p>
        </p:txBody>
      </p:sp>
      <p:pic>
        <p:nvPicPr>
          <p:cNvPr id="2" name="Nhac Gunb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0976637" y="5343525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7942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Ã¬nh áº£nh cÃ³ liÃªn qua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" y="-635"/>
            <a:ext cx="12193270" cy="685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98558" y="2484596"/>
            <a:ext cx="5841206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UTM Avo" panose="02040603050506020204" charset="0"/>
              </a:rPr>
              <a:t>Con giúp các con vật thực hiện ước mơ bay lên bầu trời cao bằng cách đọc đúng tất cả các âm, tiếng, từ , câu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UTM Avo" panose="02040603050506020204" charset="0"/>
              </a:rPr>
              <a:t>sau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UTM Avo" panose="02040603050506020204" charset="0"/>
              </a:rPr>
              <a:t>.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7" name="Pictur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9241739" y="857251"/>
            <a:ext cx="1354823" cy="257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51478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0"/>
            <a:ext cx="12192635" cy="685736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384" y="2983000"/>
            <a:ext cx="1354823" cy="257416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823" y="2142113"/>
            <a:ext cx="1277003" cy="256832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969" y="2727028"/>
            <a:ext cx="1299033" cy="283013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215" y="2056643"/>
            <a:ext cx="1631350" cy="253894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148" y="3303888"/>
            <a:ext cx="1441267" cy="232712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693" y="2142113"/>
            <a:ext cx="1451136" cy="249396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715" y="3262463"/>
            <a:ext cx="1419416" cy="2361450"/>
          </a:xfrm>
          <a:prstGeom prst="rect">
            <a:avLst/>
          </a:prstGeom>
        </p:spPr>
      </p:pic>
      <p:sp>
        <p:nvSpPr>
          <p:cNvPr id="28" name="Rounded Rectangle 27">
            <a:hlinkClick r:id="rId11" action="ppaction://hlinksldjump"/>
          </p:cNvPr>
          <p:cNvSpPr/>
          <p:nvPr/>
        </p:nvSpPr>
        <p:spPr>
          <a:xfrm>
            <a:off x="1221105" y="5304155"/>
            <a:ext cx="1461770" cy="568960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5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uya</a:t>
            </a:r>
          </a:p>
        </p:txBody>
      </p:sp>
      <p:sp>
        <p:nvSpPr>
          <p:cNvPr id="29" name="Rounded Rectangle 28">
            <a:hlinkClick r:id="rId12" action="ppaction://hlinksldjump"/>
          </p:cNvPr>
          <p:cNvSpPr/>
          <p:nvPr/>
        </p:nvSpPr>
        <p:spPr>
          <a:xfrm>
            <a:off x="2683510" y="4707255"/>
            <a:ext cx="1430655" cy="839470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5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uyp</a:t>
            </a:r>
            <a:endParaRPr kumimoji="0" lang="en-US" sz="405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0" name="Rounded Rectangle 29">
            <a:hlinkClick r:id="rId13" action="ppaction://hlinksldjump"/>
          </p:cNvPr>
          <p:cNvSpPr/>
          <p:nvPr/>
        </p:nvSpPr>
        <p:spPr>
          <a:xfrm>
            <a:off x="4010660" y="5055235"/>
            <a:ext cx="1641475" cy="818515"/>
          </a:xfrm>
          <a:prstGeom prst="roundRect">
            <a:avLst>
              <a:gd name="adj" fmla="val 25844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uych</a:t>
            </a:r>
          </a:p>
        </p:txBody>
      </p:sp>
      <p:sp>
        <p:nvSpPr>
          <p:cNvPr id="31" name="Rounded Rectangle 30">
            <a:hlinkClick r:id="rId13" action="ppaction://hlinksldjump"/>
          </p:cNvPr>
          <p:cNvSpPr/>
          <p:nvPr/>
        </p:nvSpPr>
        <p:spPr>
          <a:xfrm>
            <a:off x="5534025" y="4350385"/>
            <a:ext cx="1371600" cy="953770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uyu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2" name="Rounded Rectangle 31">
            <a:hlinkClick r:id="rId13" action="ppaction://hlinksldjump"/>
          </p:cNvPr>
          <p:cNvSpPr/>
          <p:nvPr/>
        </p:nvSpPr>
        <p:spPr>
          <a:xfrm>
            <a:off x="6648450" y="5193665"/>
            <a:ext cx="1619885" cy="1022350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tuýp thuốc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3" name="Rounded Rectangle 32">
            <a:hlinkClick r:id="rId13" action="ppaction://hlinksldjump"/>
          </p:cNvPr>
          <p:cNvSpPr/>
          <p:nvPr/>
        </p:nvSpPr>
        <p:spPr>
          <a:xfrm>
            <a:off x="8002905" y="4285298"/>
            <a:ext cx="1403509" cy="1018699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huỳnh huỵch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4" name="Rounded Rectangle 33">
            <a:hlinkClick r:id="rId13" action="ppaction://hlinksldjump"/>
          </p:cNvPr>
          <p:cNvSpPr/>
          <p:nvPr/>
        </p:nvSpPr>
        <p:spPr>
          <a:xfrm>
            <a:off x="9238615" y="5304155"/>
            <a:ext cx="2308225" cy="655955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khúc khuỷu</a:t>
            </a:r>
          </a:p>
        </p:txBody>
      </p:sp>
    </p:spTree>
    <p:extLst>
      <p:ext uri="{BB962C8B-B14F-4D97-AF65-F5344CB8AC3E}">
        <p14:creationId xmlns:p14="http://schemas.microsoft.com/office/powerpoint/2010/main" val="244751959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0.01237 -1.02107 " pathEditMode="relative" rAng="0" ptsTypes="AA">
                                      <p:cBhvr>
                                        <p:cTn id="51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-0.00234 -0.7882 " pathEditMode="relative" rAng="0" ptsTypes="AA">
                                      <p:cBhvr>
                                        <p:cTn id="56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01081 -0.98866 " pathEditMode="relative" rAng="0" ptsTypes="AA">
                                      <p:cBhvr>
                                        <p:cTn id="61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-0.01446 -0.73819 " pathEditMode="relative" rAng="0" ptsTypes="AA">
                                      <p:cBhvr>
                                        <p:cTn id="66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85185E-6 L -0.00547 -0.99213 " pathEditMode="relative" rAng="0" ptsTypes="AA">
                                      <p:cBhvr>
                                        <p:cTn id="71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4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7 L -0.00651 -0.74769 " pathEditMode="relative" rAng="0" ptsTypes="AA">
                                      <p:cBhvr>
                                        <p:cTn id="76" dur="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-3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40741E-7 L -0.00104 -0.96829 " pathEditMode="relative" rAng="0" ptsTypes="AA">
                                      <p:cBhvr>
                                        <p:cTn id="81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4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lowchart: Document 17"/>
          <p:cNvSpPr/>
          <p:nvPr/>
        </p:nvSpPr>
        <p:spPr>
          <a:xfrm>
            <a:off x="-23732" y="-19523"/>
            <a:ext cx="12336855" cy="259141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17322"/>
              <a:gd name="connsiteX1" fmla="*/ 21600 w 21600"/>
              <a:gd name="connsiteY1" fmla="*/ 0 h 17322"/>
              <a:gd name="connsiteX2" fmla="*/ 21600 w 21600"/>
              <a:gd name="connsiteY2" fmla="*/ 17322 h 17322"/>
              <a:gd name="connsiteX3" fmla="*/ 50 w 21600"/>
              <a:gd name="connsiteY3" fmla="*/ 13503 h 17322"/>
              <a:gd name="connsiteX4" fmla="*/ 0 w 21600"/>
              <a:gd name="connsiteY4" fmla="*/ 0 h 17322"/>
              <a:gd name="connsiteX0" fmla="*/ 0 w 21600"/>
              <a:gd name="connsiteY0" fmla="*/ 0 h 18888"/>
              <a:gd name="connsiteX1" fmla="*/ 21600 w 21600"/>
              <a:gd name="connsiteY1" fmla="*/ 0 h 18888"/>
              <a:gd name="connsiteX2" fmla="*/ 21600 w 21600"/>
              <a:gd name="connsiteY2" fmla="*/ 17322 h 18888"/>
              <a:gd name="connsiteX3" fmla="*/ 50 w 21600"/>
              <a:gd name="connsiteY3" fmla="*/ 13503 h 18888"/>
              <a:gd name="connsiteX4" fmla="*/ 0 w 21600"/>
              <a:gd name="connsiteY4" fmla="*/ 0 h 18888"/>
              <a:gd name="connsiteX0" fmla="*/ 0 w 21600"/>
              <a:gd name="connsiteY0" fmla="*/ 0 h 18322"/>
              <a:gd name="connsiteX1" fmla="*/ 21600 w 21600"/>
              <a:gd name="connsiteY1" fmla="*/ 0 h 18322"/>
              <a:gd name="connsiteX2" fmla="*/ 21600 w 21600"/>
              <a:gd name="connsiteY2" fmla="*/ 17322 h 18322"/>
              <a:gd name="connsiteX3" fmla="*/ 15726 w 21600"/>
              <a:gd name="connsiteY3" fmla="*/ 14955 h 18322"/>
              <a:gd name="connsiteX4" fmla="*/ 50 w 21600"/>
              <a:gd name="connsiteY4" fmla="*/ 13503 h 18322"/>
              <a:gd name="connsiteX5" fmla="*/ 0 w 21600"/>
              <a:gd name="connsiteY5" fmla="*/ 0 h 18322"/>
              <a:gd name="connsiteX0" fmla="*/ 0 w 21600"/>
              <a:gd name="connsiteY0" fmla="*/ 0 h 18400"/>
              <a:gd name="connsiteX1" fmla="*/ 21600 w 21600"/>
              <a:gd name="connsiteY1" fmla="*/ 0 h 18400"/>
              <a:gd name="connsiteX2" fmla="*/ 21600 w 21600"/>
              <a:gd name="connsiteY2" fmla="*/ 17322 h 18400"/>
              <a:gd name="connsiteX3" fmla="*/ 15726 w 21600"/>
              <a:gd name="connsiteY3" fmla="*/ 14955 h 18400"/>
              <a:gd name="connsiteX4" fmla="*/ 5570 w 21600"/>
              <a:gd name="connsiteY4" fmla="*/ 18390 h 18400"/>
              <a:gd name="connsiteX5" fmla="*/ 50 w 21600"/>
              <a:gd name="connsiteY5" fmla="*/ 13503 h 18400"/>
              <a:gd name="connsiteX6" fmla="*/ 0 w 21600"/>
              <a:gd name="connsiteY6" fmla="*/ 0 h 18400"/>
              <a:gd name="connsiteX0" fmla="*/ 0 w 21600"/>
              <a:gd name="connsiteY0" fmla="*/ 0 h 18400"/>
              <a:gd name="connsiteX1" fmla="*/ 21600 w 21600"/>
              <a:gd name="connsiteY1" fmla="*/ 0 h 18400"/>
              <a:gd name="connsiteX2" fmla="*/ 21600 w 21600"/>
              <a:gd name="connsiteY2" fmla="*/ 17322 h 18400"/>
              <a:gd name="connsiteX3" fmla="*/ 15726 w 21600"/>
              <a:gd name="connsiteY3" fmla="*/ 14955 h 18400"/>
              <a:gd name="connsiteX4" fmla="*/ 5570 w 21600"/>
              <a:gd name="connsiteY4" fmla="*/ 18390 h 18400"/>
              <a:gd name="connsiteX5" fmla="*/ 50 w 21600"/>
              <a:gd name="connsiteY5" fmla="*/ 13503 h 18400"/>
              <a:gd name="connsiteX6" fmla="*/ 0 w 21600"/>
              <a:gd name="connsiteY6" fmla="*/ 0 h 18400"/>
              <a:gd name="connsiteX0" fmla="*/ 0 w 21600"/>
              <a:gd name="connsiteY0" fmla="*/ 0 h 18400"/>
              <a:gd name="connsiteX1" fmla="*/ 21600 w 21600"/>
              <a:gd name="connsiteY1" fmla="*/ 0 h 18400"/>
              <a:gd name="connsiteX2" fmla="*/ 21499 w 21600"/>
              <a:gd name="connsiteY2" fmla="*/ 15907 h 18400"/>
              <a:gd name="connsiteX3" fmla="*/ 15726 w 21600"/>
              <a:gd name="connsiteY3" fmla="*/ 14955 h 18400"/>
              <a:gd name="connsiteX4" fmla="*/ 5570 w 21600"/>
              <a:gd name="connsiteY4" fmla="*/ 18390 h 18400"/>
              <a:gd name="connsiteX5" fmla="*/ 50 w 21600"/>
              <a:gd name="connsiteY5" fmla="*/ 13503 h 18400"/>
              <a:gd name="connsiteX6" fmla="*/ 0 w 21600"/>
              <a:gd name="connsiteY6" fmla="*/ 0 h 18400"/>
              <a:gd name="connsiteX0" fmla="*/ 0 w 21600"/>
              <a:gd name="connsiteY0" fmla="*/ 0 h 18736"/>
              <a:gd name="connsiteX1" fmla="*/ 21600 w 21600"/>
              <a:gd name="connsiteY1" fmla="*/ 0 h 18736"/>
              <a:gd name="connsiteX2" fmla="*/ 21524 w 21600"/>
              <a:gd name="connsiteY2" fmla="*/ 18736 h 18736"/>
              <a:gd name="connsiteX3" fmla="*/ 15726 w 21600"/>
              <a:gd name="connsiteY3" fmla="*/ 14955 h 18736"/>
              <a:gd name="connsiteX4" fmla="*/ 5570 w 21600"/>
              <a:gd name="connsiteY4" fmla="*/ 18390 h 18736"/>
              <a:gd name="connsiteX5" fmla="*/ 50 w 21600"/>
              <a:gd name="connsiteY5" fmla="*/ 13503 h 18736"/>
              <a:gd name="connsiteX6" fmla="*/ 0 w 21600"/>
              <a:gd name="connsiteY6" fmla="*/ 0 h 18736"/>
              <a:gd name="connsiteX0" fmla="*/ 0 w 21600"/>
              <a:gd name="connsiteY0" fmla="*/ 0 h 18736"/>
              <a:gd name="connsiteX1" fmla="*/ 21600 w 21600"/>
              <a:gd name="connsiteY1" fmla="*/ 0 h 18736"/>
              <a:gd name="connsiteX2" fmla="*/ 21524 w 21600"/>
              <a:gd name="connsiteY2" fmla="*/ 18736 h 18736"/>
              <a:gd name="connsiteX3" fmla="*/ 15726 w 21600"/>
              <a:gd name="connsiteY3" fmla="*/ 14147 h 18736"/>
              <a:gd name="connsiteX4" fmla="*/ 5570 w 21600"/>
              <a:gd name="connsiteY4" fmla="*/ 18390 h 18736"/>
              <a:gd name="connsiteX5" fmla="*/ 50 w 21600"/>
              <a:gd name="connsiteY5" fmla="*/ 13503 h 18736"/>
              <a:gd name="connsiteX6" fmla="*/ 0 w 21600"/>
              <a:gd name="connsiteY6" fmla="*/ 0 h 18736"/>
              <a:gd name="connsiteX0" fmla="*/ 0 w 21600"/>
              <a:gd name="connsiteY0" fmla="*/ 0 h 19811"/>
              <a:gd name="connsiteX1" fmla="*/ 21600 w 21600"/>
              <a:gd name="connsiteY1" fmla="*/ 0 h 19811"/>
              <a:gd name="connsiteX2" fmla="*/ 21524 w 21600"/>
              <a:gd name="connsiteY2" fmla="*/ 18736 h 19811"/>
              <a:gd name="connsiteX3" fmla="*/ 15726 w 21600"/>
              <a:gd name="connsiteY3" fmla="*/ 14147 h 19811"/>
              <a:gd name="connsiteX4" fmla="*/ 5545 w 21600"/>
              <a:gd name="connsiteY4" fmla="*/ 19805 h 19811"/>
              <a:gd name="connsiteX5" fmla="*/ 50 w 21600"/>
              <a:gd name="connsiteY5" fmla="*/ 13503 h 19811"/>
              <a:gd name="connsiteX6" fmla="*/ 0 w 21600"/>
              <a:gd name="connsiteY6" fmla="*/ 0 h 19811"/>
              <a:gd name="connsiteX0" fmla="*/ 0 w 21600"/>
              <a:gd name="connsiteY0" fmla="*/ 0 h 19811"/>
              <a:gd name="connsiteX1" fmla="*/ 21600 w 21600"/>
              <a:gd name="connsiteY1" fmla="*/ 0 h 19811"/>
              <a:gd name="connsiteX2" fmla="*/ 21524 w 21600"/>
              <a:gd name="connsiteY2" fmla="*/ 18736 h 19811"/>
              <a:gd name="connsiteX3" fmla="*/ 15726 w 21600"/>
              <a:gd name="connsiteY3" fmla="*/ 14147 h 19811"/>
              <a:gd name="connsiteX4" fmla="*/ 5545 w 21600"/>
              <a:gd name="connsiteY4" fmla="*/ 19805 h 19811"/>
              <a:gd name="connsiteX5" fmla="*/ 25 w 21600"/>
              <a:gd name="connsiteY5" fmla="*/ 17343 h 19811"/>
              <a:gd name="connsiteX6" fmla="*/ 0 w 21600"/>
              <a:gd name="connsiteY6" fmla="*/ 0 h 19811"/>
              <a:gd name="connsiteX0" fmla="*/ 0 w 21600"/>
              <a:gd name="connsiteY0" fmla="*/ 0 h 19811"/>
              <a:gd name="connsiteX1" fmla="*/ 21600 w 21600"/>
              <a:gd name="connsiteY1" fmla="*/ 0 h 19811"/>
              <a:gd name="connsiteX2" fmla="*/ 21524 w 21600"/>
              <a:gd name="connsiteY2" fmla="*/ 18736 h 19811"/>
              <a:gd name="connsiteX3" fmla="*/ 15726 w 21600"/>
              <a:gd name="connsiteY3" fmla="*/ 14147 h 19811"/>
              <a:gd name="connsiteX4" fmla="*/ 5545 w 21600"/>
              <a:gd name="connsiteY4" fmla="*/ 19805 h 19811"/>
              <a:gd name="connsiteX5" fmla="*/ 25 w 21600"/>
              <a:gd name="connsiteY5" fmla="*/ 17343 h 19811"/>
              <a:gd name="connsiteX6" fmla="*/ 0 w 21600"/>
              <a:gd name="connsiteY6" fmla="*/ 0 h 19811"/>
              <a:gd name="connsiteX0" fmla="*/ 0 w 21600"/>
              <a:gd name="connsiteY0" fmla="*/ 0 h 20417"/>
              <a:gd name="connsiteX1" fmla="*/ 21600 w 21600"/>
              <a:gd name="connsiteY1" fmla="*/ 0 h 20417"/>
              <a:gd name="connsiteX2" fmla="*/ 21524 w 21600"/>
              <a:gd name="connsiteY2" fmla="*/ 18736 h 20417"/>
              <a:gd name="connsiteX3" fmla="*/ 15726 w 21600"/>
              <a:gd name="connsiteY3" fmla="*/ 14147 h 20417"/>
              <a:gd name="connsiteX4" fmla="*/ 8393 w 21600"/>
              <a:gd name="connsiteY4" fmla="*/ 20411 h 20417"/>
              <a:gd name="connsiteX5" fmla="*/ 25 w 21600"/>
              <a:gd name="connsiteY5" fmla="*/ 17343 h 20417"/>
              <a:gd name="connsiteX6" fmla="*/ 0 w 21600"/>
              <a:gd name="connsiteY6" fmla="*/ 0 h 20417"/>
              <a:gd name="connsiteX0" fmla="*/ 0 w 21600"/>
              <a:gd name="connsiteY0" fmla="*/ 0 h 20605"/>
              <a:gd name="connsiteX1" fmla="*/ 21600 w 21600"/>
              <a:gd name="connsiteY1" fmla="*/ 0 h 20605"/>
              <a:gd name="connsiteX2" fmla="*/ 21524 w 21600"/>
              <a:gd name="connsiteY2" fmla="*/ 18736 h 20605"/>
              <a:gd name="connsiteX3" fmla="*/ 15726 w 21600"/>
              <a:gd name="connsiteY3" fmla="*/ 14147 h 20605"/>
              <a:gd name="connsiteX4" fmla="*/ 8393 w 21600"/>
              <a:gd name="connsiteY4" fmla="*/ 20411 h 20605"/>
              <a:gd name="connsiteX5" fmla="*/ 25 w 21600"/>
              <a:gd name="connsiteY5" fmla="*/ 17343 h 20605"/>
              <a:gd name="connsiteX6" fmla="*/ 0 w 21600"/>
              <a:gd name="connsiteY6" fmla="*/ 0 h 20605"/>
              <a:gd name="connsiteX0" fmla="*/ 0 w 21600"/>
              <a:gd name="connsiteY0" fmla="*/ 0 h 20658"/>
              <a:gd name="connsiteX1" fmla="*/ 21600 w 21600"/>
              <a:gd name="connsiteY1" fmla="*/ 0 h 20658"/>
              <a:gd name="connsiteX2" fmla="*/ 21524 w 21600"/>
              <a:gd name="connsiteY2" fmla="*/ 18736 h 20658"/>
              <a:gd name="connsiteX3" fmla="*/ 15726 w 21600"/>
              <a:gd name="connsiteY3" fmla="*/ 14147 h 20658"/>
              <a:gd name="connsiteX4" fmla="*/ 8393 w 21600"/>
              <a:gd name="connsiteY4" fmla="*/ 20411 h 20658"/>
              <a:gd name="connsiteX5" fmla="*/ 101 w 21600"/>
              <a:gd name="connsiteY5" fmla="*/ 18151 h 20658"/>
              <a:gd name="connsiteX6" fmla="*/ 0 w 21600"/>
              <a:gd name="connsiteY6" fmla="*/ 0 h 20658"/>
              <a:gd name="connsiteX0" fmla="*/ 0 w 21600"/>
              <a:gd name="connsiteY0" fmla="*/ 0 h 20618"/>
              <a:gd name="connsiteX1" fmla="*/ 21600 w 21600"/>
              <a:gd name="connsiteY1" fmla="*/ 0 h 20618"/>
              <a:gd name="connsiteX2" fmla="*/ 21524 w 21600"/>
              <a:gd name="connsiteY2" fmla="*/ 18736 h 20618"/>
              <a:gd name="connsiteX3" fmla="*/ 15726 w 21600"/>
              <a:gd name="connsiteY3" fmla="*/ 14147 h 20618"/>
              <a:gd name="connsiteX4" fmla="*/ 8393 w 21600"/>
              <a:gd name="connsiteY4" fmla="*/ 20411 h 20618"/>
              <a:gd name="connsiteX5" fmla="*/ 101 w 21600"/>
              <a:gd name="connsiteY5" fmla="*/ 18151 h 20618"/>
              <a:gd name="connsiteX6" fmla="*/ 0 w 21600"/>
              <a:gd name="connsiteY6" fmla="*/ 0 h 20618"/>
              <a:gd name="connsiteX0" fmla="*/ 76 w 21676"/>
              <a:gd name="connsiteY0" fmla="*/ 0 h 20662"/>
              <a:gd name="connsiteX1" fmla="*/ 21676 w 21676"/>
              <a:gd name="connsiteY1" fmla="*/ 0 h 20662"/>
              <a:gd name="connsiteX2" fmla="*/ 21600 w 21676"/>
              <a:gd name="connsiteY2" fmla="*/ 18736 h 20662"/>
              <a:gd name="connsiteX3" fmla="*/ 15802 w 21676"/>
              <a:gd name="connsiteY3" fmla="*/ 14147 h 20662"/>
              <a:gd name="connsiteX4" fmla="*/ 8469 w 21676"/>
              <a:gd name="connsiteY4" fmla="*/ 20411 h 20662"/>
              <a:gd name="connsiteX5" fmla="*/ 1 w 21676"/>
              <a:gd name="connsiteY5" fmla="*/ 18757 h 20662"/>
              <a:gd name="connsiteX6" fmla="*/ 76 w 21676"/>
              <a:gd name="connsiteY6" fmla="*/ 0 h 20662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18736 h 23168"/>
              <a:gd name="connsiteX3" fmla="*/ 15802 w 21676"/>
              <a:gd name="connsiteY3" fmla="*/ 14147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18736 h 23168"/>
              <a:gd name="connsiteX3" fmla="*/ 15802 w 21676"/>
              <a:gd name="connsiteY3" fmla="*/ 15764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18736 h 23168"/>
              <a:gd name="connsiteX3" fmla="*/ 15802 w 21676"/>
              <a:gd name="connsiteY3" fmla="*/ 15764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18736 h 23168"/>
              <a:gd name="connsiteX3" fmla="*/ 15802 w 21676"/>
              <a:gd name="connsiteY3" fmla="*/ 15764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18736 h 23168"/>
              <a:gd name="connsiteX3" fmla="*/ 17163 w 21676"/>
              <a:gd name="connsiteY3" fmla="*/ 16168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18736 h 23168"/>
              <a:gd name="connsiteX3" fmla="*/ 17793 w 21676"/>
              <a:gd name="connsiteY3" fmla="*/ 17785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20353 h 23168"/>
              <a:gd name="connsiteX3" fmla="*/ 17793 w 21676"/>
              <a:gd name="connsiteY3" fmla="*/ 17785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20353 h 23168"/>
              <a:gd name="connsiteX3" fmla="*/ 17793 w 21676"/>
              <a:gd name="connsiteY3" fmla="*/ 17785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20353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20353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20353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25 w 21676"/>
              <a:gd name="connsiteY2" fmla="*/ 20757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50 w 21676"/>
              <a:gd name="connsiteY2" fmla="*/ 17928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50 w 21676"/>
              <a:gd name="connsiteY2" fmla="*/ 17928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50 w 21676"/>
              <a:gd name="connsiteY2" fmla="*/ 17928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25 w 21676"/>
              <a:gd name="connsiteY2" fmla="*/ 18938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25 w 21676"/>
              <a:gd name="connsiteY2" fmla="*/ 18938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225"/>
              <a:gd name="connsiteX1" fmla="*/ 21676 w 21676"/>
              <a:gd name="connsiteY1" fmla="*/ 0 h 23225"/>
              <a:gd name="connsiteX2" fmla="*/ 21625 w 21676"/>
              <a:gd name="connsiteY2" fmla="*/ 18938 h 23225"/>
              <a:gd name="connsiteX3" fmla="*/ 17591 w 21676"/>
              <a:gd name="connsiteY3" fmla="*/ 19806 h 23225"/>
              <a:gd name="connsiteX4" fmla="*/ 8469 w 21676"/>
              <a:gd name="connsiteY4" fmla="*/ 23038 h 23225"/>
              <a:gd name="connsiteX5" fmla="*/ 1 w 21676"/>
              <a:gd name="connsiteY5" fmla="*/ 20416 h 23225"/>
              <a:gd name="connsiteX6" fmla="*/ 76 w 21676"/>
              <a:gd name="connsiteY6" fmla="*/ 0 h 23225"/>
              <a:gd name="connsiteX0" fmla="*/ 76 w 21676"/>
              <a:gd name="connsiteY0" fmla="*/ 0 h 23225"/>
              <a:gd name="connsiteX1" fmla="*/ 21676 w 21676"/>
              <a:gd name="connsiteY1" fmla="*/ 0 h 23225"/>
              <a:gd name="connsiteX2" fmla="*/ 21625 w 21676"/>
              <a:gd name="connsiteY2" fmla="*/ 18938 h 23225"/>
              <a:gd name="connsiteX3" fmla="*/ 17591 w 21676"/>
              <a:gd name="connsiteY3" fmla="*/ 19806 h 23225"/>
              <a:gd name="connsiteX4" fmla="*/ 8290 w 21676"/>
              <a:gd name="connsiteY4" fmla="*/ 23038 h 23225"/>
              <a:gd name="connsiteX5" fmla="*/ 1 w 21676"/>
              <a:gd name="connsiteY5" fmla="*/ 20416 h 23225"/>
              <a:gd name="connsiteX6" fmla="*/ 76 w 21676"/>
              <a:gd name="connsiteY6" fmla="*/ 0 h 23225"/>
              <a:gd name="connsiteX0" fmla="*/ 76 w 21676"/>
              <a:gd name="connsiteY0" fmla="*/ 0 h 23054"/>
              <a:gd name="connsiteX1" fmla="*/ 21676 w 21676"/>
              <a:gd name="connsiteY1" fmla="*/ 0 h 23054"/>
              <a:gd name="connsiteX2" fmla="*/ 21625 w 21676"/>
              <a:gd name="connsiteY2" fmla="*/ 18938 h 23054"/>
              <a:gd name="connsiteX3" fmla="*/ 17591 w 21676"/>
              <a:gd name="connsiteY3" fmla="*/ 19806 h 23054"/>
              <a:gd name="connsiteX4" fmla="*/ 8290 w 21676"/>
              <a:gd name="connsiteY4" fmla="*/ 23038 h 23054"/>
              <a:gd name="connsiteX5" fmla="*/ 1 w 21676"/>
              <a:gd name="connsiteY5" fmla="*/ 20416 h 23054"/>
              <a:gd name="connsiteX6" fmla="*/ 76 w 21676"/>
              <a:gd name="connsiteY6" fmla="*/ 0 h 23054"/>
              <a:gd name="connsiteX0" fmla="*/ 76 w 21676"/>
              <a:gd name="connsiteY0" fmla="*/ 0 h 23038"/>
              <a:gd name="connsiteX1" fmla="*/ 21676 w 21676"/>
              <a:gd name="connsiteY1" fmla="*/ 0 h 23038"/>
              <a:gd name="connsiteX2" fmla="*/ 21625 w 21676"/>
              <a:gd name="connsiteY2" fmla="*/ 18938 h 23038"/>
              <a:gd name="connsiteX3" fmla="*/ 17591 w 21676"/>
              <a:gd name="connsiteY3" fmla="*/ 19806 h 23038"/>
              <a:gd name="connsiteX4" fmla="*/ 8290 w 21676"/>
              <a:gd name="connsiteY4" fmla="*/ 23038 h 23038"/>
              <a:gd name="connsiteX5" fmla="*/ 1 w 21676"/>
              <a:gd name="connsiteY5" fmla="*/ 20416 h 23038"/>
              <a:gd name="connsiteX6" fmla="*/ 76 w 21676"/>
              <a:gd name="connsiteY6" fmla="*/ 0 h 23038"/>
              <a:gd name="connsiteX0" fmla="*/ 76 w 21676"/>
              <a:gd name="connsiteY0" fmla="*/ 0 h 23038"/>
              <a:gd name="connsiteX1" fmla="*/ 21676 w 21676"/>
              <a:gd name="connsiteY1" fmla="*/ 0 h 23038"/>
              <a:gd name="connsiteX2" fmla="*/ 21625 w 21676"/>
              <a:gd name="connsiteY2" fmla="*/ 18938 h 23038"/>
              <a:gd name="connsiteX3" fmla="*/ 18037 w 21676"/>
              <a:gd name="connsiteY3" fmla="*/ 19806 h 23038"/>
              <a:gd name="connsiteX4" fmla="*/ 8290 w 21676"/>
              <a:gd name="connsiteY4" fmla="*/ 23038 h 23038"/>
              <a:gd name="connsiteX5" fmla="*/ 1 w 21676"/>
              <a:gd name="connsiteY5" fmla="*/ 20416 h 23038"/>
              <a:gd name="connsiteX6" fmla="*/ 76 w 21676"/>
              <a:gd name="connsiteY6" fmla="*/ 0 h 23038"/>
              <a:gd name="connsiteX0" fmla="*/ 76 w 21676"/>
              <a:gd name="connsiteY0" fmla="*/ 0 h 23038"/>
              <a:gd name="connsiteX1" fmla="*/ 21676 w 21676"/>
              <a:gd name="connsiteY1" fmla="*/ 0 h 23038"/>
              <a:gd name="connsiteX2" fmla="*/ 21625 w 21676"/>
              <a:gd name="connsiteY2" fmla="*/ 19390 h 23038"/>
              <a:gd name="connsiteX3" fmla="*/ 18037 w 21676"/>
              <a:gd name="connsiteY3" fmla="*/ 19806 h 23038"/>
              <a:gd name="connsiteX4" fmla="*/ 8290 w 21676"/>
              <a:gd name="connsiteY4" fmla="*/ 23038 h 23038"/>
              <a:gd name="connsiteX5" fmla="*/ 1 w 21676"/>
              <a:gd name="connsiteY5" fmla="*/ 20416 h 23038"/>
              <a:gd name="connsiteX6" fmla="*/ 76 w 21676"/>
              <a:gd name="connsiteY6" fmla="*/ 0 h 23038"/>
              <a:gd name="connsiteX0" fmla="*/ 76 w 21676"/>
              <a:gd name="connsiteY0" fmla="*/ 0 h 23038"/>
              <a:gd name="connsiteX1" fmla="*/ 21676 w 21676"/>
              <a:gd name="connsiteY1" fmla="*/ 0 h 23038"/>
              <a:gd name="connsiteX2" fmla="*/ 21625 w 21676"/>
              <a:gd name="connsiteY2" fmla="*/ 19390 h 23038"/>
              <a:gd name="connsiteX3" fmla="*/ 18037 w 21676"/>
              <a:gd name="connsiteY3" fmla="*/ 19806 h 23038"/>
              <a:gd name="connsiteX4" fmla="*/ 8290 w 21676"/>
              <a:gd name="connsiteY4" fmla="*/ 23038 h 23038"/>
              <a:gd name="connsiteX5" fmla="*/ 1 w 21676"/>
              <a:gd name="connsiteY5" fmla="*/ 20416 h 23038"/>
              <a:gd name="connsiteX6" fmla="*/ 76 w 21676"/>
              <a:gd name="connsiteY6" fmla="*/ 0 h 23038"/>
              <a:gd name="connsiteX0" fmla="*/ 76 w 21676"/>
              <a:gd name="connsiteY0" fmla="*/ 0 h 23075"/>
              <a:gd name="connsiteX1" fmla="*/ 21676 w 21676"/>
              <a:gd name="connsiteY1" fmla="*/ 0 h 23075"/>
              <a:gd name="connsiteX2" fmla="*/ 21625 w 21676"/>
              <a:gd name="connsiteY2" fmla="*/ 19390 h 23075"/>
              <a:gd name="connsiteX3" fmla="*/ 18037 w 21676"/>
              <a:gd name="connsiteY3" fmla="*/ 19806 h 23075"/>
              <a:gd name="connsiteX4" fmla="*/ 8290 w 21676"/>
              <a:gd name="connsiteY4" fmla="*/ 23038 h 23075"/>
              <a:gd name="connsiteX5" fmla="*/ 1 w 21676"/>
              <a:gd name="connsiteY5" fmla="*/ 20416 h 23075"/>
              <a:gd name="connsiteX6" fmla="*/ 76 w 21676"/>
              <a:gd name="connsiteY6" fmla="*/ 0 h 2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76" h="23075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4088"/>
                  <a:pt x="21625" y="19390"/>
                </a:cubicBezTo>
                <a:cubicBezTo>
                  <a:pt x="19315" y="19388"/>
                  <a:pt x="20217" y="19028"/>
                  <a:pt x="18037" y="19806"/>
                </a:cubicBezTo>
                <a:cubicBezTo>
                  <a:pt x="15320" y="20859"/>
                  <a:pt x="10963" y="22677"/>
                  <a:pt x="8290" y="23038"/>
                </a:cubicBezTo>
                <a:cubicBezTo>
                  <a:pt x="5677" y="23406"/>
                  <a:pt x="1035" y="20921"/>
                  <a:pt x="1" y="20416"/>
                </a:cubicBezTo>
                <a:cubicBezTo>
                  <a:pt x="-16" y="15915"/>
                  <a:pt x="93" y="4501"/>
                  <a:pt x="76" y="0"/>
                </a:cubicBezTo>
                <a:close/>
              </a:path>
            </a:pathLst>
          </a:custGeom>
          <a:solidFill>
            <a:srgbClr val="FFD2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lowchart: Document 17"/>
          <p:cNvSpPr/>
          <p:nvPr/>
        </p:nvSpPr>
        <p:spPr>
          <a:xfrm>
            <a:off x="-57598" y="14344"/>
            <a:ext cx="12336855" cy="23696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17322"/>
              <a:gd name="connsiteX1" fmla="*/ 21600 w 21600"/>
              <a:gd name="connsiteY1" fmla="*/ 0 h 17322"/>
              <a:gd name="connsiteX2" fmla="*/ 21600 w 21600"/>
              <a:gd name="connsiteY2" fmla="*/ 17322 h 17322"/>
              <a:gd name="connsiteX3" fmla="*/ 50 w 21600"/>
              <a:gd name="connsiteY3" fmla="*/ 13503 h 17322"/>
              <a:gd name="connsiteX4" fmla="*/ 0 w 21600"/>
              <a:gd name="connsiteY4" fmla="*/ 0 h 17322"/>
              <a:gd name="connsiteX0" fmla="*/ 0 w 21600"/>
              <a:gd name="connsiteY0" fmla="*/ 0 h 18888"/>
              <a:gd name="connsiteX1" fmla="*/ 21600 w 21600"/>
              <a:gd name="connsiteY1" fmla="*/ 0 h 18888"/>
              <a:gd name="connsiteX2" fmla="*/ 21600 w 21600"/>
              <a:gd name="connsiteY2" fmla="*/ 17322 h 18888"/>
              <a:gd name="connsiteX3" fmla="*/ 50 w 21600"/>
              <a:gd name="connsiteY3" fmla="*/ 13503 h 18888"/>
              <a:gd name="connsiteX4" fmla="*/ 0 w 21600"/>
              <a:gd name="connsiteY4" fmla="*/ 0 h 18888"/>
              <a:gd name="connsiteX0" fmla="*/ 0 w 21600"/>
              <a:gd name="connsiteY0" fmla="*/ 0 h 18322"/>
              <a:gd name="connsiteX1" fmla="*/ 21600 w 21600"/>
              <a:gd name="connsiteY1" fmla="*/ 0 h 18322"/>
              <a:gd name="connsiteX2" fmla="*/ 21600 w 21600"/>
              <a:gd name="connsiteY2" fmla="*/ 17322 h 18322"/>
              <a:gd name="connsiteX3" fmla="*/ 15726 w 21600"/>
              <a:gd name="connsiteY3" fmla="*/ 14955 h 18322"/>
              <a:gd name="connsiteX4" fmla="*/ 50 w 21600"/>
              <a:gd name="connsiteY4" fmla="*/ 13503 h 18322"/>
              <a:gd name="connsiteX5" fmla="*/ 0 w 21600"/>
              <a:gd name="connsiteY5" fmla="*/ 0 h 18322"/>
              <a:gd name="connsiteX0" fmla="*/ 0 w 21600"/>
              <a:gd name="connsiteY0" fmla="*/ 0 h 18400"/>
              <a:gd name="connsiteX1" fmla="*/ 21600 w 21600"/>
              <a:gd name="connsiteY1" fmla="*/ 0 h 18400"/>
              <a:gd name="connsiteX2" fmla="*/ 21600 w 21600"/>
              <a:gd name="connsiteY2" fmla="*/ 17322 h 18400"/>
              <a:gd name="connsiteX3" fmla="*/ 15726 w 21600"/>
              <a:gd name="connsiteY3" fmla="*/ 14955 h 18400"/>
              <a:gd name="connsiteX4" fmla="*/ 5570 w 21600"/>
              <a:gd name="connsiteY4" fmla="*/ 18390 h 18400"/>
              <a:gd name="connsiteX5" fmla="*/ 50 w 21600"/>
              <a:gd name="connsiteY5" fmla="*/ 13503 h 18400"/>
              <a:gd name="connsiteX6" fmla="*/ 0 w 21600"/>
              <a:gd name="connsiteY6" fmla="*/ 0 h 18400"/>
              <a:gd name="connsiteX0" fmla="*/ 0 w 21600"/>
              <a:gd name="connsiteY0" fmla="*/ 0 h 18400"/>
              <a:gd name="connsiteX1" fmla="*/ 21600 w 21600"/>
              <a:gd name="connsiteY1" fmla="*/ 0 h 18400"/>
              <a:gd name="connsiteX2" fmla="*/ 21600 w 21600"/>
              <a:gd name="connsiteY2" fmla="*/ 17322 h 18400"/>
              <a:gd name="connsiteX3" fmla="*/ 15726 w 21600"/>
              <a:gd name="connsiteY3" fmla="*/ 14955 h 18400"/>
              <a:gd name="connsiteX4" fmla="*/ 5570 w 21600"/>
              <a:gd name="connsiteY4" fmla="*/ 18390 h 18400"/>
              <a:gd name="connsiteX5" fmla="*/ 50 w 21600"/>
              <a:gd name="connsiteY5" fmla="*/ 13503 h 18400"/>
              <a:gd name="connsiteX6" fmla="*/ 0 w 21600"/>
              <a:gd name="connsiteY6" fmla="*/ 0 h 18400"/>
              <a:gd name="connsiteX0" fmla="*/ 0 w 21600"/>
              <a:gd name="connsiteY0" fmla="*/ 0 h 18400"/>
              <a:gd name="connsiteX1" fmla="*/ 21600 w 21600"/>
              <a:gd name="connsiteY1" fmla="*/ 0 h 18400"/>
              <a:gd name="connsiteX2" fmla="*/ 21499 w 21600"/>
              <a:gd name="connsiteY2" fmla="*/ 15907 h 18400"/>
              <a:gd name="connsiteX3" fmla="*/ 15726 w 21600"/>
              <a:gd name="connsiteY3" fmla="*/ 14955 h 18400"/>
              <a:gd name="connsiteX4" fmla="*/ 5570 w 21600"/>
              <a:gd name="connsiteY4" fmla="*/ 18390 h 18400"/>
              <a:gd name="connsiteX5" fmla="*/ 50 w 21600"/>
              <a:gd name="connsiteY5" fmla="*/ 13503 h 18400"/>
              <a:gd name="connsiteX6" fmla="*/ 0 w 21600"/>
              <a:gd name="connsiteY6" fmla="*/ 0 h 18400"/>
              <a:gd name="connsiteX0" fmla="*/ 0 w 21600"/>
              <a:gd name="connsiteY0" fmla="*/ 0 h 18736"/>
              <a:gd name="connsiteX1" fmla="*/ 21600 w 21600"/>
              <a:gd name="connsiteY1" fmla="*/ 0 h 18736"/>
              <a:gd name="connsiteX2" fmla="*/ 21524 w 21600"/>
              <a:gd name="connsiteY2" fmla="*/ 18736 h 18736"/>
              <a:gd name="connsiteX3" fmla="*/ 15726 w 21600"/>
              <a:gd name="connsiteY3" fmla="*/ 14955 h 18736"/>
              <a:gd name="connsiteX4" fmla="*/ 5570 w 21600"/>
              <a:gd name="connsiteY4" fmla="*/ 18390 h 18736"/>
              <a:gd name="connsiteX5" fmla="*/ 50 w 21600"/>
              <a:gd name="connsiteY5" fmla="*/ 13503 h 18736"/>
              <a:gd name="connsiteX6" fmla="*/ 0 w 21600"/>
              <a:gd name="connsiteY6" fmla="*/ 0 h 18736"/>
              <a:gd name="connsiteX0" fmla="*/ 0 w 21600"/>
              <a:gd name="connsiteY0" fmla="*/ 0 h 18736"/>
              <a:gd name="connsiteX1" fmla="*/ 21600 w 21600"/>
              <a:gd name="connsiteY1" fmla="*/ 0 h 18736"/>
              <a:gd name="connsiteX2" fmla="*/ 21524 w 21600"/>
              <a:gd name="connsiteY2" fmla="*/ 18736 h 18736"/>
              <a:gd name="connsiteX3" fmla="*/ 15726 w 21600"/>
              <a:gd name="connsiteY3" fmla="*/ 14147 h 18736"/>
              <a:gd name="connsiteX4" fmla="*/ 5570 w 21600"/>
              <a:gd name="connsiteY4" fmla="*/ 18390 h 18736"/>
              <a:gd name="connsiteX5" fmla="*/ 50 w 21600"/>
              <a:gd name="connsiteY5" fmla="*/ 13503 h 18736"/>
              <a:gd name="connsiteX6" fmla="*/ 0 w 21600"/>
              <a:gd name="connsiteY6" fmla="*/ 0 h 18736"/>
              <a:gd name="connsiteX0" fmla="*/ 0 w 21600"/>
              <a:gd name="connsiteY0" fmla="*/ 0 h 19811"/>
              <a:gd name="connsiteX1" fmla="*/ 21600 w 21600"/>
              <a:gd name="connsiteY1" fmla="*/ 0 h 19811"/>
              <a:gd name="connsiteX2" fmla="*/ 21524 w 21600"/>
              <a:gd name="connsiteY2" fmla="*/ 18736 h 19811"/>
              <a:gd name="connsiteX3" fmla="*/ 15726 w 21600"/>
              <a:gd name="connsiteY3" fmla="*/ 14147 h 19811"/>
              <a:gd name="connsiteX4" fmla="*/ 5545 w 21600"/>
              <a:gd name="connsiteY4" fmla="*/ 19805 h 19811"/>
              <a:gd name="connsiteX5" fmla="*/ 50 w 21600"/>
              <a:gd name="connsiteY5" fmla="*/ 13503 h 19811"/>
              <a:gd name="connsiteX6" fmla="*/ 0 w 21600"/>
              <a:gd name="connsiteY6" fmla="*/ 0 h 19811"/>
              <a:gd name="connsiteX0" fmla="*/ 0 w 21600"/>
              <a:gd name="connsiteY0" fmla="*/ 0 h 19811"/>
              <a:gd name="connsiteX1" fmla="*/ 21600 w 21600"/>
              <a:gd name="connsiteY1" fmla="*/ 0 h 19811"/>
              <a:gd name="connsiteX2" fmla="*/ 21524 w 21600"/>
              <a:gd name="connsiteY2" fmla="*/ 18736 h 19811"/>
              <a:gd name="connsiteX3" fmla="*/ 15726 w 21600"/>
              <a:gd name="connsiteY3" fmla="*/ 14147 h 19811"/>
              <a:gd name="connsiteX4" fmla="*/ 5545 w 21600"/>
              <a:gd name="connsiteY4" fmla="*/ 19805 h 19811"/>
              <a:gd name="connsiteX5" fmla="*/ 25 w 21600"/>
              <a:gd name="connsiteY5" fmla="*/ 17343 h 19811"/>
              <a:gd name="connsiteX6" fmla="*/ 0 w 21600"/>
              <a:gd name="connsiteY6" fmla="*/ 0 h 19811"/>
              <a:gd name="connsiteX0" fmla="*/ 0 w 21600"/>
              <a:gd name="connsiteY0" fmla="*/ 0 h 19811"/>
              <a:gd name="connsiteX1" fmla="*/ 21600 w 21600"/>
              <a:gd name="connsiteY1" fmla="*/ 0 h 19811"/>
              <a:gd name="connsiteX2" fmla="*/ 21524 w 21600"/>
              <a:gd name="connsiteY2" fmla="*/ 18736 h 19811"/>
              <a:gd name="connsiteX3" fmla="*/ 15726 w 21600"/>
              <a:gd name="connsiteY3" fmla="*/ 14147 h 19811"/>
              <a:gd name="connsiteX4" fmla="*/ 5545 w 21600"/>
              <a:gd name="connsiteY4" fmla="*/ 19805 h 19811"/>
              <a:gd name="connsiteX5" fmla="*/ 25 w 21600"/>
              <a:gd name="connsiteY5" fmla="*/ 17343 h 19811"/>
              <a:gd name="connsiteX6" fmla="*/ 0 w 21600"/>
              <a:gd name="connsiteY6" fmla="*/ 0 h 19811"/>
              <a:gd name="connsiteX0" fmla="*/ 0 w 21600"/>
              <a:gd name="connsiteY0" fmla="*/ 0 h 20417"/>
              <a:gd name="connsiteX1" fmla="*/ 21600 w 21600"/>
              <a:gd name="connsiteY1" fmla="*/ 0 h 20417"/>
              <a:gd name="connsiteX2" fmla="*/ 21524 w 21600"/>
              <a:gd name="connsiteY2" fmla="*/ 18736 h 20417"/>
              <a:gd name="connsiteX3" fmla="*/ 15726 w 21600"/>
              <a:gd name="connsiteY3" fmla="*/ 14147 h 20417"/>
              <a:gd name="connsiteX4" fmla="*/ 8393 w 21600"/>
              <a:gd name="connsiteY4" fmla="*/ 20411 h 20417"/>
              <a:gd name="connsiteX5" fmla="*/ 25 w 21600"/>
              <a:gd name="connsiteY5" fmla="*/ 17343 h 20417"/>
              <a:gd name="connsiteX6" fmla="*/ 0 w 21600"/>
              <a:gd name="connsiteY6" fmla="*/ 0 h 20417"/>
              <a:gd name="connsiteX0" fmla="*/ 0 w 21600"/>
              <a:gd name="connsiteY0" fmla="*/ 0 h 20605"/>
              <a:gd name="connsiteX1" fmla="*/ 21600 w 21600"/>
              <a:gd name="connsiteY1" fmla="*/ 0 h 20605"/>
              <a:gd name="connsiteX2" fmla="*/ 21524 w 21600"/>
              <a:gd name="connsiteY2" fmla="*/ 18736 h 20605"/>
              <a:gd name="connsiteX3" fmla="*/ 15726 w 21600"/>
              <a:gd name="connsiteY3" fmla="*/ 14147 h 20605"/>
              <a:gd name="connsiteX4" fmla="*/ 8393 w 21600"/>
              <a:gd name="connsiteY4" fmla="*/ 20411 h 20605"/>
              <a:gd name="connsiteX5" fmla="*/ 25 w 21600"/>
              <a:gd name="connsiteY5" fmla="*/ 17343 h 20605"/>
              <a:gd name="connsiteX6" fmla="*/ 0 w 21600"/>
              <a:gd name="connsiteY6" fmla="*/ 0 h 20605"/>
              <a:gd name="connsiteX0" fmla="*/ 0 w 21600"/>
              <a:gd name="connsiteY0" fmla="*/ 0 h 20658"/>
              <a:gd name="connsiteX1" fmla="*/ 21600 w 21600"/>
              <a:gd name="connsiteY1" fmla="*/ 0 h 20658"/>
              <a:gd name="connsiteX2" fmla="*/ 21524 w 21600"/>
              <a:gd name="connsiteY2" fmla="*/ 18736 h 20658"/>
              <a:gd name="connsiteX3" fmla="*/ 15726 w 21600"/>
              <a:gd name="connsiteY3" fmla="*/ 14147 h 20658"/>
              <a:gd name="connsiteX4" fmla="*/ 8393 w 21600"/>
              <a:gd name="connsiteY4" fmla="*/ 20411 h 20658"/>
              <a:gd name="connsiteX5" fmla="*/ 101 w 21600"/>
              <a:gd name="connsiteY5" fmla="*/ 18151 h 20658"/>
              <a:gd name="connsiteX6" fmla="*/ 0 w 21600"/>
              <a:gd name="connsiteY6" fmla="*/ 0 h 20658"/>
              <a:gd name="connsiteX0" fmla="*/ 0 w 21600"/>
              <a:gd name="connsiteY0" fmla="*/ 0 h 20618"/>
              <a:gd name="connsiteX1" fmla="*/ 21600 w 21600"/>
              <a:gd name="connsiteY1" fmla="*/ 0 h 20618"/>
              <a:gd name="connsiteX2" fmla="*/ 21524 w 21600"/>
              <a:gd name="connsiteY2" fmla="*/ 18736 h 20618"/>
              <a:gd name="connsiteX3" fmla="*/ 15726 w 21600"/>
              <a:gd name="connsiteY3" fmla="*/ 14147 h 20618"/>
              <a:gd name="connsiteX4" fmla="*/ 8393 w 21600"/>
              <a:gd name="connsiteY4" fmla="*/ 20411 h 20618"/>
              <a:gd name="connsiteX5" fmla="*/ 101 w 21600"/>
              <a:gd name="connsiteY5" fmla="*/ 18151 h 20618"/>
              <a:gd name="connsiteX6" fmla="*/ 0 w 21600"/>
              <a:gd name="connsiteY6" fmla="*/ 0 h 20618"/>
              <a:gd name="connsiteX0" fmla="*/ 76 w 21676"/>
              <a:gd name="connsiteY0" fmla="*/ 0 h 20662"/>
              <a:gd name="connsiteX1" fmla="*/ 21676 w 21676"/>
              <a:gd name="connsiteY1" fmla="*/ 0 h 20662"/>
              <a:gd name="connsiteX2" fmla="*/ 21600 w 21676"/>
              <a:gd name="connsiteY2" fmla="*/ 18736 h 20662"/>
              <a:gd name="connsiteX3" fmla="*/ 15802 w 21676"/>
              <a:gd name="connsiteY3" fmla="*/ 14147 h 20662"/>
              <a:gd name="connsiteX4" fmla="*/ 8469 w 21676"/>
              <a:gd name="connsiteY4" fmla="*/ 20411 h 20662"/>
              <a:gd name="connsiteX5" fmla="*/ 1 w 21676"/>
              <a:gd name="connsiteY5" fmla="*/ 18757 h 20662"/>
              <a:gd name="connsiteX6" fmla="*/ 76 w 21676"/>
              <a:gd name="connsiteY6" fmla="*/ 0 h 20662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18736 h 23168"/>
              <a:gd name="connsiteX3" fmla="*/ 15802 w 21676"/>
              <a:gd name="connsiteY3" fmla="*/ 14147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18736 h 23168"/>
              <a:gd name="connsiteX3" fmla="*/ 15802 w 21676"/>
              <a:gd name="connsiteY3" fmla="*/ 15764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18736 h 23168"/>
              <a:gd name="connsiteX3" fmla="*/ 15802 w 21676"/>
              <a:gd name="connsiteY3" fmla="*/ 15764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18736 h 23168"/>
              <a:gd name="connsiteX3" fmla="*/ 15802 w 21676"/>
              <a:gd name="connsiteY3" fmla="*/ 15764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18736 h 23168"/>
              <a:gd name="connsiteX3" fmla="*/ 17163 w 21676"/>
              <a:gd name="connsiteY3" fmla="*/ 16168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18736 h 23168"/>
              <a:gd name="connsiteX3" fmla="*/ 17793 w 21676"/>
              <a:gd name="connsiteY3" fmla="*/ 17785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20353 h 23168"/>
              <a:gd name="connsiteX3" fmla="*/ 17793 w 21676"/>
              <a:gd name="connsiteY3" fmla="*/ 17785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20353 h 23168"/>
              <a:gd name="connsiteX3" fmla="*/ 17793 w 21676"/>
              <a:gd name="connsiteY3" fmla="*/ 17785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20353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20353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00 w 21676"/>
              <a:gd name="connsiteY2" fmla="*/ 20353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25 w 21676"/>
              <a:gd name="connsiteY2" fmla="*/ 20757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50 w 21676"/>
              <a:gd name="connsiteY2" fmla="*/ 17928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50 w 21676"/>
              <a:gd name="connsiteY2" fmla="*/ 17928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50 w 21676"/>
              <a:gd name="connsiteY2" fmla="*/ 17928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25 w 21676"/>
              <a:gd name="connsiteY2" fmla="*/ 18938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  <a:gd name="connsiteX0" fmla="*/ 76 w 21676"/>
              <a:gd name="connsiteY0" fmla="*/ 0 h 23168"/>
              <a:gd name="connsiteX1" fmla="*/ 21676 w 21676"/>
              <a:gd name="connsiteY1" fmla="*/ 0 h 23168"/>
              <a:gd name="connsiteX2" fmla="*/ 21625 w 21676"/>
              <a:gd name="connsiteY2" fmla="*/ 18938 h 23168"/>
              <a:gd name="connsiteX3" fmla="*/ 17591 w 21676"/>
              <a:gd name="connsiteY3" fmla="*/ 19806 h 23168"/>
              <a:gd name="connsiteX4" fmla="*/ 8469 w 21676"/>
              <a:gd name="connsiteY4" fmla="*/ 23038 h 23168"/>
              <a:gd name="connsiteX5" fmla="*/ 1 w 21676"/>
              <a:gd name="connsiteY5" fmla="*/ 18757 h 23168"/>
              <a:gd name="connsiteX6" fmla="*/ 76 w 21676"/>
              <a:gd name="connsiteY6" fmla="*/ 0 h 2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680200"/>
            <a:ext cx="12192000" cy="177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55" tIns="60928" rIns="121855" bIns="60928" spcCol="0" rtlCol="0" anchor="ctr"/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200874" y="2869487"/>
            <a:ext cx="6146327" cy="1300191"/>
            <a:chOff x="9566064" y="964372"/>
            <a:chExt cx="5446164" cy="698253"/>
          </a:xfrm>
        </p:grpSpPr>
        <p:sp>
          <p:nvSpPr>
            <p:cNvPr id="13" name="Rectangle 10"/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" fmla="*/ 0 w 5334002"/>
                <a:gd name="connsiteY0" fmla="*/ 0 h 724766"/>
                <a:gd name="connsiteX1" fmla="*/ 5334000 w 5334002"/>
                <a:gd name="connsiteY1" fmla="*/ 0 h 724766"/>
                <a:gd name="connsiteX2" fmla="*/ 4869873 w 5334002"/>
                <a:gd name="connsiteY2" fmla="*/ 506124 h 724766"/>
                <a:gd name="connsiteX3" fmla="*/ 5334000 w 5334002"/>
                <a:gd name="connsiteY3" fmla="*/ 724766 h 724766"/>
                <a:gd name="connsiteX4" fmla="*/ 0 w 5334002"/>
                <a:gd name="connsiteY4" fmla="*/ 724766 h 724766"/>
                <a:gd name="connsiteX5" fmla="*/ 0 w 5334002"/>
                <a:gd name="connsiteY5" fmla="*/ 0 h 724766"/>
                <a:gd name="connsiteX0" fmla="*/ 0 w 5334002"/>
                <a:gd name="connsiteY0" fmla="*/ 0 h 724766"/>
                <a:gd name="connsiteX1" fmla="*/ 5334000 w 5334002"/>
                <a:gd name="connsiteY1" fmla="*/ 0 h 724766"/>
                <a:gd name="connsiteX2" fmla="*/ 4849092 w 5334002"/>
                <a:gd name="connsiteY2" fmla="*/ 454170 h 724766"/>
                <a:gd name="connsiteX3" fmla="*/ 5334000 w 5334002"/>
                <a:gd name="connsiteY3" fmla="*/ 724766 h 724766"/>
                <a:gd name="connsiteX4" fmla="*/ 0 w 5334002"/>
                <a:gd name="connsiteY4" fmla="*/ 724766 h 724766"/>
                <a:gd name="connsiteX5" fmla="*/ 0 w 5334002"/>
                <a:gd name="connsiteY5" fmla="*/ 0 h 724766"/>
                <a:gd name="connsiteX0" fmla="*/ 0 w 5333999"/>
                <a:gd name="connsiteY0" fmla="*/ 0 h 724766"/>
                <a:gd name="connsiteX1" fmla="*/ 5334000 w 5333999"/>
                <a:gd name="connsiteY1" fmla="*/ 0 h 724766"/>
                <a:gd name="connsiteX2" fmla="*/ 3970191 w 5333999"/>
                <a:gd name="connsiteY2" fmla="*/ 513468 h 724766"/>
                <a:gd name="connsiteX3" fmla="*/ 5334000 w 5333999"/>
                <a:gd name="connsiteY3" fmla="*/ 724766 h 724766"/>
                <a:gd name="connsiteX4" fmla="*/ 0 w 5333999"/>
                <a:gd name="connsiteY4" fmla="*/ 724766 h 724766"/>
                <a:gd name="connsiteX5" fmla="*/ 0 w 5333999"/>
                <a:gd name="connsiteY5" fmla="*/ 0 h 724766"/>
                <a:gd name="connsiteX0" fmla="*/ 0 w 5334002"/>
                <a:gd name="connsiteY0" fmla="*/ 0 h 724766"/>
                <a:gd name="connsiteX1" fmla="*/ 5334000 w 5334002"/>
                <a:gd name="connsiteY1" fmla="*/ 0 h 724766"/>
                <a:gd name="connsiteX2" fmla="*/ 4572681 w 5334002"/>
                <a:gd name="connsiteY2" fmla="*/ 409907 h 724766"/>
                <a:gd name="connsiteX3" fmla="*/ 5334000 w 5334002"/>
                <a:gd name="connsiteY3" fmla="*/ 724766 h 724766"/>
                <a:gd name="connsiteX4" fmla="*/ 0 w 5334002"/>
                <a:gd name="connsiteY4" fmla="*/ 724766 h 724766"/>
                <a:gd name="connsiteX5" fmla="*/ 0 w 5334002"/>
                <a:gd name="connsiteY5" fmla="*/ 0 h 724766"/>
                <a:gd name="connsiteX0" fmla="*/ 0 w 5649495"/>
                <a:gd name="connsiteY0" fmla="*/ 0 h 724766"/>
                <a:gd name="connsiteX1" fmla="*/ 5649496 w 5649495"/>
                <a:gd name="connsiteY1" fmla="*/ 27302 h 724766"/>
                <a:gd name="connsiteX2" fmla="*/ 4572681 w 5649495"/>
                <a:gd name="connsiteY2" fmla="*/ 409907 h 724766"/>
                <a:gd name="connsiteX3" fmla="*/ 5334000 w 5649495"/>
                <a:gd name="connsiteY3" fmla="*/ 724766 h 724766"/>
                <a:gd name="connsiteX4" fmla="*/ 0 w 5649495"/>
                <a:gd name="connsiteY4" fmla="*/ 724766 h 724766"/>
                <a:gd name="connsiteX5" fmla="*/ 0 w 5649495"/>
                <a:gd name="connsiteY5" fmla="*/ 0 h 724766"/>
                <a:gd name="connsiteX0" fmla="*/ -1 w 5673840"/>
                <a:gd name="connsiteY0" fmla="*/ 152873 h 697464"/>
                <a:gd name="connsiteX1" fmla="*/ 5673841 w 5673840"/>
                <a:gd name="connsiteY1" fmla="*/ 0 h 697464"/>
                <a:gd name="connsiteX2" fmla="*/ 4597026 w 5673840"/>
                <a:gd name="connsiteY2" fmla="*/ 382605 h 697464"/>
                <a:gd name="connsiteX3" fmla="*/ 5358345 w 5673840"/>
                <a:gd name="connsiteY3" fmla="*/ 697464 h 697464"/>
                <a:gd name="connsiteX4" fmla="*/ 24345 w 5673840"/>
                <a:gd name="connsiteY4" fmla="*/ 697464 h 697464"/>
                <a:gd name="connsiteX5" fmla="*/ -1 w 5673840"/>
                <a:gd name="connsiteY5" fmla="*/ 152873 h 697464"/>
                <a:gd name="connsiteX0" fmla="*/ -1 w 5673840"/>
                <a:gd name="connsiteY0" fmla="*/ 152873 h 697464"/>
                <a:gd name="connsiteX1" fmla="*/ 5673841 w 5673840"/>
                <a:gd name="connsiteY1" fmla="*/ 0 h 697464"/>
                <a:gd name="connsiteX2" fmla="*/ 4597026 w 5673840"/>
                <a:gd name="connsiteY2" fmla="*/ 382605 h 697464"/>
                <a:gd name="connsiteX3" fmla="*/ 5358345 w 5673840"/>
                <a:gd name="connsiteY3" fmla="*/ 697464 h 697464"/>
                <a:gd name="connsiteX4" fmla="*/ 6831 w 5673840"/>
                <a:gd name="connsiteY4" fmla="*/ 568730 h 697464"/>
                <a:gd name="connsiteX5" fmla="*/ -1 w 5673840"/>
                <a:gd name="connsiteY5" fmla="*/ 152873 h 697464"/>
                <a:gd name="connsiteX0" fmla="*/ -1 w 5673840"/>
                <a:gd name="connsiteY0" fmla="*/ 152873 h 661803"/>
                <a:gd name="connsiteX1" fmla="*/ 5673841 w 5673840"/>
                <a:gd name="connsiteY1" fmla="*/ 0 h 661803"/>
                <a:gd name="connsiteX2" fmla="*/ 4597026 w 5673840"/>
                <a:gd name="connsiteY2" fmla="*/ 382605 h 661803"/>
                <a:gd name="connsiteX3" fmla="*/ 5253439 w 5673840"/>
                <a:gd name="connsiteY3" fmla="*/ 661803 h 661803"/>
                <a:gd name="connsiteX4" fmla="*/ 6831 w 5673840"/>
                <a:gd name="connsiteY4" fmla="*/ 568730 h 661803"/>
                <a:gd name="connsiteX5" fmla="*/ -1 w 5673840"/>
                <a:gd name="connsiteY5" fmla="*/ 152873 h 66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4" tIns="60952" rIns="121904" bIns="60952" spcCol="0" rtlCol="0" anchor="ctr"/>
            <a:lstStyle/>
            <a:p>
              <a:pPr marL="0" marR="0" lvl="0" indent="0" algn="ctr" defTabSz="12185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" fmla="*/ 0 w 5334002"/>
                <a:gd name="connsiteY0" fmla="*/ 0 h 724766"/>
                <a:gd name="connsiteX1" fmla="*/ 5334000 w 5334002"/>
                <a:gd name="connsiteY1" fmla="*/ 0 h 724766"/>
                <a:gd name="connsiteX2" fmla="*/ 4869873 w 5334002"/>
                <a:gd name="connsiteY2" fmla="*/ 506124 h 724766"/>
                <a:gd name="connsiteX3" fmla="*/ 5334000 w 5334002"/>
                <a:gd name="connsiteY3" fmla="*/ 724766 h 724766"/>
                <a:gd name="connsiteX4" fmla="*/ 0 w 5334002"/>
                <a:gd name="connsiteY4" fmla="*/ 724766 h 724766"/>
                <a:gd name="connsiteX5" fmla="*/ 0 w 5334002"/>
                <a:gd name="connsiteY5" fmla="*/ 0 h 724766"/>
                <a:gd name="connsiteX0" fmla="*/ 0 w 5334002"/>
                <a:gd name="connsiteY0" fmla="*/ 0 h 724766"/>
                <a:gd name="connsiteX1" fmla="*/ 5334000 w 5334002"/>
                <a:gd name="connsiteY1" fmla="*/ 0 h 724766"/>
                <a:gd name="connsiteX2" fmla="*/ 4849092 w 5334002"/>
                <a:gd name="connsiteY2" fmla="*/ 454170 h 724766"/>
                <a:gd name="connsiteX3" fmla="*/ 5334000 w 5334002"/>
                <a:gd name="connsiteY3" fmla="*/ 724766 h 724766"/>
                <a:gd name="connsiteX4" fmla="*/ 0 w 5334002"/>
                <a:gd name="connsiteY4" fmla="*/ 724766 h 724766"/>
                <a:gd name="connsiteX5" fmla="*/ 0 w 5334002"/>
                <a:gd name="connsiteY5" fmla="*/ 0 h 72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4" tIns="60952" rIns="121904" bIns="60952" spcCol="0" rtlCol="0" anchor="ctr"/>
            <a:lstStyle/>
            <a:p>
              <a:pPr marL="0" marR="0" lvl="0" indent="0" algn="ctr" defTabSz="12185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0"/>
            <p:cNvSpPr/>
            <p:nvPr/>
          </p:nvSpPr>
          <p:spPr>
            <a:xfrm>
              <a:off x="9616287" y="1021956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" fmla="*/ 0 w 5334002"/>
                <a:gd name="connsiteY0" fmla="*/ 0 h 724766"/>
                <a:gd name="connsiteX1" fmla="*/ 5334000 w 5334002"/>
                <a:gd name="connsiteY1" fmla="*/ 0 h 724766"/>
                <a:gd name="connsiteX2" fmla="*/ 4869873 w 5334002"/>
                <a:gd name="connsiteY2" fmla="*/ 506124 h 724766"/>
                <a:gd name="connsiteX3" fmla="*/ 5334000 w 5334002"/>
                <a:gd name="connsiteY3" fmla="*/ 724766 h 724766"/>
                <a:gd name="connsiteX4" fmla="*/ 0 w 5334002"/>
                <a:gd name="connsiteY4" fmla="*/ 724766 h 724766"/>
                <a:gd name="connsiteX5" fmla="*/ 0 w 5334002"/>
                <a:gd name="connsiteY5" fmla="*/ 0 h 724766"/>
                <a:gd name="connsiteX0" fmla="*/ 0 w 5334002"/>
                <a:gd name="connsiteY0" fmla="*/ 0 h 724766"/>
                <a:gd name="connsiteX1" fmla="*/ 5334000 w 5334002"/>
                <a:gd name="connsiteY1" fmla="*/ 0 h 724766"/>
                <a:gd name="connsiteX2" fmla="*/ 4849092 w 5334002"/>
                <a:gd name="connsiteY2" fmla="*/ 454170 h 724766"/>
                <a:gd name="connsiteX3" fmla="*/ 5334000 w 5334002"/>
                <a:gd name="connsiteY3" fmla="*/ 724766 h 724766"/>
                <a:gd name="connsiteX4" fmla="*/ 0 w 5334002"/>
                <a:gd name="connsiteY4" fmla="*/ 724766 h 724766"/>
                <a:gd name="connsiteX5" fmla="*/ 0 w 5334002"/>
                <a:gd name="connsiteY5" fmla="*/ 0 h 72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4" tIns="60952" rIns="121904" bIns="60952" spcCol="0" rtlCol="0" anchor="ctr"/>
            <a:lstStyle/>
            <a:p>
              <a:pPr marL="0" marR="0" lvl="0" indent="0" algn="ctr" defTabSz="12185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878446" y="2812694"/>
            <a:ext cx="1323109" cy="1323109"/>
            <a:chOff x="1212273" y="1084984"/>
            <a:chExt cx="992332" cy="992332"/>
          </a:xfrm>
        </p:grpSpPr>
        <p:sp>
          <p:nvSpPr>
            <p:cNvPr id="9" name="Oval 8"/>
            <p:cNvSpPr/>
            <p:nvPr/>
          </p:nvSpPr>
          <p:spPr>
            <a:xfrm>
              <a:off x="1212273" y="1084984"/>
              <a:ext cx="992332" cy="99233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5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252971" y="1095375"/>
              <a:ext cx="914400" cy="9144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5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-879513" y="-1131658"/>
            <a:ext cx="3292844" cy="3062308"/>
            <a:chOff x="-2957976" y="-1125796"/>
            <a:chExt cx="2469633" cy="2296731"/>
          </a:xfrm>
        </p:grpSpPr>
        <p:sp>
          <p:nvSpPr>
            <p:cNvPr id="26" name="Oval 25"/>
            <p:cNvSpPr/>
            <p:nvPr/>
          </p:nvSpPr>
          <p:spPr>
            <a:xfrm rot="9814622">
              <a:off x="-2957976" y="-1125796"/>
              <a:ext cx="2469633" cy="2296731"/>
            </a:xfrm>
            <a:prstGeom prst="ellipse">
              <a:avLst/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5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 rot="968493">
              <a:off x="-2721155" y="-827037"/>
              <a:ext cx="2069022" cy="1931010"/>
            </a:xfrm>
            <a:prstGeom prst="ellipse">
              <a:avLst/>
            </a:prstGeom>
            <a:solidFill>
              <a:srgbClr val="FFC6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5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2150288">
              <a:off x="-2540893" y="-528917"/>
              <a:ext cx="1825297" cy="15837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5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6933" y="237859"/>
            <a:ext cx="1788707" cy="1477263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Arial Rounded MT Bold" pitchFamily="34" charset="0"/>
                <a:ea typeface="Arial-Rounded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40000" y="583615"/>
            <a:ext cx="8229600" cy="1231042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MÁI ẤM GIA ĐÌNH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19519" y="2883519"/>
            <a:ext cx="1320800" cy="1272143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itchFamily="34" charset="0"/>
                <a:ea typeface="Arial-Rounded" pitchFamily="34" charset="0"/>
                <a:cs typeface="Times New Roman" pitchFamily="18" charset="0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30771" y="3052119"/>
            <a:ext cx="5706829" cy="861710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68426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QUẠT CHO BÀ NGỦ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3AD21F0-2FBA-456D-B1E3-F5C4BD658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5" y="4799595"/>
            <a:ext cx="3857625" cy="202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8420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rcRect t="16583" b="47475"/>
          <a:stretch>
            <a:fillRect/>
          </a:stretch>
        </p:blipFill>
        <p:spPr>
          <a:xfrm>
            <a:off x="4245336" y="495571"/>
            <a:ext cx="7777480" cy="50596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Cloud Callout 1"/>
          <p:cNvSpPr/>
          <p:nvPr/>
        </p:nvSpPr>
        <p:spPr>
          <a:xfrm>
            <a:off x="655320" y="2809240"/>
            <a:ext cx="3145155" cy="284162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UTM Avo" panose="02040603050506020204" charset="0"/>
                <a:cs typeface="UTM Avo" panose="02040603050506020204" charset="0"/>
              </a:rPr>
              <a:t>Em bé đang chăm sóc bà bị ốm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6" t="22962" r="30485" b="21927"/>
          <a:stretch/>
        </p:blipFill>
        <p:spPr>
          <a:xfrm>
            <a:off x="6340" y="3121013"/>
            <a:ext cx="1975104" cy="298538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91440" y="4562899"/>
            <a:ext cx="12283440" cy="2295101"/>
            <a:chOff x="-91440" y="4352544"/>
            <a:chExt cx="12283440" cy="250545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91440" y="4352544"/>
              <a:ext cx="4185322" cy="250545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1353" r="70067" b="10955"/>
          <a:stretch/>
        </p:blipFill>
        <p:spPr>
          <a:xfrm>
            <a:off x="-461442" y="1473575"/>
            <a:ext cx="1733550" cy="153690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10242673" y="1641832"/>
            <a:ext cx="1536192" cy="164217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7041" flipH="1">
            <a:off x="9774427" y="29334"/>
            <a:ext cx="2731607" cy="89663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3582" flipH="1">
            <a:off x="9138654" y="-239109"/>
            <a:ext cx="3241356" cy="10572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24825" y="0"/>
            <a:ext cx="730405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Lắng</a:t>
            </a: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nghe</a:t>
            </a: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đọc</a:t>
            </a: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mẫu</a:t>
            </a:r>
            <a:endParaRPr kumimoji="0" lang="en-US" sz="6000" b="1" i="0" u="none" strike="noStrike" kern="1200" cap="none" spc="0" normalizeH="0" baseline="0" noProof="0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28"/>
          <p:cNvSpPr txBox="1"/>
          <p:nvPr/>
        </p:nvSpPr>
        <p:spPr>
          <a:xfrm>
            <a:off x="4514094" y="4555738"/>
            <a:ext cx="3062569" cy="2014597"/>
          </a:xfrm>
          <a:prstGeom prst="cloud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</a:rPr>
              <a:t>MẮT DÕI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inpin heiti" charset="-122"/>
              <a:cs typeface="Calibri" panose="020F0502020204030204" pitchFamily="34" charset="0"/>
            </a:endParaRPr>
          </a:p>
        </p:txBody>
      </p:sp>
      <p:sp>
        <p:nvSpPr>
          <p:cNvPr id="20" name="TextBox 28"/>
          <p:cNvSpPr txBox="1"/>
          <p:nvPr/>
        </p:nvSpPr>
        <p:spPr>
          <a:xfrm>
            <a:off x="8264626" y="1684254"/>
            <a:ext cx="3161025" cy="2014597"/>
          </a:xfrm>
          <a:prstGeom prst="cloud">
            <a:avLst/>
          </a:prstGeom>
          <a:solidFill>
            <a:srgbClr val="FFE2A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</a:rPr>
              <a:t>TAI NGHE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inpin heiti" charset="-122"/>
              <a:cs typeface="Calibri" panose="020F0502020204030204" pitchFamily="34" charset="0"/>
            </a:endParaRPr>
          </a:p>
        </p:txBody>
      </p:sp>
      <p:sp>
        <p:nvSpPr>
          <p:cNvPr id="21" name="TextBox 28"/>
          <p:cNvSpPr txBox="1"/>
          <p:nvPr/>
        </p:nvSpPr>
        <p:spPr>
          <a:xfrm>
            <a:off x="1316621" y="1806525"/>
            <a:ext cx="2313101" cy="2014597"/>
          </a:xfrm>
          <a:prstGeom prst="cloud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</a:rPr>
              <a:t>TAY DÒ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inpin heiti" charset="-122"/>
              <a:cs typeface="Calibri" panose="020F050202020403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93" b="7851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47" r="12276" b="17887"/>
          <a:stretch/>
        </p:blipFill>
        <p:spPr>
          <a:xfrm>
            <a:off x="4189940" y="594191"/>
            <a:ext cx="3197829" cy="3918261"/>
          </a:xfrm>
          <a:prstGeom prst="rect">
            <a:avLst/>
          </a:prstGeom>
        </p:spPr>
      </p:pic>
      <p:pic>
        <p:nvPicPr>
          <p:cNvPr id="23" name="Picture 4" descr="Check out Arrow icon created by 4B Icons | Graphic design posters, Mini  drawings, Desktop wallpaper ar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9808" flipV="1">
            <a:off x="5345321" y="3929702"/>
            <a:ext cx="1165501" cy="116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heck out Arrow icon created by 4B Icons | Graphic design posters, Mini  drawings, Desktop wallpaper ar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26325" flipV="1">
            <a:off x="7037782" y="2184301"/>
            <a:ext cx="1259047" cy="125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heck out Arrow icon created by 4B Icons | Graphic design posters, Mini  drawings, Desktop wallpaper ar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73675" flipH="1" flipV="1">
            <a:off x="3681938" y="2518888"/>
            <a:ext cx="1119452" cy="111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2168209" y="315734"/>
            <a:ext cx="513232" cy="5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3874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800"/>
                            </p:stCondLst>
                            <p:childTnLst>
                              <p:par>
                                <p:cTn id="5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3412" y="316709"/>
            <a:ext cx="7929419" cy="697499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Quạt</a:t>
            </a: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733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cho</a:t>
            </a: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733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</a:t>
            </a: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733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ngủ</a:t>
            </a:r>
            <a:endParaRPr kumimoji="0" lang="en-US" sz="3733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1020913"/>
            <a:ext cx="4692072" cy="5293116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Ơi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chích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chòe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ơi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!</a:t>
            </a: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Chim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đừng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hót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nữa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,</a:t>
            </a: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ốm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rồi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,</a:t>
            </a: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Lặng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ngủ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.</a:t>
            </a: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tay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nhỏ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Vẫy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quạt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đều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đều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Ngấn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nắng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thiu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thiu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Đậu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trên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tường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trắng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8" name="Cloud 7"/>
          <p:cNvSpPr/>
          <p:nvPr/>
        </p:nvSpPr>
        <p:spPr>
          <a:xfrm>
            <a:off x="9550400" y="140163"/>
            <a:ext cx="2336800" cy="973692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Đọc mẫu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55901" y="1020913"/>
            <a:ext cx="5637700" cy="5867567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Căn nhà đã vắng</a:t>
            </a: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Cốc chén lặng im</a:t>
            </a: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Đôi mắt lim dim</a:t>
            </a: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Ngủ ngon bà nhé.</a:t>
            </a: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Hoa cam, hoa khế</a:t>
            </a: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Chín lặng trong vườn,</a:t>
            </a: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 mơ tay cháu</a:t>
            </a: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Quạt đầy hương thơm.</a:t>
            </a:r>
          </a:p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          (Thạch Quỳ)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6520" y="1268994"/>
            <a:ext cx="1289993" cy="615489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rial" pitchFamily="34" charset="0"/>
                <a:ea typeface="Arial-Rounded" pitchFamily="34" charset="0"/>
                <a:cs typeface="Arial-Rounded" pitchFamily="34" charset="0"/>
              </a:rPr>
              <a:t>(1)</a:t>
            </a:r>
            <a:endParaRPr kumimoji="0" lang="en-US" sz="3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rial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6518" y="4140201"/>
            <a:ext cx="1289993" cy="615489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rial" pitchFamily="34" charset="0"/>
                <a:ea typeface="Arial-Rounded" pitchFamily="34" charset="0"/>
                <a:cs typeface="Arial-Rounded" pitchFamily="34" charset="0"/>
              </a:rPr>
              <a:t>(2)</a:t>
            </a:r>
            <a:endParaRPr kumimoji="0" lang="en-US" sz="3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rial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35873" y="1271819"/>
            <a:ext cx="1289993" cy="615489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rial" pitchFamily="34" charset="0"/>
                <a:ea typeface="Arial-Rounded" pitchFamily="34" charset="0"/>
                <a:cs typeface="Arial-Rounded" pitchFamily="34" charset="0"/>
              </a:rPr>
              <a:t>(3)</a:t>
            </a:r>
            <a:endParaRPr kumimoji="0" lang="en-US" sz="3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rial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35872" y="4143026"/>
            <a:ext cx="1289993" cy="615489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rial" pitchFamily="34" charset="0"/>
                <a:ea typeface="Arial-Rounded" pitchFamily="34" charset="0"/>
                <a:cs typeface="Arial-Rounded" pitchFamily="34" charset="0"/>
              </a:rPr>
              <a:t>(4)</a:t>
            </a:r>
            <a:endParaRPr kumimoji="0" lang="en-US" sz="3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rial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A71D959-8110-4D67-9EF9-6E111E01869B}"/>
              </a:ext>
            </a:extLst>
          </p:cNvPr>
          <p:cNvSpPr/>
          <p:nvPr/>
        </p:nvSpPr>
        <p:spPr>
          <a:xfrm>
            <a:off x="304800" y="251240"/>
            <a:ext cx="590874" cy="61549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Times New Roman" pitchFamily="18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03D729-FD9B-47F3-B6A7-BE0D298933B3}"/>
              </a:ext>
            </a:extLst>
          </p:cNvPr>
          <p:cNvSpPr txBox="1"/>
          <p:nvPr/>
        </p:nvSpPr>
        <p:spPr>
          <a:xfrm>
            <a:off x="895674" y="226863"/>
            <a:ext cx="1289993" cy="697499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Đọc</a:t>
            </a:r>
            <a:endParaRPr kumimoji="0" lang="en-US" sz="37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2" name="Đọc_ Quạt cho bà ngủ_HTS">
            <a:hlinkClick r:id="" action="ppaction://media"/>
            <a:extLst>
              <a:ext uri="{FF2B5EF4-FFF2-40B4-BE49-F238E27FC236}">
                <a16:creationId xmlns:a16="http://schemas.microsoft.com/office/drawing/2014/main" id="{847E50B0-BD25-4BF0-A0DE-65325FFEFD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3636" y="5546310"/>
            <a:ext cx="1060450" cy="106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9052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5050" y="334374"/>
            <a:ext cx="3801745" cy="762000"/>
          </a:xfrm>
        </p:spPr>
        <p:txBody>
          <a:bodyPr vert="horz" wrap="square" lIns="91440" tIns="45720" rIns="91440" bIns="45720" numCol="1" anchor="t" anchorCtr="0" compatLnSpc="1"/>
          <a:lstStyle/>
          <a:p>
            <a:pPr eaLnBrk="1" hangingPunct="1">
              <a:buClrTx/>
              <a:buSzTx/>
            </a:pPr>
            <a:r>
              <a:rPr lang="en-US" altLang="en-US" sz="3600" kern="1200" dirty="0">
                <a:solidFill>
                  <a:srgbClr val="FF0000"/>
                </a:solidFill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lang="vi-VN" altLang="en-US" sz="4000" kern="1200" dirty="0">
                <a:solidFill>
                  <a:srgbClr val="2F5597"/>
                </a:solidFill>
                <a:latin typeface="UTM Avo" panose="02040603050506020204" charset="0"/>
                <a:ea typeface="+mn-ea"/>
                <a:cs typeface="UTM Avo" panose="02040603050506020204" charset="0"/>
              </a:rPr>
              <a:t>ngấn nắng</a:t>
            </a:r>
            <a:endParaRPr lang="en-US" altLang="en-US" sz="4000" kern="1200" dirty="0">
              <a:solidFill>
                <a:srgbClr val="2F5597"/>
              </a:solidFill>
              <a:latin typeface="UTM Avo" panose="02040603050506020204" charset="0"/>
              <a:ea typeface="Times New Roman" panose="02020603050405020304" pitchFamily="18" charset="0"/>
              <a:cs typeface="UTM Avo" panose="02040603050506020204" charset="0"/>
            </a:endParaRPr>
          </a:p>
        </p:txBody>
      </p:sp>
      <p:sp>
        <p:nvSpPr>
          <p:cNvPr id="13" name="Subtitle 2"/>
          <p:cNvSpPr txBox="1"/>
          <p:nvPr/>
        </p:nvSpPr>
        <p:spPr bwMode="auto">
          <a:xfrm>
            <a:off x="6026150" y="400956"/>
            <a:ext cx="2344738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vi-VN" alt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thiu thiu</a:t>
            </a:r>
            <a:endParaRPr kumimoji="0" lang="en-US" altLang="en-US" sz="400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UTM Avo" panose="02040603050506020204" charset="0"/>
              <a:ea typeface="+mn-ea"/>
              <a:cs typeface="UTM Avo" panose="0204060305050602020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6375" y="1346200"/>
            <a:ext cx="1931988" cy="71278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>
              <a:buFont typeface="Arial" panose="020B0604020202020204" pitchFamily="34" charset="0"/>
              <a:buNone/>
            </a:pPr>
            <a:r>
              <a:rPr sz="40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2. Đọc</a:t>
            </a:r>
            <a:endParaRPr sz="4000" dirty="0">
              <a:solidFill>
                <a:schemeClr val="bg1"/>
              </a:solidFill>
              <a:latin typeface="UTM Avo" panose="02040603050506020204" charset="0"/>
              <a:ea typeface="Times New Roman" panose="02020603050405020304" pitchFamily="18" charset="0"/>
              <a:cs typeface="UTM Avo" panose="02040603050506020204" charset="0"/>
            </a:endParaRPr>
          </a:p>
        </p:txBody>
      </p:sp>
      <p:sp>
        <p:nvSpPr>
          <p:cNvPr id="16" name="Subtitle 2"/>
          <p:cNvSpPr txBox="1"/>
          <p:nvPr/>
        </p:nvSpPr>
        <p:spPr bwMode="auto">
          <a:xfrm>
            <a:off x="9002713" y="543061"/>
            <a:ext cx="2344738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vi-VN" alt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lim dim</a:t>
            </a:r>
            <a:endParaRPr kumimoji="0" lang="en-US" altLang="en-US" sz="400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UTM Avo" panose="02040603050506020204" charset="0"/>
              <a:ea typeface="+mn-ea"/>
              <a:cs typeface="UTM Avo" panose="0204060305050602020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3033713"/>
            <a:ext cx="4867275" cy="3824287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" name="Straight Connector 5"/>
          <p:cNvCxnSpPr/>
          <p:nvPr/>
        </p:nvCxnSpPr>
        <p:spPr>
          <a:xfrm flipH="1">
            <a:off x="4941888" y="3970338"/>
            <a:ext cx="193675" cy="7207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311378" y="2905759"/>
            <a:ext cx="193675" cy="7207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208588" y="4948238"/>
            <a:ext cx="195263" cy="719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6240463" y="3970338"/>
            <a:ext cx="193675" cy="7207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45050" y="5827713"/>
            <a:ext cx="193675" cy="7207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  <p:bldP spid="8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6"/>
          <p:cNvGrpSpPr/>
          <p:nvPr/>
        </p:nvGrpSpPr>
        <p:grpSpPr>
          <a:xfrm>
            <a:off x="-627797" y="119063"/>
            <a:ext cx="13142793" cy="6615112"/>
            <a:chOff x="0" y="119270"/>
            <a:chExt cx="12169973" cy="6614491"/>
          </a:xfrm>
        </p:grpSpPr>
        <p:pic>
          <p:nvPicPr>
            <p:cNvPr id="5131" name="Picture 11"/>
            <p:cNvPicPr>
              <a:picLocks noChangeAspect="1"/>
            </p:cNvPicPr>
            <p:nvPr/>
          </p:nvPicPr>
          <p:blipFill>
            <a:blip r:embed="rId2"/>
            <a:srcRect l="99" t="51044" r="-99" b="10262"/>
            <a:stretch>
              <a:fillRect/>
            </a:stretch>
          </p:blipFill>
          <p:spPr>
            <a:xfrm>
              <a:off x="0" y="124238"/>
              <a:ext cx="12169973" cy="660952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3597965" y="119270"/>
              <a:ext cx="8517835" cy="5168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3" name="Straight Connector 2"/>
          <p:cNvCxnSpPr/>
          <p:nvPr/>
        </p:nvCxnSpPr>
        <p:spPr>
          <a:xfrm flipH="1">
            <a:off x="4770438" y="3128963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678363" y="3128963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5264150" y="5735638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5343525" y="5735638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9180513" y="3084513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9264650" y="3084513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9828213" y="5643563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9906000" y="5643563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21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182"/>
            <a:ext cx="12037325" cy="648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4187043" y="2726566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4288643" y="2750450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9722727" y="2681287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621127" y="2681288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4983163" y="5442259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4905067" y="5442259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524912" y="5461806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423312" y="5442258"/>
            <a:ext cx="203200" cy="600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12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 txBox="1"/>
          <p:nvPr/>
        </p:nvSpPr>
        <p:spPr>
          <a:xfrm>
            <a:off x="831850" y="49619"/>
            <a:ext cx="10515600" cy="12239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vi-V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Quạt cho b</a:t>
            </a:r>
            <a:r>
              <a:rPr lang="vi-V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ngủ</a:t>
            </a:r>
            <a:endParaRPr lang="en-US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147" name="Picture 9"/>
          <p:cNvPicPr>
            <a:picLocks noChangeAspect="1"/>
          </p:cNvPicPr>
          <p:nvPr/>
        </p:nvPicPr>
        <p:blipFill>
          <a:blip r:embed="rId2"/>
          <a:srcRect l="203" t="8406" r="-203" b="73009"/>
          <a:stretch>
            <a:fillRect/>
          </a:stretch>
        </p:blipFill>
        <p:spPr>
          <a:xfrm>
            <a:off x="25400" y="1406525"/>
            <a:ext cx="12128500" cy="3417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7-Point Star 2"/>
          <p:cNvSpPr/>
          <p:nvPr/>
        </p:nvSpPr>
        <p:spPr>
          <a:xfrm>
            <a:off x="4008438" y="2901950"/>
            <a:ext cx="1966913" cy="171767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 algn="ctr"/>
            <a:r>
              <a:rPr lang="vi-VN" altLang="x-none" sz="2800" dirty="0">
                <a:solidFill>
                  <a:srgbClr val="FFFFFF"/>
                </a:solidFill>
                <a:latin typeface="Arial" panose="020B0604020202020204" pitchFamily="34" charset="0"/>
              </a:rPr>
              <a:t>vườn</a:t>
            </a:r>
            <a:endParaRPr sz="28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7-Point Star 11"/>
          <p:cNvSpPr/>
          <p:nvPr/>
        </p:nvSpPr>
        <p:spPr>
          <a:xfrm>
            <a:off x="6115050" y="2901950"/>
            <a:ext cx="1966913" cy="171767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 algn="ctr"/>
            <a:r>
              <a:rPr lang="vi-VN" altLang="x-none" sz="2800" dirty="0">
                <a:solidFill>
                  <a:srgbClr val="FFFFFF"/>
                </a:solidFill>
                <a:latin typeface="Arial" panose="020B0604020202020204" pitchFamily="34" charset="0"/>
              </a:rPr>
              <a:t>lươn</a:t>
            </a:r>
            <a:endParaRPr sz="28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7-Point Star 12"/>
          <p:cNvSpPr/>
          <p:nvPr/>
        </p:nvSpPr>
        <p:spPr>
          <a:xfrm>
            <a:off x="4008438" y="2901950"/>
            <a:ext cx="1966913" cy="171767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 algn="ctr"/>
            <a:r>
              <a:rPr lang="vi-VN" altLang="x-none" sz="2800" dirty="0">
                <a:solidFill>
                  <a:srgbClr val="FFFFFF"/>
                </a:solidFill>
                <a:latin typeface="Arial" panose="020B0604020202020204" pitchFamily="34" charset="0"/>
              </a:rPr>
              <a:t>thơm</a:t>
            </a:r>
            <a:endParaRPr sz="28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7-Point Star 13"/>
          <p:cNvSpPr/>
          <p:nvPr/>
        </p:nvSpPr>
        <p:spPr>
          <a:xfrm>
            <a:off x="6115050" y="2901950"/>
            <a:ext cx="1966913" cy="171767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 algn="ctr"/>
            <a:r>
              <a:rPr lang="vi-VN" altLang="x-none" sz="2800" dirty="0">
                <a:solidFill>
                  <a:srgbClr val="FFFFFF"/>
                </a:solidFill>
                <a:latin typeface="Arial" panose="020B0604020202020204" pitchFamily="34" charset="0"/>
              </a:rPr>
              <a:t>rơm</a:t>
            </a:r>
            <a:endParaRPr sz="28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 txBox="1"/>
          <p:nvPr/>
        </p:nvSpPr>
        <p:spPr>
          <a:xfrm>
            <a:off x="831850" y="206375"/>
            <a:ext cx="10515600" cy="12239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Thứ   ng</a:t>
            </a:r>
            <a:r>
              <a:rPr lang="en-US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tháng năm</a:t>
            </a:r>
            <a:b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Tiếng Việt</a:t>
            </a:r>
            <a:b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vi-V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Quạt cho b</a:t>
            </a:r>
            <a:r>
              <a:rPr lang="vi-V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ngủ</a:t>
            </a:r>
            <a:endParaRPr lang="en-US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rcRect t="16583" b="47475"/>
          <a:stretch>
            <a:fillRect/>
          </a:stretch>
        </p:blipFill>
        <p:spPr>
          <a:xfrm>
            <a:off x="3945255" y="1511300"/>
            <a:ext cx="8246110" cy="50596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0" y="1430655"/>
            <a:ext cx="6667500" cy="1763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ounded Rectangle 1"/>
          <p:cNvSpPr/>
          <p:nvPr/>
        </p:nvSpPr>
        <p:spPr>
          <a:xfrm>
            <a:off x="0" y="3780155"/>
            <a:ext cx="3825240" cy="25374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>
                <a:latin typeface="UTM Avo" panose="02040603050506020204" charset="0"/>
                <a:cs typeface="UTM Avo" panose="02040603050506020204" charset="0"/>
              </a:rPr>
              <a:t>a. Vì bà bị ốm cần yên tĩnh để ngủ </a:t>
            </a:r>
          </a:p>
          <a:p>
            <a:pPr algn="just"/>
            <a:r>
              <a:rPr lang="en-US" sz="2400">
                <a:latin typeface="UTM Avo" panose="02040603050506020204" charset="0"/>
                <a:cs typeface="UTM Avo" panose="02040603050506020204" charset="0"/>
              </a:rPr>
              <a:t>b. Quạt cho bà ngủ</a:t>
            </a:r>
          </a:p>
          <a:p>
            <a:pPr algn="just"/>
            <a:r>
              <a:rPr lang="en-US" sz="2400">
                <a:latin typeface="UTM Avo" panose="02040603050506020204" charset="0"/>
                <a:cs typeface="UTM Avo" panose="02040603050506020204" charset="0"/>
              </a:rPr>
              <a:t>c. Bạn nhỏ thật là đáng yêu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 txBox="1"/>
          <p:nvPr/>
        </p:nvSpPr>
        <p:spPr>
          <a:xfrm>
            <a:off x="831850" y="-107137"/>
            <a:ext cx="10515600" cy="12239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vi-V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Quạt cho b</a:t>
            </a:r>
            <a:r>
              <a:rPr lang="vi-V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ngủ</a:t>
            </a:r>
            <a:endParaRPr lang="en-US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195" name="Picture 37"/>
          <p:cNvPicPr>
            <a:picLocks noChangeAspect="1"/>
          </p:cNvPicPr>
          <p:nvPr/>
        </p:nvPicPr>
        <p:blipFill>
          <a:blip r:embed="rId2"/>
          <a:srcRect t="40633" b="54134"/>
          <a:stretch>
            <a:fillRect/>
          </a:stretch>
        </p:blipFill>
        <p:spPr>
          <a:xfrm>
            <a:off x="0" y="1430338"/>
            <a:ext cx="11431588" cy="857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6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488" y="2484438"/>
            <a:ext cx="9707562" cy="4119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" name="Picture 21" descr="978143wtjw47xp5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7561263" y="4741863"/>
            <a:ext cx="762000" cy="2035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" name="Picture 9" descr="36358cay00ek3p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79135">
            <a:off x="7591425" y="3797300"/>
            <a:ext cx="857250" cy="1924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" name="Picture 21" descr="978143wtjw47xp5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8936038" y="3736975"/>
            <a:ext cx="762000" cy="1833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2" name="Picture 21" descr="978143wtjw47xp5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7561263" y="2667000"/>
            <a:ext cx="762000" cy="2035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" name="Picture 21" descr="978143wtjw47xp5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9090025" y="1843088"/>
            <a:ext cx="762000" cy="1763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" name="Picture 21" descr="978143wtjw47xp5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3851275" y="4665663"/>
            <a:ext cx="762000" cy="228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" name="Picture 21" descr="978143wtjw47xp5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2255838" y="3765550"/>
            <a:ext cx="762000" cy="2171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" name="Picture 21" descr="978143wtjw47xp5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3714750" y="3065463"/>
            <a:ext cx="762000" cy="16525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" name="Picture 21" descr="978143wtjw47xp5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1973263" y="2259013"/>
            <a:ext cx="762000" cy="1477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" name="Picture 9" descr="36358cay00ek3p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79135">
            <a:off x="9132888" y="2881313"/>
            <a:ext cx="857250" cy="1839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" name="Picture 9" descr="36358cay00ek3p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79135">
            <a:off x="7580313" y="1819275"/>
            <a:ext cx="857250" cy="1855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" name="Picture 9" descr="36358cay00ek3p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79135">
            <a:off x="2106613" y="4868863"/>
            <a:ext cx="857250" cy="1965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" name="Picture 9" descr="36358cay00ek3p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79135">
            <a:off x="3975100" y="4040188"/>
            <a:ext cx="857250" cy="1685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" name="Picture 9" descr="36358cay00ek3p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79135">
            <a:off x="2122488" y="3097213"/>
            <a:ext cx="857250" cy="1701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" name="Picture 9" descr="36358cay00ek3p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79135">
            <a:off x="3271838" y="2282825"/>
            <a:ext cx="857250" cy="1360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4" name="Picture 9" descr="36358cay00ek3p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79135">
            <a:off x="9174163" y="4849813"/>
            <a:ext cx="857250" cy="1803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4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9241" y="5701412"/>
            <a:ext cx="812800" cy="812800"/>
          </a:xfrm>
          <a:prstGeom prst="ellipse">
            <a:avLst/>
          </a:prstGeom>
          <a:solidFill>
            <a:srgbClr val="F68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marL="0" marR="0" lvl="0" indent="0" algn="ctr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Times New Roman" pitchFamily="18" charset="0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2906" y="5738872"/>
            <a:ext cx="8165699" cy="738599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just" defTabSz="1218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Hát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một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hát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tình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cảm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cháu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2" name="Bài hát Cháu yêu bà_HTS">
            <a:hlinkClick r:id="" action="ppaction://media"/>
            <a:extLst>
              <a:ext uri="{FF2B5EF4-FFF2-40B4-BE49-F238E27FC236}">
                <a16:creationId xmlns:a16="http://schemas.microsoft.com/office/drawing/2014/main" id="{26ADD05A-C702-451F-ABEB-063B20B839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96525" y="5396612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1887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6" t="22962" r="30485" b="21927"/>
          <a:stretch/>
        </p:blipFill>
        <p:spPr>
          <a:xfrm>
            <a:off x="2884582" y="3567336"/>
            <a:ext cx="1377676" cy="2082365"/>
          </a:xfrm>
          <a:prstGeom prst="rect">
            <a:avLst/>
          </a:prstGeom>
        </p:spPr>
      </p:pic>
      <p:pic>
        <p:nvPicPr>
          <p:cNvPr id="25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63911" y="3487005"/>
            <a:ext cx="962448" cy="193224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9960" y="2707745"/>
            <a:ext cx="3722008" cy="372200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4636">
            <a:off x="7545825" y="3828810"/>
            <a:ext cx="544288" cy="406840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0" y="4352544"/>
            <a:ext cx="12192000" cy="2505456"/>
            <a:chOff x="-175847" y="4352544"/>
            <a:chExt cx="12367847" cy="2505456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sp>
        <p:nvSpPr>
          <p:cNvPr id="44" name="Rectangle 43"/>
          <p:cNvSpPr/>
          <p:nvPr/>
        </p:nvSpPr>
        <p:spPr>
          <a:xfrm>
            <a:off x="-17584" y="-15670"/>
            <a:ext cx="12237294" cy="1288577"/>
          </a:xfrm>
          <a:prstGeom prst="rect">
            <a:avLst/>
          </a:prstGeom>
          <a:solidFill>
            <a:srgbClr val="FFFFD5"/>
          </a:solidFill>
          <a:ln>
            <a:solidFill>
              <a:srgbClr val="FFFF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5" name="图片 3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711176" y="1850412"/>
            <a:ext cx="2542457" cy="5045688"/>
          </a:xfrm>
          <a:prstGeom prst="rect">
            <a:avLst/>
          </a:prstGeom>
        </p:spPr>
      </p:pic>
      <p:pic>
        <p:nvPicPr>
          <p:cNvPr id="46" name="图片 1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86"/>
          <a:stretch/>
        </p:blipFill>
        <p:spPr>
          <a:xfrm>
            <a:off x="9992256" y="2758525"/>
            <a:ext cx="1463898" cy="1230924"/>
          </a:xfrm>
          <a:prstGeom prst="rect">
            <a:avLst/>
          </a:prstGeom>
        </p:spPr>
      </p:pic>
      <p:pic>
        <p:nvPicPr>
          <p:cNvPr id="47" name="图片 1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3" t="55136" r="-3389"/>
          <a:stretch/>
        </p:blipFill>
        <p:spPr>
          <a:xfrm>
            <a:off x="760801" y="993078"/>
            <a:ext cx="620486" cy="552247"/>
          </a:xfrm>
          <a:prstGeom prst="rect">
            <a:avLst/>
          </a:prstGeom>
        </p:spPr>
      </p:pic>
      <p:pic>
        <p:nvPicPr>
          <p:cNvPr id="49" name="图片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7" y="2301325"/>
            <a:ext cx="1859907" cy="91440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6976" y="504475"/>
            <a:ext cx="7207800" cy="2755924"/>
          </a:xfrm>
          <a:prstGeom prst="rect">
            <a:avLst/>
          </a:prstGeom>
        </p:spPr>
      </p:pic>
      <p:pic>
        <p:nvPicPr>
          <p:cNvPr id="51" name="图片 1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3" t="55136" r="-3389"/>
          <a:stretch/>
        </p:blipFill>
        <p:spPr>
          <a:xfrm flipH="1">
            <a:off x="1676733" y="1850412"/>
            <a:ext cx="620486" cy="55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53197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stanc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245</Words>
  <Application>Microsoft Office PowerPoint</Application>
  <PresentationFormat>Widescreen</PresentationFormat>
  <Paragraphs>68</Paragraphs>
  <Slides>17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17</vt:i4>
      </vt:variant>
    </vt:vector>
  </HeadingPairs>
  <TitlesOfParts>
    <vt:vector size="43" baseType="lpstr">
      <vt:lpstr>宋体</vt:lpstr>
      <vt:lpstr>.VnArial</vt:lpstr>
      <vt:lpstr>Arial</vt:lpstr>
      <vt:lpstr>Arial Rounded MT Bold</vt:lpstr>
      <vt:lpstr>Arial-Rounded</vt:lpstr>
      <vt:lpstr>Calibri</vt:lpstr>
      <vt:lpstr>Calibri Light</vt:lpstr>
      <vt:lpstr>Cambria</vt:lpstr>
      <vt:lpstr>等线</vt:lpstr>
      <vt:lpstr>inpin heiti</vt:lpstr>
      <vt:lpstr>Playfair Display</vt:lpstr>
      <vt:lpstr>Tahoma</vt:lpstr>
      <vt:lpstr>Times New Roman</vt:lpstr>
      <vt:lpstr>Tinos</vt:lpstr>
      <vt:lpstr>UTM Avo</vt:lpstr>
      <vt:lpstr>汉仪帅线体简</vt:lpstr>
      <vt:lpstr>Office Theme</vt:lpstr>
      <vt:lpstr>Constance template</vt:lpstr>
      <vt:lpstr>Office 主题​​</vt:lpstr>
      <vt:lpstr>2_Office Theme</vt:lpstr>
      <vt:lpstr>3_Office Theme</vt:lpstr>
      <vt:lpstr>4_Office Theme</vt:lpstr>
      <vt:lpstr>5_Office Theme</vt:lpstr>
      <vt:lpstr>6_Office Theme</vt:lpstr>
      <vt:lpstr>8_Office Theme</vt:lpstr>
      <vt:lpstr>7_Office Theme</vt:lpstr>
      <vt:lpstr>TIẾNG VIỆT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...........</dc:title>
  <dc:creator>Nguyen Linh</dc:creator>
  <cp:lastModifiedBy>gohanwiner@gmail.com</cp:lastModifiedBy>
  <cp:revision>12</cp:revision>
  <dcterms:created xsi:type="dcterms:W3CDTF">2020-08-08T08:08:51Z</dcterms:created>
  <dcterms:modified xsi:type="dcterms:W3CDTF">2025-03-22T10:14:37Z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1033-11.2.0.9718</vt:lpwstr>
  </property>
</Properties>
</file>